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28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  <p:sldMasterId id="2147483663" r:id="rId5"/>
    <p:sldMasterId id="2147483675" r:id="rId6"/>
  </p:sldMasterIdLst>
  <p:notesMasterIdLst>
    <p:notesMasterId r:id="rId32"/>
  </p:notesMasterIdLst>
  <p:sldIdLst>
    <p:sldId id="342" r:id="rId7"/>
    <p:sldId id="360" r:id="rId8"/>
    <p:sldId id="318" r:id="rId9"/>
    <p:sldId id="341" r:id="rId10"/>
    <p:sldId id="260" r:id="rId11"/>
    <p:sldId id="262" r:id="rId12"/>
    <p:sldId id="343" r:id="rId13"/>
    <p:sldId id="344" r:id="rId14"/>
    <p:sldId id="345" r:id="rId15"/>
    <p:sldId id="346" r:id="rId16"/>
    <p:sldId id="354" r:id="rId17"/>
    <p:sldId id="361" r:id="rId18"/>
    <p:sldId id="365" r:id="rId19"/>
    <p:sldId id="363" r:id="rId20"/>
    <p:sldId id="362" r:id="rId21"/>
    <p:sldId id="364" r:id="rId22"/>
    <p:sldId id="366" r:id="rId23"/>
    <p:sldId id="367" r:id="rId24"/>
    <p:sldId id="350" r:id="rId25"/>
    <p:sldId id="368" r:id="rId26"/>
    <p:sldId id="357" r:id="rId27"/>
    <p:sldId id="358" r:id="rId28"/>
    <p:sldId id="359" r:id="rId29"/>
    <p:sldId id="339" r:id="rId30"/>
    <p:sldId id="353" r:id="rId3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DE"/>
    <a:srgbClr val="EDBBC7"/>
    <a:srgbClr val="820000"/>
    <a:srgbClr val="FF99CC"/>
    <a:srgbClr val="436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5" autoAdjust="0"/>
    <p:restoredTop sz="94660"/>
  </p:normalViewPr>
  <p:slideViewPr>
    <p:cSldViewPr snapToGrid="0">
      <p:cViewPr>
        <p:scale>
          <a:sx n="56" d="100"/>
          <a:sy n="56" d="100"/>
        </p:scale>
        <p:origin x="50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E07C6FE-8032-40FA-B27D-2FA186DDB108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B87D3B6-A128-4369-9CE1-F8696E42D93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0192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1" name="Google Shape;112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e713e4c63f_0_14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6" name="Google Shape;1236;ge713e4c63f_0_14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e677296701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2" name="Google Shape;1192;ge677296701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e677296701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2" name="Google Shape;1192;ge677296701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8702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87D3B6-A128-4369-9CE1-F8696E42D938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0728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7514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91082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B6E63DB-3FB4-4031-AC41-E456C29253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1326E715-B1DC-42E0-9170-515C229D2C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34FDE9C-F216-444B-906E-47F39F1DD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E4C20-0DAA-4A4D-BD56-DBBCBB9D53AB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71CCC4C-E442-4D9E-9A6A-95149B828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A78C1CC-BE7D-4119-86B3-E70F03709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469F0-8F65-4CE2-AEEE-F5B4CDCBE20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48712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0EE9F5-51F8-4DEA-8C17-7746BD35B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21063B7-8B8A-4401-A1D3-9310278BD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5C79EE5-AD24-404D-A04F-90705AA44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E4C20-0DAA-4A4D-BD56-DBBCBB9D53AB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252174D-2BD5-41A9-A16E-34F2D5B5C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D07B89F-E5FA-4223-AE8E-BC13CC7E6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469F0-8F65-4CE2-AEEE-F5B4CDCBE20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7222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BB19189-2F45-4958-9082-01919ECDB0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5F84A6B-F05E-442A-A772-E38DEE97DC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A8C6B3C-7326-47E0-8A94-5542E4BF3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E4C20-0DAA-4A4D-BD56-DBBCBB9D53AB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652DE77-E45C-4984-B4D7-6B8810C6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C972342-5510-4646-B35C-121EB59BD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469F0-8F65-4CE2-AEEE-F5B4CDCBE20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7536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0;p4"/>
          <p:cNvGrpSpPr/>
          <p:nvPr/>
        </p:nvGrpSpPr>
        <p:grpSpPr>
          <a:xfrm>
            <a:off x="7" y="2035222"/>
            <a:ext cx="11870563" cy="4444695"/>
            <a:chOff x="5" y="1526416"/>
            <a:chExt cx="8902922" cy="3333521"/>
          </a:xfrm>
        </p:grpSpPr>
        <p:sp>
          <p:nvSpPr>
            <p:cNvPr id="31" name="Google Shape;31;p4"/>
            <p:cNvSpPr/>
            <p:nvPr/>
          </p:nvSpPr>
          <p:spPr>
            <a:xfrm>
              <a:off x="1029502" y="4357225"/>
              <a:ext cx="467521" cy="502712"/>
            </a:xfrm>
            <a:custGeom>
              <a:avLst/>
              <a:gdLst/>
              <a:ahLst/>
              <a:cxnLst/>
              <a:rect l="l" t="t" r="r" b="b"/>
              <a:pathLst>
                <a:path w="35977" h="38685" extrusionOk="0">
                  <a:moveTo>
                    <a:pt x="12148" y="0"/>
                  </a:moveTo>
                  <a:cubicBezTo>
                    <a:pt x="9578" y="0"/>
                    <a:pt x="7008" y="935"/>
                    <a:pt x="5373" y="3037"/>
                  </a:cubicBezTo>
                  <a:cubicBezTo>
                    <a:pt x="3037" y="5140"/>
                    <a:pt x="701" y="7476"/>
                    <a:pt x="1168" y="10980"/>
                  </a:cubicBezTo>
                  <a:cubicBezTo>
                    <a:pt x="1168" y="11681"/>
                    <a:pt x="935" y="12148"/>
                    <a:pt x="701" y="12849"/>
                  </a:cubicBezTo>
                  <a:cubicBezTo>
                    <a:pt x="234" y="14017"/>
                    <a:pt x="0" y="15185"/>
                    <a:pt x="234" y="16587"/>
                  </a:cubicBezTo>
                  <a:cubicBezTo>
                    <a:pt x="1168" y="21025"/>
                    <a:pt x="2803" y="24997"/>
                    <a:pt x="5373" y="28735"/>
                  </a:cubicBezTo>
                  <a:cubicBezTo>
                    <a:pt x="5607" y="29202"/>
                    <a:pt x="6074" y="29435"/>
                    <a:pt x="6308" y="29903"/>
                  </a:cubicBezTo>
                  <a:cubicBezTo>
                    <a:pt x="8410" y="31304"/>
                    <a:pt x="10279" y="32940"/>
                    <a:pt x="11914" y="34575"/>
                  </a:cubicBezTo>
                  <a:cubicBezTo>
                    <a:pt x="13082" y="35743"/>
                    <a:pt x="14718" y="36677"/>
                    <a:pt x="16119" y="37612"/>
                  </a:cubicBezTo>
                  <a:cubicBezTo>
                    <a:pt x="17652" y="38327"/>
                    <a:pt x="19275" y="38685"/>
                    <a:pt x="20889" y="38685"/>
                  </a:cubicBezTo>
                  <a:cubicBezTo>
                    <a:pt x="22964" y="38685"/>
                    <a:pt x="25026" y="38094"/>
                    <a:pt x="26865" y="36911"/>
                  </a:cubicBezTo>
                  <a:cubicBezTo>
                    <a:pt x="30370" y="34341"/>
                    <a:pt x="33173" y="30837"/>
                    <a:pt x="34341" y="26632"/>
                  </a:cubicBezTo>
                  <a:cubicBezTo>
                    <a:pt x="35976" y="22894"/>
                    <a:pt x="35976" y="18689"/>
                    <a:pt x="34808" y="14718"/>
                  </a:cubicBezTo>
                  <a:cubicBezTo>
                    <a:pt x="32706" y="9578"/>
                    <a:pt x="30603" y="4673"/>
                    <a:pt x="24763" y="2570"/>
                  </a:cubicBezTo>
                  <a:cubicBezTo>
                    <a:pt x="24296" y="2336"/>
                    <a:pt x="23828" y="1869"/>
                    <a:pt x="23595" y="1636"/>
                  </a:cubicBezTo>
                  <a:cubicBezTo>
                    <a:pt x="22621" y="662"/>
                    <a:pt x="21161" y="175"/>
                    <a:pt x="19891" y="175"/>
                  </a:cubicBezTo>
                  <a:cubicBezTo>
                    <a:pt x="19636" y="175"/>
                    <a:pt x="19390" y="195"/>
                    <a:pt x="19156" y="234"/>
                  </a:cubicBezTo>
                  <a:lnTo>
                    <a:pt x="15652" y="234"/>
                  </a:lnTo>
                  <a:lnTo>
                    <a:pt x="15652" y="0"/>
                  </a:lnTo>
                  <a:cubicBezTo>
                    <a:pt x="15068" y="117"/>
                    <a:pt x="14484" y="175"/>
                    <a:pt x="13900" y="175"/>
                  </a:cubicBezTo>
                  <a:cubicBezTo>
                    <a:pt x="13316" y="175"/>
                    <a:pt x="12732" y="117"/>
                    <a:pt x="12148" y="0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" y="1526416"/>
              <a:ext cx="387141" cy="413416"/>
            </a:xfrm>
            <a:custGeom>
              <a:avLst/>
              <a:gdLst/>
              <a:ahLst/>
              <a:cxnLst/>
              <a:rect l="l" t="t" r="r" b="b"/>
              <a:pathLst>
                <a:path w="21026" h="22453" extrusionOk="0">
                  <a:moveTo>
                    <a:pt x="8773" y="0"/>
                  </a:moveTo>
                  <a:cubicBezTo>
                    <a:pt x="6237" y="0"/>
                    <a:pt x="3899" y="1225"/>
                    <a:pt x="2336" y="3483"/>
                  </a:cubicBezTo>
                  <a:cubicBezTo>
                    <a:pt x="0" y="6053"/>
                    <a:pt x="234" y="10024"/>
                    <a:pt x="2570" y="12827"/>
                  </a:cubicBezTo>
                  <a:cubicBezTo>
                    <a:pt x="3271" y="13995"/>
                    <a:pt x="4205" y="15163"/>
                    <a:pt x="5373" y="16098"/>
                  </a:cubicBezTo>
                  <a:cubicBezTo>
                    <a:pt x="7008" y="17032"/>
                    <a:pt x="8410" y="18434"/>
                    <a:pt x="9812" y="19836"/>
                  </a:cubicBezTo>
                  <a:cubicBezTo>
                    <a:pt x="10746" y="20537"/>
                    <a:pt x="11447" y="21237"/>
                    <a:pt x="12615" y="21705"/>
                  </a:cubicBezTo>
                  <a:cubicBezTo>
                    <a:pt x="13322" y="22209"/>
                    <a:pt x="14160" y="22452"/>
                    <a:pt x="14996" y="22452"/>
                  </a:cubicBezTo>
                  <a:cubicBezTo>
                    <a:pt x="16095" y="22452"/>
                    <a:pt x="17192" y="22033"/>
                    <a:pt x="17988" y="21237"/>
                  </a:cubicBezTo>
                  <a:cubicBezTo>
                    <a:pt x="20091" y="19368"/>
                    <a:pt x="21025" y="16565"/>
                    <a:pt x="20558" y="13762"/>
                  </a:cubicBezTo>
                  <a:cubicBezTo>
                    <a:pt x="20558" y="12360"/>
                    <a:pt x="20324" y="11192"/>
                    <a:pt x="20091" y="10024"/>
                  </a:cubicBezTo>
                  <a:cubicBezTo>
                    <a:pt x="19390" y="5352"/>
                    <a:pt x="15886" y="1614"/>
                    <a:pt x="11447" y="446"/>
                  </a:cubicBezTo>
                  <a:cubicBezTo>
                    <a:pt x="10548" y="146"/>
                    <a:pt x="9649" y="0"/>
                    <a:pt x="8773" y="0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8601809" y="1889803"/>
              <a:ext cx="301118" cy="354735"/>
            </a:xfrm>
            <a:custGeom>
              <a:avLst/>
              <a:gdLst/>
              <a:ahLst/>
              <a:cxnLst/>
              <a:rect l="l" t="t" r="r" b="b"/>
              <a:pathLst>
                <a:path w="16354" h="19266" extrusionOk="0">
                  <a:moveTo>
                    <a:pt x="7499" y="1"/>
                  </a:moveTo>
                  <a:cubicBezTo>
                    <a:pt x="6118" y="1"/>
                    <a:pt x="4724" y="392"/>
                    <a:pt x="3505" y="1230"/>
                  </a:cubicBezTo>
                  <a:cubicBezTo>
                    <a:pt x="701" y="3333"/>
                    <a:pt x="0" y="7070"/>
                    <a:pt x="1636" y="9874"/>
                  </a:cubicBezTo>
                  <a:cubicBezTo>
                    <a:pt x="2804" y="11743"/>
                    <a:pt x="3972" y="13845"/>
                    <a:pt x="5140" y="15714"/>
                  </a:cubicBezTo>
                  <a:cubicBezTo>
                    <a:pt x="5374" y="16648"/>
                    <a:pt x="6074" y="17349"/>
                    <a:pt x="6775" y="18050"/>
                  </a:cubicBezTo>
                  <a:cubicBezTo>
                    <a:pt x="7571" y="18846"/>
                    <a:pt x="8668" y="19265"/>
                    <a:pt x="9767" y="19265"/>
                  </a:cubicBezTo>
                  <a:cubicBezTo>
                    <a:pt x="10604" y="19265"/>
                    <a:pt x="11441" y="19022"/>
                    <a:pt x="12148" y="18517"/>
                  </a:cubicBezTo>
                  <a:cubicBezTo>
                    <a:pt x="14952" y="16648"/>
                    <a:pt x="16353" y="13611"/>
                    <a:pt x="15886" y="10341"/>
                  </a:cubicBezTo>
                  <a:cubicBezTo>
                    <a:pt x="15652" y="8238"/>
                    <a:pt x="15185" y="6370"/>
                    <a:pt x="14251" y="4501"/>
                  </a:cubicBezTo>
                  <a:cubicBezTo>
                    <a:pt x="13149" y="1667"/>
                    <a:pt x="10351" y="1"/>
                    <a:pt x="7499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315647" y="3701182"/>
              <a:ext cx="253798" cy="274217"/>
            </a:xfrm>
            <a:custGeom>
              <a:avLst/>
              <a:gdLst/>
              <a:ahLst/>
              <a:cxnLst/>
              <a:rect l="l" t="t" r="r" b="b"/>
              <a:pathLst>
                <a:path w="13784" h="14893" extrusionOk="0">
                  <a:moveTo>
                    <a:pt x="5840" y="1"/>
                  </a:moveTo>
                  <a:cubicBezTo>
                    <a:pt x="3504" y="1"/>
                    <a:pt x="1635" y="1402"/>
                    <a:pt x="935" y="3739"/>
                  </a:cubicBezTo>
                  <a:cubicBezTo>
                    <a:pt x="0" y="5607"/>
                    <a:pt x="935" y="8177"/>
                    <a:pt x="2803" y="9112"/>
                  </a:cubicBezTo>
                  <a:cubicBezTo>
                    <a:pt x="4205" y="10046"/>
                    <a:pt x="5607" y="11214"/>
                    <a:pt x="6541" y="12849"/>
                  </a:cubicBezTo>
                  <a:cubicBezTo>
                    <a:pt x="7008" y="13317"/>
                    <a:pt x="7476" y="13784"/>
                    <a:pt x="7943" y="14018"/>
                  </a:cubicBezTo>
                  <a:cubicBezTo>
                    <a:pt x="8650" y="14583"/>
                    <a:pt x="9529" y="14892"/>
                    <a:pt x="10423" y="14892"/>
                  </a:cubicBezTo>
                  <a:cubicBezTo>
                    <a:pt x="11006" y="14892"/>
                    <a:pt x="11595" y="14761"/>
                    <a:pt x="12148" y="14485"/>
                  </a:cubicBezTo>
                  <a:cubicBezTo>
                    <a:pt x="13316" y="13784"/>
                    <a:pt x="13783" y="12382"/>
                    <a:pt x="13783" y="11214"/>
                  </a:cubicBezTo>
                  <a:cubicBezTo>
                    <a:pt x="13550" y="9112"/>
                    <a:pt x="13082" y="7009"/>
                    <a:pt x="12615" y="4907"/>
                  </a:cubicBezTo>
                  <a:cubicBezTo>
                    <a:pt x="11681" y="2103"/>
                    <a:pt x="8877" y="1"/>
                    <a:pt x="5840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414592" y="4221994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" name="Google Shape;36;p4"/>
          <p:cNvGrpSpPr/>
          <p:nvPr/>
        </p:nvGrpSpPr>
        <p:grpSpPr>
          <a:xfrm>
            <a:off x="11469226" y="5320164"/>
            <a:ext cx="401348" cy="1378411"/>
            <a:chOff x="3054050" y="236475"/>
            <a:chExt cx="1501300" cy="5156150"/>
          </a:xfrm>
        </p:grpSpPr>
        <p:sp>
          <p:nvSpPr>
            <p:cNvPr id="37" name="Google Shape;37;p4"/>
            <p:cNvSpPr/>
            <p:nvPr/>
          </p:nvSpPr>
          <p:spPr>
            <a:xfrm>
              <a:off x="3714825" y="4742075"/>
              <a:ext cx="26450" cy="25"/>
            </a:xfrm>
            <a:custGeom>
              <a:avLst/>
              <a:gdLst/>
              <a:ahLst/>
              <a:cxnLst/>
              <a:rect l="l" t="t" r="r" b="b"/>
              <a:pathLst>
                <a:path w="1058" h="1" extrusionOk="0">
                  <a:moveTo>
                    <a:pt x="1058" y="0"/>
                  </a:moveTo>
                  <a:lnTo>
                    <a:pt x="0" y="0"/>
                  </a:lnTo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3133325" y="539200"/>
              <a:ext cx="607950" cy="412600"/>
            </a:xfrm>
            <a:custGeom>
              <a:avLst/>
              <a:gdLst/>
              <a:ahLst/>
              <a:cxnLst/>
              <a:rect l="l" t="t" r="r" b="b"/>
              <a:pathLst>
                <a:path w="24318" h="16504" extrusionOk="0">
                  <a:moveTo>
                    <a:pt x="11143" y="0"/>
                  </a:moveTo>
                  <a:cubicBezTo>
                    <a:pt x="11024" y="0"/>
                    <a:pt x="10905" y="4"/>
                    <a:pt x="10785" y="10"/>
                  </a:cubicBezTo>
                  <a:cubicBezTo>
                    <a:pt x="7190" y="433"/>
                    <a:pt x="4441" y="2970"/>
                    <a:pt x="3384" y="6353"/>
                  </a:cubicBezTo>
                  <a:cubicBezTo>
                    <a:pt x="2549" y="9485"/>
                    <a:pt x="2332" y="13029"/>
                    <a:pt x="2937" y="16374"/>
                  </a:cubicBezTo>
                  <a:lnTo>
                    <a:pt x="2937" y="16374"/>
                  </a:lnTo>
                  <a:lnTo>
                    <a:pt x="17974" y="15446"/>
                  </a:lnTo>
                  <a:cubicBezTo>
                    <a:pt x="18221" y="15481"/>
                    <a:pt x="18468" y="15499"/>
                    <a:pt x="18713" y="15499"/>
                  </a:cubicBezTo>
                  <a:cubicBezTo>
                    <a:pt x="19942" y="15499"/>
                    <a:pt x="21146" y="15058"/>
                    <a:pt x="22203" y="14177"/>
                  </a:cubicBezTo>
                  <a:cubicBezTo>
                    <a:pt x="24318" y="12063"/>
                    <a:pt x="22415" y="8468"/>
                    <a:pt x="20512" y="6142"/>
                  </a:cubicBezTo>
                  <a:cubicBezTo>
                    <a:pt x="18050" y="3270"/>
                    <a:pt x="14992" y="0"/>
                    <a:pt x="11143" y="0"/>
                  </a:cubicBezTo>
                  <a:close/>
                  <a:moveTo>
                    <a:pt x="2327" y="13754"/>
                  </a:moveTo>
                  <a:cubicBezTo>
                    <a:pt x="847" y="13754"/>
                    <a:pt x="1" y="15446"/>
                    <a:pt x="847" y="16503"/>
                  </a:cubicBezTo>
                  <a:lnTo>
                    <a:pt x="2931" y="16374"/>
                  </a:lnTo>
                  <a:lnTo>
                    <a:pt x="2931" y="16374"/>
                  </a:lnTo>
                  <a:lnTo>
                    <a:pt x="2327" y="13754"/>
                  </a:lnTo>
                  <a:close/>
                  <a:moveTo>
                    <a:pt x="2937" y="16374"/>
                  </a:moveTo>
                  <a:lnTo>
                    <a:pt x="2931" y="16374"/>
                  </a:lnTo>
                  <a:lnTo>
                    <a:pt x="2931" y="16374"/>
                  </a:lnTo>
                  <a:lnTo>
                    <a:pt x="2961" y="16503"/>
                  </a:lnTo>
                  <a:cubicBezTo>
                    <a:pt x="2953" y="16460"/>
                    <a:pt x="2945" y="16417"/>
                    <a:pt x="2937" y="16374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3508650" y="4405100"/>
              <a:ext cx="993850" cy="262975"/>
            </a:xfrm>
            <a:custGeom>
              <a:avLst/>
              <a:gdLst/>
              <a:ahLst/>
              <a:cxnLst/>
              <a:rect l="l" t="t" r="r" b="b"/>
              <a:pathLst>
                <a:path w="39754" h="10519" extrusionOk="0">
                  <a:moveTo>
                    <a:pt x="1692" y="3752"/>
                  </a:moveTo>
                  <a:lnTo>
                    <a:pt x="1058" y="4175"/>
                  </a:lnTo>
                  <a:lnTo>
                    <a:pt x="1606" y="4100"/>
                  </a:lnTo>
                  <a:lnTo>
                    <a:pt x="1606" y="4100"/>
                  </a:lnTo>
                  <a:lnTo>
                    <a:pt x="1692" y="3752"/>
                  </a:lnTo>
                  <a:close/>
                  <a:moveTo>
                    <a:pt x="31748" y="0"/>
                  </a:moveTo>
                  <a:cubicBezTo>
                    <a:pt x="30760" y="0"/>
                    <a:pt x="29759" y="119"/>
                    <a:pt x="28758" y="369"/>
                  </a:cubicBezTo>
                  <a:lnTo>
                    <a:pt x="1606" y="4100"/>
                  </a:lnTo>
                  <a:lnTo>
                    <a:pt x="1606" y="4100"/>
                  </a:lnTo>
                  <a:lnTo>
                    <a:pt x="1" y="10519"/>
                  </a:lnTo>
                  <a:lnTo>
                    <a:pt x="33199" y="8827"/>
                  </a:lnTo>
                  <a:cubicBezTo>
                    <a:pt x="33440" y="8854"/>
                    <a:pt x="33685" y="8867"/>
                    <a:pt x="33932" y="8867"/>
                  </a:cubicBezTo>
                  <a:cubicBezTo>
                    <a:pt x="35625" y="8867"/>
                    <a:pt x="37377" y="8243"/>
                    <a:pt x="38485" y="7135"/>
                  </a:cubicBezTo>
                  <a:cubicBezTo>
                    <a:pt x="39754" y="4809"/>
                    <a:pt x="38696" y="1849"/>
                    <a:pt x="36159" y="792"/>
                  </a:cubicBezTo>
                  <a:cubicBezTo>
                    <a:pt x="34750" y="280"/>
                    <a:pt x="33264" y="0"/>
                    <a:pt x="31748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3122750" y="1020500"/>
              <a:ext cx="1168300" cy="3347975"/>
            </a:xfrm>
            <a:custGeom>
              <a:avLst/>
              <a:gdLst/>
              <a:ahLst/>
              <a:cxnLst/>
              <a:rect l="l" t="t" r="r" b="b"/>
              <a:pathLst>
                <a:path w="46732" h="133919" extrusionOk="0">
                  <a:moveTo>
                    <a:pt x="24529" y="0"/>
                  </a:moveTo>
                  <a:lnTo>
                    <a:pt x="847" y="4652"/>
                  </a:lnTo>
                  <a:cubicBezTo>
                    <a:pt x="1" y="4863"/>
                    <a:pt x="11419" y="89868"/>
                    <a:pt x="12477" y="97691"/>
                  </a:cubicBezTo>
                  <a:cubicBezTo>
                    <a:pt x="13534" y="107207"/>
                    <a:pt x="12054" y="125603"/>
                    <a:pt x="21569" y="131735"/>
                  </a:cubicBezTo>
                  <a:cubicBezTo>
                    <a:pt x="23779" y="133209"/>
                    <a:pt x="26816" y="133918"/>
                    <a:pt x="30008" y="133918"/>
                  </a:cubicBezTo>
                  <a:cubicBezTo>
                    <a:pt x="36896" y="133918"/>
                    <a:pt x="44508" y="130614"/>
                    <a:pt x="46097" y="124546"/>
                  </a:cubicBezTo>
                  <a:cubicBezTo>
                    <a:pt x="46731" y="121797"/>
                    <a:pt x="46731" y="118625"/>
                    <a:pt x="45886" y="115876"/>
                  </a:cubicBezTo>
                  <a:cubicBezTo>
                    <a:pt x="38696" y="77180"/>
                    <a:pt x="31719" y="38696"/>
                    <a:pt x="24529" y="0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3556225" y="4715625"/>
              <a:ext cx="829975" cy="619575"/>
            </a:xfrm>
            <a:custGeom>
              <a:avLst/>
              <a:gdLst/>
              <a:ahLst/>
              <a:cxnLst/>
              <a:rect l="l" t="t" r="r" b="b"/>
              <a:pathLst>
                <a:path w="33199" h="24783" extrusionOk="0">
                  <a:moveTo>
                    <a:pt x="15437" y="1"/>
                  </a:moveTo>
                  <a:cubicBezTo>
                    <a:pt x="12318" y="1"/>
                    <a:pt x="9199" y="635"/>
                    <a:pt x="6344" y="1904"/>
                  </a:cubicBezTo>
                  <a:lnTo>
                    <a:pt x="6133" y="3384"/>
                  </a:lnTo>
                  <a:cubicBezTo>
                    <a:pt x="847" y="6133"/>
                    <a:pt x="1" y="13957"/>
                    <a:pt x="3384" y="18820"/>
                  </a:cubicBezTo>
                  <a:cubicBezTo>
                    <a:pt x="6577" y="22545"/>
                    <a:pt x="11407" y="24782"/>
                    <a:pt x="16375" y="24782"/>
                  </a:cubicBezTo>
                  <a:cubicBezTo>
                    <a:pt x="17330" y="24782"/>
                    <a:pt x="18289" y="24700"/>
                    <a:pt x="19243" y="24529"/>
                  </a:cubicBezTo>
                  <a:cubicBezTo>
                    <a:pt x="23895" y="24318"/>
                    <a:pt x="28335" y="21569"/>
                    <a:pt x="30661" y="17551"/>
                  </a:cubicBezTo>
                  <a:cubicBezTo>
                    <a:pt x="33199" y="12054"/>
                    <a:pt x="30027" y="4864"/>
                    <a:pt x="24529" y="1904"/>
                  </a:cubicBezTo>
                  <a:cubicBezTo>
                    <a:pt x="21675" y="635"/>
                    <a:pt x="18556" y="1"/>
                    <a:pt x="15437" y="1"/>
                  </a:cubicBezTo>
                  <a:close/>
                </a:path>
              </a:pathLst>
            </a:custGeom>
            <a:solidFill>
              <a:srgbClr val="EDBB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3054050" y="236475"/>
              <a:ext cx="1501300" cy="5156150"/>
            </a:xfrm>
            <a:custGeom>
              <a:avLst/>
              <a:gdLst/>
              <a:ahLst/>
              <a:cxnLst/>
              <a:rect l="l" t="t" r="r" b="b"/>
              <a:pathLst>
                <a:path w="60052" h="206246" extrusionOk="0">
                  <a:moveTo>
                    <a:pt x="13110" y="5141"/>
                  </a:moveTo>
                  <a:cubicBezTo>
                    <a:pt x="13533" y="5141"/>
                    <a:pt x="13956" y="5564"/>
                    <a:pt x="13956" y="5987"/>
                  </a:cubicBezTo>
                  <a:cubicBezTo>
                    <a:pt x="13956" y="6198"/>
                    <a:pt x="13533" y="6410"/>
                    <a:pt x="13321" y="6621"/>
                  </a:cubicBezTo>
                  <a:cubicBezTo>
                    <a:pt x="12687" y="6410"/>
                    <a:pt x="12264" y="5775"/>
                    <a:pt x="12476" y="5564"/>
                  </a:cubicBezTo>
                  <a:cubicBezTo>
                    <a:pt x="12476" y="5352"/>
                    <a:pt x="12899" y="5141"/>
                    <a:pt x="13110" y="5141"/>
                  </a:cubicBezTo>
                  <a:close/>
                  <a:moveTo>
                    <a:pt x="14599" y="9996"/>
                  </a:moveTo>
                  <a:cubicBezTo>
                    <a:pt x="15884" y="9996"/>
                    <a:pt x="17170" y="10469"/>
                    <a:pt x="18185" y="11484"/>
                  </a:cubicBezTo>
                  <a:cubicBezTo>
                    <a:pt x="21357" y="15502"/>
                    <a:pt x="24317" y="19308"/>
                    <a:pt x="27277" y="23114"/>
                  </a:cubicBezTo>
                  <a:cubicBezTo>
                    <a:pt x="27700" y="23749"/>
                    <a:pt x="28123" y="24383"/>
                    <a:pt x="28334" y="24806"/>
                  </a:cubicBezTo>
                  <a:lnTo>
                    <a:pt x="28334" y="25017"/>
                  </a:lnTo>
                  <a:cubicBezTo>
                    <a:pt x="28334" y="25863"/>
                    <a:pt x="27700" y="26498"/>
                    <a:pt x="26854" y="26921"/>
                  </a:cubicBezTo>
                  <a:lnTo>
                    <a:pt x="25797" y="26921"/>
                  </a:lnTo>
                  <a:cubicBezTo>
                    <a:pt x="24696" y="26186"/>
                    <a:pt x="23475" y="25811"/>
                    <a:pt x="22273" y="25811"/>
                  </a:cubicBezTo>
                  <a:cubicBezTo>
                    <a:pt x="20706" y="25811"/>
                    <a:pt x="19170" y="26450"/>
                    <a:pt x="17973" y="27766"/>
                  </a:cubicBezTo>
                  <a:cubicBezTo>
                    <a:pt x="17261" y="28241"/>
                    <a:pt x="16415" y="28516"/>
                    <a:pt x="15586" y="28516"/>
                  </a:cubicBezTo>
                  <a:cubicBezTo>
                    <a:pt x="14938" y="28516"/>
                    <a:pt x="14301" y="28349"/>
                    <a:pt x="13744" y="27978"/>
                  </a:cubicBezTo>
                  <a:cubicBezTo>
                    <a:pt x="12989" y="27600"/>
                    <a:pt x="12153" y="27411"/>
                    <a:pt x="11323" y="27411"/>
                  </a:cubicBezTo>
                  <a:cubicBezTo>
                    <a:pt x="9828" y="27411"/>
                    <a:pt x="8352" y="28023"/>
                    <a:pt x="7401" y="29247"/>
                  </a:cubicBezTo>
                  <a:cubicBezTo>
                    <a:pt x="6767" y="29458"/>
                    <a:pt x="6344" y="29669"/>
                    <a:pt x="5921" y="29669"/>
                  </a:cubicBezTo>
                  <a:cubicBezTo>
                    <a:pt x="5784" y="29697"/>
                    <a:pt x="5651" y="29710"/>
                    <a:pt x="5523" y="29710"/>
                  </a:cubicBezTo>
                  <a:cubicBezTo>
                    <a:pt x="4659" y="29710"/>
                    <a:pt x="4018" y="29110"/>
                    <a:pt x="4018" y="28189"/>
                  </a:cubicBezTo>
                  <a:cubicBezTo>
                    <a:pt x="4018" y="27555"/>
                    <a:pt x="4229" y="26709"/>
                    <a:pt x="4441" y="26075"/>
                  </a:cubicBezTo>
                  <a:cubicBezTo>
                    <a:pt x="6344" y="21634"/>
                    <a:pt x="8035" y="17194"/>
                    <a:pt x="9727" y="12965"/>
                  </a:cubicBezTo>
                  <a:cubicBezTo>
                    <a:pt x="10742" y="11062"/>
                    <a:pt x="12670" y="9996"/>
                    <a:pt x="14599" y="9996"/>
                  </a:cubicBezTo>
                  <a:close/>
                  <a:moveTo>
                    <a:pt x="28661" y="30052"/>
                  </a:moveTo>
                  <a:cubicBezTo>
                    <a:pt x="29388" y="30052"/>
                    <a:pt x="30053" y="30652"/>
                    <a:pt x="30238" y="31573"/>
                  </a:cubicBezTo>
                  <a:cubicBezTo>
                    <a:pt x="30449" y="32630"/>
                    <a:pt x="30660" y="34110"/>
                    <a:pt x="30872" y="35379"/>
                  </a:cubicBezTo>
                  <a:cubicBezTo>
                    <a:pt x="32563" y="47643"/>
                    <a:pt x="34467" y="59907"/>
                    <a:pt x="35735" y="72383"/>
                  </a:cubicBezTo>
                  <a:cubicBezTo>
                    <a:pt x="39118" y="100083"/>
                    <a:pt x="43347" y="127572"/>
                    <a:pt x="46942" y="155273"/>
                  </a:cubicBezTo>
                  <a:cubicBezTo>
                    <a:pt x="47154" y="156118"/>
                    <a:pt x="47365" y="156964"/>
                    <a:pt x="47365" y="158021"/>
                  </a:cubicBezTo>
                  <a:cubicBezTo>
                    <a:pt x="47576" y="160347"/>
                    <a:pt x="47154" y="160770"/>
                    <a:pt x="44828" y="161405"/>
                  </a:cubicBezTo>
                  <a:cubicBezTo>
                    <a:pt x="44405" y="161616"/>
                    <a:pt x="43770" y="161616"/>
                    <a:pt x="43347" y="161828"/>
                  </a:cubicBezTo>
                  <a:cubicBezTo>
                    <a:pt x="42290" y="161828"/>
                    <a:pt x="41444" y="161828"/>
                    <a:pt x="41233" y="160347"/>
                  </a:cubicBezTo>
                  <a:cubicBezTo>
                    <a:pt x="41021" y="158867"/>
                    <a:pt x="40810" y="157599"/>
                    <a:pt x="40599" y="156118"/>
                  </a:cubicBezTo>
                  <a:cubicBezTo>
                    <a:pt x="38907" y="143854"/>
                    <a:pt x="37004" y="131590"/>
                    <a:pt x="35735" y="119537"/>
                  </a:cubicBezTo>
                  <a:cubicBezTo>
                    <a:pt x="32352" y="91202"/>
                    <a:pt x="28123" y="63079"/>
                    <a:pt x="24317" y="34956"/>
                  </a:cubicBezTo>
                  <a:cubicBezTo>
                    <a:pt x="24317" y="33476"/>
                    <a:pt x="24105" y="31995"/>
                    <a:pt x="23683" y="30092"/>
                  </a:cubicBezTo>
                  <a:lnTo>
                    <a:pt x="28334" y="30092"/>
                  </a:lnTo>
                  <a:cubicBezTo>
                    <a:pt x="28444" y="30065"/>
                    <a:pt x="28553" y="30052"/>
                    <a:pt x="28661" y="30052"/>
                  </a:cubicBezTo>
                  <a:close/>
                  <a:moveTo>
                    <a:pt x="20088" y="31361"/>
                  </a:moveTo>
                  <a:cubicBezTo>
                    <a:pt x="20934" y="32630"/>
                    <a:pt x="21357" y="34110"/>
                    <a:pt x="21145" y="35802"/>
                  </a:cubicBezTo>
                  <a:cubicBezTo>
                    <a:pt x="26220" y="71537"/>
                    <a:pt x="31083" y="107484"/>
                    <a:pt x="35947" y="143220"/>
                  </a:cubicBezTo>
                  <a:cubicBezTo>
                    <a:pt x="36792" y="149140"/>
                    <a:pt x="37427" y="155061"/>
                    <a:pt x="38061" y="160770"/>
                  </a:cubicBezTo>
                  <a:cubicBezTo>
                    <a:pt x="38273" y="162673"/>
                    <a:pt x="37638" y="163308"/>
                    <a:pt x="35524" y="163731"/>
                  </a:cubicBezTo>
                  <a:cubicBezTo>
                    <a:pt x="35204" y="163763"/>
                    <a:pt x="34917" y="163780"/>
                    <a:pt x="34661" y="163780"/>
                  </a:cubicBezTo>
                  <a:cubicBezTo>
                    <a:pt x="33222" y="163780"/>
                    <a:pt x="32711" y="163231"/>
                    <a:pt x="32352" y="161616"/>
                  </a:cubicBezTo>
                  <a:cubicBezTo>
                    <a:pt x="32141" y="160559"/>
                    <a:pt x="31929" y="159079"/>
                    <a:pt x="31718" y="157810"/>
                  </a:cubicBezTo>
                  <a:cubicBezTo>
                    <a:pt x="28969" y="139202"/>
                    <a:pt x="26220" y="120383"/>
                    <a:pt x="23471" y="101775"/>
                  </a:cubicBezTo>
                  <a:cubicBezTo>
                    <a:pt x="20088" y="80418"/>
                    <a:pt x="16916" y="59061"/>
                    <a:pt x="13533" y="37916"/>
                  </a:cubicBezTo>
                  <a:cubicBezTo>
                    <a:pt x="13321" y="35802"/>
                    <a:pt x="13110" y="33898"/>
                    <a:pt x="12899" y="31784"/>
                  </a:cubicBezTo>
                  <a:lnTo>
                    <a:pt x="20088" y="31361"/>
                  </a:lnTo>
                  <a:close/>
                  <a:moveTo>
                    <a:pt x="8881" y="32418"/>
                  </a:moveTo>
                  <a:cubicBezTo>
                    <a:pt x="9727" y="33476"/>
                    <a:pt x="10150" y="34744"/>
                    <a:pt x="10150" y="36224"/>
                  </a:cubicBezTo>
                  <a:cubicBezTo>
                    <a:pt x="16282" y="76823"/>
                    <a:pt x="22414" y="117634"/>
                    <a:pt x="28546" y="158444"/>
                  </a:cubicBezTo>
                  <a:cubicBezTo>
                    <a:pt x="28757" y="159290"/>
                    <a:pt x="28969" y="160136"/>
                    <a:pt x="28969" y="160982"/>
                  </a:cubicBezTo>
                  <a:cubicBezTo>
                    <a:pt x="29180" y="163308"/>
                    <a:pt x="28969" y="163731"/>
                    <a:pt x="27700" y="163942"/>
                  </a:cubicBezTo>
                  <a:cubicBezTo>
                    <a:pt x="26763" y="164118"/>
                    <a:pt x="26004" y="164212"/>
                    <a:pt x="25384" y="164212"/>
                  </a:cubicBezTo>
                  <a:cubicBezTo>
                    <a:pt x="23764" y="164212"/>
                    <a:pt x="23084" y="163568"/>
                    <a:pt x="22625" y="162039"/>
                  </a:cubicBezTo>
                  <a:cubicBezTo>
                    <a:pt x="22414" y="161193"/>
                    <a:pt x="22414" y="160347"/>
                    <a:pt x="22202" y="159290"/>
                  </a:cubicBezTo>
                  <a:cubicBezTo>
                    <a:pt x="16282" y="118903"/>
                    <a:pt x="10361" y="78515"/>
                    <a:pt x="4441" y="38128"/>
                  </a:cubicBezTo>
                  <a:cubicBezTo>
                    <a:pt x="4018" y="36647"/>
                    <a:pt x="4018" y="34956"/>
                    <a:pt x="4441" y="33687"/>
                  </a:cubicBezTo>
                  <a:lnTo>
                    <a:pt x="8881" y="32418"/>
                  </a:lnTo>
                  <a:close/>
                  <a:moveTo>
                    <a:pt x="53286" y="164365"/>
                  </a:moveTo>
                  <a:cubicBezTo>
                    <a:pt x="54554" y="164365"/>
                    <a:pt x="55400" y="165211"/>
                    <a:pt x="54766" y="166268"/>
                  </a:cubicBezTo>
                  <a:cubicBezTo>
                    <a:pt x="53708" y="167748"/>
                    <a:pt x="53920" y="169651"/>
                    <a:pt x="55189" y="170709"/>
                  </a:cubicBezTo>
                  <a:cubicBezTo>
                    <a:pt x="56246" y="171554"/>
                    <a:pt x="55612" y="172823"/>
                    <a:pt x="54343" y="173246"/>
                  </a:cubicBezTo>
                  <a:cubicBezTo>
                    <a:pt x="53497" y="173669"/>
                    <a:pt x="52651" y="173880"/>
                    <a:pt x="51805" y="173880"/>
                  </a:cubicBezTo>
                  <a:cubicBezTo>
                    <a:pt x="42290" y="175784"/>
                    <a:pt x="32563" y="177052"/>
                    <a:pt x="22837" y="178109"/>
                  </a:cubicBezTo>
                  <a:lnTo>
                    <a:pt x="21779" y="178109"/>
                  </a:lnTo>
                  <a:cubicBezTo>
                    <a:pt x="21515" y="178162"/>
                    <a:pt x="21238" y="178189"/>
                    <a:pt x="20957" y="178189"/>
                  </a:cubicBezTo>
                  <a:cubicBezTo>
                    <a:pt x="20114" y="178189"/>
                    <a:pt x="19242" y="177951"/>
                    <a:pt x="18608" y="177475"/>
                  </a:cubicBezTo>
                  <a:cubicBezTo>
                    <a:pt x="17550" y="176418"/>
                    <a:pt x="18819" y="175572"/>
                    <a:pt x="19242" y="174515"/>
                  </a:cubicBezTo>
                  <a:cubicBezTo>
                    <a:pt x="20088" y="173035"/>
                    <a:pt x="18608" y="172400"/>
                    <a:pt x="17762" y="171554"/>
                  </a:cubicBezTo>
                  <a:cubicBezTo>
                    <a:pt x="17128" y="170709"/>
                    <a:pt x="17339" y="169651"/>
                    <a:pt x="18396" y="169440"/>
                  </a:cubicBezTo>
                  <a:cubicBezTo>
                    <a:pt x="19454" y="169017"/>
                    <a:pt x="20511" y="168806"/>
                    <a:pt x="21568" y="168806"/>
                  </a:cubicBezTo>
                  <a:cubicBezTo>
                    <a:pt x="26431" y="167960"/>
                    <a:pt x="31295" y="167325"/>
                    <a:pt x="36370" y="166691"/>
                  </a:cubicBezTo>
                  <a:lnTo>
                    <a:pt x="50537" y="164577"/>
                  </a:lnTo>
                  <a:cubicBezTo>
                    <a:pt x="51383" y="164577"/>
                    <a:pt x="52228" y="164365"/>
                    <a:pt x="53286" y="164365"/>
                  </a:cubicBezTo>
                  <a:close/>
                  <a:moveTo>
                    <a:pt x="50431" y="178054"/>
                  </a:moveTo>
                  <a:cubicBezTo>
                    <a:pt x="50891" y="178054"/>
                    <a:pt x="51209" y="178433"/>
                    <a:pt x="51383" y="178955"/>
                  </a:cubicBezTo>
                  <a:cubicBezTo>
                    <a:pt x="52863" y="183184"/>
                    <a:pt x="53920" y="187625"/>
                    <a:pt x="54766" y="192065"/>
                  </a:cubicBezTo>
                  <a:cubicBezTo>
                    <a:pt x="55612" y="194814"/>
                    <a:pt x="54131" y="197775"/>
                    <a:pt x="51594" y="198832"/>
                  </a:cubicBezTo>
                  <a:cubicBezTo>
                    <a:pt x="50960" y="199255"/>
                    <a:pt x="50325" y="199678"/>
                    <a:pt x="49691" y="199889"/>
                  </a:cubicBezTo>
                  <a:cubicBezTo>
                    <a:pt x="45568" y="201792"/>
                    <a:pt x="41088" y="202744"/>
                    <a:pt x="36518" y="202744"/>
                  </a:cubicBezTo>
                  <a:cubicBezTo>
                    <a:pt x="34995" y="202744"/>
                    <a:pt x="33462" y="202638"/>
                    <a:pt x="31929" y="202427"/>
                  </a:cubicBezTo>
                  <a:cubicBezTo>
                    <a:pt x="30449" y="202215"/>
                    <a:pt x="29180" y="201792"/>
                    <a:pt x="27912" y="201158"/>
                  </a:cubicBezTo>
                  <a:cubicBezTo>
                    <a:pt x="26431" y="200524"/>
                    <a:pt x="25374" y="199255"/>
                    <a:pt x="25163" y="197775"/>
                  </a:cubicBezTo>
                  <a:cubicBezTo>
                    <a:pt x="24317" y="192488"/>
                    <a:pt x="24317" y="186991"/>
                    <a:pt x="25374" y="181704"/>
                  </a:cubicBezTo>
                  <a:cubicBezTo>
                    <a:pt x="26643" y="183819"/>
                    <a:pt x="25797" y="186356"/>
                    <a:pt x="26009" y="188048"/>
                  </a:cubicBezTo>
                  <a:cubicBezTo>
                    <a:pt x="26204" y="189615"/>
                    <a:pt x="26582" y="190820"/>
                    <a:pt x="27646" y="190820"/>
                  </a:cubicBezTo>
                  <a:cubicBezTo>
                    <a:pt x="27730" y="190820"/>
                    <a:pt x="27818" y="190812"/>
                    <a:pt x="27912" y="190797"/>
                  </a:cubicBezTo>
                  <a:cubicBezTo>
                    <a:pt x="29180" y="190374"/>
                    <a:pt x="29180" y="189105"/>
                    <a:pt x="29180" y="188048"/>
                  </a:cubicBezTo>
                  <a:cubicBezTo>
                    <a:pt x="29180" y="185510"/>
                    <a:pt x="28546" y="182339"/>
                    <a:pt x="30238" y="180858"/>
                  </a:cubicBezTo>
                  <a:cubicBezTo>
                    <a:pt x="31365" y="179731"/>
                    <a:pt x="33057" y="179731"/>
                    <a:pt x="34748" y="179731"/>
                  </a:cubicBezTo>
                  <a:cubicBezTo>
                    <a:pt x="35594" y="179731"/>
                    <a:pt x="36440" y="179731"/>
                    <a:pt x="37215" y="179590"/>
                  </a:cubicBezTo>
                  <a:cubicBezTo>
                    <a:pt x="39541" y="179167"/>
                    <a:pt x="41867" y="178744"/>
                    <a:pt x="44193" y="178321"/>
                  </a:cubicBezTo>
                  <a:cubicBezTo>
                    <a:pt x="44521" y="178280"/>
                    <a:pt x="44801" y="178255"/>
                    <a:pt x="45044" y="178255"/>
                  </a:cubicBezTo>
                  <a:cubicBezTo>
                    <a:pt x="46057" y="178255"/>
                    <a:pt x="46431" y="178690"/>
                    <a:pt x="46942" y="180224"/>
                  </a:cubicBezTo>
                  <a:cubicBezTo>
                    <a:pt x="47576" y="182127"/>
                    <a:pt x="48211" y="184030"/>
                    <a:pt x="48845" y="185933"/>
                  </a:cubicBezTo>
                  <a:cubicBezTo>
                    <a:pt x="49018" y="186624"/>
                    <a:pt x="49613" y="187314"/>
                    <a:pt x="50286" y="187314"/>
                  </a:cubicBezTo>
                  <a:cubicBezTo>
                    <a:pt x="50438" y="187314"/>
                    <a:pt x="50593" y="187280"/>
                    <a:pt x="50748" y="187202"/>
                  </a:cubicBezTo>
                  <a:cubicBezTo>
                    <a:pt x="51594" y="186991"/>
                    <a:pt x="51594" y="186145"/>
                    <a:pt x="51594" y="185510"/>
                  </a:cubicBezTo>
                  <a:cubicBezTo>
                    <a:pt x="51171" y="183819"/>
                    <a:pt x="50748" y="181916"/>
                    <a:pt x="50325" y="180224"/>
                  </a:cubicBezTo>
                  <a:cubicBezTo>
                    <a:pt x="50114" y="179590"/>
                    <a:pt x="49691" y="178955"/>
                    <a:pt x="50114" y="178109"/>
                  </a:cubicBezTo>
                  <a:cubicBezTo>
                    <a:pt x="50226" y="178072"/>
                    <a:pt x="50332" y="178054"/>
                    <a:pt x="50431" y="178054"/>
                  </a:cubicBezTo>
                  <a:close/>
                  <a:moveTo>
                    <a:pt x="12631" y="0"/>
                  </a:moveTo>
                  <a:cubicBezTo>
                    <a:pt x="12447" y="0"/>
                    <a:pt x="12255" y="21"/>
                    <a:pt x="12053" y="66"/>
                  </a:cubicBezTo>
                  <a:cubicBezTo>
                    <a:pt x="10361" y="489"/>
                    <a:pt x="10150" y="1969"/>
                    <a:pt x="9515" y="3449"/>
                  </a:cubicBezTo>
                  <a:cubicBezTo>
                    <a:pt x="7612" y="10004"/>
                    <a:pt x="5075" y="16559"/>
                    <a:pt x="2326" y="23114"/>
                  </a:cubicBezTo>
                  <a:cubicBezTo>
                    <a:pt x="423" y="26921"/>
                    <a:pt x="0" y="31150"/>
                    <a:pt x="846" y="35379"/>
                  </a:cubicBezTo>
                  <a:cubicBezTo>
                    <a:pt x="6767" y="76612"/>
                    <a:pt x="12899" y="117845"/>
                    <a:pt x="19031" y="159290"/>
                  </a:cubicBezTo>
                  <a:cubicBezTo>
                    <a:pt x="19242" y="160770"/>
                    <a:pt x="19454" y="162039"/>
                    <a:pt x="19454" y="163519"/>
                  </a:cubicBezTo>
                  <a:cubicBezTo>
                    <a:pt x="19665" y="164577"/>
                    <a:pt x="19242" y="165422"/>
                    <a:pt x="18396" y="165845"/>
                  </a:cubicBezTo>
                  <a:cubicBezTo>
                    <a:pt x="17762" y="166057"/>
                    <a:pt x="17339" y="166268"/>
                    <a:pt x="16705" y="166480"/>
                  </a:cubicBezTo>
                  <a:cubicBezTo>
                    <a:pt x="13744" y="167960"/>
                    <a:pt x="13110" y="169440"/>
                    <a:pt x="14379" y="172612"/>
                  </a:cubicBezTo>
                  <a:cubicBezTo>
                    <a:pt x="14802" y="173669"/>
                    <a:pt x="15013" y="174726"/>
                    <a:pt x="15013" y="175784"/>
                  </a:cubicBezTo>
                  <a:cubicBezTo>
                    <a:pt x="14802" y="179378"/>
                    <a:pt x="15013" y="179801"/>
                    <a:pt x="18396" y="180858"/>
                  </a:cubicBezTo>
                  <a:cubicBezTo>
                    <a:pt x="20511" y="181281"/>
                    <a:pt x="21779" y="183396"/>
                    <a:pt x="21357" y="185299"/>
                  </a:cubicBezTo>
                  <a:cubicBezTo>
                    <a:pt x="21145" y="187202"/>
                    <a:pt x="21145" y="189105"/>
                    <a:pt x="21357" y="191008"/>
                  </a:cubicBezTo>
                  <a:cubicBezTo>
                    <a:pt x="21568" y="193334"/>
                    <a:pt x="21568" y="195660"/>
                    <a:pt x="21779" y="197986"/>
                  </a:cubicBezTo>
                  <a:cubicBezTo>
                    <a:pt x="22202" y="201158"/>
                    <a:pt x="24317" y="203695"/>
                    <a:pt x="27066" y="204541"/>
                  </a:cubicBezTo>
                  <a:cubicBezTo>
                    <a:pt x="28123" y="204964"/>
                    <a:pt x="29180" y="205387"/>
                    <a:pt x="30238" y="205598"/>
                  </a:cubicBezTo>
                  <a:cubicBezTo>
                    <a:pt x="32396" y="206030"/>
                    <a:pt x="34591" y="206246"/>
                    <a:pt x="36784" y="206246"/>
                  </a:cubicBezTo>
                  <a:cubicBezTo>
                    <a:pt x="42112" y="206246"/>
                    <a:pt x="47435" y="204973"/>
                    <a:pt x="52228" y="202427"/>
                  </a:cubicBezTo>
                  <a:cubicBezTo>
                    <a:pt x="57938" y="199678"/>
                    <a:pt x="59206" y="196294"/>
                    <a:pt x="57938" y="190162"/>
                  </a:cubicBezTo>
                  <a:cubicBezTo>
                    <a:pt x="57092" y="186779"/>
                    <a:pt x="56034" y="183607"/>
                    <a:pt x="54977" y="180224"/>
                  </a:cubicBezTo>
                  <a:cubicBezTo>
                    <a:pt x="54343" y="177475"/>
                    <a:pt x="54343" y="177475"/>
                    <a:pt x="56669" y="175784"/>
                  </a:cubicBezTo>
                  <a:cubicBezTo>
                    <a:pt x="58995" y="174726"/>
                    <a:pt x="60052" y="171977"/>
                    <a:pt x="58783" y="169651"/>
                  </a:cubicBezTo>
                  <a:cubicBezTo>
                    <a:pt x="58360" y="168594"/>
                    <a:pt x="58360" y="167325"/>
                    <a:pt x="58360" y="166057"/>
                  </a:cubicBezTo>
                  <a:cubicBezTo>
                    <a:pt x="58360" y="162673"/>
                    <a:pt x="57303" y="161616"/>
                    <a:pt x="54343" y="161193"/>
                  </a:cubicBezTo>
                  <a:cubicBezTo>
                    <a:pt x="51383" y="160770"/>
                    <a:pt x="50960" y="161405"/>
                    <a:pt x="50537" y="157176"/>
                  </a:cubicBezTo>
                  <a:cubicBezTo>
                    <a:pt x="50325" y="155695"/>
                    <a:pt x="50114" y="154215"/>
                    <a:pt x="49902" y="152735"/>
                  </a:cubicBezTo>
                  <a:lnTo>
                    <a:pt x="41656" y="93317"/>
                  </a:lnTo>
                  <a:lnTo>
                    <a:pt x="41867" y="93317"/>
                  </a:lnTo>
                  <a:cubicBezTo>
                    <a:pt x="38907" y="72172"/>
                    <a:pt x="35947" y="50815"/>
                    <a:pt x="33198" y="29881"/>
                  </a:cubicBezTo>
                  <a:cubicBezTo>
                    <a:pt x="32986" y="26709"/>
                    <a:pt x="31718" y="23749"/>
                    <a:pt x="29815" y="21211"/>
                  </a:cubicBezTo>
                  <a:cubicBezTo>
                    <a:pt x="24951" y="15291"/>
                    <a:pt x="20299" y="9158"/>
                    <a:pt x="15859" y="2815"/>
                  </a:cubicBezTo>
                  <a:cubicBezTo>
                    <a:pt x="15103" y="1492"/>
                    <a:pt x="14178" y="0"/>
                    <a:pt x="1263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4306875" y="4995800"/>
              <a:ext cx="89900" cy="111050"/>
            </a:xfrm>
            <a:custGeom>
              <a:avLst/>
              <a:gdLst/>
              <a:ahLst/>
              <a:cxnLst/>
              <a:rect l="l" t="t" r="r" b="b"/>
              <a:pathLst>
                <a:path w="3596" h="4442" extrusionOk="0">
                  <a:moveTo>
                    <a:pt x="1692" y="1"/>
                  </a:moveTo>
                  <a:cubicBezTo>
                    <a:pt x="1058" y="1"/>
                    <a:pt x="847" y="424"/>
                    <a:pt x="635" y="847"/>
                  </a:cubicBezTo>
                  <a:cubicBezTo>
                    <a:pt x="1" y="2115"/>
                    <a:pt x="424" y="3595"/>
                    <a:pt x="1481" y="4441"/>
                  </a:cubicBezTo>
                  <a:lnTo>
                    <a:pt x="2327" y="4441"/>
                  </a:lnTo>
                  <a:cubicBezTo>
                    <a:pt x="2750" y="4230"/>
                    <a:pt x="2961" y="4018"/>
                    <a:pt x="3173" y="3807"/>
                  </a:cubicBezTo>
                  <a:cubicBezTo>
                    <a:pt x="3595" y="2750"/>
                    <a:pt x="3595" y="1481"/>
                    <a:pt x="2961" y="635"/>
                  </a:cubicBezTo>
                  <a:cubicBezTo>
                    <a:pt x="2750" y="212"/>
                    <a:pt x="2115" y="1"/>
                    <a:pt x="169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3704250" y="5085675"/>
              <a:ext cx="95175" cy="102550"/>
            </a:xfrm>
            <a:custGeom>
              <a:avLst/>
              <a:gdLst/>
              <a:ahLst/>
              <a:cxnLst/>
              <a:rect l="l" t="t" r="r" b="b"/>
              <a:pathLst>
                <a:path w="3807" h="4102" extrusionOk="0">
                  <a:moveTo>
                    <a:pt x="1904" y="0"/>
                  </a:moveTo>
                  <a:cubicBezTo>
                    <a:pt x="1481" y="212"/>
                    <a:pt x="1058" y="212"/>
                    <a:pt x="1058" y="212"/>
                  </a:cubicBezTo>
                  <a:cubicBezTo>
                    <a:pt x="1" y="1269"/>
                    <a:pt x="1" y="2749"/>
                    <a:pt x="1058" y="3595"/>
                  </a:cubicBezTo>
                  <a:cubicBezTo>
                    <a:pt x="1213" y="3905"/>
                    <a:pt x="1594" y="4101"/>
                    <a:pt x="1953" y="4101"/>
                  </a:cubicBezTo>
                  <a:cubicBezTo>
                    <a:pt x="2085" y="4101"/>
                    <a:pt x="2213" y="4075"/>
                    <a:pt x="2326" y="4018"/>
                  </a:cubicBezTo>
                  <a:cubicBezTo>
                    <a:pt x="3807" y="3595"/>
                    <a:pt x="3384" y="2115"/>
                    <a:pt x="3172" y="1481"/>
                  </a:cubicBezTo>
                  <a:cubicBezTo>
                    <a:pt x="3172" y="635"/>
                    <a:pt x="2749" y="0"/>
                    <a:pt x="190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3624950" y="4446025"/>
              <a:ext cx="697825" cy="157300"/>
            </a:xfrm>
            <a:custGeom>
              <a:avLst/>
              <a:gdLst/>
              <a:ahLst/>
              <a:cxnLst/>
              <a:rect l="l" t="t" r="r" b="b"/>
              <a:pathLst>
                <a:path w="27913" h="6292" extrusionOk="0">
                  <a:moveTo>
                    <a:pt x="25798" y="1"/>
                  </a:moveTo>
                  <a:cubicBezTo>
                    <a:pt x="24952" y="212"/>
                    <a:pt x="24106" y="424"/>
                    <a:pt x="23260" y="424"/>
                  </a:cubicBezTo>
                  <a:lnTo>
                    <a:pt x="13956" y="1692"/>
                  </a:lnTo>
                  <a:lnTo>
                    <a:pt x="13956" y="1904"/>
                  </a:lnTo>
                  <a:cubicBezTo>
                    <a:pt x="11631" y="2115"/>
                    <a:pt x="8882" y="2538"/>
                    <a:pt x="6979" y="2961"/>
                  </a:cubicBezTo>
                  <a:cubicBezTo>
                    <a:pt x="4864" y="3172"/>
                    <a:pt x="2961" y="3384"/>
                    <a:pt x="1058" y="3807"/>
                  </a:cubicBezTo>
                  <a:cubicBezTo>
                    <a:pt x="424" y="4018"/>
                    <a:pt x="1" y="4441"/>
                    <a:pt x="212" y="5076"/>
                  </a:cubicBezTo>
                  <a:cubicBezTo>
                    <a:pt x="212" y="5710"/>
                    <a:pt x="635" y="5921"/>
                    <a:pt x="1058" y="6133"/>
                  </a:cubicBezTo>
                  <a:cubicBezTo>
                    <a:pt x="1164" y="6239"/>
                    <a:pt x="1269" y="6291"/>
                    <a:pt x="1375" y="6291"/>
                  </a:cubicBezTo>
                  <a:cubicBezTo>
                    <a:pt x="1481" y="6291"/>
                    <a:pt x="1587" y="6239"/>
                    <a:pt x="1692" y="6133"/>
                  </a:cubicBezTo>
                  <a:cubicBezTo>
                    <a:pt x="5921" y="5921"/>
                    <a:pt x="10150" y="5710"/>
                    <a:pt x="14168" y="5287"/>
                  </a:cubicBezTo>
                  <a:cubicBezTo>
                    <a:pt x="14802" y="5287"/>
                    <a:pt x="15437" y="5287"/>
                    <a:pt x="15860" y="5076"/>
                  </a:cubicBezTo>
                  <a:cubicBezTo>
                    <a:pt x="18397" y="4018"/>
                    <a:pt x="21146" y="3384"/>
                    <a:pt x="23895" y="3172"/>
                  </a:cubicBezTo>
                  <a:cubicBezTo>
                    <a:pt x="24740" y="2961"/>
                    <a:pt x="25798" y="2961"/>
                    <a:pt x="26432" y="2750"/>
                  </a:cubicBezTo>
                  <a:cubicBezTo>
                    <a:pt x="27066" y="2538"/>
                    <a:pt x="27701" y="2115"/>
                    <a:pt x="27912" y="1269"/>
                  </a:cubicBezTo>
                  <a:cubicBezTo>
                    <a:pt x="27912" y="635"/>
                    <a:pt x="26643" y="1"/>
                    <a:pt x="2579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950967" y="599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454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Barlow SemiBold"/>
              <a:buAutoNum type="arabicPeriod"/>
              <a:defRPr sz="1600"/>
            </a:lvl1pPr>
            <a:lvl2pPr marL="1219170" lvl="1" indent="-34543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/>
            </a:lvl2pPr>
            <a:lvl3pPr marL="1828754" lvl="2" indent="-34543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/>
            </a:lvl3pPr>
            <a:lvl4pPr marL="2438339" lvl="3" indent="-34543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/>
            </a:lvl4pPr>
            <a:lvl5pPr marL="3047924" lvl="4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/>
            </a:lvl5pPr>
            <a:lvl6pPr marL="3657509" lvl="5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/>
            </a:lvl6pPr>
            <a:lvl7pPr marL="4267093" lvl="6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/>
            </a:lvl7pPr>
            <a:lvl8pPr marL="4876678" lvl="7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/>
            </a:lvl8pPr>
            <a:lvl9pPr marL="5486263" lvl="8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6532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01974" y="103978"/>
            <a:ext cx="11937481" cy="5743327"/>
            <a:chOff x="151480" y="77983"/>
            <a:chExt cx="8953111" cy="4307495"/>
          </a:xfrm>
        </p:grpSpPr>
        <p:sp>
          <p:nvSpPr>
            <p:cNvPr id="10" name="Google Shape;10;p2"/>
            <p:cNvSpPr/>
            <p:nvPr/>
          </p:nvSpPr>
          <p:spPr>
            <a:xfrm>
              <a:off x="6563527" y="349725"/>
              <a:ext cx="467521" cy="502712"/>
            </a:xfrm>
            <a:custGeom>
              <a:avLst/>
              <a:gdLst/>
              <a:ahLst/>
              <a:cxnLst/>
              <a:rect l="l" t="t" r="r" b="b"/>
              <a:pathLst>
                <a:path w="35977" h="38685" extrusionOk="0">
                  <a:moveTo>
                    <a:pt x="12148" y="0"/>
                  </a:moveTo>
                  <a:cubicBezTo>
                    <a:pt x="9578" y="0"/>
                    <a:pt x="7008" y="935"/>
                    <a:pt x="5373" y="3037"/>
                  </a:cubicBezTo>
                  <a:cubicBezTo>
                    <a:pt x="3037" y="5140"/>
                    <a:pt x="701" y="7476"/>
                    <a:pt x="1168" y="10980"/>
                  </a:cubicBezTo>
                  <a:cubicBezTo>
                    <a:pt x="1168" y="11681"/>
                    <a:pt x="935" y="12148"/>
                    <a:pt x="701" y="12849"/>
                  </a:cubicBezTo>
                  <a:cubicBezTo>
                    <a:pt x="234" y="14017"/>
                    <a:pt x="0" y="15185"/>
                    <a:pt x="234" y="16587"/>
                  </a:cubicBezTo>
                  <a:cubicBezTo>
                    <a:pt x="1168" y="21025"/>
                    <a:pt x="2803" y="24997"/>
                    <a:pt x="5373" y="28735"/>
                  </a:cubicBezTo>
                  <a:cubicBezTo>
                    <a:pt x="5607" y="29202"/>
                    <a:pt x="6074" y="29435"/>
                    <a:pt x="6308" y="29903"/>
                  </a:cubicBezTo>
                  <a:cubicBezTo>
                    <a:pt x="8410" y="31304"/>
                    <a:pt x="10279" y="32940"/>
                    <a:pt x="11914" y="34575"/>
                  </a:cubicBezTo>
                  <a:cubicBezTo>
                    <a:pt x="13082" y="35743"/>
                    <a:pt x="14718" y="36677"/>
                    <a:pt x="16119" y="37612"/>
                  </a:cubicBezTo>
                  <a:cubicBezTo>
                    <a:pt x="17652" y="38327"/>
                    <a:pt x="19275" y="38685"/>
                    <a:pt x="20889" y="38685"/>
                  </a:cubicBezTo>
                  <a:cubicBezTo>
                    <a:pt x="22964" y="38685"/>
                    <a:pt x="25026" y="38094"/>
                    <a:pt x="26865" y="36911"/>
                  </a:cubicBezTo>
                  <a:cubicBezTo>
                    <a:pt x="30370" y="34341"/>
                    <a:pt x="33173" y="30837"/>
                    <a:pt x="34341" y="26632"/>
                  </a:cubicBezTo>
                  <a:cubicBezTo>
                    <a:pt x="35976" y="22894"/>
                    <a:pt x="35976" y="18689"/>
                    <a:pt x="34808" y="14718"/>
                  </a:cubicBezTo>
                  <a:cubicBezTo>
                    <a:pt x="32706" y="9578"/>
                    <a:pt x="30603" y="4673"/>
                    <a:pt x="24763" y="2570"/>
                  </a:cubicBezTo>
                  <a:cubicBezTo>
                    <a:pt x="24296" y="2336"/>
                    <a:pt x="23828" y="1869"/>
                    <a:pt x="23595" y="1636"/>
                  </a:cubicBezTo>
                  <a:cubicBezTo>
                    <a:pt x="22621" y="662"/>
                    <a:pt x="21161" y="175"/>
                    <a:pt x="19891" y="175"/>
                  </a:cubicBezTo>
                  <a:cubicBezTo>
                    <a:pt x="19636" y="175"/>
                    <a:pt x="19390" y="195"/>
                    <a:pt x="19156" y="234"/>
                  </a:cubicBezTo>
                  <a:lnTo>
                    <a:pt x="15652" y="234"/>
                  </a:lnTo>
                  <a:lnTo>
                    <a:pt x="15652" y="0"/>
                  </a:lnTo>
                  <a:cubicBezTo>
                    <a:pt x="15068" y="117"/>
                    <a:pt x="14484" y="175"/>
                    <a:pt x="13900" y="175"/>
                  </a:cubicBezTo>
                  <a:cubicBezTo>
                    <a:pt x="13316" y="175"/>
                    <a:pt x="12732" y="117"/>
                    <a:pt x="12148" y="0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51480" y="1699991"/>
              <a:ext cx="387141" cy="413416"/>
            </a:xfrm>
            <a:custGeom>
              <a:avLst/>
              <a:gdLst/>
              <a:ahLst/>
              <a:cxnLst/>
              <a:rect l="l" t="t" r="r" b="b"/>
              <a:pathLst>
                <a:path w="21026" h="22453" extrusionOk="0">
                  <a:moveTo>
                    <a:pt x="8773" y="0"/>
                  </a:moveTo>
                  <a:cubicBezTo>
                    <a:pt x="6237" y="0"/>
                    <a:pt x="3899" y="1225"/>
                    <a:pt x="2336" y="3483"/>
                  </a:cubicBezTo>
                  <a:cubicBezTo>
                    <a:pt x="0" y="6053"/>
                    <a:pt x="234" y="10024"/>
                    <a:pt x="2570" y="12827"/>
                  </a:cubicBezTo>
                  <a:cubicBezTo>
                    <a:pt x="3271" y="13995"/>
                    <a:pt x="4205" y="15163"/>
                    <a:pt x="5373" y="16098"/>
                  </a:cubicBezTo>
                  <a:cubicBezTo>
                    <a:pt x="7008" y="17032"/>
                    <a:pt x="8410" y="18434"/>
                    <a:pt x="9812" y="19836"/>
                  </a:cubicBezTo>
                  <a:cubicBezTo>
                    <a:pt x="10746" y="20537"/>
                    <a:pt x="11447" y="21237"/>
                    <a:pt x="12615" y="21705"/>
                  </a:cubicBezTo>
                  <a:cubicBezTo>
                    <a:pt x="13322" y="22209"/>
                    <a:pt x="14160" y="22452"/>
                    <a:pt x="14996" y="22452"/>
                  </a:cubicBezTo>
                  <a:cubicBezTo>
                    <a:pt x="16095" y="22452"/>
                    <a:pt x="17192" y="22033"/>
                    <a:pt x="17988" y="21237"/>
                  </a:cubicBezTo>
                  <a:cubicBezTo>
                    <a:pt x="20091" y="19368"/>
                    <a:pt x="21025" y="16565"/>
                    <a:pt x="20558" y="13762"/>
                  </a:cubicBezTo>
                  <a:cubicBezTo>
                    <a:pt x="20558" y="12360"/>
                    <a:pt x="20324" y="11192"/>
                    <a:pt x="20091" y="10024"/>
                  </a:cubicBezTo>
                  <a:cubicBezTo>
                    <a:pt x="19390" y="5352"/>
                    <a:pt x="15886" y="1614"/>
                    <a:pt x="11447" y="446"/>
                  </a:cubicBezTo>
                  <a:cubicBezTo>
                    <a:pt x="10548" y="146"/>
                    <a:pt x="9649" y="0"/>
                    <a:pt x="8773" y="0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963684" y="268278"/>
              <a:ext cx="301118" cy="354735"/>
            </a:xfrm>
            <a:custGeom>
              <a:avLst/>
              <a:gdLst/>
              <a:ahLst/>
              <a:cxnLst/>
              <a:rect l="l" t="t" r="r" b="b"/>
              <a:pathLst>
                <a:path w="16354" h="19266" extrusionOk="0">
                  <a:moveTo>
                    <a:pt x="7499" y="1"/>
                  </a:moveTo>
                  <a:cubicBezTo>
                    <a:pt x="6118" y="1"/>
                    <a:pt x="4724" y="392"/>
                    <a:pt x="3505" y="1230"/>
                  </a:cubicBezTo>
                  <a:cubicBezTo>
                    <a:pt x="701" y="3333"/>
                    <a:pt x="0" y="7070"/>
                    <a:pt x="1636" y="9874"/>
                  </a:cubicBezTo>
                  <a:cubicBezTo>
                    <a:pt x="2804" y="11743"/>
                    <a:pt x="3972" y="13845"/>
                    <a:pt x="5140" y="15714"/>
                  </a:cubicBezTo>
                  <a:cubicBezTo>
                    <a:pt x="5374" y="16648"/>
                    <a:pt x="6074" y="17349"/>
                    <a:pt x="6775" y="18050"/>
                  </a:cubicBezTo>
                  <a:cubicBezTo>
                    <a:pt x="7571" y="18846"/>
                    <a:pt x="8668" y="19265"/>
                    <a:pt x="9767" y="19265"/>
                  </a:cubicBezTo>
                  <a:cubicBezTo>
                    <a:pt x="10604" y="19265"/>
                    <a:pt x="11441" y="19022"/>
                    <a:pt x="12148" y="18517"/>
                  </a:cubicBezTo>
                  <a:cubicBezTo>
                    <a:pt x="14952" y="16648"/>
                    <a:pt x="16353" y="13611"/>
                    <a:pt x="15886" y="10341"/>
                  </a:cubicBezTo>
                  <a:cubicBezTo>
                    <a:pt x="15652" y="8238"/>
                    <a:pt x="15185" y="6370"/>
                    <a:pt x="14251" y="4501"/>
                  </a:cubicBezTo>
                  <a:cubicBezTo>
                    <a:pt x="13149" y="1667"/>
                    <a:pt x="10351" y="1"/>
                    <a:pt x="7499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311597" y="3264807"/>
              <a:ext cx="253798" cy="274217"/>
            </a:xfrm>
            <a:custGeom>
              <a:avLst/>
              <a:gdLst/>
              <a:ahLst/>
              <a:cxnLst/>
              <a:rect l="l" t="t" r="r" b="b"/>
              <a:pathLst>
                <a:path w="13784" h="14893" extrusionOk="0">
                  <a:moveTo>
                    <a:pt x="5840" y="1"/>
                  </a:moveTo>
                  <a:cubicBezTo>
                    <a:pt x="3504" y="1"/>
                    <a:pt x="1635" y="1402"/>
                    <a:pt x="935" y="3739"/>
                  </a:cubicBezTo>
                  <a:cubicBezTo>
                    <a:pt x="0" y="5607"/>
                    <a:pt x="935" y="8177"/>
                    <a:pt x="2803" y="9112"/>
                  </a:cubicBezTo>
                  <a:cubicBezTo>
                    <a:pt x="4205" y="10046"/>
                    <a:pt x="5607" y="11214"/>
                    <a:pt x="6541" y="12849"/>
                  </a:cubicBezTo>
                  <a:cubicBezTo>
                    <a:pt x="7008" y="13317"/>
                    <a:pt x="7476" y="13784"/>
                    <a:pt x="7943" y="14018"/>
                  </a:cubicBezTo>
                  <a:cubicBezTo>
                    <a:pt x="8650" y="14583"/>
                    <a:pt x="9529" y="14892"/>
                    <a:pt x="10423" y="14892"/>
                  </a:cubicBezTo>
                  <a:cubicBezTo>
                    <a:pt x="11006" y="14892"/>
                    <a:pt x="11595" y="14761"/>
                    <a:pt x="12148" y="14485"/>
                  </a:cubicBezTo>
                  <a:cubicBezTo>
                    <a:pt x="13316" y="13784"/>
                    <a:pt x="13783" y="12382"/>
                    <a:pt x="13783" y="11214"/>
                  </a:cubicBezTo>
                  <a:cubicBezTo>
                    <a:pt x="13550" y="9112"/>
                    <a:pt x="13082" y="7009"/>
                    <a:pt x="12615" y="4907"/>
                  </a:cubicBezTo>
                  <a:cubicBezTo>
                    <a:pt x="11681" y="2103"/>
                    <a:pt x="8877" y="1"/>
                    <a:pt x="5840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14592" y="4221994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 rot="1448481">
              <a:off x="7480883" y="349719"/>
              <a:ext cx="1513388" cy="863109"/>
            </a:xfrm>
            <a:custGeom>
              <a:avLst/>
              <a:gdLst/>
              <a:ahLst/>
              <a:cxnLst/>
              <a:rect l="l" t="t" r="r" b="b"/>
              <a:pathLst>
                <a:path w="281986" h="160821" extrusionOk="0">
                  <a:moveTo>
                    <a:pt x="72461" y="1"/>
                  </a:moveTo>
                  <a:cubicBezTo>
                    <a:pt x="72020" y="1"/>
                    <a:pt x="71578" y="5"/>
                    <a:pt x="71136" y="12"/>
                  </a:cubicBezTo>
                  <a:cubicBezTo>
                    <a:pt x="64950" y="281"/>
                    <a:pt x="58764" y="1088"/>
                    <a:pt x="52848" y="2567"/>
                  </a:cubicBezTo>
                  <a:cubicBezTo>
                    <a:pt x="48141" y="3643"/>
                    <a:pt x="43704" y="5122"/>
                    <a:pt x="39401" y="7004"/>
                  </a:cubicBezTo>
                  <a:cubicBezTo>
                    <a:pt x="26223" y="13190"/>
                    <a:pt x="15599" y="23813"/>
                    <a:pt x="9683" y="36991"/>
                  </a:cubicBezTo>
                  <a:cubicBezTo>
                    <a:pt x="7800" y="41160"/>
                    <a:pt x="6186" y="45328"/>
                    <a:pt x="4842" y="49632"/>
                  </a:cubicBezTo>
                  <a:cubicBezTo>
                    <a:pt x="1" y="63751"/>
                    <a:pt x="135" y="79215"/>
                    <a:pt x="5111" y="93334"/>
                  </a:cubicBezTo>
                  <a:cubicBezTo>
                    <a:pt x="7531" y="100327"/>
                    <a:pt x="10489" y="107050"/>
                    <a:pt x="13986" y="113505"/>
                  </a:cubicBezTo>
                  <a:cubicBezTo>
                    <a:pt x="18289" y="121573"/>
                    <a:pt x="23937" y="128835"/>
                    <a:pt x="30795" y="135020"/>
                  </a:cubicBezTo>
                  <a:cubicBezTo>
                    <a:pt x="36173" y="139727"/>
                    <a:pt x="41956" y="144030"/>
                    <a:pt x="48007" y="148064"/>
                  </a:cubicBezTo>
                  <a:cubicBezTo>
                    <a:pt x="50158" y="149543"/>
                    <a:pt x="52579" y="150619"/>
                    <a:pt x="54999" y="151426"/>
                  </a:cubicBezTo>
                  <a:cubicBezTo>
                    <a:pt x="58361" y="152636"/>
                    <a:pt x="61723" y="153846"/>
                    <a:pt x="65085" y="155056"/>
                  </a:cubicBezTo>
                  <a:cubicBezTo>
                    <a:pt x="69119" y="156401"/>
                    <a:pt x="73287" y="157342"/>
                    <a:pt x="77590" y="157746"/>
                  </a:cubicBezTo>
                  <a:cubicBezTo>
                    <a:pt x="79876" y="157880"/>
                    <a:pt x="82162" y="158283"/>
                    <a:pt x="84448" y="159090"/>
                  </a:cubicBezTo>
                  <a:cubicBezTo>
                    <a:pt x="88022" y="160173"/>
                    <a:pt x="91771" y="160820"/>
                    <a:pt x="95483" y="160820"/>
                  </a:cubicBezTo>
                  <a:cubicBezTo>
                    <a:pt x="96380" y="160820"/>
                    <a:pt x="97275" y="160782"/>
                    <a:pt x="98164" y="160704"/>
                  </a:cubicBezTo>
                  <a:cubicBezTo>
                    <a:pt x="102333" y="160301"/>
                    <a:pt x="106367" y="159494"/>
                    <a:pt x="110267" y="158283"/>
                  </a:cubicBezTo>
                  <a:cubicBezTo>
                    <a:pt x="115645" y="156535"/>
                    <a:pt x="120890" y="154384"/>
                    <a:pt x="126269" y="152232"/>
                  </a:cubicBezTo>
                  <a:cubicBezTo>
                    <a:pt x="134202" y="148871"/>
                    <a:pt x="142405" y="146047"/>
                    <a:pt x="150877" y="143895"/>
                  </a:cubicBezTo>
                  <a:cubicBezTo>
                    <a:pt x="155960" y="142509"/>
                    <a:pt x="161176" y="141828"/>
                    <a:pt x="166397" y="141828"/>
                  </a:cubicBezTo>
                  <a:cubicBezTo>
                    <a:pt x="170292" y="141828"/>
                    <a:pt x="174191" y="142207"/>
                    <a:pt x="178040" y="142954"/>
                  </a:cubicBezTo>
                  <a:cubicBezTo>
                    <a:pt x="183822" y="144030"/>
                    <a:pt x="189739" y="145509"/>
                    <a:pt x="195387" y="147257"/>
                  </a:cubicBezTo>
                  <a:cubicBezTo>
                    <a:pt x="199824" y="148602"/>
                    <a:pt x="204127" y="149946"/>
                    <a:pt x="208565" y="151157"/>
                  </a:cubicBezTo>
                  <a:cubicBezTo>
                    <a:pt x="215617" y="153116"/>
                    <a:pt x="222812" y="154147"/>
                    <a:pt x="230098" y="154147"/>
                  </a:cubicBezTo>
                  <a:cubicBezTo>
                    <a:pt x="232815" y="154147"/>
                    <a:pt x="235544" y="154004"/>
                    <a:pt x="238283" y="153712"/>
                  </a:cubicBezTo>
                  <a:cubicBezTo>
                    <a:pt x="243930" y="153039"/>
                    <a:pt x="249578" y="151560"/>
                    <a:pt x="254823" y="149274"/>
                  </a:cubicBezTo>
                  <a:cubicBezTo>
                    <a:pt x="267463" y="143895"/>
                    <a:pt x="276741" y="133003"/>
                    <a:pt x="279969" y="119825"/>
                  </a:cubicBezTo>
                  <a:cubicBezTo>
                    <a:pt x="281448" y="114446"/>
                    <a:pt x="281986" y="108933"/>
                    <a:pt x="281986" y="103420"/>
                  </a:cubicBezTo>
                  <a:cubicBezTo>
                    <a:pt x="281986" y="100058"/>
                    <a:pt x="281717" y="96696"/>
                    <a:pt x="281044" y="93469"/>
                  </a:cubicBezTo>
                  <a:cubicBezTo>
                    <a:pt x="279700" y="86611"/>
                    <a:pt x="277145" y="80022"/>
                    <a:pt x="273245" y="74105"/>
                  </a:cubicBezTo>
                  <a:cubicBezTo>
                    <a:pt x="265984" y="62541"/>
                    <a:pt x="256974" y="52186"/>
                    <a:pt x="246485" y="43446"/>
                  </a:cubicBezTo>
                  <a:cubicBezTo>
                    <a:pt x="239896" y="38067"/>
                    <a:pt x="232635" y="33495"/>
                    <a:pt x="224970" y="29999"/>
                  </a:cubicBezTo>
                  <a:cubicBezTo>
                    <a:pt x="219053" y="27175"/>
                    <a:pt x="212599" y="25427"/>
                    <a:pt x="206144" y="25023"/>
                  </a:cubicBezTo>
                  <a:cubicBezTo>
                    <a:pt x="205211" y="24969"/>
                    <a:pt x="204283" y="24942"/>
                    <a:pt x="203359" y="24942"/>
                  </a:cubicBezTo>
                  <a:cubicBezTo>
                    <a:pt x="199760" y="24942"/>
                    <a:pt x="196229" y="25350"/>
                    <a:pt x="192697" y="26099"/>
                  </a:cubicBezTo>
                  <a:cubicBezTo>
                    <a:pt x="184763" y="27713"/>
                    <a:pt x="176830" y="29595"/>
                    <a:pt x="168761" y="30537"/>
                  </a:cubicBezTo>
                  <a:cubicBezTo>
                    <a:pt x="166897" y="30744"/>
                    <a:pt x="165012" y="30851"/>
                    <a:pt x="163123" y="30851"/>
                  </a:cubicBezTo>
                  <a:cubicBezTo>
                    <a:pt x="160108" y="30851"/>
                    <a:pt x="157080" y="30578"/>
                    <a:pt x="154104" y="29999"/>
                  </a:cubicBezTo>
                  <a:cubicBezTo>
                    <a:pt x="146170" y="28251"/>
                    <a:pt x="138640" y="25292"/>
                    <a:pt x="131782" y="21124"/>
                  </a:cubicBezTo>
                  <a:cubicBezTo>
                    <a:pt x="128555" y="18972"/>
                    <a:pt x="125193" y="16955"/>
                    <a:pt x="121831" y="14804"/>
                  </a:cubicBezTo>
                  <a:cubicBezTo>
                    <a:pt x="113359" y="9559"/>
                    <a:pt x="104081" y="5660"/>
                    <a:pt x="94399" y="3105"/>
                  </a:cubicBezTo>
                  <a:cubicBezTo>
                    <a:pt x="87288" y="1073"/>
                    <a:pt x="79938" y="1"/>
                    <a:pt x="72461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 flipH="1">
            <a:off x="5159467" y="1735367"/>
            <a:ext cx="6038400" cy="28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 flipH="1">
            <a:off x="6334667" y="4718700"/>
            <a:ext cx="4863200" cy="6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133">
                <a:solidFill>
                  <a:schemeClr val="accent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2"/>
          </p:nvPr>
        </p:nvSpPr>
        <p:spPr>
          <a:xfrm>
            <a:off x="9156233" y="719333"/>
            <a:ext cx="2041600" cy="6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2823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234201" y="521036"/>
            <a:ext cx="11009703" cy="6207299"/>
            <a:chOff x="175650" y="390777"/>
            <a:chExt cx="8257277" cy="4655474"/>
          </a:xfrm>
        </p:grpSpPr>
        <p:sp>
          <p:nvSpPr>
            <p:cNvPr id="21" name="Google Shape;21;p3"/>
            <p:cNvSpPr/>
            <p:nvPr/>
          </p:nvSpPr>
          <p:spPr>
            <a:xfrm>
              <a:off x="175650" y="4014875"/>
              <a:ext cx="866975" cy="898625"/>
            </a:xfrm>
            <a:custGeom>
              <a:avLst/>
              <a:gdLst/>
              <a:ahLst/>
              <a:cxnLst/>
              <a:rect l="l" t="t" r="r" b="b"/>
              <a:pathLst>
                <a:path w="34679" h="35945" extrusionOk="0">
                  <a:moveTo>
                    <a:pt x="10274" y="0"/>
                  </a:moveTo>
                  <a:cubicBezTo>
                    <a:pt x="9534" y="0"/>
                    <a:pt x="8785" y="71"/>
                    <a:pt x="8036" y="220"/>
                  </a:cubicBezTo>
                  <a:cubicBezTo>
                    <a:pt x="3172" y="1066"/>
                    <a:pt x="1" y="5718"/>
                    <a:pt x="846" y="10582"/>
                  </a:cubicBezTo>
                  <a:cubicBezTo>
                    <a:pt x="1269" y="12273"/>
                    <a:pt x="1692" y="13965"/>
                    <a:pt x="2538" y="15445"/>
                  </a:cubicBezTo>
                  <a:cubicBezTo>
                    <a:pt x="5921" y="22846"/>
                    <a:pt x="11419" y="28978"/>
                    <a:pt x="18397" y="33207"/>
                  </a:cubicBezTo>
                  <a:cubicBezTo>
                    <a:pt x="20089" y="34053"/>
                    <a:pt x="21780" y="34899"/>
                    <a:pt x="23683" y="35322"/>
                  </a:cubicBezTo>
                  <a:cubicBezTo>
                    <a:pt x="25067" y="35741"/>
                    <a:pt x="26335" y="35944"/>
                    <a:pt x="27478" y="35944"/>
                  </a:cubicBezTo>
                  <a:cubicBezTo>
                    <a:pt x="32097" y="35944"/>
                    <a:pt x="34679" y="32627"/>
                    <a:pt x="34679" y="26864"/>
                  </a:cubicBezTo>
                  <a:cubicBezTo>
                    <a:pt x="34679" y="23692"/>
                    <a:pt x="33833" y="20731"/>
                    <a:pt x="32564" y="17983"/>
                  </a:cubicBezTo>
                  <a:cubicBezTo>
                    <a:pt x="29815" y="12273"/>
                    <a:pt x="25586" y="7410"/>
                    <a:pt x="20512" y="3815"/>
                  </a:cubicBezTo>
                  <a:cubicBezTo>
                    <a:pt x="18397" y="2335"/>
                    <a:pt x="16494" y="1278"/>
                    <a:pt x="14168" y="643"/>
                  </a:cubicBezTo>
                  <a:cubicBezTo>
                    <a:pt x="12939" y="234"/>
                    <a:pt x="11622" y="0"/>
                    <a:pt x="102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5395075" y="390777"/>
              <a:ext cx="919176" cy="1047252"/>
            </a:xfrm>
            <a:custGeom>
              <a:avLst/>
              <a:gdLst/>
              <a:ahLst/>
              <a:cxnLst/>
              <a:rect l="l" t="t" r="r" b="b"/>
              <a:pathLst>
                <a:path w="179966" h="205042" extrusionOk="0">
                  <a:moveTo>
                    <a:pt x="33091" y="0"/>
                  </a:moveTo>
                  <a:cubicBezTo>
                    <a:pt x="31520" y="0"/>
                    <a:pt x="29942" y="204"/>
                    <a:pt x="28400" y="620"/>
                  </a:cubicBezTo>
                  <a:cubicBezTo>
                    <a:pt x="23667" y="1803"/>
                    <a:pt x="19328" y="4071"/>
                    <a:pt x="15680" y="7227"/>
                  </a:cubicBezTo>
                  <a:cubicBezTo>
                    <a:pt x="9171" y="12650"/>
                    <a:pt x="4537" y="20046"/>
                    <a:pt x="2564" y="28330"/>
                  </a:cubicBezTo>
                  <a:cubicBezTo>
                    <a:pt x="789" y="35430"/>
                    <a:pt x="198" y="42924"/>
                    <a:pt x="691" y="50320"/>
                  </a:cubicBezTo>
                  <a:cubicBezTo>
                    <a:pt x="789" y="51208"/>
                    <a:pt x="691" y="52194"/>
                    <a:pt x="493" y="53180"/>
                  </a:cubicBezTo>
                  <a:cubicBezTo>
                    <a:pt x="99" y="54659"/>
                    <a:pt x="0" y="56237"/>
                    <a:pt x="198" y="57814"/>
                  </a:cubicBezTo>
                  <a:cubicBezTo>
                    <a:pt x="493" y="60083"/>
                    <a:pt x="789" y="62351"/>
                    <a:pt x="1282" y="64520"/>
                  </a:cubicBezTo>
                  <a:cubicBezTo>
                    <a:pt x="2268" y="69648"/>
                    <a:pt x="2959" y="74874"/>
                    <a:pt x="3353" y="80199"/>
                  </a:cubicBezTo>
                  <a:cubicBezTo>
                    <a:pt x="3945" y="86511"/>
                    <a:pt x="4832" y="92822"/>
                    <a:pt x="6114" y="99034"/>
                  </a:cubicBezTo>
                  <a:cubicBezTo>
                    <a:pt x="7100" y="104162"/>
                    <a:pt x="8481" y="109191"/>
                    <a:pt x="9960" y="114122"/>
                  </a:cubicBezTo>
                  <a:cubicBezTo>
                    <a:pt x="11834" y="121025"/>
                    <a:pt x="14102" y="127730"/>
                    <a:pt x="16764" y="134436"/>
                  </a:cubicBezTo>
                  <a:cubicBezTo>
                    <a:pt x="20709" y="143804"/>
                    <a:pt x="25738" y="152876"/>
                    <a:pt x="31753" y="161160"/>
                  </a:cubicBezTo>
                  <a:cubicBezTo>
                    <a:pt x="34613" y="165400"/>
                    <a:pt x="37670" y="169542"/>
                    <a:pt x="41023" y="173486"/>
                  </a:cubicBezTo>
                  <a:cubicBezTo>
                    <a:pt x="48813" y="182263"/>
                    <a:pt x="58082" y="189560"/>
                    <a:pt x="68535" y="194885"/>
                  </a:cubicBezTo>
                  <a:cubicBezTo>
                    <a:pt x="70705" y="196068"/>
                    <a:pt x="72874" y="196956"/>
                    <a:pt x="75142" y="197745"/>
                  </a:cubicBezTo>
                  <a:cubicBezTo>
                    <a:pt x="78199" y="198829"/>
                    <a:pt x="81256" y="199815"/>
                    <a:pt x="84214" y="200900"/>
                  </a:cubicBezTo>
                  <a:cubicBezTo>
                    <a:pt x="92498" y="203859"/>
                    <a:pt x="100978" y="205042"/>
                    <a:pt x="111333" y="205042"/>
                  </a:cubicBezTo>
                  <a:cubicBezTo>
                    <a:pt x="114883" y="204943"/>
                    <a:pt x="118433" y="204746"/>
                    <a:pt x="121983" y="204253"/>
                  </a:cubicBezTo>
                  <a:cubicBezTo>
                    <a:pt x="127110" y="203661"/>
                    <a:pt x="132041" y="202182"/>
                    <a:pt x="136676" y="200013"/>
                  </a:cubicBezTo>
                  <a:cubicBezTo>
                    <a:pt x="140620" y="198139"/>
                    <a:pt x="144269" y="195970"/>
                    <a:pt x="147819" y="193504"/>
                  </a:cubicBezTo>
                  <a:cubicBezTo>
                    <a:pt x="158765" y="185813"/>
                    <a:pt x="167442" y="175360"/>
                    <a:pt x="172965" y="163230"/>
                  </a:cubicBezTo>
                  <a:cubicBezTo>
                    <a:pt x="174641" y="159385"/>
                    <a:pt x="176022" y="155440"/>
                    <a:pt x="177106" y="151397"/>
                  </a:cubicBezTo>
                  <a:cubicBezTo>
                    <a:pt x="179177" y="144100"/>
                    <a:pt x="179966" y="136605"/>
                    <a:pt x="179374" y="129012"/>
                  </a:cubicBezTo>
                  <a:cubicBezTo>
                    <a:pt x="178783" y="122800"/>
                    <a:pt x="176810" y="116784"/>
                    <a:pt x="173753" y="111361"/>
                  </a:cubicBezTo>
                  <a:cubicBezTo>
                    <a:pt x="171091" y="106726"/>
                    <a:pt x="167147" y="102880"/>
                    <a:pt x="162413" y="100316"/>
                  </a:cubicBezTo>
                  <a:cubicBezTo>
                    <a:pt x="160441" y="99133"/>
                    <a:pt x="158272" y="98245"/>
                    <a:pt x="156102" y="97456"/>
                  </a:cubicBezTo>
                  <a:cubicBezTo>
                    <a:pt x="148706" y="94794"/>
                    <a:pt x="141212" y="92920"/>
                    <a:pt x="133520" y="91638"/>
                  </a:cubicBezTo>
                  <a:cubicBezTo>
                    <a:pt x="127406" y="90652"/>
                    <a:pt x="121292" y="89765"/>
                    <a:pt x="115277" y="88779"/>
                  </a:cubicBezTo>
                  <a:cubicBezTo>
                    <a:pt x="110346" y="88088"/>
                    <a:pt x="105514" y="86905"/>
                    <a:pt x="100880" y="85426"/>
                  </a:cubicBezTo>
                  <a:cubicBezTo>
                    <a:pt x="85694" y="80397"/>
                    <a:pt x="74057" y="71127"/>
                    <a:pt x="66662" y="56927"/>
                  </a:cubicBezTo>
                  <a:cubicBezTo>
                    <a:pt x="64591" y="52983"/>
                    <a:pt x="62816" y="49038"/>
                    <a:pt x="61435" y="44896"/>
                  </a:cubicBezTo>
                  <a:cubicBezTo>
                    <a:pt x="59759" y="39867"/>
                    <a:pt x="58477" y="34739"/>
                    <a:pt x="57294" y="29612"/>
                  </a:cubicBezTo>
                  <a:cubicBezTo>
                    <a:pt x="56307" y="25075"/>
                    <a:pt x="54927" y="20638"/>
                    <a:pt x="53152" y="16299"/>
                  </a:cubicBezTo>
                  <a:cubicBezTo>
                    <a:pt x="51574" y="12157"/>
                    <a:pt x="49109" y="8509"/>
                    <a:pt x="45953" y="5353"/>
                  </a:cubicBezTo>
                  <a:cubicBezTo>
                    <a:pt x="42543" y="1868"/>
                    <a:pt x="37850" y="0"/>
                    <a:pt x="330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7678350" y="4383416"/>
              <a:ext cx="754577" cy="662835"/>
            </a:xfrm>
            <a:custGeom>
              <a:avLst/>
              <a:gdLst/>
              <a:ahLst/>
              <a:cxnLst/>
              <a:rect l="l" t="t" r="r" b="b"/>
              <a:pathLst>
                <a:path w="237662" h="208767" extrusionOk="0">
                  <a:moveTo>
                    <a:pt x="112080" y="0"/>
                  </a:moveTo>
                  <a:cubicBezTo>
                    <a:pt x="103757" y="0"/>
                    <a:pt x="95435" y="555"/>
                    <a:pt x="87297" y="1665"/>
                  </a:cubicBezTo>
                  <a:cubicBezTo>
                    <a:pt x="74350" y="3514"/>
                    <a:pt x="61959" y="7768"/>
                    <a:pt x="50677" y="14241"/>
                  </a:cubicBezTo>
                  <a:cubicBezTo>
                    <a:pt x="48087" y="15721"/>
                    <a:pt x="45128" y="17016"/>
                    <a:pt x="42354" y="18125"/>
                  </a:cubicBezTo>
                  <a:cubicBezTo>
                    <a:pt x="39949" y="18865"/>
                    <a:pt x="37545" y="19975"/>
                    <a:pt x="35326" y="21269"/>
                  </a:cubicBezTo>
                  <a:cubicBezTo>
                    <a:pt x="26633" y="26078"/>
                    <a:pt x="19050" y="32921"/>
                    <a:pt x="13501" y="41244"/>
                  </a:cubicBezTo>
                  <a:cubicBezTo>
                    <a:pt x="8508" y="48457"/>
                    <a:pt x="5179" y="56410"/>
                    <a:pt x="3514" y="64918"/>
                  </a:cubicBezTo>
                  <a:cubicBezTo>
                    <a:pt x="1665" y="73426"/>
                    <a:pt x="740" y="82118"/>
                    <a:pt x="185" y="90811"/>
                  </a:cubicBezTo>
                  <a:cubicBezTo>
                    <a:pt x="0" y="95805"/>
                    <a:pt x="370" y="100614"/>
                    <a:pt x="1110" y="105422"/>
                  </a:cubicBezTo>
                  <a:cubicBezTo>
                    <a:pt x="2404" y="113560"/>
                    <a:pt x="4069" y="121513"/>
                    <a:pt x="6103" y="129466"/>
                  </a:cubicBezTo>
                  <a:cubicBezTo>
                    <a:pt x="10727" y="147036"/>
                    <a:pt x="18680" y="163497"/>
                    <a:pt x="29592" y="178108"/>
                  </a:cubicBezTo>
                  <a:cubicBezTo>
                    <a:pt x="38100" y="189575"/>
                    <a:pt x="49937" y="198083"/>
                    <a:pt x="63253" y="202707"/>
                  </a:cubicBezTo>
                  <a:cubicBezTo>
                    <a:pt x="74981" y="206746"/>
                    <a:pt x="87259" y="208766"/>
                    <a:pt x="99571" y="208766"/>
                  </a:cubicBezTo>
                  <a:cubicBezTo>
                    <a:pt x="104734" y="208766"/>
                    <a:pt x="109903" y="208411"/>
                    <a:pt x="115039" y="207700"/>
                  </a:cubicBezTo>
                  <a:cubicBezTo>
                    <a:pt x="124287" y="206591"/>
                    <a:pt x="133535" y="204741"/>
                    <a:pt x="142412" y="201967"/>
                  </a:cubicBezTo>
                  <a:cubicBezTo>
                    <a:pt x="158318" y="197343"/>
                    <a:pt x="173484" y="190500"/>
                    <a:pt x="187540" y="181807"/>
                  </a:cubicBezTo>
                  <a:cubicBezTo>
                    <a:pt x="192719" y="178478"/>
                    <a:pt x="197712" y="174779"/>
                    <a:pt x="202521" y="170710"/>
                  </a:cubicBezTo>
                  <a:cubicBezTo>
                    <a:pt x="216577" y="158688"/>
                    <a:pt x="226750" y="142783"/>
                    <a:pt x="231928" y="124842"/>
                  </a:cubicBezTo>
                  <a:cubicBezTo>
                    <a:pt x="236182" y="111896"/>
                    <a:pt x="237662" y="98024"/>
                    <a:pt x="235997" y="84523"/>
                  </a:cubicBezTo>
                  <a:cubicBezTo>
                    <a:pt x="233223" y="60664"/>
                    <a:pt x="220831" y="39210"/>
                    <a:pt x="201781" y="24783"/>
                  </a:cubicBezTo>
                  <a:cubicBezTo>
                    <a:pt x="190684" y="16461"/>
                    <a:pt x="178108" y="10357"/>
                    <a:pt x="164791" y="7028"/>
                  </a:cubicBezTo>
                  <a:cubicBezTo>
                    <a:pt x="147591" y="2404"/>
                    <a:pt x="129836" y="0"/>
                    <a:pt x="112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3495772" y="2127007"/>
              <a:ext cx="253798" cy="274217"/>
            </a:xfrm>
            <a:custGeom>
              <a:avLst/>
              <a:gdLst/>
              <a:ahLst/>
              <a:cxnLst/>
              <a:rect l="l" t="t" r="r" b="b"/>
              <a:pathLst>
                <a:path w="13784" h="14893" extrusionOk="0">
                  <a:moveTo>
                    <a:pt x="5840" y="1"/>
                  </a:moveTo>
                  <a:cubicBezTo>
                    <a:pt x="3504" y="1"/>
                    <a:pt x="1635" y="1402"/>
                    <a:pt x="935" y="3739"/>
                  </a:cubicBezTo>
                  <a:cubicBezTo>
                    <a:pt x="0" y="5607"/>
                    <a:pt x="935" y="8177"/>
                    <a:pt x="2803" y="9112"/>
                  </a:cubicBezTo>
                  <a:cubicBezTo>
                    <a:pt x="4205" y="10046"/>
                    <a:pt x="5607" y="11214"/>
                    <a:pt x="6541" y="12849"/>
                  </a:cubicBezTo>
                  <a:cubicBezTo>
                    <a:pt x="7008" y="13317"/>
                    <a:pt x="7476" y="13784"/>
                    <a:pt x="7943" y="14018"/>
                  </a:cubicBezTo>
                  <a:cubicBezTo>
                    <a:pt x="8650" y="14583"/>
                    <a:pt x="9529" y="14892"/>
                    <a:pt x="10423" y="14892"/>
                  </a:cubicBezTo>
                  <a:cubicBezTo>
                    <a:pt x="11006" y="14892"/>
                    <a:pt x="11595" y="14761"/>
                    <a:pt x="12148" y="14485"/>
                  </a:cubicBezTo>
                  <a:cubicBezTo>
                    <a:pt x="13316" y="13784"/>
                    <a:pt x="13783" y="12382"/>
                    <a:pt x="13783" y="11214"/>
                  </a:cubicBezTo>
                  <a:cubicBezTo>
                    <a:pt x="13550" y="9112"/>
                    <a:pt x="13082" y="7009"/>
                    <a:pt x="12615" y="4907"/>
                  </a:cubicBezTo>
                  <a:cubicBezTo>
                    <a:pt x="11681" y="2103"/>
                    <a:pt x="8877" y="1"/>
                    <a:pt x="58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969451" y="1317678"/>
              <a:ext cx="383103" cy="359726"/>
            </a:xfrm>
            <a:custGeom>
              <a:avLst/>
              <a:gdLst/>
              <a:ahLst/>
              <a:cxnLst/>
              <a:rect l="l" t="t" r="r" b="b"/>
              <a:pathLst>
                <a:path w="221127" h="207634" extrusionOk="0">
                  <a:moveTo>
                    <a:pt x="85093" y="0"/>
                  </a:moveTo>
                  <a:cubicBezTo>
                    <a:pt x="78726" y="0"/>
                    <a:pt x="72551" y="772"/>
                    <a:pt x="66570" y="2508"/>
                  </a:cubicBezTo>
                  <a:cubicBezTo>
                    <a:pt x="58466" y="4052"/>
                    <a:pt x="50747" y="6946"/>
                    <a:pt x="43415" y="10998"/>
                  </a:cubicBezTo>
                  <a:cubicBezTo>
                    <a:pt x="41871" y="11577"/>
                    <a:pt x="40521" y="12349"/>
                    <a:pt x="38977" y="12735"/>
                  </a:cubicBezTo>
                  <a:cubicBezTo>
                    <a:pt x="34732" y="14086"/>
                    <a:pt x="31066" y="16015"/>
                    <a:pt x="27593" y="18910"/>
                  </a:cubicBezTo>
                  <a:cubicBezTo>
                    <a:pt x="22576" y="23155"/>
                    <a:pt x="17945" y="28172"/>
                    <a:pt x="14279" y="33767"/>
                  </a:cubicBezTo>
                  <a:cubicBezTo>
                    <a:pt x="9069" y="42450"/>
                    <a:pt x="5210" y="52098"/>
                    <a:pt x="3087" y="61939"/>
                  </a:cubicBezTo>
                  <a:cubicBezTo>
                    <a:pt x="386" y="73130"/>
                    <a:pt x="0" y="84515"/>
                    <a:pt x="1930" y="95706"/>
                  </a:cubicBezTo>
                  <a:cubicBezTo>
                    <a:pt x="3280" y="103810"/>
                    <a:pt x="5403" y="111914"/>
                    <a:pt x="7911" y="119826"/>
                  </a:cubicBezTo>
                  <a:cubicBezTo>
                    <a:pt x="11770" y="133140"/>
                    <a:pt x="17366" y="145682"/>
                    <a:pt x="24505" y="157645"/>
                  </a:cubicBezTo>
                  <a:cubicBezTo>
                    <a:pt x="33381" y="172695"/>
                    <a:pt x="46502" y="184659"/>
                    <a:pt x="62325" y="192377"/>
                  </a:cubicBezTo>
                  <a:cubicBezTo>
                    <a:pt x="68692" y="195657"/>
                    <a:pt x="75253" y="198166"/>
                    <a:pt x="82006" y="200481"/>
                  </a:cubicBezTo>
                  <a:cubicBezTo>
                    <a:pt x="98021" y="205691"/>
                    <a:pt x="114615" y="207235"/>
                    <a:pt x="131403" y="207620"/>
                  </a:cubicBezTo>
                  <a:cubicBezTo>
                    <a:pt x="131975" y="207629"/>
                    <a:pt x="132547" y="207634"/>
                    <a:pt x="133119" y="207634"/>
                  </a:cubicBezTo>
                  <a:cubicBezTo>
                    <a:pt x="145071" y="207634"/>
                    <a:pt x="156840" y="205717"/>
                    <a:pt x="168257" y="202218"/>
                  </a:cubicBezTo>
                  <a:cubicBezTo>
                    <a:pt x="173853" y="200288"/>
                    <a:pt x="179255" y="198166"/>
                    <a:pt x="184465" y="195464"/>
                  </a:cubicBezTo>
                  <a:cubicBezTo>
                    <a:pt x="192569" y="191026"/>
                    <a:pt x="200288" y="186202"/>
                    <a:pt x="207620" y="180800"/>
                  </a:cubicBezTo>
                  <a:cubicBezTo>
                    <a:pt x="212251" y="177519"/>
                    <a:pt x="215917" y="173081"/>
                    <a:pt x="218232" y="167872"/>
                  </a:cubicBezTo>
                  <a:cubicBezTo>
                    <a:pt x="220548" y="161697"/>
                    <a:pt x="221127" y="154944"/>
                    <a:pt x="219583" y="148576"/>
                  </a:cubicBezTo>
                  <a:cubicBezTo>
                    <a:pt x="216110" y="134876"/>
                    <a:pt x="207041" y="125807"/>
                    <a:pt x="193920" y="120790"/>
                  </a:cubicBezTo>
                  <a:cubicBezTo>
                    <a:pt x="193341" y="120404"/>
                    <a:pt x="192762" y="120211"/>
                    <a:pt x="191990" y="120211"/>
                  </a:cubicBezTo>
                  <a:cubicBezTo>
                    <a:pt x="188324" y="119440"/>
                    <a:pt x="184658" y="118861"/>
                    <a:pt x="180992" y="118282"/>
                  </a:cubicBezTo>
                  <a:cubicBezTo>
                    <a:pt x="175782" y="117317"/>
                    <a:pt x="170572" y="116159"/>
                    <a:pt x="165363" y="114809"/>
                  </a:cubicBezTo>
                  <a:cubicBezTo>
                    <a:pt x="159960" y="113458"/>
                    <a:pt x="155522" y="109792"/>
                    <a:pt x="153014" y="104775"/>
                  </a:cubicBezTo>
                  <a:cubicBezTo>
                    <a:pt x="151277" y="101881"/>
                    <a:pt x="150119" y="98600"/>
                    <a:pt x="149540" y="95320"/>
                  </a:cubicBezTo>
                  <a:cubicBezTo>
                    <a:pt x="148576" y="90882"/>
                    <a:pt x="147997" y="86444"/>
                    <a:pt x="147804" y="81813"/>
                  </a:cubicBezTo>
                  <a:cubicBezTo>
                    <a:pt x="147225" y="73130"/>
                    <a:pt x="146646" y="64447"/>
                    <a:pt x="145488" y="55957"/>
                  </a:cubicBezTo>
                  <a:cubicBezTo>
                    <a:pt x="143559" y="39749"/>
                    <a:pt x="135841" y="24891"/>
                    <a:pt x="123877" y="14086"/>
                  </a:cubicBezTo>
                  <a:cubicBezTo>
                    <a:pt x="119246" y="9841"/>
                    <a:pt x="114037" y="6560"/>
                    <a:pt x="108248" y="4438"/>
                  </a:cubicBezTo>
                  <a:cubicBezTo>
                    <a:pt x="100723" y="1737"/>
                    <a:pt x="93004" y="193"/>
                    <a:pt x="850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172667" y="2835751"/>
            <a:ext cx="6059200" cy="14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>
            <a:off x="8930633" y="1320167"/>
            <a:ext cx="2310400" cy="9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6939667" y="4982300"/>
            <a:ext cx="4292800" cy="3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2465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01974" y="103978"/>
            <a:ext cx="11937481" cy="5743327"/>
            <a:chOff x="151480" y="77983"/>
            <a:chExt cx="8953111" cy="4307495"/>
          </a:xfrm>
        </p:grpSpPr>
        <p:sp>
          <p:nvSpPr>
            <p:cNvPr id="10" name="Google Shape;10;p2"/>
            <p:cNvSpPr/>
            <p:nvPr/>
          </p:nvSpPr>
          <p:spPr>
            <a:xfrm>
              <a:off x="6563527" y="349725"/>
              <a:ext cx="467521" cy="502712"/>
            </a:xfrm>
            <a:custGeom>
              <a:avLst/>
              <a:gdLst/>
              <a:ahLst/>
              <a:cxnLst/>
              <a:rect l="l" t="t" r="r" b="b"/>
              <a:pathLst>
                <a:path w="35977" h="38685" extrusionOk="0">
                  <a:moveTo>
                    <a:pt x="12148" y="0"/>
                  </a:moveTo>
                  <a:cubicBezTo>
                    <a:pt x="9578" y="0"/>
                    <a:pt x="7008" y="935"/>
                    <a:pt x="5373" y="3037"/>
                  </a:cubicBezTo>
                  <a:cubicBezTo>
                    <a:pt x="3037" y="5140"/>
                    <a:pt x="701" y="7476"/>
                    <a:pt x="1168" y="10980"/>
                  </a:cubicBezTo>
                  <a:cubicBezTo>
                    <a:pt x="1168" y="11681"/>
                    <a:pt x="935" y="12148"/>
                    <a:pt x="701" y="12849"/>
                  </a:cubicBezTo>
                  <a:cubicBezTo>
                    <a:pt x="234" y="14017"/>
                    <a:pt x="0" y="15185"/>
                    <a:pt x="234" y="16587"/>
                  </a:cubicBezTo>
                  <a:cubicBezTo>
                    <a:pt x="1168" y="21025"/>
                    <a:pt x="2803" y="24997"/>
                    <a:pt x="5373" y="28735"/>
                  </a:cubicBezTo>
                  <a:cubicBezTo>
                    <a:pt x="5607" y="29202"/>
                    <a:pt x="6074" y="29435"/>
                    <a:pt x="6308" y="29903"/>
                  </a:cubicBezTo>
                  <a:cubicBezTo>
                    <a:pt x="8410" y="31304"/>
                    <a:pt x="10279" y="32940"/>
                    <a:pt x="11914" y="34575"/>
                  </a:cubicBezTo>
                  <a:cubicBezTo>
                    <a:pt x="13082" y="35743"/>
                    <a:pt x="14718" y="36677"/>
                    <a:pt x="16119" y="37612"/>
                  </a:cubicBezTo>
                  <a:cubicBezTo>
                    <a:pt x="17652" y="38327"/>
                    <a:pt x="19275" y="38685"/>
                    <a:pt x="20889" y="38685"/>
                  </a:cubicBezTo>
                  <a:cubicBezTo>
                    <a:pt x="22964" y="38685"/>
                    <a:pt x="25026" y="38094"/>
                    <a:pt x="26865" y="36911"/>
                  </a:cubicBezTo>
                  <a:cubicBezTo>
                    <a:pt x="30370" y="34341"/>
                    <a:pt x="33173" y="30837"/>
                    <a:pt x="34341" y="26632"/>
                  </a:cubicBezTo>
                  <a:cubicBezTo>
                    <a:pt x="35976" y="22894"/>
                    <a:pt x="35976" y="18689"/>
                    <a:pt x="34808" y="14718"/>
                  </a:cubicBezTo>
                  <a:cubicBezTo>
                    <a:pt x="32706" y="9578"/>
                    <a:pt x="30603" y="4673"/>
                    <a:pt x="24763" y="2570"/>
                  </a:cubicBezTo>
                  <a:cubicBezTo>
                    <a:pt x="24296" y="2336"/>
                    <a:pt x="23828" y="1869"/>
                    <a:pt x="23595" y="1636"/>
                  </a:cubicBezTo>
                  <a:cubicBezTo>
                    <a:pt x="22621" y="662"/>
                    <a:pt x="21161" y="175"/>
                    <a:pt x="19891" y="175"/>
                  </a:cubicBezTo>
                  <a:cubicBezTo>
                    <a:pt x="19636" y="175"/>
                    <a:pt x="19390" y="195"/>
                    <a:pt x="19156" y="234"/>
                  </a:cubicBezTo>
                  <a:lnTo>
                    <a:pt x="15652" y="234"/>
                  </a:lnTo>
                  <a:lnTo>
                    <a:pt x="15652" y="0"/>
                  </a:lnTo>
                  <a:cubicBezTo>
                    <a:pt x="15068" y="117"/>
                    <a:pt x="14484" y="175"/>
                    <a:pt x="13900" y="175"/>
                  </a:cubicBezTo>
                  <a:cubicBezTo>
                    <a:pt x="13316" y="175"/>
                    <a:pt x="12732" y="117"/>
                    <a:pt x="12148" y="0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51480" y="1699991"/>
              <a:ext cx="387141" cy="413416"/>
            </a:xfrm>
            <a:custGeom>
              <a:avLst/>
              <a:gdLst/>
              <a:ahLst/>
              <a:cxnLst/>
              <a:rect l="l" t="t" r="r" b="b"/>
              <a:pathLst>
                <a:path w="21026" h="22453" extrusionOk="0">
                  <a:moveTo>
                    <a:pt x="8773" y="0"/>
                  </a:moveTo>
                  <a:cubicBezTo>
                    <a:pt x="6237" y="0"/>
                    <a:pt x="3899" y="1225"/>
                    <a:pt x="2336" y="3483"/>
                  </a:cubicBezTo>
                  <a:cubicBezTo>
                    <a:pt x="0" y="6053"/>
                    <a:pt x="234" y="10024"/>
                    <a:pt x="2570" y="12827"/>
                  </a:cubicBezTo>
                  <a:cubicBezTo>
                    <a:pt x="3271" y="13995"/>
                    <a:pt x="4205" y="15163"/>
                    <a:pt x="5373" y="16098"/>
                  </a:cubicBezTo>
                  <a:cubicBezTo>
                    <a:pt x="7008" y="17032"/>
                    <a:pt x="8410" y="18434"/>
                    <a:pt x="9812" y="19836"/>
                  </a:cubicBezTo>
                  <a:cubicBezTo>
                    <a:pt x="10746" y="20537"/>
                    <a:pt x="11447" y="21237"/>
                    <a:pt x="12615" y="21705"/>
                  </a:cubicBezTo>
                  <a:cubicBezTo>
                    <a:pt x="13322" y="22209"/>
                    <a:pt x="14160" y="22452"/>
                    <a:pt x="14996" y="22452"/>
                  </a:cubicBezTo>
                  <a:cubicBezTo>
                    <a:pt x="16095" y="22452"/>
                    <a:pt x="17192" y="22033"/>
                    <a:pt x="17988" y="21237"/>
                  </a:cubicBezTo>
                  <a:cubicBezTo>
                    <a:pt x="20091" y="19368"/>
                    <a:pt x="21025" y="16565"/>
                    <a:pt x="20558" y="13762"/>
                  </a:cubicBezTo>
                  <a:cubicBezTo>
                    <a:pt x="20558" y="12360"/>
                    <a:pt x="20324" y="11192"/>
                    <a:pt x="20091" y="10024"/>
                  </a:cubicBezTo>
                  <a:cubicBezTo>
                    <a:pt x="19390" y="5352"/>
                    <a:pt x="15886" y="1614"/>
                    <a:pt x="11447" y="446"/>
                  </a:cubicBezTo>
                  <a:cubicBezTo>
                    <a:pt x="10548" y="146"/>
                    <a:pt x="9649" y="0"/>
                    <a:pt x="8773" y="0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963684" y="268278"/>
              <a:ext cx="301118" cy="354735"/>
            </a:xfrm>
            <a:custGeom>
              <a:avLst/>
              <a:gdLst/>
              <a:ahLst/>
              <a:cxnLst/>
              <a:rect l="l" t="t" r="r" b="b"/>
              <a:pathLst>
                <a:path w="16354" h="19266" extrusionOk="0">
                  <a:moveTo>
                    <a:pt x="7499" y="1"/>
                  </a:moveTo>
                  <a:cubicBezTo>
                    <a:pt x="6118" y="1"/>
                    <a:pt x="4724" y="392"/>
                    <a:pt x="3505" y="1230"/>
                  </a:cubicBezTo>
                  <a:cubicBezTo>
                    <a:pt x="701" y="3333"/>
                    <a:pt x="0" y="7070"/>
                    <a:pt x="1636" y="9874"/>
                  </a:cubicBezTo>
                  <a:cubicBezTo>
                    <a:pt x="2804" y="11743"/>
                    <a:pt x="3972" y="13845"/>
                    <a:pt x="5140" y="15714"/>
                  </a:cubicBezTo>
                  <a:cubicBezTo>
                    <a:pt x="5374" y="16648"/>
                    <a:pt x="6074" y="17349"/>
                    <a:pt x="6775" y="18050"/>
                  </a:cubicBezTo>
                  <a:cubicBezTo>
                    <a:pt x="7571" y="18846"/>
                    <a:pt x="8668" y="19265"/>
                    <a:pt x="9767" y="19265"/>
                  </a:cubicBezTo>
                  <a:cubicBezTo>
                    <a:pt x="10604" y="19265"/>
                    <a:pt x="11441" y="19022"/>
                    <a:pt x="12148" y="18517"/>
                  </a:cubicBezTo>
                  <a:cubicBezTo>
                    <a:pt x="14952" y="16648"/>
                    <a:pt x="16353" y="13611"/>
                    <a:pt x="15886" y="10341"/>
                  </a:cubicBezTo>
                  <a:cubicBezTo>
                    <a:pt x="15652" y="8238"/>
                    <a:pt x="15185" y="6370"/>
                    <a:pt x="14251" y="4501"/>
                  </a:cubicBezTo>
                  <a:cubicBezTo>
                    <a:pt x="13149" y="1667"/>
                    <a:pt x="10351" y="1"/>
                    <a:pt x="7499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311597" y="3264807"/>
              <a:ext cx="253798" cy="274217"/>
            </a:xfrm>
            <a:custGeom>
              <a:avLst/>
              <a:gdLst/>
              <a:ahLst/>
              <a:cxnLst/>
              <a:rect l="l" t="t" r="r" b="b"/>
              <a:pathLst>
                <a:path w="13784" h="14893" extrusionOk="0">
                  <a:moveTo>
                    <a:pt x="5840" y="1"/>
                  </a:moveTo>
                  <a:cubicBezTo>
                    <a:pt x="3504" y="1"/>
                    <a:pt x="1635" y="1402"/>
                    <a:pt x="935" y="3739"/>
                  </a:cubicBezTo>
                  <a:cubicBezTo>
                    <a:pt x="0" y="5607"/>
                    <a:pt x="935" y="8177"/>
                    <a:pt x="2803" y="9112"/>
                  </a:cubicBezTo>
                  <a:cubicBezTo>
                    <a:pt x="4205" y="10046"/>
                    <a:pt x="5607" y="11214"/>
                    <a:pt x="6541" y="12849"/>
                  </a:cubicBezTo>
                  <a:cubicBezTo>
                    <a:pt x="7008" y="13317"/>
                    <a:pt x="7476" y="13784"/>
                    <a:pt x="7943" y="14018"/>
                  </a:cubicBezTo>
                  <a:cubicBezTo>
                    <a:pt x="8650" y="14583"/>
                    <a:pt x="9529" y="14892"/>
                    <a:pt x="10423" y="14892"/>
                  </a:cubicBezTo>
                  <a:cubicBezTo>
                    <a:pt x="11006" y="14892"/>
                    <a:pt x="11595" y="14761"/>
                    <a:pt x="12148" y="14485"/>
                  </a:cubicBezTo>
                  <a:cubicBezTo>
                    <a:pt x="13316" y="13784"/>
                    <a:pt x="13783" y="12382"/>
                    <a:pt x="13783" y="11214"/>
                  </a:cubicBezTo>
                  <a:cubicBezTo>
                    <a:pt x="13550" y="9112"/>
                    <a:pt x="13082" y="7009"/>
                    <a:pt x="12615" y="4907"/>
                  </a:cubicBezTo>
                  <a:cubicBezTo>
                    <a:pt x="11681" y="2103"/>
                    <a:pt x="8877" y="1"/>
                    <a:pt x="5840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14592" y="4221994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 rot="1448481">
              <a:off x="7480883" y="349719"/>
              <a:ext cx="1513388" cy="863109"/>
            </a:xfrm>
            <a:custGeom>
              <a:avLst/>
              <a:gdLst/>
              <a:ahLst/>
              <a:cxnLst/>
              <a:rect l="l" t="t" r="r" b="b"/>
              <a:pathLst>
                <a:path w="281986" h="160821" extrusionOk="0">
                  <a:moveTo>
                    <a:pt x="72461" y="1"/>
                  </a:moveTo>
                  <a:cubicBezTo>
                    <a:pt x="72020" y="1"/>
                    <a:pt x="71578" y="5"/>
                    <a:pt x="71136" y="12"/>
                  </a:cubicBezTo>
                  <a:cubicBezTo>
                    <a:pt x="64950" y="281"/>
                    <a:pt x="58764" y="1088"/>
                    <a:pt x="52848" y="2567"/>
                  </a:cubicBezTo>
                  <a:cubicBezTo>
                    <a:pt x="48141" y="3643"/>
                    <a:pt x="43704" y="5122"/>
                    <a:pt x="39401" y="7004"/>
                  </a:cubicBezTo>
                  <a:cubicBezTo>
                    <a:pt x="26223" y="13190"/>
                    <a:pt x="15599" y="23813"/>
                    <a:pt x="9683" y="36991"/>
                  </a:cubicBezTo>
                  <a:cubicBezTo>
                    <a:pt x="7800" y="41160"/>
                    <a:pt x="6186" y="45328"/>
                    <a:pt x="4842" y="49632"/>
                  </a:cubicBezTo>
                  <a:cubicBezTo>
                    <a:pt x="1" y="63751"/>
                    <a:pt x="135" y="79215"/>
                    <a:pt x="5111" y="93334"/>
                  </a:cubicBezTo>
                  <a:cubicBezTo>
                    <a:pt x="7531" y="100327"/>
                    <a:pt x="10489" y="107050"/>
                    <a:pt x="13986" y="113505"/>
                  </a:cubicBezTo>
                  <a:cubicBezTo>
                    <a:pt x="18289" y="121573"/>
                    <a:pt x="23937" y="128835"/>
                    <a:pt x="30795" y="135020"/>
                  </a:cubicBezTo>
                  <a:cubicBezTo>
                    <a:pt x="36173" y="139727"/>
                    <a:pt x="41956" y="144030"/>
                    <a:pt x="48007" y="148064"/>
                  </a:cubicBezTo>
                  <a:cubicBezTo>
                    <a:pt x="50158" y="149543"/>
                    <a:pt x="52579" y="150619"/>
                    <a:pt x="54999" y="151426"/>
                  </a:cubicBezTo>
                  <a:cubicBezTo>
                    <a:pt x="58361" y="152636"/>
                    <a:pt x="61723" y="153846"/>
                    <a:pt x="65085" y="155056"/>
                  </a:cubicBezTo>
                  <a:cubicBezTo>
                    <a:pt x="69119" y="156401"/>
                    <a:pt x="73287" y="157342"/>
                    <a:pt x="77590" y="157746"/>
                  </a:cubicBezTo>
                  <a:cubicBezTo>
                    <a:pt x="79876" y="157880"/>
                    <a:pt x="82162" y="158283"/>
                    <a:pt x="84448" y="159090"/>
                  </a:cubicBezTo>
                  <a:cubicBezTo>
                    <a:pt x="88022" y="160173"/>
                    <a:pt x="91771" y="160820"/>
                    <a:pt x="95483" y="160820"/>
                  </a:cubicBezTo>
                  <a:cubicBezTo>
                    <a:pt x="96380" y="160820"/>
                    <a:pt x="97275" y="160782"/>
                    <a:pt x="98164" y="160704"/>
                  </a:cubicBezTo>
                  <a:cubicBezTo>
                    <a:pt x="102333" y="160301"/>
                    <a:pt x="106367" y="159494"/>
                    <a:pt x="110267" y="158283"/>
                  </a:cubicBezTo>
                  <a:cubicBezTo>
                    <a:pt x="115645" y="156535"/>
                    <a:pt x="120890" y="154384"/>
                    <a:pt x="126269" y="152232"/>
                  </a:cubicBezTo>
                  <a:cubicBezTo>
                    <a:pt x="134202" y="148871"/>
                    <a:pt x="142405" y="146047"/>
                    <a:pt x="150877" y="143895"/>
                  </a:cubicBezTo>
                  <a:cubicBezTo>
                    <a:pt x="155960" y="142509"/>
                    <a:pt x="161176" y="141828"/>
                    <a:pt x="166397" y="141828"/>
                  </a:cubicBezTo>
                  <a:cubicBezTo>
                    <a:pt x="170292" y="141828"/>
                    <a:pt x="174191" y="142207"/>
                    <a:pt x="178040" y="142954"/>
                  </a:cubicBezTo>
                  <a:cubicBezTo>
                    <a:pt x="183822" y="144030"/>
                    <a:pt x="189739" y="145509"/>
                    <a:pt x="195387" y="147257"/>
                  </a:cubicBezTo>
                  <a:cubicBezTo>
                    <a:pt x="199824" y="148602"/>
                    <a:pt x="204127" y="149946"/>
                    <a:pt x="208565" y="151157"/>
                  </a:cubicBezTo>
                  <a:cubicBezTo>
                    <a:pt x="215617" y="153116"/>
                    <a:pt x="222812" y="154147"/>
                    <a:pt x="230098" y="154147"/>
                  </a:cubicBezTo>
                  <a:cubicBezTo>
                    <a:pt x="232815" y="154147"/>
                    <a:pt x="235544" y="154004"/>
                    <a:pt x="238283" y="153712"/>
                  </a:cubicBezTo>
                  <a:cubicBezTo>
                    <a:pt x="243930" y="153039"/>
                    <a:pt x="249578" y="151560"/>
                    <a:pt x="254823" y="149274"/>
                  </a:cubicBezTo>
                  <a:cubicBezTo>
                    <a:pt x="267463" y="143895"/>
                    <a:pt x="276741" y="133003"/>
                    <a:pt x="279969" y="119825"/>
                  </a:cubicBezTo>
                  <a:cubicBezTo>
                    <a:pt x="281448" y="114446"/>
                    <a:pt x="281986" y="108933"/>
                    <a:pt x="281986" y="103420"/>
                  </a:cubicBezTo>
                  <a:cubicBezTo>
                    <a:pt x="281986" y="100058"/>
                    <a:pt x="281717" y="96696"/>
                    <a:pt x="281044" y="93469"/>
                  </a:cubicBezTo>
                  <a:cubicBezTo>
                    <a:pt x="279700" y="86611"/>
                    <a:pt x="277145" y="80022"/>
                    <a:pt x="273245" y="74105"/>
                  </a:cubicBezTo>
                  <a:cubicBezTo>
                    <a:pt x="265984" y="62541"/>
                    <a:pt x="256974" y="52186"/>
                    <a:pt x="246485" y="43446"/>
                  </a:cubicBezTo>
                  <a:cubicBezTo>
                    <a:pt x="239896" y="38067"/>
                    <a:pt x="232635" y="33495"/>
                    <a:pt x="224970" y="29999"/>
                  </a:cubicBezTo>
                  <a:cubicBezTo>
                    <a:pt x="219053" y="27175"/>
                    <a:pt x="212599" y="25427"/>
                    <a:pt x="206144" y="25023"/>
                  </a:cubicBezTo>
                  <a:cubicBezTo>
                    <a:pt x="205211" y="24969"/>
                    <a:pt x="204283" y="24942"/>
                    <a:pt x="203359" y="24942"/>
                  </a:cubicBezTo>
                  <a:cubicBezTo>
                    <a:pt x="199760" y="24942"/>
                    <a:pt x="196229" y="25350"/>
                    <a:pt x="192697" y="26099"/>
                  </a:cubicBezTo>
                  <a:cubicBezTo>
                    <a:pt x="184763" y="27713"/>
                    <a:pt x="176830" y="29595"/>
                    <a:pt x="168761" y="30537"/>
                  </a:cubicBezTo>
                  <a:cubicBezTo>
                    <a:pt x="166897" y="30744"/>
                    <a:pt x="165012" y="30851"/>
                    <a:pt x="163123" y="30851"/>
                  </a:cubicBezTo>
                  <a:cubicBezTo>
                    <a:pt x="160108" y="30851"/>
                    <a:pt x="157080" y="30578"/>
                    <a:pt x="154104" y="29999"/>
                  </a:cubicBezTo>
                  <a:cubicBezTo>
                    <a:pt x="146170" y="28251"/>
                    <a:pt x="138640" y="25292"/>
                    <a:pt x="131782" y="21124"/>
                  </a:cubicBezTo>
                  <a:cubicBezTo>
                    <a:pt x="128555" y="18972"/>
                    <a:pt x="125193" y="16955"/>
                    <a:pt x="121831" y="14804"/>
                  </a:cubicBezTo>
                  <a:cubicBezTo>
                    <a:pt x="113359" y="9559"/>
                    <a:pt x="104081" y="5660"/>
                    <a:pt x="94399" y="3105"/>
                  </a:cubicBezTo>
                  <a:cubicBezTo>
                    <a:pt x="87288" y="1073"/>
                    <a:pt x="79938" y="1"/>
                    <a:pt x="72461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 flipH="1">
            <a:off x="5159467" y="1735367"/>
            <a:ext cx="6038400" cy="28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 flipH="1">
            <a:off x="6334667" y="4718700"/>
            <a:ext cx="4863200" cy="6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133">
                <a:solidFill>
                  <a:schemeClr val="accent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2"/>
          </p:nvPr>
        </p:nvSpPr>
        <p:spPr>
          <a:xfrm>
            <a:off x="9156233" y="719333"/>
            <a:ext cx="2041600" cy="6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8711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0;p4"/>
          <p:cNvGrpSpPr/>
          <p:nvPr/>
        </p:nvGrpSpPr>
        <p:grpSpPr>
          <a:xfrm>
            <a:off x="7" y="2035222"/>
            <a:ext cx="11870563" cy="4444695"/>
            <a:chOff x="5" y="1526416"/>
            <a:chExt cx="8902922" cy="3333521"/>
          </a:xfrm>
        </p:grpSpPr>
        <p:sp>
          <p:nvSpPr>
            <p:cNvPr id="31" name="Google Shape;31;p4"/>
            <p:cNvSpPr/>
            <p:nvPr/>
          </p:nvSpPr>
          <p:spPr>
            <a:xfrm>
              <a:off x="1029502" y="4357225"/>
              <a:ext cx="467521" cy="502712"/>
            </a:xfrm>
            <a:custGeom>
              <a:avLst/>
              <a:gdLst/>
              <a:ahLst/>
              <a:cxnLst/>
              <a:rect l="l" t="t" r="r" b="b"/>
              <a:pathLst>
                <a:path w="35977" h="38685" extrusionOk="0">
                  <a:moveTo>
                    <a:pt x="12148" y="0"/>
                  </a:moveTo>
                  <a:cubicBezTo>
                    <a:pt x="9578" y="0"/>
                    <a:pt x="7008" y="935"/>
                    <a:pt x="5373" y="3037"/>
                  </a:cubicBezTo>
                  <a:cubicBezTo>
                    <a:pt x="3037" y="5140"/>
                    <a:pt x="701" y="7476"/>
                    <a:pt x="1168" y="10980"/>
                  </a:cubicBezTo>
                  <a:cubicBezTo>
                    <a:pt x="1168" y="11681"/>
                    <a:pt x="935" y="12148"/>
                    <a:pt x="701" y="12849"/>
                  </a:cubicBezTo>
                  <a:cubicBezTo>
                    <a:pt x="234" y="14017"/>
                    <a:pt x="0" y="15185"/>
                    <a:pt x="234" y="16587"/>
                  </a:cubicBezTo>
                  <a:cubicBezTo>
                    <a:pt x="1168" y="21025"/>
                    <a:pt x="2803" y="24997"/>
                    <a:pt x="5373" y="28735"/>
                  </a:cubicBezTo>
                  <a:cubicBezTo>
                    <a:pt x="5607" y="29202"/>
                    <a:pt x="6074" y="29435"/>
                    <a:pt x="6308" y="29903"/>
                  </a:cubicBezTo>
                  <a:cubicBezTo>
                    <a:pt x="8410" y="31304"/>
                    <a:pt x="10279" y="32940"/>
                    <a:pt x="11914" y="34575"/>
                  </a:cubicBezTo>
                  <a:cubicBezTo>
                    <a:pt x="13082" y="35743"/>
                    <a:pt x="14718" y="36677"/>
                    <a:pt x="16119" y="37612"/>
                  </a:cubicBezTo>
                  <a:cubicBezTo>
                    <a:pt x="17652" y="38327"/>
                    <a:pt x="19275" y="38685"/>
                    <a:pt x="20889" y="38685"/>
                  </a:cubicBezTo>
                  <a:cubicBezTo>
                    <a:pt x="22964" y="38685"/>
                    <a:pt x="25026" y="38094"/>
                    <a:pt x="26865" y="36911"/>
                  </a:cubicBezTo>
                  <a:cubicBezTo>
                    <a:pt x="30370" y="34341"/>
                    <a:pt x="33173" y="30837"/>
                    <a:pt x="34341" y="26632"/>
                  </a:cubicBezTo>
                  <a:cubicBezTo>
                    <a:pt x="35976" y="22894"/>
                    <a:pt x="35976" y="18689"/>
                    <a:pt x="34808" y="14718"/>
                  </a:cubicBezTo>
                  <a:cubicBezTo>
                    <a:pt x="32706" y="9578"/>
                    <a:pt x="30603" y="4673"/>
                    <a:pt x="24763" y="2570"/>
                  </a:cubicBezTo>
                  <a:cubicBezTo>
                    <a:pt x="24296" y="2336"/>
                    <a:pt x="23828" y="1869"/>
                    <a:pt x="23595" y="1636"/>
                  </a:cubicBezTo>
                  <a:cubicBezTo>
                    <a:pt x="22621" y="662"/>
                    <a:pt x="21161" y="175"/>
                    <a:pt x="19891" y="175"/>
                  </a:cubicBezTo>
                  <a:cubicBezTo>
                    <a:pt x="19636" y="175"/>
                    <a:pt x="19390" y="195"/>
                    <a:pt x="19156" y="234"/>
                  </a:cubicBezTo>
                  <a:lnTo>
                    <a:pt x="15652" y="234"/>
                  </a:lnTo>
                  <a:lnTo>
                    <a:pt x="15652" y="0"/>
                  </a:lnTo>
                  <a:cubicBezTo>
                    <a:pt x="15068" y="117"/>
                    <a:pt x="14484" y="175"/>
                    <a:pt x="13900" y="175"/>
                  </a:cubicBezTo>
                  <a:cubicBezTo>
                    <a:pt x="13316" y="175"/>
                    <a:pt x="12732" y="117"/>
                    <a:pt x="12148" y="0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" y="1526416"/>
              <a:ext cx="387141" cy="413416"/>
            </a:xfrm>
            <a:custGeom>
              <a:avLst/>
              <a:gdLst/>
              <a:ahLst/>
              <a:cxnLst/>
              <a:rect l="l" t="t" r="r" b="b"/>
              <a:pathLst>
                <a:path w="21026" h="22453" extrusionOk="0">
                  <a:moveTo>
                    <a:pt x="8773" y="0"/>
                  </a:moveTo>
                  <a:cubicBezTo>
                    <a:pt x="6237" y="0"/>
                    <a:pt x="3899" y="1225"/>
                    <a:pt x="2336" y="3483"/>
                  </a:cubicBezTo>
                  <a:cubicBezTo>
                    <a:pt x="0" y="6053"/>
                    <a:pt x="234" y="10024"/>
                    <a:pt x="2570" y="12827"/>
                  </a:cubicBezTo>
                  <a:cubicBezTo>
                    <a:pt x="3271" y="13995"/>
                    <a:pt x="4205" y="15163"/>
                    <a:pt x="5373" y="16098"/>
                  </a:cubicBezTo>
                  <a:cubicBezTo>
                    <a:pt x="7008" y="17032"/>
                    <a:pt x="8410" y="18434"/>
                    <a:pt x="9812" y="19836"/>
                  </a:cubicBezTo>
                  <a:cubicBezTo>
                    <a:pt x="10746" y="20537"/>
                    <a:pt x="11447" y="21237"/>
                    <a:pt x="12615" y="21705"/>
                  </a:cubicBezTo>
                  <a:cubicBezTo>
                    <a:pt x="13322" y="22209"/>
                    <a:pt x="14160" y="22452"/>
                    <a:pt x="14996" y="22452"/>
                  </a:cubicBezTo>
                  <a:cubicBezTo>
                    <a:pt x="16095" y="22452"/>
                    <a:pt x="17192" y="22033"/>
                    <a:pt x="17988" y="21237"/>
                  </a:cubicBezTo>
                  <a:cubicBezTo>
                    <a:pt x="20091" y="19368"/>
                    <a:pt x="21025" y="16565"/>
                    <a:pt x="20558" y="13762"/>
                  </a:cubicBezTo>
                  <a:cubicBezTo>
                    <a:pt x="20558" y="12360"/>
                    <a:pt x="20324" y="11192"/>
                    <a:pt x="20091" y="10024"/>
                  </a:cubicBezTo>
                  <a:cubicBezTo>
                    <a:pt x="19390" y="5352"/>
                    <a:pt x="15886" y="1614"/>
                    <a:pt x="11447" y="446"/>
                  </a:cubicBezTo>
                  <a:cubicBezTo>
                    <a:pt x="10548" y="146"/>
                    <a:pt x="9649" y="0"/>
                    <a:pt x="8773" y="0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8601809" y="1889803"/>
              <a:ext cx="301118" cy="354735"/>
            </a:xfrm>
            <a:custGeom>
              <a:avLst/>
              <a:gdLst/>
              <a:ahLst/>
              <a:cxnLst/>
              <a:rect l="l" t="t" r="r" b="b"/>
              <a:pathLst>
                <a:path w="16354" h="19266" extrusionOk="0">
                  <a:moveTo>
                    <a:pt x="7499" y="1"/>
                  </a:moveTo>
                  <a:cubicBezTo>
                    <a:pt x="6118" y="1"/>
                    <a:pt x="4724" y="392"/>
                    <a:pt x="3505" y="1230"/>
                  </a:cubicBezTo>
                  <a:cubicBezTo>
                    <a:pt x="701" y="3333"/>
                    <a:pt x="0" y="7070"/>
                    <a:pt x="1636" y="9874"/>
                  </a:cubicBezTo>
                  <a:cubicBezTo>
                    <a:pt x="2804" y="11743"/>
                    <a:pt x="3972" y="13845"/>
                    <a:pt x="5140" y="15714"/>
                  </a:cubicBezTo>
                  <a:cubicBezTo>
                    <a:pt x="5374" y="16648"/>
                    <a:pt x="6074" y="17349"/>
                    <a:pt x="6775" y="18050"/>
                  </a:cubicBezTo>
                  <a:cubicBezTo>
                    <a:pt x="7571" y="18846"/>
                    <a:pt x="8668" y="19265"/>
                    <a:pt x="9767" y="19265"/>
                  </a:cubicBezTo>
                  <a:cubicBezTo>
                    <a:pt x="10604" y="19265"/>
                    <a:pt x="11441" y="19022"/>
                    <a:pt x="12148" y="18517"/>
                  </a:cubicBezTo>
                  <a:cubicBezTo>
                    <a:pt x="14952" y="16648"/>
                    <a:pt x="16353" y="13611"/>
                    <a:pt x="15886" y="10341"/>
                  </a:cubicBezTo>
                  <a:cubicBezTo>
                    <a:pt x="15652" y="8238"/>
                    <a:pt x="15185" y="6370"/>
                    <a:pt x="14251" y="4501"/>
                  </a:cubicBezTo>
                  <a:cubicBezTo>
                    <a:pt x="13149" y="1667"/>
                    <a:pt x="10351" y="1"/>
                    <a:pt x="7499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315647" y="3701182"/>
              <a:ext cx="253798" cy="274217"/>
            </a:xfrm>
            <a:custGeom>
              <a:avLst/>
              <a:gdLst/>
              <a:ahLst/>
              <a:cxnLst/>
              <a:rect l="l" t="t" r="r" b="b"/>
              <a:pathLst>
                <a:path w="13784" h="14893" extrusionOk="0">
                  <a:moveTo>
                    <a:pt x="5840" y="1"/>
                  </a:moveTo>
                  <a:cubicBezTo>
                    <a:pt x="3504" y="1"/>
                    <a:pt x="1635" y="1402"/>
                    <a:pt x="935" y="3739"/>
                  </a:cubicBezTo>
                  <a:cubicBezTo>
                    <a:pt x="0" y="5607"/>
                    <a:pt x="935" y="8177"/>
                    <a:pt x="2803" y="9112"/>
                  </a:cubicBezTo>
                  <a:cubicBezTo>
                    <a:pt x="4205" y="10046"/>
                    <a:pt x="5607" y="11214"/>
                    <a:pt x="6541" y="12849"/>
                  </a:cubicBezTo>
                  <a:cubicBezTo>
                    <a:pt x="7008" y="13317"/>
                    <a:pt x="7476" y="13784"/>
                    <a:pt x="7943" y="14018"/>
                  </a:cubicBezTo>
                  <a:cubicBezTo>
                    <a:pt x="8650" y="14583"/>
                    <a:pt x="9529" y="14892"/>
                    <a:pt x="10423" y="14892"/>
                  </a:cubicBezTo>
                  <a:cubicBezTo>
                    <a:pt x="11006" y="14892"/>
                    <a:pt x="11595" y="14761"/>
                    <a:pt x="12148" y="14485"/>
                  </a:cubicBezTo>
                  <a:cubicBezTo>
                    <a:pt x="13316" y="13784"/>
                    <a:pt x="13783" y="12382"/>
                    <a:pt x="13783" y="11214"/>
                  </a:cubicBezTo>
                  <a:cubicBezTo>
                    <a:pt x="13550" y="9112"/>
                    <a:pt x="13082" y="7009"/>
                    <a:pt x="12615" y="4907"/>
                  </a:cubicBezTo>
                  <a:cubicBezTo>
                    <a:pt x="11681" y="2103"/>
                    <a:pt x="8877" y="1"/>
                    <a:pt x="5840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414592" y="4221994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" name="Google Shape;36;p4"/>
          <p:cNvGrpSpPr/>
          <p:nvPr/>
        </p:nvGrpSpPr>
        <p:grpSpPr>
          <a:xfrm>
            <a:off x="11469226" y="5320164"/>
            <a:ext cx="401348" cy="1378411"/>
            <a:chOff x="3054050" y="236475"/>
            <a:chExt cx="1501300" cy="5156150"/>
          </a:xfrm>
        </p:grpSpPr>
        <p:sp>
          <p:nvSpPr>
            <p:cNvPr id="37" name="Google Shape;37;p4"/>
            <p:cNvSpPr/>
            <p:nvPr/>
          </p:nvSpPr>
          <p:spPr>
            <a:xfrm>
              <a:off x="3714825" y="4742075"/>
              <a:ext cx="26450" cy="25"/>
            </a:xfrm>
            <a:custGeom>
              <a:avLst/>
              <a:gdLst/>
              <a:ahLst/>
              <a:cxnLst/>
              <a:rect l="l" t="t" r="r" b="b"/>
              <a:pathLst>
                <a:path w="1058" h="1" extrusionOk="0">
                  <a:moveTo>
                    <a:pt x="1058" y="0"/>
                  </a:moveTo>
                  <a:lnTo>
                    <a:pt x="0" y="0"/>
                  </a:lnTo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3133325" y="539200"/>
              <a:ext cx="607950" cy="412600"/>
            </a:xfrm>
            <a:custGeom>
              <a:avLst/>
              <a:gdLst/>
              <a:ahLst/>
              <a:cxnLst/>
              <a:rect l="l" t="t" r="r" b="b"/>
              <a:pathLst>
                <a:path w="24318" h="16504" extrusionOk="0">
                  <a:moveTo>
                    <a:pt x="11143" y="0"/>
                  </a:moveTo>
                  <a:cubicBezTo>
                    <a:pt x="11024" y="0"/>
                    <a:pt x="10905" y="4"/>
                    <a:pt x="10785" y="10"/>
                  </a:cubicBezTo>
                  <a:cubicBezTo>
                    <a:pt x="7190" y="433"/>
                    <a:pt x="4441" y="2970"/>
                    <a:pt x="3384" y="6353"/>
                  </a:cubicBezTo>
                  <a:cubicBezTo>
                    <a:pt x="2549" y="9485"/>
                    <a:pt x="2332" y="13029"/>
                    <a:pt x="2937" y="16374"/>
                  </a:cubicBezTo>
                  <a:lnTo>
                    <a:pt x="2937" y="16374"/>
                  </a:lnTo>
                  <a:lnTo>
                    <a:pt x="17974" y="15446"/>
                  </a:lnTo>
                  <a:cubicBezTo>
                    <a:pt x="18221" y="15481"/>
                    <a:pt x="18468" y="15499"/>
                    <a:pt x="18713" y="15499"/>
                  </a:cubicBezTo>
                  <a:cubicBezTo>
                    <a:pt x="19942" y="15499"/>
                    <a:pt x="21146" y="15058"/>
                    <a:pt x="22203" y="14177"/>
                  </a:cubicBezTo>
                  <a:cubicBezTo>
                    <a:pt x="24318" y="12063"/>
                    <a:pt x="22415" y="8468"/>
                    <a:pt x="20512" y="6142"/>
                  </a:cubicBezTo>
                  <a:cubicBezTo>
                    <a:pt x="18050" y="3270"/>
                    <a:pt x="14992" y="0"/>
                    <a:pt x="11143" y="0"/>
                  </a:cubicBezTo>
                  <a:close/>
                  <a:moveTo>
                    <a:pt x="2327" y="13754"/>
                  </a:moveTo>
                  <a:cubicBezTo>
                    <a:pt x="847" y="13754"/>
                    <a:pt x="1" y="15446"/>
                    <a:pt x="847" y="16503"/>
                  </a:cubicBezTo>
                  <a:lnTo>
                    <a:pt x="2931" y="16374"/>
                  </a:lnTo>
                  <a:lnTo>
                    <a:pt x="2931" y="16374"/>
                  </a:lnTo>
                  <a:lnTo>
                    <a:pt x="2327" y="13754"/>
                  </a:lnTo>
                  <a:close/>
                  <a:moveTo>
                    <a:pt x="2937" y="16374"/>
                  </a:moveTo>
                  <a:lnTo>
                    <a:pt x="2931" y="16374"/>
                  </a:lnTo>
                  <a:lnTo>
                    <a:pt x="2931" y="16374"/>
                  </a:lnTo>
                  <a:lnTo>
                    <a:pt x="2961" y="16503"/>
                  </a:lnTo>
                  <a:cubicBezTo>
                    <a:pt x="2953" y="16460"/>
                    <a:pt x="2945" y="16417"/>
                    <a:pt x="2937" y="16374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3508650" y="4405100"/>
              <a:ext cx="993850" cy="262975"/>
            </a:xfrm>
            <a:custGeom>
              <a:avLst/>
              <a:gdLst/>
              <a:ahLst/>
              <a:cxnLst/>
              <a:rect l="l" t="t" r="r" b="b"/>
              <a:pathLst>
                <a:path w="39754" h="10519" extrusionOk="0">
                  <a:moveTo>
                    <a:pt x="1692" y="3752"/>
                  </a:moveTo>
                  <a:lnTo>
                    <a:pt x="1058" y="4175"/>
                  </a:lnTo>
                  <a:lnTo>
                    <a:pt x="1606" y="4100"/>
                  </a:lnTo>
                  <a:lnTo>
                    <a:pt x="1606" y="4100"/>
                  </a:lnTo>
                  <a:lnTo>
                    <a:pt x="1692" y="3752"/>
                  </a:lnTo>
                  <a:close/>
                  <a:moveTo>
                    <a:pt x="31748" y="0"/>
                  </a:moveTo>
                  <a:cubicBezTo>
                    <a:pt x="30760" y="0"/>
                    <a:pt x="29759" y="119"/>
                    <a:pt x="28758" y="369"/>
                  </a:cubicBezTo>
                  <a:lnTo>
                    <a:pt x="1606" y="4100"/>
                  </a:lnTo>
                  <a:lnTo>
                    <a:pt x="1606" y="4100"/>
                  </a:lnTo>
                  <a:lnTo>
                    <a:pt x="1" y="10519"/>
                  </a:lnTo>
                  <a:lnTo>
                    <a:pt x="33199" y="8827"/>
                  </a:lnTo>
                  <a:cubicBezTo>
                    <a:pt x="33440" y="8854"/>
                    <a:pt x="33685" y="8867"/>
                    <a:pt x="33932" y="8867"/>
                  </a:cubicBezTo>
                  <a:cubicBezTo>
                    <a:pt x="35625" y="8867"/>
                    <a:pt x="37377" y="8243"/>
                    <a:pt x="38485" y="7135"/>
                  </a:cubicBezTo>
                  <a:cubicBezTo>
                    <a:pt x="39754" y="4809"/>
                    <a:pt x="38696" y="1849"/>
                    <a:pt x="36159" y="792"/>
                  </a:cubicBezTo>
                  <a:cubicBezTo>
                    <a:pt x="34750" y="280"/>
                    <a:pt x="33264" y="0"/>
                    <a:pt x="31748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3122750" y="1020500"/>
              <a:ext cx="1168300" cy="3347975"/>
            </a:xfrm>
            <a:custGeom>
              <a:avLst/>
              <a:gdLst/>
              <a:ahLst/>
              <a:cxnLst/>
              <a:rect l="l" t="t" r="r" b="b"/>
              <a:pathLst>
                <a:path w="46732" h="133919" extrusionOk="0">
                  <a:moveTo>
                    <a:pt x="24529" y="0"/>
                  </a:moveTo>
                  <a:lnTo>
                    <a:pt x="847" y="4652"/>
                  </a:lnTo>
                  <a:cubicBezTo>
                    <a:pt x="1" y="4863"/>
                    <a:pt x="11419" y="89868"/>
                    <a:pt x="12477" y="97691"/>
                  </a:cubicBezTo>
                  <a:cubicBezTo>
                    <a:pt x="13534" y="107207"/>
                    <a:pt x="12054" y="125603"/>
                    <a:pt x="21569" y="131735"/>
                  </a:cubicBezTo>
                  <a:cubicBezTo>
                    <a:pt x="23779" y="133209"/>
                    <a:pt x="26816" y="133918"/>
                    <a:pt x="30008" y="133918"/>
                  </a:cubicBezTo>
                  <a:cubicBezTo>
                    <a:pt x="36896" y="133918"/>
                    <a:pt x="44508" y="130614"/>
                    <a:pt x="46097" y="124546"/>
                  </a:cubicBezTo>
                  <a:cubicBezTo>
                    <a:pt x="46731" y="121797"/>
                    <a:pt x="46731" y="118625"/>
                    <a:pt x="45886" y="115876"/>
                  </a:cubicBezTo>
                  <a:cubicBezTo>
                    <a:pt x="38696" y="77180"/>
                    <a:pt x="31719" y="38696"/>
                    <a:pt x="24529" y="0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3556225" y="4715625"/>
              <a:ext cx="829975" cy="619575"/>
            </a:xfrm>
            <a:custGeom>
              <a:avLst/>
              <a:gdLst/>
              <a:ahLst/>
              <a:cxnLst/>
              <a:rect l="l" t="t" r="r" b="b"/>
              <a:pathLst>
                <a:path w="33199" h="24783" extrusionOk="0">
                  <a:moveTo>
                    <a:pt x="15437" y="1"/>
                  </a:moveTo>
                  <a:cubicBezTo>
                    <a:pt x="12318" y="1"/>
                    <a:pt x="9199" y="635"/>
                    <a:pt x="6344" y="1904"/>
                  </a:cubicBezTo>
                  <a:lnTo>
                    <a:pt x="6133" y="3384"/>
                  </a:lnTo>
                  <a:cubicBezTo>
                    <a:pt x="847" y="6133"/>
                    <a:pt x="1" y="13957"/>
                    <a:pt x="3384" y="18820"/>
                  </a:cubicBezTo>
                  <a:cubicBezTo>
                    <a:pt x="6577" y="22545"/>
                    <a:pt x="11407" y="24782"/>
                    <a:pt x="16375" y="24782"/>
                  </a:cubicBezTo>
                  <a:cubicBezTo>
                    <a:pt x="17330" y="24782"/>
                    <a:pt x="18289" y="24700"/>
                    <a:pt x="19243" y="24529"/>
                  </a:cubicBezTo>
                  <a:cubicBezTo>
                    <a:pt x="23895" y="24318"/>
                    <a:pt x="28335" y="21569"/>
                    <a:pt x="30661" y="17551"/>
                  </a:cubicBezTo>
                  <a:cubicBezTo>
                    <a:pt x="33199" y="12054"/>
                    <a:pt x="30027" y="4864"/>
                    <a:pt x="24529" y="1904"/>
                  </a:cubicBezTo>
                  <a:cubicBezTo>
                    <a:pt x="21675" y="635"/>
                    <a:pt x="18556" y="1"/>
                    <a:pt x="15437" y="1"/>
                  </a:cubicBezTo>
                  <a:close/>
                </a:path>
              </a:pathLst>
            </a:custGeom>
            <a:solidFill>
              <a:srgbClr val="EDBB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3054050" y="236475"/>
              <a:ext cx="1501300" cy="5156150"/>
            </a:xfrm>
            <a:custGeom>
              <a:avLst/>
              <a:gdLst/>
              <a:ahLst/>
              <a:cxnLst/>
              <a:rect l="l" t="t" r="r" b="b"/>
              <a:pathLst>
                <a:path w="60052" h="206246" extrusionOk="0">
                  <a:moveTo>
                    <a:pt x="13110" y="5141"/>
                  </a:moveTo>
                  <a:cubicBezTo>
                    <a:pt x="13533" y="5141"/>
                    <a:pt x="13956" y="5564"/>
                    <a:pt x="13956" y="5987"/>
                  </a:cubicBezTo>
                  <a:cubicBezTo>
                    <a:pt x="13956" y="6198"/>
                    <a:pt x="13533" y="6410"/>
                    <a:pt x="13321" y="6621"/>
                  </a:cubicBezTo>
                  <a:cubicBezTo>
                    <a:pt x="12687" y="6410"/>
                    <a:pt x="12264" y="5775"/>
                    <a:pt x="12476" y="5564"/>
                  </a:cubicBezTo>
                  <a:cubicBezTo>
                    <a:pt x="12476" y="5352"/>
                    <a:pt x="12899" y="5141"/>
                    <a:pt x="13110" y="5141"/>
                  </a:cubicBezTo>
                  <a:close/>
                  <a:moveTo>
                    <a:pt x="14599" y="9996"/>
                  </a:moveTo>
                  <a:cubicBezTo>
                    <a:pt x="15884" y="9996"/>
                    <a:pt x="17170" y="10469"/>
                    <a:pt x="18185" y="11484"/>
                  </a:cubicBezTo>
                  <a:cubicBezTo>
                    <a:pt x="21357" y="15502"/>
                    <a:pt x="24317" y="19308"/>
                    <a:pt x="27277" y="23114"/>
                  </a:cubicBezTo>
                  <a:cubicBezTo>
                    <a:pt x="27700" y="23749"/>
                    <a:pt x="28123" y="24383"/>
                    <a:pt x="28334" y="24806"/>
                  </a:cubicBezTo>
                  <a:lnTo>
                    <a:pt x="28334" y="25017"/>
                  </a:lnTo>
                  <a:cubicBezTo>
                    <a:pt x="28334" y="25863"/>
                    <a:pt x="27700" y="26498"/>
                    <a:pt x="26854" y="26921"/>
                  </a:cubicBezTo>
                  <a:lnTo>
                    <a:pt x="25797" y="26921"/>
                  </a:lnTo>
                  <a:cubicBezTo>
                    <a:pt x="24696" y="26186"/>
                    <a:pt x="23475" y="25811"/>
                    <a:pt x="22273" y="25811"/>
                  </a:cubicBezTo>
                  <a:cubicBezTo>
                    <a:pt x="20706" y="25811"/>
                    <a:pt x="19170" y="26450"/>
                    <a:pt x="17973" y="27766"/>
                  </a:cubicBezTo>
                  <a:cubicBezTo>
                    <a:pt x="17261" y="28241"/>
                    <a:pt x="16415" y="28516"/>
                    <a:pt x="15586" y="28516"/>
                  </a:cubicBezTo>
                  <a:cubicBezTo>
                    <a:pt x="14938" y="28516"/>
                    <a:pt x="14301" y="28349"/>
                    <a:pt x="13744" y="27978"/>
                  </a:cubicBezTo>
                  <a:cubicBezTo>
                    <a:pt x="12989" y="27600"/>
                    <a:pt x="12153" y="27411"/>
                    <a:pt x="11323" y="27411"/>
                  </a:cubicBezTo>
                  <a:cubicBezTo>
                    <a:pt x="9828" y="27411"/>
                    <a:pt x="8352" y="28023"/>
                    <a:pt x="7401" y="29247"/>
                  </a:cubicBezTo>
                  <a:cubicBezTo>
                    <a:pt x="6767" y="29458"/>
                    <a:pt x="6344" y="29669"/>
                    <a:pt x="5921" y="29669"/>
                  </a:cubicBezTo>
                  <a:cubicBezTo>
                    <a:pt x="5784" y="29697"/>
                    <a:pt x="5651" y="29710"/>
                    <a:pt x="5523" y="29710"/>
                  </a:cubicBezTo>
                  <a:cubicBezTo>
                    <a:pt x="4659" y="29710"/>
                    <a:pt x="4018" y="29110"/>
                    <a:pt x="4018" y="28189"/>
                  </a:cubicBezTo>
                  <a:cubicBezTo>
                    <a:pt x="4018" y="27555"/>
                    <a:pt x="4229" y="26709"/>
                    <a:pt x="4441" y="26075"/>
                  </a:cubicBezTo>
                  <a:cubicBezTo>
                    <a:pt x="6344" y="21634"/>
                    <a:pt x="8035" y="17194"/>
                    <a:pt x="9727" y="12965"/>
                  </a:cubicBezTo>
                  <a:cubicBezTo>
                    <a:pt x="10742" y="11062"/>
                    <a:pt x="12670" y="9996"/>
                    <a:pt x="14599" y="9996"/>
                  </a:cubicBezTo>
                  <a:close/>
                  <a:moveTo>
                    <a:pt x="28661" y="30052"/>
                  </a:moveTo>
                  <a:cubicBezTo>
                    <a:pt x="29388" y="30052"/>
                    <a:pt x="30053" y="30652"/>
                    <a:pt x="30238" y="31573"/>
                  </a:cubicBezTo>
                  <a:cubicBezTo>
                    <a:pt x="30449" y="32630"/>
                    <a:pt x="30660" y="34110"/>
                    <a:pt x="30872" y="35379"/>
                  </a:cubicBezTo>
                  <a:cubicBezTo>
                    <a:pt x="32563" y="47643"/>
                    <a:pt x="34467" y="59907"/>
                    <a:pt x="35735" y="72383"/>
                  </a:cubicBezTo>
                  <a:cubicBezTo>
                    <a:pt x="39118" y="100083"/>
                    <a:pt x="43347" y="127572"/>
                    <a:pt x="46942" y="155273"/>
                  </a:cubicBezTo>
                  <a:cubicBezTo>
                    <a:pt x="47154" y="156118"/>
                    <a:pt x="47365" y="156964"/>
                    <a:pt x="47365" y="158021"/>
                  </a:cubicBezTo>
                  <a:cubicBezTo>
                    <a:pt x="47576" y="160347"/>
                    <a:pt x="47154" y="160770"/>
                    <a:pt x="44828" y="161405"/>
                  </a:cubicBezTo>
                  <a:cubicBezTo>
                    <a:pt x="44405" y="161616"/>
                    <a:pt x="43770" y="161616"/>
                    <a:pt x="43347" y="161828"/>
                  </a:cubicBezTo>
                  <a:cubicBezTo>
                    <a:pt x="42290" y="161828"/>
                    <a:pt x="41444" y="161828"/>
                    <a:pt x="41233" y="160347"/>
                  </a:cubicBezTo>
                  <a:cubicBezTo>
                    <a:pt x="41021" y="158867"/>
                    <a:pt x="40810" y="157599"/>
                    <a:pt x="40599" y="156118"/>
                  </a:cubicBezTo>
                  <a:cubicBezTo>
                    <a:pt x="38907" y="143854"/>
                    <a:pt x="37004" y="131590"/>
                    <a:pt x="35735" y="119537"/>
                  </a:cubicBezTo>
                  <a:cubicBezTo>
                    <a:pt x="32352" y="91202"/>
                    <a:pt x="28123" y="63079"/>
                    <a:pt x="24317" y="34956"/>
                  </a:cubicBezTo>
                  <a:cubicBezTo>
                    <a:pt x="24317" y="33476"/>
                    <a:pt x="24105" y="31995"/>
                    <a:pt x="23683" y="30092"/>
                  </a:cubicBezTo>
                  <a:lnTo>
                    <a:pt x="28334" y="30092"/>
                  </a:lnTo>
                  <a:cubicBezTo>
                    <a:pt x="28444" y="30065"/>
                    <a:pt x="28553" y="30052"/>
                    <a:pt x="28661" y="30052"/>
                  </a:cubicBezTo>
                  <a:close/>
                  <a:moveTo>
                    <a:pt x="20088" y="31361"/>
                  </a:moveTo>
                  <a:cubicBezTo>
                    <a:pt x="20934" y="32630"/>
                    <a:pt x="21357" y="34110"/>
                    <a:pt x="21145" y="35802"/>
                  </a:cubicBezTo>
                  <a:cubicBezTo>
                    <a:pt x="26220" y="71537"/>
                    <a:pt x="31083" y="107484"/>
                    <a:pt x="35947" y="143220"/>
                  </a:cubicBezTo>
                  <a:cubicBezTo>
                    <a:pt x="36792" y="149140"/>
                    <a:pt x="37427" y="155061"/>
                    <a:pt x="38061" y="160770"/>
                  </a:cubicBezTo>
                  <a:cubicBezTo>
                    <a:pt x="38273" y="162673"/>
                    <a:pt x="37638" y="163308"/>
                    <a:pt x="35524" y="163731"/>
                  </a:cubicBezTo>
                  <a:cubicBezTo>
                    <a:pt x="35204" y="163763"/>
                    <a:pt x="34917" y="163780"/>
                    <a:pt x="34661" y="163780"/>
                  </a:cubicBezTo>
                  <a:cubicBezTo>
                    <a:pt x="33222" y="163780"/>
                    <a:pt x="32711" y="163231"/>
                    <a:pt x="32352" y="161616"/>
                  </a:cubicBezTo>
                  <a:cubicBezTo>
                    <a:pt x="32141" y="160559"/>
                    <a:pt x="31929" y="159079"/>
                    <a:pt x="31718" y="157810"/>
                  </a:cubicBezTo>
                  <a:cubicBezTo>
                    <a:pt x="28969" y="139202"/>
                    <a:pt x="26220" y="120383"/>
                    <a:pt x="23471" y="101775"/>
                  </a:cubicBezTo>
                  <a:cubicBezTo>
                    <a:pt x="20088" y="80418"/>
                    <a:pt x="16916" y="59061"/>
                    <a:pt x="13533" y="37916"/>
                  </a:cubicBezTo>
                  <a:cubicBezTo>
                    <a:pt x="13321" y="35802"/>
                    <a:pt x="13110" y="33898"/>
                    <a:pt x="12899" y="31784"/>
                  </a:cubicBezTo>
                  <a:lnTo>
                    <a:pt x="20088" y="31361"/>
                  </a:lnTo>
                  <a:close/>
                  <a:moveTo>
                    <a:pt x="8881" y="32418"/>
                  </a:moveTo>
                  <a:cubicBezTo>
                    <a:pt x="9727" y="33476"/>
                    <a:pt x="10150" y="34744"/>
                    <a:pt x="10150" y="36224"/>
                  </a:cubicBezTo>
                  <a:cubicBezTo>
                    <a:pt x="16282" y="76823"/>
                    <a:pt x="22414" y="117634"/>
                    <a:pt x="28546" y="158444"/>
                  </a:cubicBezTo>
                  <a:cubicBezTo>
                    <a:pt x="28757" y="159290"/>
                    <a:pt x="28969" y="160136"/>
                    <a:pt x="28969" y="160982"/>
                  </a:cubicBezTo>
                  <a:cubicBezTo>
                    <a:pt x="29180" y="163308"/>
                    <a:pt x="28969" y="163731"/>
                    <a:pt x="27700" y="163942"/>
                  </a:cubicBezTo>
                  <a:cubicBezTo>
                    <a:pt x="26763" y="164118"/>
                    <a:pt x="26004" y="164212"/>
                    <a:pt x="25384" y="164212"/>
                  </a:cubicBezTo>
                  <a:cubicBezTo>
                    <a:pt x="23764" y="164212"/>
                    <a:pt x="23084" y="163568"/>
                    <a:pt x="22625" y="162039"/>
                  </a:cubicBezTo>
                  <a:cubicBezTo>
                    <a:pt x="22414" y="161193"/>
                    <a:pt x="22414" y="160347"/>
                    <a:pt x="22202" y="159290"/>
                  </a:cubicBezTo>
                  <a:cubicBezTo>
                    <a:pt x="16282" y="118903"/>
                    <a:pt x="10361" y="78515"/>
                    <a:pt x="4441" y="38128"/>
                  </a:cubicBezTo>
                  <a:cubicBezTo>
                    <a:pt x="4018" y="36647"/>
                    <a:pt x="4018" y="34956"/>
                    <a:pt x="4441" y="33687"/>
                  </a:cubicBezTo>
                  <a:lnTo>
                    <a:pt x="8881" y="32418"/>
                  </a:lnTo>
                  <a:close/>
                  <a:moveTo>
                    <a:pt x="53286" y="164365"/>
                  </a:moveTo>
                  <a:cubicBezTo>
                    <a:pt x="54554" y="164365"/>
                    <a:pt x="55400" y="165211"/>
                    <a:pt x="54766" y="166268"/>
                  </a:cubicBezTo>
                  <a:cubicBezTo>
                    <a:pt x="53708" y="167748"/>
                    <a:pt x="53920" y="169651"/>
                    <a:pt x="55189" y="170709"/>
                  </a:cubicBezTo>
                  <a:cubicBezTo>
                    <a:pt x="56246" y="171554"/>
                    <a:pt x="55612" y="172823"/>
                    <a:pt x="54343" y="173246"/>
                  </a:cubicBezTo>
                  <a:cubicBezTo>
                    <a:pt x="53497" y="173669"/>
                    <a:pt x="52651" y="173880"/>
                    <a:pt x="51805" y="173880"/>
                  </a:cubicBezTo>
                  <a:cubicBezTo>
                    <a:pt x="42290" y="175784"/>
                    <a:pt x="32563" y="177052"/>
                    <a:pt x="22837" y="178109"/>
                  </a:cubicBezTo>
                  <a:lnTo>
                    <a:pt x="21779" y="178109"/>
                  </a:lnTo>
                  <a:cubicBezTo>
                    <a:pt x="21515" y="178162"/>
                    <a:pt x="21238" y="178189"/>
                    <a:pt x="20957" y="178189"/>
                  </a:cubicBezTo>
                  <a:cubicBezTo>
                    <a:pt x="20114" y="178189"/>
                    <a:pt x="19242" y="177951"/>
                    <a:pt x="18608" y="177475"/>
                  </a:cubicBezTo>
                  <a:cubicBezTo>
                    <a:pt x="17550" y="176418"/>
                    <a:pt x="18819" y="175572"/>
                    <a:pt x="19242" y="174515"/>
                  </a:cubicBezTo>
                  <a:cubicBezTo>
                    <a:pt x="20088" y="173035"/>
                    <a:pt x="18608" y="172400"/>
                    <a:pt x="17762" y="171554"/>
                  </a:cubicBezTo>
                  <a:cubicBezTo>
                    <a:pt x="17128" y="170709"/>
                    <a:pt x="17339" y="169651"/>
                    <a:pt x="18396" y="169440"/>
                  </a:cubicBezTo>
                  <a:cubicBezTo>
                    <a:pt x="19454" y="169017"/>
                    <a:pt x="20511" y="168806"/>
                    <a:pt x="21568" y="168806"/>
                  </a:cubicBezTo>
                  <a:cubicBezTo>
                    <a:pt x="26431" y="167960"/>
                    <a:pt x="31295" y="167325"/>
                    <a:pt x="36370" y="166691"/>
                  </a:cubicBezTo>
                  <a:lnTo>
                    <a:pt x="50537" y="164577"/>
                  </a:lnTo>
                  <a:cubicBezTo>
                    <a:pt x="51383" y="164577"/>
                    <a:pt x="52228" y="164365"/>
                    <a:pt x="53286" y="164365"/>
                  </a:cubicBezTo>
                  <a:close/>
                  <a:moveTo>
                    <a:pt x="50431" y="178054"/>
                  </a:moveTo>
                  <a:cubicBezTo>
                    <a:pt x="50891" y="178054"/>
                    <a:pt x="51209" y="178433"/>
                    <a:pt x="51383" y="178955"/>
                  </a:cubicBezTo>
                  <a:cubicBezTo>
                    <a:pt x="52863" y="183184"/>
                    <a:pt x="53920" y="187625"/>
                    <a:pt x="54766" y="192065"/>
                  </a:cubicBezTo>
                  <a:cubicBezTo>
                    <a:pt x="55612" y="194814"/>
                    <a:pt x="54131" y="197775"/>
                    <a:pt x="51594" y="198832"/>
                  </a:cubicBezTo>
                  <a:cubicBezTo>
                    <a:pt x="50960" y="199255"/>
                    <a:pt x="50325" y="199678"/>
                    <a:pt x="49691" y="199889"/>
                  </a:cubicBezTo>
                  <a:cubicBezTo>
                    <a:pt x="45568" y="201792"/>
                    <a:pt x="41088" y="202744"/>
                    <a:pt x="36518" y="202744"/>
                  </a:cubicBezTo>
                  <a:cubicBezTo>
                    <a:pt x="34995" y="202744"/>
                    <a:pt x="33462" y="202638"/>
                    <a:pt x="31929" y="202427"/>
                  </a:cubicBezTo>
                  <a:cubicBezTo>
                    <a:pt x="30449" y="202215"/>
                    <a:pt x="29180" y="201792"/>
                    <a:pt x="27912" y="201158"/>
                  </a:cubicBezTo>
                  <a:cubicBezTo>
                    <a:pt x="26431" y="200524"/>
                    <a:pt x="25374" y="199255"/>
                    <a:pt x="25163" y="197775"/>
                  </a:cubicBezTo>
                  <a:cubicBezTo>
                    <a:pt x="24317" y="192488"/>
                    <a:pt x="24317" y="186991"/>
                    <a:pt x="25374" y="181704"/>
                  </a:cubicBezTo>
                  <a:cubicBezTo>
                    <a:pt x="26643" y="183819"/>
                    <a:pt x="25797" y="186356"/>
                    <a:pt x="26009" y="188048"/>
                  </a:cubicBezTo>
                  <a:cubicBezTo>
                    <a:pt x="26204" y="189615"/>
                    <a:pt x="26582" y="190820"/>
                    <a:pt x="27646" y="190820"/>
                  </a:cubicBezTo>
                  <a:cubicBezTo>
                    <a:pt x="27730" y="190820"/>
                    <a:pt x="27818" y="190812"/>
                    <a:pt x="27912" y="190797"/>
                  </a:cubicBezTo>
                  <a:cubicBezTo>
                    <a:pt x="29180" y="190374"/>
                    <a:pt x="29180" y="189105"/>
                    <a:pt x="29180" y="188048"/>
                  </a:cubicBezTo>
                  <a:cubicBezTo>
                    <a:pt x="29180" y="185510"/>
                    <a:pt x="28546" y="182339"/>
                    <a:pt x="30238" y="180858"/>
                  </a:cubicBezTo>
                  <a:cubicBezTo>
                    <a:pt x="31365" y="179731"/>
                    <a:pt x="33057" y="179731"/>
                    <a:pt x="34748" y="179731"/>
                  </a:cubicBezTo>
                  <a:cubicBezTo>
                    <a:pt x="35594" y="179731"/>
                    <a:pt x="36440" y="179731"/>
                    <a:pt x="37215" y="179590"/>
                  </a:cubicBezTo>
                  <a:cubicBezTo>
                    <a:pt x="39541" y="179167"/>
                    <a:pt x="41867" y="178744"/>
                    <a:pt x="44193" y="178321"/>
                  </a:cubicBezTo>
                  <a:cubicBezTo>
                    <a:pt x="44521" y="178280"/>
                    <a:pt x="44801" y="178255"/>
                    <a:pt x="45044" y="178255"/>
                  </a:cubicBezTo>
                  <a:cubicBezTo>
                    <a:pt x="46057" y="178255"/>
                    <a:pt x="46431" y="178690"/>
                    <a:pt x="46942" y="180224"/>
                  </a:cubicBezTo>
                  <a:cubicBezTo>
                    <a:pt x="47576" y="182127"/>
                    <a:pt x="48211" y="184030"/>
                    <a:pt x="48845" y="185933"/>
                  </a:cubicBezTo>
                  <a:cubicBezTo>
                    <a:pt x="49018" y="186624"/>
                    <a:pt x="49613" y="187314"/>
                    <a:pt x="50286" y="187314"/>
                  </a:cubicBezTo>
                  <a:cubicBezTo>
                    <a:pt x="50438" y="187314"/>
                    <a:pt x="50593" y="187280"/>
                    <a:pt x="50748" y="187202"/>
                  </a:cubicBezTo>
                  <a:cubicBezTo>
                    <a:pt x="51594" y="186991"/>
                    <a:pt x="51594" y="186145"/>
                    <a:pt x="51594" y="185510"/>
                  </a:cubicBezTo>
                  <a:cubicBezTo>
                    <a:pt x="51171" y="183819"/>
                    <a:pt x="50748" y="181916"/>
                    <a:pt x="50325" y="180224"/>
                  </a:cubicBezTo>
                  <a:cubicBezTo>
                    <a:pt x="50114" y="179590"/>
                    <a:pt x="49691" y="178955"/>
                    <a:pt x="50114" y="178109"/>
                  </a:cubicBezTo>
                  <a:cubicBezTo>
                    <a:pt x="50226" y="178072"/>
                    <a:pt x="50332" y="178054"/>
                    <a:pt x="50431" y="178054"/>
                  </a:cubicBezTo>
                  <a:close/>
                  <a:moveTo>
                    <a:pt x="12631" y="0"/>
                  </a:moveTo>
                  <a:cubicBezTo>
                    <a:pt x="12447" y="0"/>
                    <a:pt x="12255" y="21"/>
                    <a:pt x="12053" y="66"/>
                  </a:cubicBezTo>
                  <a:cubicBezTo>
                    <a:pt x="10361" y="489"/>
                    <a:pt x="10150" y="1969"/>
                    <a:pt x="9515" y="3449"/>
                  </a:cubicBezTo>
                  <a:cubicBezTo>
                    <a:pt x="7612" y="10004"/>
                    <a:pt x="5075" y="16559"/>
                    <a:pt x="2326" y="23114"/>
                  </a:cubicBezTo>
                  <a:cubicBezTo>
                    <a:pt x="423" y="26921"/>
                    <a:pt x="0" y="31150"/>
                    <a:pt x="846" y="35379"/>
                  </a:cubicBezTo>
                  <a:cubicBezTo>
                    <a:pt x="6767" y="76612"/>
                    <a:pt x="12899" y="117845"/>
                    <a:pt x="19031" y="159290"/>
                  </a:cubicBezTo>
                  <a:cubicBezTo>
                    <a:pt x="19242" y="160770"/>
                    <a:pt x="19454" y="162039"/>
                    <a:pt x="19454" y="163519"/>
                  </a:cubicBezTo>
                  <a:cubicBezTo>
                    <a:pt x="19665" y="164577"/>
                    <a:pt x="19242" y="165422"/>
                    <a:pt x="18396" y="165845"/>
                  </a:cubicBezTo>
                  <a:cubicBezTo>
                    <a:pt x="17762" y="166057"/>
                    <a:pt x="17339" y="166268"/>
                    <a:pt x="16705" y="166480"/>
                  </a:cubicBezTo>
                  <a:cubicBezTo>
                    <a:pt x="13744" y="167960"/>
                    <a:pt x="13110" y="169440"/>
                    <a:pt x="14379" y="172612"/>
                  </a:cubicBezTo>
                  <a:cubicBezTo>
                    <a:pt x="14802" y="173669"/>
                    <a:pt x="15013" y="174726"/>
                    <a:pt x="15013" y="175784"/>
                  </a:cubicBezTo>
                  <a:cubicBezTo>
                    <a:pt x="14802" y="179378"/>
                    <a:pt x="15013" y="179801"/>
                    <a:pt x="18396" y="180858"/>
                  </a:cubicBezTo>
                  <a:cubicBezTo>
                    <a:pt x="20511" y="181281"/>
                    <a:pt x="21779" y="183396"/>
                    <a:pt x="21357" y="185299"/>
                  </a:cubicBezTo>
                  <a:cubicBezTo>
                    <a:pt x="21145" y="187202"/>
                    <a:pt x="21145" y="189105"/>
                    <a:pt x="21357" y="191008"/>
                  </a:cubicBezTo>
                  <a:cubicBezTo>
                    <a:pt x="21568" y="193334"/>
                    <a:pt x="21568" y="195660"/>
                    <a:pt x="21779" y="197986"/>
                  </a:cubicBezTo>
                  <a:cubicBezTo>
                    <a:pt x="22202" y="201158"/>
                    <a:pt x="24317" y="203695"/>
                    <a:pt x="27066" y="204541"/>
                  </a:cubicBezTo>
                  <a:cubicBezTo>
                    <a:pt x="28123" y="204964"/>
                    <a:pt x="29180" y="205387"/>
                    <a:pt x="30238" y="205598"/>
                  </a:cubicBezTo>
                  <a:cubicBezTo>
                    <a:pt x="32396" y="206030"/>
                    <a:pt x="34591" y="206246"/>
                    <a:pt x="36784" y="206246"/>
                  </a:cubicBezTo>
                  <a:cubicBezTo>
                    <a:pt x="42112" y="206246"/>
                    <a:pt x="47435" y="204973"/>
                    <a:pt x="52228" y="202427"/>
                  </a:cubicBezTo>
                  <a:cubicBezTo>
                    <a:pt x="57938" y="199678"/>
                    <a:pt x="59206" y="196294"/>
                    <a:pt x="57938" y="190162"/>
                  </a:cubicBezTo>
                  <a:cubicBezTo>
                    <a:pt x="57092" y="186779"/>
                    <a:pt x="56034" y="183607"/>
                    <a:pt x="54977" y="180224"/>
                  </a:cubicBezTo>
                  <a:cubicBezTo>
                    <a:pt x="54343" y="177475"/>
                    <a:pt x="54343" y="177475"/>
                    <a:pt x="56669" y="175784"/>
                  </a:cubicBezTo>
                  <a:cubicBezTo>
                    <a:pt x="58995" y="174726"/>
                    <a:pt x="60052" y="171977"/>
                    <a:pt x="58783" y="169651"/>
                  </a:cubicBezTo>
                  <a:cubicBezTo>
                    <a:pt x="58360" y="168594"/>
                    <a:pt x="58360" y="167325"/>
                    <a:pt x="58360" y="166057"/>
                  </a:cubicBezTo>
                  <a:cubicBezTo>
                    <a:pt x="58360" y="162673"/>
                    <a:pt x="57303" y="161616"/>
                    <a:pt x="54343" y="161193"/>
                  </a:cubicBezTo>
                  <a:cubicBezTo>
                    <a:pt x="51383" y="160770"/>
                    <a:pt x="50960" y="161405"/>
                    <a:pt x="50537" y="157176"/>
                  </a:cubicBezTo>
                  <a:cubicBezTo>
                    <a:pt x="50325" y="155695"/>
                    <a:pt x="50114" y="154215"/>
                    <a:pt x="49902" y="152735"/>
                  </a:cubicBezTo>
                  <a:lnTo>
                    <a:pt x="41656" y="93317"/>
                  </a:lnTo>
                  <a:lnTo>
                    <a:pt x="41867" y="93317"/>
                  </a:lnTo>
                  <a:cubicBezTo>
                    <a:pt x="38907" y="72172"/>
                    <a:pt x="35947" y="50815"/>
                    <a:pt x="33198" y="29881"/>
                  </a:cubicBezTo>
                  <a:cubicBezTo>
                    <a:pt x="32986" y="26709"/>
                    <a:pt x="31718" y="23749"/>
                    <a:pt x="29815" y="21211"/>
                  </a:cubicBezTo>
                  <a:cubicBezTo>
                    <a:pt x="24951" y="15291"/>
                    <a:pt x="20299" y="9158"/>
                    <a:pt x="15859" y="2815"/>
                  </a:cubicBezTo>
                  <a:cubicBezTo>
                    <a:pt x="15103" y="1492"/>
                    <a:pt x="14178" y="0"/>
                    <a:pt x="1263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4306875" y="4995800"/>
              <a:ext cx="89900" cy="111050"/>
            </a:xfrm>
            <a:custGeom>
              <a:avLst/>
              <a:gdLst/>
              <a:ahLst/>
              <a:cxnLst/>
              <a:rect l="l" t="t" r="r" b="b"/>
              <a:pathLst>
                <a:path w="3596" h="4442" extrusionOk="0">
                  <a:moveTo>
                    <a:pt x="1692" y="1"/>
                  </a:moveTo>
                  <a:cubicBezTo>
                    <a:pt x="1058" y="1"/>
                    <a:pt x="847" y="424"/>
                    <a:pt x="635" y="847"/>
                  </a:cubicBezTo>
                  <a:cubicBezTo>
                    <a:pt x="1" y="2115"/>
                    <a:pt x="424" y="3595"/>
                    <a:pt x="1481" y="4441"/>
                  </a:cubicBezTo>
                  <a:lnTo>
                    <a:pt x="2327" y="4441"/>
                  </a:lnTo>
                  <a:cubicBezTo>
                    <a:pt x="2750" y="4230"/>
                    <a:pt x="2961" y="4018"/>
                    <a:pt x="3173" y="3807"/>
                  </a:cubicBezTo>
                  <a:cubicBezTo>
                    <a:pt x="3595" y="2750"/>
                    <a:pt x="3595" y="1481"/>
                    <a:pt x="2961" y="635"/>
                  </a:cubicBezTo>
                  <a:cubicBezTo>
                    <a:pt x="2750" y="212"/>
                    <a:pt x="2115" y="1"/>
                    <a:pt x="169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3704250" y="5085675"/>
              <a:ext cx="95175" cy="102550"/>
            </a:xfrm>
            <a:custGeom>
              <a:avLst/>
              <a:gdLst/>
              <a:ahLst/>
              <a:cxnLst/>
              <a:rect l="l" t="t" r="r" b="b"/>
              <a:pathLst>
                <a:path w="3807" h="4102" extrusionOk="0">
                  <a:moveTo>
                    <a:pt x="1904" y="0"/>
                  </a:moveTo>
                  <a:cubicBezTo>
                    <a:pt x="1481" y="212"/>
                    <a:pt x="1058" y="212"/>
                    <a:pt x="1058" y="212"/>
                  </a:cubicBezTo>
                  <a:cubicBezTo>
                    <a:pt x="1" y="1269"/>
                    <a:pt x="1" y="2749"/>
                    <a:pt x="1058" y="3595"/>
                  </a:cubicBezTo>
                  <a:cubicBezTo>
                    <a:pt x="1213" y="3905"/>
                    <a:pt x="1594" y="4101"/>
                    <a:pt x="1953" y="4101"/>
                  </a:cubicBezTo>
                  <a:cubicBezTo>
                    <a:pt x="2085" y="4101"/>
                    <a:pt x="2213" y="4075"/>
                    <a:pt x="2326" y="4018"/>
                  </a:cubicBezTo>
                  <a:cubicBezTo>
                    <a:pt x="3807" y="3595"/>
                    <a:pt x="3384" y="2115"/>
                    <a:pt x="3172" y="1481"/>
                  </a:cubicBezTo>
                  <a:cubicBezTo>
                    <a:pt x="3172" y="635"/>
                    <a:pt x="2749" y="0"/>
                    <a:pt x="190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3624950" y="4446025"/>
              <a:ext cx="697825" cy="157300"/>
            </a:xfrm>
            <a:custGeom>
              <a:avLst/>
              <a:gdLst/>
              <a:ahLst/>
              <a:cxnLst/>
              <a:rect l="l" t="t" r="r" b="b"/>
              <a:pathLst>
                <a:path w="27913" h="6292" extrusionOk="0">
                  <a:moveTo>
                    <a:pt x="25798" y="1"/>
                  </a:moveTo>
                  <a:cubicBezTo>
                    <a:pt x="24952" y="212"/>
                    <a:pt x="24106" y="424"/>
                    <a:pt x="23260" y="424"/>
                  </a:cubicBezTo>
                  <a:lnTo>
                    <a:pt x="13956" y="1692"/>
                  </a:lnTo>
                  <a:lnTo>
                    <a:pt x="13956" y="1904"/>
                  </a:lnTo>
                  <a:cubicBezTo>
                    <a:pt x="11631" y="2115"/>
                    <a:pt x="8882" y="2538"/>
                    <a:pt x="6979" y="2961"/>
                  </a:cubicBezTo>
                  <a:cubicBezTo>
                    <a:pt x="4864" y="3172"/>
                    <a:pt x="2961" y="3384"/>
                    <a:pt x="1058" y="3807"/>
                  </a:cubicBezTo>
                  <a:cubicBezTo>
                    <a:pt x="424" y="4018"/>
                    <a:pt x="1" y="4441"/>
                    <a:pt x="212" y="5076"/>
                  </a:cubicBezTo>
                  <a:cubicBezTo>
                    <a:pt x="212" y="5710"/>
                    <a:pt x="635" y="5921"/>
                    <a:pt x="1058" y="6133"/>
                  </a:cubicBezTo>
                  <a:cubicBezTo>
                    <a:pt x="1164" y="6239"/>
                    <a:pt x="1269" y="6291"/>
                    <a:pt x="1375" y="6291"/>
                  </a:cubicBezTo>
                  <a:cubicBezTo>
                    <a:pt x="1481" y="6291"/>
                    <a:pt x="1587" y="6239"/>
                    <a:pt x="1692" y="6133"/>
                  </a:cubicBezTo>
                  <a:cubicBezTo>
                    <a:pt x="5921" y="5921"/>
                    <a:pt x="10150" y="5710"/>
                    <a:pt x="14168" y="5287"/>
                  </a:cubicBezTo>
                  <a:cubicBezTo>
                    <a:pt x="14802" y="5287"/>
                    <a:pt x="15437" y="5287"/>
                    <a:pt x="15860" y="5076"/>
                  </a:cubicBezTo>
                  <a:cubicBezTo>
                    <a:pt x="18397" y="4018"/>
                    <a:pt x="21146" y="3384"/>
                    <a:pt x="23895" y="3172"/>
                  </a:cubicBezTo>
                  <a:cubicBezTo>
                    <a:pt x="24740" y="2961"/>
                    <a:pt x="25798" y="2961"/>
                    <a:pt x="26432" y="2750"/>
                  </a:cubicBezTo>
                  <a:cubicBezTo>
                    <a:pt x="27066" y="2538"/>
                    <a:pt x="27701" y="2115"/>
                    <a:pt x="27912" y="1269"/>
                  </a:cubicBezTo>
                  <a:cubicBezTo>
                    <a:pt x="27912" y="635"/>
                    <a:pt x="26643" y="1"/>
                    <a:pt x="2579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950967" y="599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454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Barlow SemiBold"/>
              <a:buAutoNum type="arabicPeriod"/>
              <a:defRPr sz="1600"/>
            </a:lvl1pPr>
            <a:lvl2pPr marL="1219170" lvl="1" indent="-34543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/>
            </a:lvl2pPr>
            <a:lvl3pPr marL="1828754" lvl="2" indent="-34543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/>
            </a:lvl3pPr>
            <a:lvl4pPr marL="2438339" lvl="3" indent="-34543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/>
            </a:lvl4pPr>
            <a:lvl5pPr marL="3047924" lvl="4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/>
            </a:lvl5pPr>
            <a:lvl6pPr marL="3657509" lvl="5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/>
            </a:lvl6pPr>
            <a:lvl7pPr marL="4267093" lvl="6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/>
            </a:lvl7pPr>
            <a:lvl8pPr marL="4876678" lvl="7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/>
            </a:lvl8pPr>
            <a:lvl9pPr marL="5486263" lvl="8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8105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9"/>
          <p:cNvGrpSpPr/>
          <p:nvPr/>
        </p:nvGrpSpPr>
        <p:grpSpPr>
          <a:xfrm>
            <a:off x="337297" y="343597"/>
            <a:ext cx="6148980" cy="5858727"/>
            <a:chOff x="252972" y="257697"/>
            <a:chExt cx="4611735" cy="4394045"/>
          </a:xfrm>
        </p:grpSpPr>
        <p:sp>
          <p:nvSpPr>
            <p:cNvPr id="144" name="Google Shape;144;p9"/>
            <p:cNvSpPr/>
            <p:nvPr/>
          </p:nvSpPr>
          <p:spPr>
            <a:xfrm>
              <a:off x="4202280" y="613709"/>
              <a:ext cx="662427" cy="712288"/>
            </a:xfrm>
            <a:custGeom>
              <a:avLst/>
              <a:gdLst/>
              <a:ahLst/>
              <a:cxnLst/>
              <a:rect l="l" t="t" r="r" b="b"/>
              <a:pathLst>
                <a:path w="35977" h="38685" extrusionOk="0">
                  <a:moveTo>
                    <a:pt x="12148" y="0"/>
                  </a:moveTo>
                  <a:cubicBezTo>
                    <a:pt x="9578" y="0"/>
                    <a:pt x="7008" y="935"/>
                    <a:pt x="5373" y="3037"/>
                  </a:cubicBezTo>
                  <a:cubicBezTo>
                    <a:pt x="3037" y="5140"/>
                    <a:pt x="701" y="7476"/>
                    <a:pt x="1168" y="10980"/>
                  </a:cubicBezTo>
                  <a:cubicBezTo>
                    <a:pt x="1168" y="11681"/>
                    <a:pt x="935" y="12148"/>
                    <a:pt x="701" y="12849"/>
                  </a:cubicBezTo>
                  <a:cubicBezTo>
                    <a:pt x="234" y="14017"/>
                    <a:pt x="0" y="15185"/>
                    <a:pt x="234" y="16587"/>
                  </a:cubicBezTo>
                  <a:cubicBezTo>
                    <a:pt x="1168" y="21025"/>
                    <a:pt x="2803" y="24997"/>
                    <a:pt x="5373" y="28735"/>
                  </a:cubicBezTo>
                  <a:cubicBezTo>
                    <a:pt x="5607" y="29202"/>
                    <a:pt x="6074" y="29435"/>
                    <a:pt x="6308" y="29903"/>
                  </a:cubicBezTo>
                  <a:cubicBezTo>
                    <a:pt x="8410" y="31304"/>
                    <a:pt x="10279" y="32940"/>
                    <a:pt x="11914" y="34575"/>
                  </a:cubicBezTo>
                  <a:cubicBezTo>
                    <a:pt x="13082" y="35743"/>
                    <a:pt x="14718" y="36677"/>
                    <a:pt x="16119" y="37612"/>
                  </a:cubicBezTo>
                  <a:cubicBezTo>
                    <a:pt x="17652" y="38327"/>
                    <a:pt x="19275" y="38685"/>
                    <a:pt x="20889" y="38685"/>
                  </a:cubicBezTo>
                  <a:cubicBezTo>
                    <a:pt x="22964" y="38685"/>
                    <a:pt x="25026" y="38094"/>
                    <a:pt x="26865" y="36911"/>
                  </a:cubicBezTo>
                  <a:cubicBezTo>
                    <a:pt x="30370" y="34341"/>
                    <a:pt x="33173" y="30837"/>
                    <a:pt x="34341" y="26632"/>
                  </a:cubicBezTo>
                  <a:cubicBezTo>
                    <a:pt x="35976" y="22894"/>
                    <a:pt x="35976" y="18689"/>
                    <a:pt x="34808" y="14718"/>
                  </a:cubicBezTo>
                  <a:cubicBezTo>
                    <a:pt x="32706" y="9578"/>
                    <a:pt x="30603" y="4673"/>
                    <a:pt x="24763" y="2570"/>
                  </a:cubicBezTo>
                  <a:cubicBezTo>
                    <a:pt x="24296" y="2336"/>
                    <a:pt x="23828" y="1869"/>
                    <a:pt x="23595" y="1636"/>
                  </a:cubicBezTo>
                  <a:cubicBezTo>
                    <a:pt x="22621" y="662"/>
                    <a:pt x="21161" y="175"/>
                    <a:pt x="19891" y="175"/>
                  </a:cubicBezTo>
                  <a:cubicBezTo>
                    <a:pt x="19636" y="175"/>
                    <a:pt x="19390" y="195"/>
                    <a:pt x="19156" y="234"/>
                  </a:cubicBezTo>
                  <a:lnTo>
                    <a:pt x="15652" y="234"/>
                  </a:lnTo>
                  <a:lnTo>
                    <a:pt x="15652" y="0"/>
                  </a:lnTo>
                  <a:cubicBezTo>
                    <a:pt x="15068" y="117"/>
                    <a:pt x="14484" y="175"/>
                    <a:pt x="13900" y="175"/>
                  </a:cubicBezTo>
                  <a:cubicBezTo>
                    <a:pt x="13316" y="175"/>
                    <a:pt x="12732" y="117"/>
                    <a:pt x="12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765469" y="4168340"/>
              <a:ext cx="460257" cy="483402"/>
            </a:xfrm>
            <a:custGeom>
              <a:avLst/>
              <a:gdLst/>
              <a:ahLst/>
              <a:cxnLst/>
              <a:rect l="l" t="t" r="r" b="b"/>
              <a:pathLst>
                <a:path w="24997" h="26254" extrusionOk="0">
                  <a:moveTo>
                    <a:pt x="11213" y="0"/>
                  </a:moveTo>
                  <a:cubicBezTo>
                    <a:pt x="9812" y="234"/>
                    <a:pt x="8176" y="467"/>
                    <a:pt x="7008" y="935"/>
                  </a:cubicBezTo>
                  <a:cubicBezTo>
                    <a:pt x="3971" y="1869"/>
                    <a:pt x="0" y="6775"/>
                    <a:pt x="234" y="9578"/>
                  </a:cubicBezTo>
                  <a:cubicBezTo>
                    <a:pt x="234" y="12615"/>
                    <a:pt x="935" y="15652"/>
                    <a:pt x="2103" y="18456"/>
                  </a:cubicBezTo>
                  <a:cubicBezTo>
                    <a:pt x="3971" y="22193"/>
                    <a:pt x="7476" y="24997"/>
                    <a:pt x="11447" y="25931"/>
                  </a:cubicBezTo>
                  <a:cubicBezTo>
                    <a:pt x="12170" y="26148"/>
                    <a:pt x="12916" y="26253"/>
                    <a:pt x="13663" y="26253"/>
                  </a:cubicBezTo>
                  <a:cubicBezTo>
                    <a:pt x="15329" y="26253"/>
                    <a:pt x="17004" y="25731"/>
                    <a:pt x="18455" y="24763"/>
                  </a:cubicBezTo>
                  <a:cubicBezTo>
                    <a:pt x="20791" y="23595"/>
                    <a:pt x="22427" y="21726"/>
                    <a:pt x="23595" y="19390"/>
                  </a:cubicBezTo>
                  <a:cubicBezTo>
                    <a:pt x="24996" y="15652"/>
                    <a:pt x="24996" y="11681"/>
                    <a:pt x="23595" y="8177"/>
                  </a:cubicBezTo>
                  <a:cubicBezTo>
                    <a:pt x="22427" y="5607"/>
                    <a:pt x="21492" y="2804"/>
                    <a:pt x="18689" y="1869"/>
                  </a:cubicBezTo>
                  <a:cubicBezTo>
                    <a:pt x="16119" y="935"/>
                    <a:pt x="13783" y="701"/>
                    <a:pt x="112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52972" y="257697"/>
              <a:ext cx="250032" cy="317214"/>
            </a:xfrm>
            <a:custGeom>
              <a:avLst/>
              <a:gdLst/>
              <a:ahLst/>
              <a:cxnLst/>
              <a:rect l="l" t="t" r="r" b="b"/>
              <a:pathLst>
                <a:path w="24997" h="26254" extrusionOk="0">
                  <a:moveTo>
                    <a:pt x="11213" y="0"/>
                  </a:moveTo>
                  <a:cubicBezTo>
                    <a:pt x="9812" y="234"/>
                    <a:pt x="8176" y="467"/>
                    <a:pt x="7008" y="935"/>
                  </a:cubicBezTo>
                  <a:cubicBezTo>
                    <a:pt x="3971" y="1869"/>
                    <a:pt x="0" y="6775"/>
                    <a:pt x="234" y="9578"/>
                  </a:cubicBezTo>
                  <a:cubicBezTo>
                    <a:pt x="234" y="12615"/>
                    <a:pt x="935" y="15652"/>
                    <a:pt x="2103" y="18456"/>
                  </a:cubicBezTo>
                  <a:cubicBezTo>
                    <a:pt x="3971" y="22193"/>
                    <a:pt x="7476" y="24997"/>
                    <a:pt x="11447" y="25931"/>
                  </a:cubicBezTo>
                  <a:cubicBezTo>
                    <a:pt x="12170" y="26148"/>
                    <a:pt x="12916" y="26253"/>
                    <a:pt x="13663" y="26253"/>
                  </a:cubicBezTo>
                  <a:cubicBezTo>
                    <a:pt x="15329" y="26253"/>
                    <a:pt x="17004" y="25731"/>
                    <a:pt x="18455" y="24763"/>
                  </a:cubicBezTo>
                  <a:cubicBezTo>
                    <a:pt x="20791" y="23595"/>
                    <a:pt x="22427" y="21726"/>
                    <a:pt x="23595" y="19390"/>
                  </a:cubicBezTo>
                  <a:cubicBezTo>
                    <a:pt x="24996" y="15652"/>
                    <a:pt x="24996" y="11681"/>
                    <a:pt x="23595" y="8177"/>
                  </a:cubicBezTo>
                  <a:cubicBezTo>
                    <a:pt x="22427" y="5607"/>
                    <a:pt x="21492" y="2804"/>
                    <a:pt x="18689" y="1869"/>
                  </a:cubicBezTo>
                  <a:cubicBezTo>
                    <a:pt x="16119" y="935"/>
                    <a:pt x="13783" y="701"/>
                    <a:pt x="112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7" name="Google Shape;147;p9"/>
          <p:cNvSpPr txBox="1">
            <a:spLocks noGrp="1"/>
          </p:cNvSpPr>
          <p:nvPr>
            <p:ph type="title"/>
          </p:nvPr>
        </p:nvSpPr>
        <p:spPr>
          <a:xfrm>
            <a:off x="950967" y="2005251"/>
            <a:ext cx="4227200" cy="15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8" name="Google Shape;148;p9"/>
          <p:cNvSpPr txBox="1">
            <a:spLocks noGrp="1"/>
          </p:cNvSpPr>
          <p:nvPr>
            <p:ph type="subTitle" idx="1"/>
          </p:nvPr>
        </p:nvSpPr>
        <p:spPr>
          <a:xfrm>
            <a:off x="950967" y="3645951"/>
            <a:ext cx="4227200" cy="12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40246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l" rtl="0"/>
            <a:fld id="{00000000-1234-1234-1234-123412341234}" type="slidenum">
              <a:rPr lang="en" smtClean="0"/>
              <a:pPr algn="l" rtl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90248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 ">
  <p:cSld name="Table of content 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13"/>
          <p:cNvGrpSpPr/>
          <p:nvPr/>
        </p:nvGrpSpPr>
        <p:grpSpPr>
          <a:xfrm>
            <a:off x="110922" y="152577"/>
            <a:ext cx="1341996" cy="1248387"/>
            <a:chOff x="920750" y="240450"/>
            <a:chExt cx="5619750" cy="5227750"/>
          </a:xfrm>
        </p:grpSpPr>
        <p:sp>
          <p:nvSpPr>
            <p:cNvPr id="245" name="Google Shape;245;p13"/>
            <p:cNvSpPr/>
            <p:nvPr/>
          </p:nvSpPr>
          <p:spPr>
            <a:xfrm>
              <a:off x="1492250" y="641425"/>
              <a:ext cx="4611700" cy="4242400"/>
            </a:xfrm>
            <a:custGeom>
              <a:avLst/>
              <a:gdLst/>
              <a:ahLst/>
              <a:cxnLst/>
              <a:rect l="l" t="t" r="r" b="b"/>
              <a:pathLst>
                <a:path w="184468" h="169696" extrusionOk="0">
                  <a:moveTo>
                    <a:pt x="94004" y="1"/>
                  </a:moveTo>
                  <a:cubicBezTo>
                    <a:pt x="92940" y="1"/>
                    <a:pt x="91874" y="21"/>
                    <a:pt x="90805" y="61"/>
                  </a:cubicBezTo>
                  <a:lnTo>
                    <a:pt x="95250" y="2918"/>
                  </a:lnTo>
                  <a:cubicBezTo>
                    <a:pt x="65723" y="5458"/>
                    <a:pt x="33973" y="14031"/>
                    <a:pt x="16193" y="37526"/>
                  </a:cubicBezTo>
                  <a:cubicBezTo>
                    <a:pt x="4445" y="54353"/>
                    <a:pt x="0" y="75308"/>
                    <a:pt x="3810" y="95628"/>
                  </a:cubicBezTo>
                  <a:cubicBezTo>
                    <a:pt x="9843" y="128648"/>
                    <a:pt x="33973" y="155953"/>
                    <a:pt x="66040" y="166113"/>
                  </a:cubicBezTo>
                  <a:cubicBezTo>
                    <a:pt x="74242" y="168525"/>
                    <a:pt x="82627" y="169695"/>
                    <a:pt x="90948" y="169695"/>
                  </a:cubicBezTo>
                  <a:cubicBezTo>
                    <a:pt x="115482" y="169695"/>
                    <a:pt x="139457" y="159523"/>
                    <a:pt x="156528" y="141031"/>
                  </a:cubicBezTo>
                  <a:cubicBezTo>
                    <a:pt x="178753" y="115313"/>
                    <a:pt x="184468" y="79436"/>
                    <a:pt x="170815" y="48321"/>
                  </a:cubicBezTo>
                  <a:cubicBezTo>
                    <a:pt x="156670" y="18800"/>
                    <a:pt x="126739" y="1"/>
                    <a:pt x="94004" y="1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3"/>
            <p:cNvSpPr/>
            <p:nvPr/>
          </p:nvSpPr>
          <p:spPr>
            <a:xfrm>
              <a:off x="1746250" y="2229625"/>
              <a:ext cx="1277950" cy="1058875"/>
            </a:xfrm>
            <a:custGeom>
              <a:avLst/>
              <a:gdLst/>
              <a:ahLst/>
              <a:cxnLst/>
              <a:rect l="l" t="t" r="r" b="b"/>
              <a:pathLst>
                <a:path w="51118" h="42355" extrusionOk="0">
                  <a:moveTo>
                    <a:pt x="22719" y="1"/>
                  </a:moveTo>
                  <a:cubicBezTo>
                    <a:pt x="17451" y="1"/>
                    <a:pt x="12130" y="1837"/>
                    <a:pt x="7938" y="5430"/>
                  </a:cubicBezTo>
                  <a:lnTo>
                    <a:pt x="14288" y="2890"/>
                  </a:lnTo>
                  <a:lnTo>
                    <a:pt x="14288" y="2890"/>
                  </a:lnTo>
                  <a:cubicBezTo>
                    <a:pt x="5080" y="7018"/>
                    <a:pt x="0" y="17178"/>
                    <a:pt x="2540" y="27020"/>
                  </a:cubicBezTo>
                  <a:cubicBezTo>
                    <a:pt x="5208" y="36209"/>
                    <a:pt x="13688" y="42354"/>
                    <a:pt x="22811" y="42354"/>
                  </a:cubicBezTo>
                  <a:cubicBezTo>
                    <a:pt x="23460" y="42354"/>
                    <a:pt x="24112" y="42323"/>
                    <a:pt x="24765" y="42260"/>
                  </a:cubicBezTo>
                  <a:cubicBezTo>
                    <a:pt x="46038" y="40038"/>
                    <a:pt x="51118" y="11463"/>
                    <a:pt x="31750" y="1938"/>
                  </a:cubicBezTo>
                  <a:cubicBezTo>
                    <a:pt x="28921" y="641"/>
                    <a:pt x="25829" y="1"/>
                    <a:pt x="22719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3"/>
            <p:cNvSpPr/>
            <p:nvPr/>
          </p:nvSpPr>
          <p:spPr>
            <a:xfrm>
              <a:off x="2976550" y="1289550"/>
              <a:ext cx="1293825" cy="1117325"/>
            </a:xfrm>
            <a:custGeom>
              <a:avLst/>
              <a:gdLst/>
              <a:ahLst/>
              <a:cxnLst/>
              <a:rect l="l" t="t" r="r" b="b"/>
              <a:pathLst>
                <a:path w="51753" h="44693" extrusionOk="0">
                  <a:moveTo>
                    <a:pt x="23375" y="1"/>
                  </a:moveTo>
                  <a:cubicBezTo>
                    <a:pt x="16653" y="1"/>
                    <a:pt x="10456" y="3652"/>
                    <a:pt x="7303" y="9696"/>
                  </a:cubicBezTo>
                  <a:lnTo>
                    <a:pt x="5398" y="1758"/>
                  </a:lnTo>
                  <a:lnTo>
                    <a:pt x="5398" y="1758"/>
                  </a:lnTo>
                  <a:cubicBezTo>
                    <a:pt x="1" y="16998"/>
                    <a:pt x="6668" y="34143"/>
                    <a:pt x="20956" y="42081"/>
                  </a:cubicBezTo>
                  <a:cubicBezTo>
                    <a:pt x="24413" y="43809"/>
                    <a:pt x="28385" y="44692"/>
                    <a:pt x="32271" y="44692"/>
                  </a:cubicBezTo>
                  <a:cubicBezTo>
                    <a:pt x="39805" y="44692"/>
                    <a:pt x="47017" y="41373"/>
                    <a:pt x="49531" y="34461"/>
                  </a:cubicBezTo>
                  <a:cubicBezTo>
                    <a:pt x="51753" y="27793"/>
                    <a:pt x="50166" y="20173"/>
                    <a:pt x="46038" y="14776"/>
                  </a:cubicBezTo>
                  <a:cubicBezTo>
                    <a:pt x="41911" y="7473"/>
                    <a:pt x="35243" y="2393"/>
                    <a:pt x="27623" y="488"/>
                  </a:cubicBezTo>
                  <a:cubicBezTo>
                    <a:pt x="26199" y="159"/>
                    <a:pt x="24776" y="1"/>
                    <a:pt x="23375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3"/>
            <p:cNvSpPr/>
            <p:nvPr/>
          </p:nvSpPr>
          <p:spPr>
            <a:xfrm>
              <a:off x="4325925" y="2524125"/>
              <a:ext cx="1135075" cy="968075"/>
            </a:xfrm>
            <a:custGeom>
              <a:avLst/>
              <a:gdLst/>
              <a:ahLst/>
              <a:cxnLst/>
              <a:rect l="l" t="t" r="r" b="b"/>
              <a:pathLst>
                <a:path w="45403" h="38723" extrusionOk="0">
                  <a:moveTo>
                    <a:pt x="12701" y="0"/>
                  </a:moveTo>
                  <a:lnTo>
                    <a:pt x="12701" y="0"/>
                  </a:lnTo>
                  <a:cubicBezTo>
                    <a:pt x="3176" y="6350"/>
                    <a:pt x="1" y="19050"/>
                    <a:pt x="5398" y="29210"/>
                  </a:cubicBezTo>
                  <a:cubicBezTo>
                    <a:pt x="9493" y="35353"/>
                    <a:pt x="16362" y="38723"/>
                    <a:pt x="23364" y="38723"/>
                  </a:cubicBezTo>
                  <a:cubicBezTo>
                    <a:pt x="27219" y="38723"/>
                    <a:pt x="31114" y="37702"/>
                    <a:pt x="34608" y="35560"/>
                  </a:cubicBezTo>
                  <a:cubicBezTo>
                    <a:pt x="43816" y="28575"/>
                    <a:pt x="45403" y="15240"/>
                    <a:pt x="38101" y="6350"/>
                  </a:cubicBezTo>
                  <a:cubicBezTo>
                    <a:pt x="34131" y="2527"/>
                    <a:pt x="29140" y="679"/>
                    <a:pt x="24200" y="679"/>
                  </a:cubicBezTo>
                  <a:cubicBezTo>
                    <a:pt x="18472" y="679"/>
                    <a:pt x="12811" y="3164"/>
                    <a:pt x="8891" y="7938"/>
                  </a:cubicBezTo>
                  <a:lnTo>
                    <a:pt x="12701" y="0"/>
                  </a:ln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3"/>
            <p:cNvSpPr/>
            <p:nvPr/>
          </p:nvSpPr>
          <p:spPr>
            <a:xfrm>
              <a:off x="4572000" y="1270000"/>
              <a:ext cx="825500" cy="714375"/>
            </a:xfrm>
            <a:custGeom>
              <a:avLst/>
              <a:gdLst/>
              <a:ahLst/>
              <a:cxnLst/>
              <a:rect l="l" t="t" r="r" b="b"/>
              <a:pathLst>
                <a:path w="33020" h="28575" extrusionOk="0">
                  <a:moveTo>
                    <a:pt x="9525" y="0"/>
                  </a:moveTo>
                  <a:cubicBezTo>
                    <a:pt x="5183" y="0"/>
                    <a:pt x="1633" y="2375"/>
                    <a:pt x="318" y="6403"/>
                  </a:cubicBezTo>
                  <a:lnTo>
                    <a:pt x="318" y="6403"/>
                  </a:lnTo>
                  <a:cubicBezTo>
                    <a:pt x="205" y="5964"/>
                    <a:pt x="98" y="5523"/>
                    <a:pt x="0" y="5080"/>
                  </a:cubicBezTo>
                  <a:lnTo>
                    <a:pt x="0" y="7620"/>
                  </a:lnTo>
                  <a:cubicBezTo>
                    <a:pt x="84" y="7199"/>
                    <a:pt x="191" y="6794"/>
                    <a:pt x="318" y="6403"/>
                  </a:cubicBezTo>
                  <a:lnTo>
                    <a:pt x="318" y="6403"/>
                  </a:lnTo>
                  <a:cubicBezTo>
                    <a:pt x="1668" y="11628"/>
                    <a:pt x="4056" y="16562"/>
                    <a:pt x="6985" y="20955"/>
                  </a:cubicBezTo>
                  <a:cubicBezTo>
                    <a:pt x="10478" y="25718"/>
                    <a:pt x="16193" y="28575"/>
                    <a:pt x="21908" y="28575"/>
                  </a:cubicBezTo>
                  <a:cubicBezTo>
                    <a:pt x="27940" y="28575"/>
                    <a:pt x="33020" y="23495"/>
                    <a:pt x="33020" y="17463"/>
                  </a:cubicBezTo>
                  <a:cubicBezTo>
                    <a:pt x="32703" y="11430"/>
                    <a:pt x="26988" y="7303"/>
                    <a:pt x="21590" y="4128"/>
                  </a:cubicBezTo>
                  <a:cubicBezTo>
                    <a:pt x="17780" y="1905"/>
                    <a:pt x="13653" y="318"/>
                    <a:pt x="9525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3"/>
            <p:cNvSpPr/>
            <p:nvPr/>
          </p:nvSpPr>
          <p:spPr>
            <a:xfrm>
              <a:off x="3325800" y="3222625"/>
              <a:ext cx="500075" cy="434150"/>
            </a:xfrm>
            <a:custGeom>
              <a:avLst/>
              <a:gdLst/>
              <a:ahLst/>
              <a:cxnLst/>
              <a:rect l="l" t="t" r="r" b="b"/>
              <a:pathLst>
                <a:path w="20003" h="17366" extrusionOk="0">
                  <a:moveTo>
                    <a:pt x="10796" y="0"/>
                  </a:moveTo>
                  <a:lnTo>
                    <a:pt x="6351" y="953"/>
                  </a:lnTo>
                  <a:cubicBezTo>
                    <a:pt x="953" y="3810"/>
                    <a:pt x="1" y="10795"/>
                    <a:pt x="4128" y="14923"/>
                  </a:cubicBezTo>
                  <a:cubicBezTo>
                    <a:pt x="5912" y="16579"/>
                    <a:pt x="8105" y="17366"/>
                    <a:pt x="10255" y="17366"/>
                  </a:cubicBezTo>
                  <a:cubicBezTo>
                    <a:pt x="13463" y="17366"/>
                    <a:pt x="16577" y="15614"/>
                    <a:pt x="18098" y="12383"/>
                  </a:cubicBezTo>
                  <a:cubicBezTo>
                    <a:pt x="20003" y="6985"/>
                    <a:pt x="16511" y="953"/>
                    <a:pt x="10796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3"/>
            <p:cNvSpPr/>
            <p:nvPr/>
          </p:nvSpPr>
          <p:spPr>
            <a:xfrm>
              <a:off x="2500300" y="3816150"/>
              <a:ext cx="638650" cy="517425"/>
            </a:xfrm>
            <a:custGeom>
              <a:avLst/>
              <a:gdLst/>
              <a:ahLst/>
              <a:cxnLst/>
              <a:rect l="l" t="t" r="r" b="b"/>
              <a:pathLst>
                <a:path w="25546" h="20697" extrusionOk="0">
                  <a:moveTo>
                    <a:pt x="13804" y="0"/>
                  </a:moveTo>
                  <a:cubicBezTo>
                    <a:pt x="10452" y="0"/>
                    <a:pt x="7167" y="1342"/>
                    <a:pt x="5398" y="4199"/>
                  </a:cubicBezTo>
                  <a:lnTo>
                    <a:pt x="5081" y="1024"/>
                  </a:lnTo>
                  <a:lnTo>
                    <a:pt x="5081" y="1024"/>
                  </a:lnTo>
                  <a:cubicBezTo>
                    <a:pt x="1" y="7692"/>
                    <a:pt x="2541" y="17534"/>
                    <a:pt x="10161" y="20392"/>
                  </a:cubicBezTo>
                  <a:cubicBezTo>
                    <a:pt x="11058" y="20599"/>
                    <a:pt x="11945" y="20697"/>
                    <a:pt x="12810" y="20697"/>
                  </a:cubicBezTo>
                  <a:cubicBezTo>
                    <a:pt x="19899" y="20697"/>
                    <a:pt x="25545" y="14096"/>
                    <a:pt x="24131" y="6739"/>
                  </a:cubicBezTo>
                  <a:cubicBezTo>
                    <a:pt x="22861" y="2385"/>
                    <a:pt x="18273" y="0"/>
                    <a:pt x="13804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3794125" y="4088150"/>
              <a:ext cx="857250" cy="747400"/>
            </a:xfrm>
            <a:custGeom>
              <a:avLst/>
              <a:gdLst/>
              <a:ahLst/>
              <a:cxnLst/>
              <a:rect l="l" t="t" r="r" b="b"/>
              <a:pathLst>
                <a:path w="34290" h="29896" extrusionOk="0">
                  <a:moveTo>
                    <a:pt x="21830" y="1"/>
                  </a:moveTo>
                  <a:cubicBezTo>
                    <a:pt x="19538" y="1"/>
                    <a:pt x="17213" y="711"/>
                    <a:pt x="15222" y="2113"/>
                  </a:cubicBezTo>
                  <a:lnTo>
                    <a:pt x="15222" y="2113"/>
                  </a:lnTo>
                  <a:cubicBezTo>
                    <a:pt x="14721" y="2053"/>
                    <a:pt x="14222" y="2023"/>
                    <a:pt x="13727" y="2023"/>
                  </a:cubicBezTo>
                  <a:cubicBezTo>
                    <a:pt x="7252" y="2023"/>
                    <a:pt x="1493" y="7057"/>
                    <a:pt x="635" y="13639"/>
                  </a:cubicBezTo>
                  <a:cubicBezTo>
                    <a:pt x="0" y="21259"/>
                    <a:pt x="5080" y="27927"/>
                    <a:pt x="12383" y="29514"/>
                  </a:cubicBezTo>
                  <a:cubicBezTo>
                    <a:pt x="13565" y="29771"/>
                    <a:pt x="14748" y="29895"/>
                    <a:pt x="15916" y="29895"/>
                  </a:cubicBezTo>
                  <a:cubicBezTo>
                    <a:pt x="21959" y="29895"/>
                    <a:pt x="27605" y="26580"/>
                    <a:pt x="30798" y="21259"/>
                  </a:cubicBezTo>
                  <a:cubicBezTo>
                    <a:pt x="34290" y="15862"/>
                    <a:pt x="33973" y="9194"/>
                    <a:pt x="30163" y="4114"/>
                  </a:cubicBezTo>
                  <a:cubicBezTo>
                    <a:pt x="28093" y="1355"/>
                    <a:pt x="24993" y="1"/>
                    <a:pt x="21830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3"/>
            <p:cNvSpPr/>
            <p:nvPr/>
          </p:nvSpPr>
          <p:spPr>
            <a:xfrm>
              <a:off x="920750" y="240450"/>
              <a:ext cx="5619750" cy="5227750"/>
            </a:xfrm>
            <a:custGeom>
              <a:avLst/>
              <a:gdLst/>
              <a:ahLst/>
              <a:cxnLst/>
              <a:rect l="l" t="t" r="r" b="b"/>
              <a:pathLst>
                <a:path w="224790" h="209110" extrusionOk="0">
                  <a:moveTo>
                    <a:pt x="120672" y="5067"/>
                  </a:moveTo>
                  <a:cubicBezTo>
                    <a:pt x="137102" y="5067"/>
                    <a:pt x="153503" y="8991"/>
                    <a:pt x="167958" y="17052"/>
                  </a:cubicBezTo>
                  <a:cubicBezTo>
                    <a:pt x="194945" y="30705"/>
                    <a:pt x="213360" y="56740"/>
                    <a:pt x="218123" y="86585"/>
                  </a:cubicBezTo>
                  <a:cubicBezTo>
                    <a:pt x="220345" y="100555"/>
                    <a:pt x="219075" y="114842"/>
                    <a:pt x="214630" y="128177"/>
                  </a:cubicBezTo>
                  <a:cubicBezTo>
                    <a:pt x="209233" y="147862"/>
                    <a:pt x="198438" y="165642"/>
                    <a:pt x="183515" y="179930"/>
                  </a:cubicBezTo>
                  <a:cubicBezTo>
                    <a:pt x="169545" y="192947"/>
                    <a:pt x="151448" y="200885"/>
                    <a:pt x="132398" y="203107"/>
                  </a:cubicBezTo>
                  <a:cubicBezTo>
                    <a:pt x="128029" y="203760"/>
                    <a:pt x="123764" y="204071"/>
                    <a:pt x="119594" y="204071"/>
                  </a:cubicBezTo>
                  <a:cubicBezTo>
                    <a:pt x="97392" y="204071"/>
                    <a:pt x="77866" y="195249"/>
                    <a:pt x="59690" y="182152"/>
                  </a:cubicBezTo>
                  <a:cubicBezTo>
                    <a:pt x="43498" y="170405"/>
                    <a:pt x="29845" y="155800"/>
                    <a:pt x="19368" y="138972"/>
                  </a:cubicBezTo>
                  <a:cubicBezTo>
                    <a:pt x="11430" y="126590"/>
                    <a:pt x="7620" y="112302"/>
                    <a:pt x="8255" y="98015"/>
                  </a:cubicBezTo>
                  <a:cubicBezTo>
                    <a:pt x="8573" y="92935"/>
                    <a:pt x="9525" y="87855"/>
                    <a:pt x="10795" y="83410"/>
                  </a:cubicBezTo>
                  <a:cubicBezTo>
                    <a:pt x="14605" y="71662"/>
                    <a:pt x="19368" y="60550"/>
                    <a:pt x="25400" y="50072"/>
                  </a:cubicBezTo>
                  <a:cubicBezTo>
                    <a:pt x="33655" y="36102"/>
                    <a:pt x="45403" y="24672"/>
                    <a:pt x="59373" y="16735"/>
                  </a:cubicBezTo>
                  <a:cubicBezTo>
                    <a:pt x="64135" y="14195"/>
                    <a:pt x="69215" y="11972"/>
                    <a:pt x="74613" y="10702"/>
                  </a:cubicBezTo>
                  <a:cubicBezTo>
                    <a:pt x="78423" y="10067"/>
                    <a:pt x="82233" y="8797"/>
                    <a:pt x="85725" y="7527"/>
                  </a:cubicBezTo>
                  <a:cubicBezTo>
                    <a:pt x="93743" y="6145"/>
                    <a:pt x="102002" y="5244"/>
                    <a:pt x="110082" y="5244"/>
                  </a:cubicBezTo>
                  <a:cubicBezTo>
                    <a:pt x="111281" y="5244"/>
                    <a:pt x="112476" y="5263"/>
                    <a:pt x="113665" y="5305"/>
                  </a:cubicBezTo>
                  <a:cubicBezTo>
                    <a:pt x="115997" y="5146"/>
                    <a:pt x="118335" y="5067"/>
                    <a:pt x="120672" y="5067"/>
                  </a:cubicBezTo>
                  <a:close/>
                  <a:moveTo>
                    <a:pt x="119657" y="0"/>
                  </a:moveTo>
                  <a:cubicBezTo>
                    <a:pt x="117344" y="0"/>
                    <a:pt x="115028" y="75"/>
                    <a:pt x="112713" y="225"/>
                  </a:cubicBezTo>
                  <a:cubicBezTo>
                    <a:pt x="107315" y="542"/>
                    <a:pt x="101600" y="542"/>
                    <a:pt x="96203" y="1177"/>
                  </a:cubicBezTo>
                  <a:cubicBezTo>
                    <a:pt x="83185" y="2130"/>
                    <a:pt x="70485" y="5940"/>
                    <a:pt x="59055" y="11972"/>
                  </a:cubicBezTo>
                  <a:cubicBezTo>
                    <a:pt x="43180" y="19910"/>
                    <a:pt x="29845" y="32292"/>
                    <a:pt x="20955" y="47850"/>
                  </a:cubicBezTo>
                  <a:cubicBezTo>
                    <a:pt x="15240" y="57692"/>
                    <a:pt x="10795" y="67852"/>
                    <a:pt x="7303" y="78647"/>
                  </a:cubicBezTo>
                  <a:cubicBezTo>
                    <a:pt x="0" y="98332"/>
                    <a:pt x="2223" y="119922"/>
                    <a:pt x="13335" y="137702"/>
                  </a:cubicBezTo>
                  <a:cubicBezTo>
                    <a:pt x="26035" y="160245"/>
                    <a:pt x="44450" y="178977"/>
                    <a:pt x="66358" y="192312"/>
                  </a:cubicBezTo>
                  <a:cubicBezTo>
                    <a:pt x="83054" y="202747"/>
                    <a:pt x="100607" y="209110"/>
                    <a:pt x="119899" y="209110"/>
                  </a:cubicBezTo>
                  <a:cubicBezTo>
                    <a:pt x="124086" y="209110"/>
                    <a:pt x="128355" y="208810"/>
                    <a:pt x="132715" y="208187"/>
                  </a:cubicBezTo>
                  <a:cubicBezTo>
                    <a:pt x="150813" y="205965"/>
                    <a:pt x="167958" y="198662"/>
                    <a:pt x="182245" y="187232"/>
                  </a:cubicBezTo>
                  <a:cubicBezTo>
                    <a:pt x="201295" y="171040"/>
                    <a:pt x="214630" y="149450"/>
                    <a:pt x="220345" y="125637"/>
                  </a:cubicBezTo>
                  <a:cubicBezTo>
                    <a:pt x="223838" y="112620"/>
                    <a:pt x="224790" y="99285"/>
                    <a:pt x="222885" y="85950"/>
                  </a:cubicBezTo>
                  <a:cubicBezTo>
                    <a:pt x="218123" y="54200"/>
                    <a:pt x="198120" y="26895"/>
                    <a:pt x="169545" y="12607"/>
                  </a:cubicBezTo>
                  <a:cubicBezTo>
                    <a:pt x="154137" y="4203"/>
                    <a:pt x="136999" y="0"/>
                    <a:pt x="119657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1254125" y="542950"/>
              <a:ext cx="5000625" cy="4529125"/>
            </a:xfrm>
            <a:custGeom>
              <a:avLst/>
              <a:gdLst/>
              <a:ahLst/>
              <a:cxnLst/>
              <a:rect l="l" t="t" r="r" b="b"/>
              <a:pathLst>
                <a:path w="200025" h="181165" extrusionOk="0">
                  <a:moveTo>
                    <a:pt x="103541" y="4820"/>
                  </a:moveTo>
                  <a:cubicBezTo>
                    <a:pt x="107975" y="4820"/>
                    <a:pt x="112414" y="5074"/>
                    <a:pt x="116840" y="5587"/>
                  </a:cubicBezTo>
                  <a:cubicBezTo>
                    <a:pt x="126048" y="6540"/>
                    <a:pt x="134620" y="9397"/>
                    <a:pt x="142558" y="14160"/>
                  </a:cubicBezTo>
                  <a:cubicBezTo>
                    <a:pt x="151765" y="18922"/>
                    <a:pt x="160020" y="24637"/>
                    <a:pt x="167958" y="30987"/>
                  </a:cubicBezTo>
                  <a:cubicBezTo>
                    <a:pt x="186055" y="45592"/>
                    <a:pt x="195580" y="68452"/>
                    <a:pt x="193358" y="91947"/>
                  </a:cubicBezTo>
                  <a:cubicBezTo>
                    <a:pt x="192723" y="98615"/>
                    <a:pt x="190818" y="105282"/>
                    <a:pt x="187643" y="111632"/>
                  </a:cubicBezTo>
                  <a:cubicBezTo>
                    <a:pt x="182880" y="123380"/>
                    <a:pt x="176213" y="134492"/>
                    <a:pt x="168910" y="144652"/>
                  </a:cubicBezTo>
                  <a:cubicBezTo>
                    <a:pt x="162878" y="153542"/>
                    <a:pt x="154623" y="160845"/>
                    <a:pt x="145098" y="165607"/>
                  </a:cubicBezTo>
                  <a:cubicBezTo>
                    <a:pt x="144136" y="167290"/>
                    <a:pt x="142445" y="168063"/>
                    <a:pt x="140716" y="168063"/>
                  </a:cubicBezTo>
                  <a:cubicBezTo>
                    <a:pt x="140162" y="168063"/>
                    <a:pt x="139604" y="167984"/>
                    <a:pt x="139065" y="167830"/>
                  </a:cubicBezTo>
                  <a:cubicBezTo>
                    <a:pt x="138863" y="169244"/>
                    <a:pt x="138147" y="169501"/>
                    <a:pt x="137243" y="169501"/>
                  </a:cubicBezTo>
                  <a:cubicBezTo>
                    <a:pt x="136727" y="169501"/>
                    <a:pt x="136150" y="169417"/>
                    <a:pt x="135573" y="169417"/>
                  </a:cubicBezTo>
                  <a:cubicBezTo>
                    <a:pt x="135255" y="171322"/>
                    <a:pt x="133668" y="170687"/>
                    <a:pt x="132398" y="171005"/>
                  </a:cubicBezTo>
                  <a:cubicBezTo>
                    <a:pt x="131763" y="172592"/>
                    <a:pt x="130175" y="172275"/>
                    <a:pt x="128905" y="172592"/>
                  </a:cubicBezTo>
                  <a:cubicBezTo>
                    <a:pt x="121343" y="175216"/>
                    <a:pt x="113480" y="176564"/>
                    <a:pt x="105645" y="176564"/>
                  </a:cubicBezTo>
                  <a:cubicBezTo>
                    <a:pt x="97363" y="176564"/>
                    <a:pt x="89112" y="175057"/>
                    <a:pt x="81280" y="171957"/>
                  </a:cubicBezTo>
                  <a:cubicBezTo>
                    <a:pt x="62865" y="165290"/>
                    <a:pt x="46355" y="155130"/>
                    <a:pt x="32703" y="141477"/>
                  </a:cubicBezTo>
                  <a:cubicBezTo>
                    <a:pt x="30798" y="139572"/>
                    <a:pt x="29210" y="137985"/>
                    <a:pt x="27623" y="136080"/>
                  </a:cubicBezTo>
                  <a:cubicBezTo>
                    <a:pt x="18098" y="123697"/>
                    <a:pt x="11113" y="109727"/>
                    <a:pt x="6668" y="95122"/>
                  </a:cubicBezTo>
                  <a:cubicBezTo>
                    <a:pt x="4445" y="86867"/>
                    <a:pt x="4763" y="78295"/>
                    <a:pt x="7620" y="70675"/>
                  </a:cubicBezTo>
                  <a:cubicBezTo>
                    <a:pt x="10160" y="62102"/>
                    <a:pt x="14605" y="54165"/>
                    <a:pt x="20320" y="47497"/>
                  </a:cubicBezTo>
                  <a:cubicBezTo>
                    <a:pt x="22225" y="45275"/>
                    <a:pt x="23813" y="43052"/>
                    <a:pt x="25083" y="40830"/>
                  </a:cubicBezTo>
                  <a:cubicBezTo>
                    <a:pt x="31750" y="30352"/>
                    <a:pt x="41275" y="21780"/>
                    <a:pt x="52388" y="16382"/>
                  </a:cubicBezTo>
                  <a:cubicBezTo>
                    <a:pt x="68602" y="8781"/>
                    <a:pt x="86030" y="4820"/>
                    <a:pt x="103541" y="4820"/>
                  </a:cubicBezTo>
                  <a:close/>
                  <a:moveTo>
                    <a:pt x="105158" y="1"/>
                  </a:moveTo>
                  <a:cubicBezTo>
                    <a:pt x="87547" y="1"/>
                    <a:pt x="69850" y="3615"/>
                    <a:pt x="53658" y="10667"/>
                  </a:cubicBezTo>
                  <a:cubicBezTo>
                    <a:pt x="40005" y="16700"/>
                    <a:pt x="28258" y="26860"/>
                    <a:pt x="20320" y="39560"/>
                  </a:cubicBezTo>
                  <a:cubicBezTo>
                    <a:pt x="19050" y="41465"/>
                    <a:pt x="17780" y="43052"/>
                    <a:pt x="16510" y="44957"/>
                  </a:cubicBezTo>
                  <a:cubicBezTo>
                    <a:pt x="10160" y="52260"/>
                    <a:pt x="5398" y="60832"/>
                    <a:pt x="2858" y="70040"/>
                  </a:cubicBezTo>
                  <a:cubicBezTo>
                    <a:pt x="635" y="77025"/>
                    <a:pt x="0" y="84327"/>
                    <a:pt x="953" y="91312"/>
                  </a:cubicBezTo>
                  <a:cubicBezTo>
                    <a:pt x="2858" y="99567"/>
                    <a:pt x="5715" y="107822"/>
                    <a:pt x="9843" y="115442"/>
                  </a:cubicBezTo>
                  <a:cubicBezTo>
                    <a:pt x="14923" y="127507"/>
                    <a:pt x="22543" y="138620"/>
                    <a:pt x="32385" y="147827"/>
                  </a:cubicBezTo>
                  <a:cubicBezTo>
                    <a:pt x="45720" y="159892"/>
                    <a:pt x="61595" y="169417"/>
                    <a:pt x="78423" y="176085"/>
                  </a:cubicBezTo>
                  <a:cubicBezTo>
                    <a:pt x="86360" y="179260"/>
                    <a:pt x="94615" y="181165"/>
                    <a:pt x="102870" y="181165"/>
                  </a:cubicBezTo>
                  <a:cubicBezTo>
                    <a:pt x="134303" y="180847"/>
                    <a:pt x="156528" y="169100"/>
                    <a:pt x="173355" y="146875"/>
                  </a:cubicBezTo>
                  <a:cubicBezTo>
                    <a:pt x="180658" y="136715"/>
                    <a:pt x="186690" y="125920"/>
                    <a:pt x="191770" y="114490"/>
                  </a:cubicBezTo>
                  <a:cubicBezTo>
                    <a:pt x="198120" y="101155"/>
                    <a:pt x="200025" y="86232"/>
                    <a:pt x="197168" y="71945"/>
                  </a:cubicBezTo>
                  <a:cubicBezTo>
                    <a:pt x="194310" y="55435"/>
                    <a:pt x="186055" y="40512"/>
                    <a:pt x="173355" y="29400"/>
                  </a:cubicBezTo>
                  <a:cubicBezTo>
                    <a:pt x="163195" y="20827"/>
                    <a:pt x="152083" y="13525"/>
                    <a:pt x="140335" y="7810"/>
                  </a:cubicBezTo>
                  <a:cubicBezTo>
                    <a:pt x="133033" y="3682"/>
                    <a:pt x="124778" y="1460"/>
                    <a:pt x="116523" y="507"/>
                  </a:cubicBezTo>
                  <a:cubicBezTo>
                    <a:pt x="112749" y="169"/>
                    <a:pt x="108955" y="1"/>
                    <a:pt x="10515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2857500" y="988275"/>
              <a:ext cx="1500200" cy="1640775"/>
            </a:xfrm>
            <a:custGeom>
              <a:avLst/>
              <a:gdLst/>
              <a:ahLst/>
              <a:cxnLst/>
              <a:rect l="l" t="t" r="r" b="b"/>
              <a:pathLst>
                <a:path w="60008" h="65631" extrusionOk="0">
                  <a:moveTo>
                    <a:pt x="26023" y="4769"/>
                  </a:moveTo>
                  <a:cubicBezTo>
                    <a:pt x="27391" y="4769"/>
                    <a:pt x="28777" y="4922"/>
                    <a:pt x="30163" y="5237"/>
                  </a:cubicBezTo>
                  <a:cubicBezTo>
                    <a:pt x="38100" y="6189"/>
                    <a:pt x="44768" y="10634"/>
                    <a:pt x="48895" y="17619"/>
                  </a:cubicBezTo>
                  <a:cubicBezTo>
                    <a:pt x="53340" y="25239"/>
                    <a:pt x="55563" y="34129"/>
                    <a:pt x="55245" y="43337"/>
                  </a:cubicBezTo>
                  <a:cubicBezTo>
                    <a:pt x="55245" y="43654"/>
                    <a:pt x="55245" y="45559"/>
                    <a:pt x="55245" y="46829"/>
                  </a:cubicBezTo>
                  <a:cubicBezTo>
                    <a:pt x="54928" y="50322"/>
                    <a:pt x="53340" y="53497"/>
                    <a:pt x="50483" y="55402"/>
                  </a:cubicBezTo>
                  <a:cubicBezTo>
                    <a:pt x="45773" y="58934"/>
                    <a:pt x="39841" y="60894"/>
                    <a:pt x="33852" y="60894"/>
                  </a:cubicBezTo>
                  <a:cubicBezTo>
                    <a:pt x="31766" y="60894"/>
                    <a:pt x="29673" y="60656"/>
                    <a:pt x="27623" y="60164"/>
                  </a:cubicBezTo>
                  <a:cubicBezTo>
                    <a:pt x="21590" y="58894"/>
                    <a:pt x="16828" y="54767"/>
                    <a:pt x="14288" y="49052"/>
                  </a:cubicBezTo>
                  <a:cubicBezTo>
                    <a:pt x="13018" y="46829"/>
                    <a:pt x="12383" y="44289"/>
                    <a:pt x="11748" y="42067"/>
                  </a:cubicBezTo>
                  <a:cubicBezTo>
                    <a:pt x="11430" y="39844"/>
                    <a:pt x="10160" y="37939"/>
                    <a:pt x="8573" y="36669"/>
                  </a:cubicBezTo>
                  <a:cubicBezTo>
                    <a:pt x="6668" y="35082"/>
                    <a:pt x="5398" y="32542"/>
                    <a:pt x="5715" y="30002"/>
                  </a:cubicBezTo>
                  <a:cubicBezTo>
                    <a:pt x="5080" y="23334"/>
                    <a:pt x="6985" y="16667"/>
                    <a:pt x="11430" y="11587"/>
                  </a:cubicBezTo>
                  <a:cubicBezTo>
                    <a:pt x="15248" y="7260"/>
                    <a:pt x="20494" y="4769"/>
                    <a:pt x="26023" y="4769"/>
                  </a:cubicBezTo>
                  <a:close/>
                  <a:moveTo>
                    <a:pt x="25873" y="1"/>
                  </a:moveTo>
                  <a:cubicBezTo>
                    <a:pt x="18613" y="1"/>
                    <a:pt x="11825" y="3358"/>
                    <a:pt x="7303" y="8729"/>
                  </a:cubicBezTo>
                  <a:cubicBezTo>
                    <a:pt x="3493" y="14127"/>
                    <a:pt x="953" y="20159"/>
                    <a:pt x="635" y="26509"/>
                  </a:cubicBezTo>
                  <a:cubicBezTo>
                    <a:pt x="0" y="30319"/>
                    <a:pt x="953" y="34129"/>
                    <a:pt x="2858" y="37622"/>
                  </a:cubicBezTo>
                  <a:cubicBezTo>
                    <a:pt x="5715" y="42067"/>
                    <a:pt x="7620" y="46829"/>
                    <a:pt x="10160" y="51592"/>
                  </a:cubicBezTo>
                  <a:cubicBezTo>
                    <a:pt x="13653" y="58894"/>
                    <a:pt x="20638" y="63974"/>
                    <a:pt x="28575" y="65244"/>
                  </a:cubicBezTo>
                  <a:cubicBezTo>
                    <a:pt x="30260" y="65503"/>
                    <a:pt x="31946" y="65630"/>
                    <a:pt x="33620" y="65630"/>
                  </a:cubicBezTo>
                  <a:cubicBezTo>
                    <a:pt x="40148" y="65630"/>
                    <a:pt x="46511" y="63701"/>
                    <a:pt x="52070" y="60164"/>
                  </a:cubicBezTo>
                  <a:cubicBezTo>
                    <a:pt x="56515" y="57307"/>
                    <a:pt x="59373" y="52862"/>
                    <a:pt x="59690" y="47782"/>
                  </a:cubicBezTo>
                  <a:cubicBezTo>
                    <a:pt x="60008" y="45877"/>
                    <a:pt x="60008" y="43972"/>
                    <a:pt x="60008" y="42067"/>
                  </a:cubicBezTo>
                  <a:cubicBezTo>
                    <a:pt x="60008" y="33177"/>
                    <a:pt x="57785" y="23969"/>
                    <a:pt x="53023" y="16032"/>
                  </a:cubicBezTo>
                  <a:cubicBezTo>
                    <a:pt x="48260" y="6824"/>
                    <a:pt x="39053" y="792"/>
                    <a:pt x="28575" y="157"/>
                  </a:cubicBezTo>
                  <a:cubicBezTo>
                    <a:pt x="27669" y="52"/>
                    <a:pt x="26767" y="1"/>
                    <a:pt x="2587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4222750" y="2264325"/>
              <a:ext cx="1555750" cy="1469950"/>
            </a:xfrm>
            <a:custGeom>
              <a:avLst/>
              <a:gdLst/>
              <a:ahLst/>
              <a:cxnLst/>
              <a:rect l="l" t="t" r="r" b="b"/>
              <a:pathLst>
                <a:path w="62230" h="58798" extrusionOk="0">
                  <a:moveTo>
                    <a:pt x="28208" y="4875"/>
                  </a:moveTo>
                  <a:cubicBezTo>
                    <a:pt x="28873" y="4875"/>
                    <a:pt x="29528" y="4915"/>
                    <a:pt x="30163" y="4995"/>
                  </a:cubicBezTo>
                  <a:cubicBezTo>
                    <a:pt x="41593" y="6265"/>
                    <a:pt x="50800" y="14837"/>
                    <a:pt x="53340" y="25950"/>
                  </a:cubicBezTo>
                  <a:cubicBezTo>
                    <a:pt x="54610" y="29125"/>
                    <a:pt x="54928" y="32935"/>
                    <a:pt x="54293" y="36427"/>
                  </a:cubicBezTo>
                  <a:cubicBezTo>
                    <a:pt x="53023" y="41825"/>
                    <a:pt x="49530" y="46587"/>
                    <a:pt x="44768" y="49445"/>
                  </a:cubicBezTo>
                  <a:cubicBezTo>
                    <a:pt x="40005" y="52620"/>
                    <a:pt x="34290" y="54207"/>
                    <a:pt x="28258" y="54207"/>
                  </a:cubicBezTo>
                  <a:cubicBezTo>
                    <a:pt x="19685" y="53890"/>
                    <a:pt x="12065" y="50715"/>
                    <a:pt x="8890" y="41507"/>
                  </a:cubicBezTo>
                  <a:cubicBezTo>
                    <a:pt x="6350" y="39602"/>
                    <a:pt x="4763" y="36110"/>
                    <a:pt x="5398" y="32935"/>
                  </a:cubicBezTo>
                  <a:cubicBezTo>
                    <a:pt x="4763" y="21187"/>
                    <a:pt x="11748" y="10392"/>
                    <a:pt x="22225" y="5947"/>
                  </a:cubicBezTo>
                  <a:cubicBezTo>
                    <a:pt x="24130" y="5233"/>
                    <a:pt x="26214" y="4875"/>
                    <a:pt x="28208" y="4875"/>
                  </a:cubicBezTo>
                  <a:close/>
                  <a:moveTo>
                    <a:pt x="28189" y="1"/>
                  </a:moveTo>
                  <a:cubicBezTo>
                    <a:pt x="23321" y="1"/>
                    <a:pt x="18579" y="1489"/>
                    <a:pt x="14605" y="4360"/>
                  </a:cubicBezTo>
                  <a:cubicBezTo>
                    <a:pt x="5715" y="10710"/>
                    <a:pt x="318" y="20870"/>
                    <a:pt x="318" y="31982"/>
                  </a:cubicBezTo>
                  <a:cubicBezTo>
                    <a:pt x="0" y="39285"/>
                    <a:pt x="3175" y="46270"/>
                    <a:pt x="9208" y="50715"/>
                  </a:cubicBezTo>
                  <a:cubicBezTo>
                    <a:pt x="14381" y="55888"/>
                    <a:pt x="21296" y="58797"/>
                    <a:pt x="28405" y="58797"/>
                  </a:cubicBezTo>
                  <a:cubicBezTo>
                    <a:pt x="30894" y="58797"/>
                    <a:pt x="33407" y="58441"/>
                    <a:pt x="35878" y="57700"/>
                  </a:cubicBezTo>
                  <a:cubicBezTo>
                    <a:pt x="37465" y="57065"/>
                    <a:pt x="39053" y="56747"/>
                    <a:pt x="40640" y="56430"/>
                  </a:cubicBezTo>
                  <a:cubicBezTo>
                    <a:pt x="55563" y="51350"/>
                    <a:pt x="62230" y="39920"/>
                    <a:pt x="58420" y="24680"/>
                  </a:cubicBezTo>
                  <a:cubicBezTo>
                    <a:pt x="55563" y="12932"/>
                    <a:pt x="46355" y="3725"/>
                    <a:pt x="34608" y="867"/>
                  </a:cubicBezTo>
                  <a:cubicBezTo>
                    <a:pt x="32480" y="287"/>
                    <a:pt x="30322" y="1"/>
                    <a:pt x="2818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1674800" y="1978275"/>
              <a:ext cx="1460525" cy="1474550"/>
            </a:xfrm>
            <a:custGeom>
              <a:avLst/>
              <a:gdLst/>
              <a:ahLst/>
              <a:cxnLst/>
              <a:rect l="l" t="t" r="r" b="b"/>
              <a:pathLst>
                <a:path w="58421" h="58982" extrusionOk="0">
                  <a:moveTo>
                    <a:pt x="26357" y="4798"/>
                  </a:moveTo>
                  <a:cubicBezTo>
                    <a:pt x="27351" y="4798"/>
                    <a:pt x="28281" y="4952"/>
                    <a:pt x="29211" y="5324"/>
                  </a:cubicBezTo>
                  <a:cubicBezTo>
                    <a:pt x="43498" y="9452"/>
                    <a:pt x="53341" y="23104"/>
                    <a:pt x="52388" y="38344"/>
                  </a:cubicBezTo>
                  <a:cubicBezTo>
                    <a:pt x="52071" y="45329"/>
                    <a:pt x="46991" y="51362"/>
                    <a:pt x="40006" y="52632"/>
                  </a:cubicBezTo>
                  <a:cubicBezTo>
                    <a:pt x="36831" y="53584"/>
                    <a:pt x="33338" y="54219"/>
                    <a:pt x="30163" y="54219"/>
                  </a:cubicBezTo>
                  <a:cubicBezTo>
                    <a:pt x="28893" y="53902"/>
                    <a:pt x="27623" y="53902"/>
                    <a:pt x="26036" y="53902"/>
                  </a:cubicBezTo>
                  <a:cubicBezTo>
                    <a:pt x="15241" y="52314"/>
                    <a:pt x="9208" y="46599"/>
                    <a:pt x="7303" y="35169"/>
                  </a:cubicBezTo>
                  <a:cubicBezTo>
                    <a:pt x="7303" y="34217"/>
                    <a:pt x="6986" y="32947"/>
                    <a:pt x="6668" y="31994"/>
                  </a:cubicBezTo>
                  <a:cubicBezTo>
                    <a:pt x="2223" y="22152"/>
                    <a:pt x="12066" y="7229"/>
                    <a:pt x="24131" y="5007"/>
                  </a:cubicBezTo>
                  <a:cubicBezTo>
                    <a:pt x="24920" y="4875"/>
                    <a:pt x="25654" y="4798"/>
                    <a:pt x="26357" y="4798"/>
                  </a:cubicBezTo>
                  <a:close/>
                  <a:moveTo>
                    <a:pt x="26125" y="1"/>
                  </a:moveTo>
                  <a:cubicBezTo>
                    <a:pt x="25147" y="1"/>
                    <a:pt x="24162" y="80"/>
                    <a:pt x="23178" y="244"/>
                  </a:cubicBezTo>
                  <a:cubicBezTo>
                    <a:pt x="12066" y="3102"/>
                    <a:pt x="3493" y="11992"/>
                    <a:pt x="1271" y="23422"/>
                  </a:cubicBezTo>
                  <a:cubicBezTo>
                    <a:pt x="1" y="33264"/>
                    <a:pt x="3176" y="43424"/>
                    <a:pt x="9843" y="51044"/>
                  </a:cubicBezTo>
                  <a:cubicBezTo>
                    <a:pt x="12066" y="53902"/>
                    <a:pt x="14923" y="55807"/>
                    <a:pt x="18416" y="56759"/>
                  </a:cubicBezTo>
                  <a:cubicBezTo>
                    <a:pt x="22226" y="58029"/>
                    <a:pt x="26036" y="58664"/>
                    <a:pt x="30163" y="58982"/>
                  </a:cubicBezTo>
                  <a:cubicBezTo>
                    <a:pt x="33021" y="58982"/>
                    <a:pt x="35878" y="58347"/>
                    <a:pt x="38736" y="57712"/>
                  </a:cubicBezTo>
                  <a:cubicBezTo>
                    <a:pt x="51753" y="54854"/>
                    <a:pt x="58421" y="46599"/>
                    <a:pt x="57468" y="33582"/>
                  </a:cubicBezTo>
                  <a:cubicBezTo>
                    <a:pt x="56198" y="18342"/>
                    <a:pt x="47943" y="8182"/>
                    <a:pt x="34291" y="1832"/>
                  </a:cubicBezTo>
                  <a:cubicBezTo>
                    <a:pt x="31700" y="654"/>
                    <a:pt x="28935" y="1"/>
                    <a:pt x="2612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4429125" y="1039500"/>
              <a:ext cx="1245475" cy="1151525"/>
            </a:xfrm>
            <a:custGeom>
              <a:avLst/>
              <a:gdLst/>
              <a:ahLst/>
              <a:cxnLst/>
              <a:rect l="l" t="t" r="r" b="b"/>
              <a:pathLst>
                <a:path w="49819" h="46061" extrusionOk="0">
                  <a:moveTo>
                    <a:pt x="12218" y="4736"/>
                  </a:moveTo>
                  <a:cubicBezTo>
                    <a:pt x="13281" y="4736"/>
                    <a:pt x="14340" y="5053"/>
                    <a:pt x="15240" y="5728"/>
                  </a:cubicBezTo>
                  <a:cubicBezTo>
                    <a:pt x="25718" y="9538"/>
                    <a:pt x="34608" y="16523"/>
                    <a:pt x="40958" y="25413"/>
                  </a:cubicBezTo>
                  <a:cubicBezTo>
                    <a:pt x="42863" y="27635"/>
                    <a:pt x="43815" y="30493"/>
                    <a:pt x="43815" y="33668"/>
                  </a:cubicBezTo>
                  <a:cubicBezTo>
                    <a:pt x="44425" y="37939"/>
                    <a:pt x="40638" y="41624"/>
                    <a:pt x="36397" y="41624"/>
                  </a:cubicBezTo>
                  <a:cubicBezTo>
                    <a:pt x="36225" y="41624"/>
                    <a:pt x="36051" y="41617"/>
                    <a:pt x="35878" y="41605"/>
                  </a:cubicBezTo>
                  <a:cubicBezTo>
                    <a:pt x="27623" y="40970"/>
                    <a:pt x="19368" y="39383"/>
                    <a:pt x="11748" y="36525"/>
                  </a:cubicBezTo>
                  <a:cubicBezTo>
                    <a:pt x="7620" y="34938"/>
                    <a:pt x="5080" y="31128"/>
                    <a:pt x="5398" y="27000"/>
                  </a:cubicBezTo>
                  <a:cubicBezTo>
                    <a:pt x="5080" y="22873"/>
                    <a:pt x="5080" y="18428"/>
                    <a:pt x="5080" y="14618"/>
                  </a:cubicBezTo>
                  <a:cubicBezTo>
                    <a:pt x="4763" y="12078"/>
                    <a:pt x="5715" y="9538"/>
                    <a:pt x="7303" y="7633"/>
                  </a:cubicBezTo>
                  <a:cubicBezTo>
                    <a:pt x="8328" y="5787"/>
                    <a:pt x="10280" y="4736"/>
                    <a:pt x="12218" y="4736"/>
                  </a:cubicBezTo>
                  <a:close/>
                  <a:moveTo>
                    <a:pt x="12152" y="0"/>
                  </a:moveTo>
                  <a:cubicBezTo>
                    <a:pt x="9102" y="0"/>
                    <a:pt x="6645" y="1623"/>
                    <a:pt x="3493" y="4775"/>
                  </a:cubicBezTo>
                  <a:cubicBezTo>
                    <a:pt x="953" y="6998"/>
                    <a:pt x="0" y="10173"/>
                    <a:pt x="318" y="13665"/>
                  </a:cubicBezTo>
                  <a:lnTo>
                    <a:pt x="318" y="18745"/>
                  </a:lnTo>
                  <a:lnTo>
                    <a:pt x="318" y="26048"/>
                  </a:lnTo>
                  <a:cubicBezTo>
                    <a:pt x="0" y="33033"/>
                    <a:pt x="4445" y="39065"/>
                    <a:pt x="11113" y="40970"/>
                  </a:cubicBezTo>
                  <a:cubicBezTo>
                    <a:pt x="19050" y="43828"/>
                    <a:pt x="27623" y="45733"/>
                    <a:pt x="36195" y="46050"/>
                  </a:cubicBezTo>
                  <a:cubicBezTo>
                    <a:pt x="36370" y="46057"/>
                    <a:pt x="36544" y="46061"/>
                    <a:pt x="36717" y="46061"/>
                  </a:cubicBezTo>
                  <a:cubicBezTo>
                    <a:pt x="44088" y="46061"/>
                    <a:pt x="49818" y="39525"/>
                    <a:pt x="48578" y="32080"/>
                  </a:cubicBezTo>
                  <a:cubicBezTo>
                    <a:pt x="48260" y="28905"/>
                    <a:pt x="46990" y="26048"/>
                    <a:pt x="45403" y="23508"/>
                  </a:cubicBezTo>
                  <a:cubicBezTo>
                    <a:pt x="38418" y="13348"/>
                    <a:pt x="28575" y="5728"/>
                    <a:pt x="17463" y="1283"/>
                  </a:cubicBezTo>
                  <a:cubicBezTo>
                    <a:pt x="15423" y="424"/>
                    <a:pt x="13710" y="0"/>
                    <a:pt x="1215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3532175" y="3871550"/>
              <a:ext cx="1412900" cy="1002075"/>
            </a:xfrm>
            <a:custGeom>
              <a:avLst/>
              <a:gdLst/>
              <a:ahLst/>
              <a:cxnLst/>
              <a:rect l="l" t="t" r="r" b="b"/>
              <a:pathLst>
                <a:path w="56516" h="40083" extrusionOk="0">
                  <a:moveTo>
                    <a:pt x="29844" y="4761"/>
                  </a:moveTo>
                  <a:cubicBezTo>
                    <a:pt x="33541" y="4761"/>
                    <a:pt x="37201" y="5423"/>
                    <a:pt x="40641" y="6746"/>
                  </a:cubicBezTo>
                  <a:cubicBezTo>
                    <a:pt x="46673" y="8651"/>
                    <a:pt x="50801" y="14683"/>
                    <a:pt x="50166" y="21351"/>
                  </a:cubicBezTo>
                  <a:cubicBezTo>
                    <a:pt x="50166" y="25161"/>
                    <a:pt x="47943" y="28971"/>
                    <a:pt x="44451" y="30558"/>
                  </a:cubicBezTo>
                  <a:cubicBezTo>
                    <a:pt x="39255" y="33805"/>
                    <a:pt x="33322" y="35429"/>
                    <a:pt x="27355" y="35429"/>
                  </a:cubicBezTo>
                  <a:cubicBezTo>
                    <a:pt x="24570" y="35429"/>
                    <a:pt x="21778" y="35075"/>
                    <a:pt x="19051" y="34368"/>
                  </a:cubicBezTo>
                  <a:lnTo>
                    <a:pt x="18416" y="34368"/>
                  </a:lnTo>
                  <a:cubicBezTo>
                    <a:pt x="5398" y="29923"/>
                    <a:pt x="3493" y="20398"/>
                    <a:pt x="13336" y="10556"/>
                  </a:cubicBezTo>
                  <a:cubicBezTo>
                    <a:pt x="17146" y="7063"/>
                    <a:pt x="22226" y="5158"/>
                    <a:pt x="27623" y="4841"/>
                  </a:cubicBezTo>
                  <a:cubicBezTo>
                    <a:pt x="28364" y="4788"/>
                    <a:pt x="29105" y="4761"/>
                    <a:pt x="29844" y="4761"/>
                  </a:cubicBezTo>
                  <a:close/>
                  <a:moveTo>
                    <a:pt x="30444" y="0"/>
                  </a:moveTo>
                  <a:cubicBezTo>
                    <a:pt x="29709" y="0"/>
                    <a:pt x="28979" y="26"/>
                    <a:pt x="28258" y="78"/>
                  </a:cubicBezTo>
                  <a:cubicBezTo>
                    <a:pt x="17146" y="1031"/>
                    <a:pt x="8256" y="5476"/>
                    <a:pt x="3811" y="15953"/>
                  </a:cubicBezTo>
                  <a:cubicBezTo>
                    <a:pt x="1" y="23256"/>
                    <a:pt x="2858" y="31828"/>
                    <a:pt x="9843" y="35638"/>
                  </a:cubicBezTo>
                  <a:cubicBezTo>
                    <a:pt x="14288" y="38813"/>
                    <a:pt x="19368" y="40083"/>
                    <a:pt x="24766" y="40083"/>
                  </a:cubicBezTo>
                  <a:cubicBezTo>
                    <a:pt x="29211" y="40083"/>
                    <a:pt x="33656" y="39766"/>
                    <a:pt x="38101" y="39766"/>
                  </a:cubicBezTo>
                  <a:cubicBezTo>
                    <a:pt x="38736" y="38496"/>
                    <a:pt x="40323" y="38496"/>
                    <a:pt x="41276" y="38178"/>
                  </a:cubicBezTo>
                  <a:lnTo>
                    <a:pt x="44451" y="36591"/>
                  </a:lnTo>
                  <a:cubicBezTo>
                    <a:pt x="45403" y="35638"/>
                    <a:pt x="46356" y="35003"/>
                    <a:pt x="47626" y="35003"/>
                  </a:cubicBezTo>
                  <a:cubicBezTo>
                    <a:pt x="48896" y="33416"/>
                    <a:pt x="50483" y="31828"/>
                    <a:pt x="52388" y="30876"/>
                  </a:cubicBezTo>
                  <a:cubicBezTo>
                    <a:pt x="52706" y="29606"/>
                    <a:pt x="53341" y="28336"/>
                    <a:pt x="53976" y="27066"/>
                  </a:cubicBezTo>
                  <a:cubicBezTo>
                    <a:pt x="56516" y="16271"/>
                    <a:pt x="53341" y="6428"/>
                    <a:pt x="41911" y="2301"/>
                  </a:cubicBezTo>
                  <a:cubicBezTo>
                    <a:pt x="38187" y="705"/>
                    <a:pt x="34240" y="0"/>
                    <a:pt x="3044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2356825" y="3644725"/>
              <a:ext cx="1072175" cy="895525"/>
            </a:xfrm>
            <a:custGeom>
              <a:avLst/>
              <a:gdLst/>
              <a:ahLst/>
              <a:cxnLst/>
              <a:rect l="l" t="t" r="r" b="b"/>
              <a:pathLst>
                <a:path w="42887" h="35821" extrusionOk="0">
                  <a:moveTo>
                    <a:pt x="14722" y="4411"/>
                  </a:moveTo>
                  <a:cubicBezTo>
                    <a:pt x="15414" y="4411"/>
                    <a:pt x="16128" y="4505"/>
                    <a:pt x="16852" y="4706"/>
                  </a:cubicBezTo>
                  <a:cubicBezTo>
                    <a:pt x="27330" y="6929"/>
                    <a:pt x="35267" y="15501"/>
                    <a:pt x="36537" y="26296"/>
                  </a:cubicBezTo>
                  <a:cubicBezTo>
                    <a:pt x="36855" y="28201"/>
                    <a:pt x="35585" y="30106"/>
                    <a:pt x="33680" y="30424"/>
                  </a:cubicBezTo>
                  <a:cubicBezTo>
                    <a:pt x="32410" y="31059"/>
                    <a:pt x="30822" y="31059"/>
                    <a:pt x="29870" y="31059"/>
                  </a:cubicBezTo>
                  <a:cubicBezTo>
                    <a:pt x="25742" y="30424"/>
                    <a:pt x="21932" y="28836"/>
                    <a:pt x="18122" y="26614"/>
                  </a:cubicBezTo>
                  <a:cubicBezTo>
                    <a:pt x="17487" y="26296"/>
                    <a:pt x="17170" y="25026"/>
                    <a:pt x="16535" y="24074"/>
                  </a:cubicBezTo>
                  <a:cubicBezTo>
                    <a:pt x="16217" y="22486"/>
                    <a:pt x="14630" y="21216"/>
                    <a:pt x="13042" y="20899"/>
                  </a:cubicBezTo>
                  <a:cubicBezTo>
                    <a:pt x="9232" y="20264"/>
                    <a:pt x="7962" y="17089"/>
                    <a:pt x="7327" y="13596"/>
                  </a:cubicBezTo>
                  <a:cubicBezTo>
                    <a:pt x="6218" y="8882"/>
                    <a:pt x="9952" y="4411"/>
                    <a:pt x="14722" y="4411"/>
                  </a:cubicBezTo>
                  <a:close/>
                  <a:moveTo>
                    <a:pt x="14027" y="1"/>
                  </a:moveTo>
                  <a:cubicBezTo>
                    <a:pt x="6009" y="1"/>
                    <a:pt x="1" y="8068"/>
                    <a:pt x="2882" y="16136"/>
                  </a:cubicBezTo>
                  <a:cubicBezTo>
                    <a:pt x="3517" y="18359"/>
                    <a:pt x="4470" y="20581"/>
                    <a:pt x="6375" y="22486"/>
                  </a:cubicBezTo>
                  <a:cubicBezTo>
                    <a:pt x="8280" y="25026"/>
                    <a:pt x="10502" y="27249"/>
                    <a:pt x="13360" y="29471"/>
                  </a:cubicBezTo>
                  <a:cubicBezTo>
                    <a:pt x="18122" y="32964"/>
                    <a:pt x="23837" y="35186"/>
                    <a:pt x="29552" y="35821"/>
                  </a:cubicBezTo>
                  <a:cubicBezTo>
                    <a:pt x="31457" y="35821"/>
                    <a:pt x="33045" y="35504"/>
                    <a:pt x="34632" y="35186"/>
                  </a:cubicBezTo>
                  <a:cubicBezTo>
                    <a:pt x="39712" y="34551"/>
                    <a:pt x="42887" y="29154"/>
                    <a:pt x="40982" y="24709"/>
                  </a:cubicBezTo>
                  <a:cubicBezTo>
                    <a:pt x="40665" y="22169"/>
                    <a:pt x="39712" y="19946"/>
                    <a:pt x="38760" y="17724"/>
                  </a:cubicBezTo>
                  <a:cubicBezTo>
                    <a:pt x="34950" y="8199"/>
                    <a:pt x="26695" y="1531"/>
                    <a:pt x="16535" y="261"/>
                  </a:cubicBezTo>
                  <a:cubicBezTo>
                    <a:pt x="15683" y="85"/>
                    <a:pt x="14844" y="1"/>
                    <a:pt x="1402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3182925" y="3039650"/>
              <a:ext cx="730275" cy="793825"/>
            </a:xfrm>
            <a:custGeom>
              <a:avLst/>
              <a:gdLst/>
              <a:ahLst/>
              <a:cxnLst/>
              <a:rect l="l" t="t" r="r" b="b"/>
              <a:pathLst>
                <a:path w="29211" h="31753" extrusionOk="0">
                  <a:moveTo>
                    <a:pt x="15627" y="4775"/>
                  </a:moveTo>
                  <a:cubicBezTo>
                    <a:pt x="20042" y="4775"/>
                    <a:pt x="24131" y="8118"/>
                    <a:pt x="24131" y="13034"/>
                  </a:cubicBezTo>
                  <a:cubicBezTo>
                    <a:pt x="24448" y="13987"/>
                    <a:pt x="24448" y="14622"/>
                    <a:pt x="24448" y="15574"/>
                  </a:cubicBezTo>
                  <a:cubicBezTo>
                    <a:pt x="24766" y="19702"/>
                    <a:pt x="22861" y="23829"/>
                    <a:pt x="19051" y="25734"/>
                  </a:cubicBezTo>
                  <a:cubicBezTo>
                    <a:pt x="17799" y="26568"/>
                    <a:pt x="16411" y="26957"/>
                    <a:pt x="15054" y="26957"/>
                  </a:cubicBezTo>
                  <a:cubicBezTo>
                    <a:pt x="12280" y="26957"/>
                    <a:pt x="9639" y="25331"/>
                    <a:pt x="8573" y="22559"/>
                  </a:cubicBezTo>
                  <a:cubicBezTo>
                    <a:pt x="7621" y="20337"/>
                    <a:pt x="6668" y="18114"/>
                    <a:pt x="6351" y="15574"/>
                  </a:cubicBezTo>
                  <a:cubicBezTo>
                    <a:pt x="5398" y="12082"/>
                    <a:pt x="6986" y="8589"/>
                    <a:pt x="10161" y="6684"/>
                  </a:cubicBezTo>
                  <a:cubicBezTo>
                    <a:pt x="11853" y="5367"/>
                    <a:pt x="13769" y="4775"/>
                    <a:pt x="15627" y="4775"/>
                  </a:cubicBezTo>
                  <a:close/>
                  <a:moveTo>
                    <a:pt x="15839" y="1"/>
                  </a:moveTo>
                  <a:cubicBezTo>
                    <a:pt x="9421" y="1"/>
                    <a:pt x="3440" y="4368"/>
                    <a:pt x="1906" y="10812"/>
                  </a:cubicBezTo>
                  <a:cubicBezTo>
                    <a:pt x="1" y="17797"/>
                    <a:pt x="3176" y="23512"/>
                    <a:pt x="6668" y="29227"/>
                  </a:cubicBezTo>
                  <a:cubicBezTo>
                    <a:pt x="7938" y="30497"/>
                    <a:pt x="9208" y="31132"/>
                    <a:pt x="11113" y="31449"/>
                  </a:cubicBezTo>
                  <a:cubicBezTo>
                    <a:pt x="12104" y="31654"/>
                    <a:pt x="13092" y="31752"/>
                    <a:pt x="14065" y="31752"/>
                  </a:cubicBezTo>
                  <a:cubicBezTo>
                    <a:pt x="22131" y="31752"/>
                    <a:pt x="29211" y="24992"/>
                    <a:pt x="29211" y="16209"/>
                  </a:cubicBezTo>
                  <a:cubicBezTo>
                    <a:pt x="28893" y="14622"/>
                    <a:pt x="29211" y="13034"/>
                    <a:pt x="28893" y="11447"/>
                  </a:cubicBezTo>
                  <a:cubicBezTo>
                    <a:pt x="27941" y="5097"/>
                    <a:pt x="22861" y="334"/>
                    <a:pt x="16511" y="17"/>
                  </a:cubicBezTo>
                  <a:cubicBezTo>
                    <a:pt x="16286" y="6"/>
                    <a:pt x="16062" y="1"/>
                    <a:pt x="1583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2230425" y="1388200"/>
              <a:ext cx="484200" cy="493000"/>
            </a:xfrm>
            <a:custGeom>
              <a:avLst/>
              <a:gdLst/>
              <a:ahLst/>
              <a:cxnLst/>
              <a:rect l="l" t="t" r="r" b="b"/>
              <a:pathLst>
                <a:path w="19368" h="19720" extrusionOk="0">
                  <a:moveTo>
                    <a:pt x="8256" y="4797"/>
                  </a:moveTo>
                  <a:cubicBezTo>
                    <a:pt x="11113" y="4797"/>
                    <a:pt x="13653" y="7020"/>
                    <a:pt x="13971" y="9877"/>
                  </a:cubicBezTo>
                  <a:cubicBezTo>
                    <a:pt x="13971" y="11782"/>
                    <a:pt x="10796" y="14005"/>
                    <a:pt x="7303" y="14005"/>
                  </a:cubicBezTo>
                  <a:cubicBezTo>
                    <a:pt x="6033" y="14005"/>
                    <a:pt x="4446" y="12100"/>
                    <a:pt x="4763" y="9560"/>
                  </a:cubicBezTo>
                  <a:cubicBezTo>
                    <a:pt x="4763" y="7020"/>
                    <a:pt x="6668" y="4797"/>
                    <a:pt x="8256" y="4797"/>
                  </a:cubicBezTo>
                  <a:close/>
                  <a:moveTo>
                    <a:pt x="8136" y="0"/>
                  </a:moveTo>
                  <a:cubicBezTo>
                    <a:pt x="4947" y="0"/>
                    <a:pt x="2131" y="1852"/>
                    <a:pt x="953" y="4797"/>
                  </a:cubicBezTo>
                  <a:cubicBezTo>
                    <a:pt x="636" y="6067"/>
                    <a:pt x="318" y="7337"/>
                    <a:pt x="318" y="8925"/>
                  </a:cubicBezTo>
                  <a:cubicBezTo>
                    <a:pt x="1" y="12100"/>
                    <a:pt x="1271" y="15592"/>
                    <a:pt x="3493" y="17815"/>
                  </a:cubicBezTo>
                  <a:cubicBezTo>
                    <a:pt x="4446" y="19085"/>
                    <a:pt x="5716" y="19720"/>
                    <a:pt x="7303" y="19720"/>
                  </a:cubicBezTo>
                  <a:cubicBezTo>
                    <a:pt x="11748" y="19085"/>
                    <a:pt x="15876" y="16862"/>
                    <a:pt x="18416" y="13370"/>
                  </a:cubicBezTo>
                  <a:cubicBezTo>
                    <a:pt x="19051" y="12100"/>
                    <a:pt x="19368" y="10830"/>
                    <a:pt x="19051" y="9560"/>
                  </a:cubicBezTo>
                  <a:cubicBezTo>
                    <a:pt x="18098" y="4480"/>
                    <a:pt x="13971" y="670"/>
                    <a:pt x="8891" y="35"/>
                  </a:cubicBezTo>
                  <a:cubicBezTo>
                    <a:pt x="8637" y="11"/>
                    <a:pt x="8385" y="0"/>
                    <a:pt x="813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3190875" y="1381125"/>
              <a:ext cx="1024075" cy="1006450"/>
            </a:xfrm>
            <a:custGeom>
              <a:avLst/>
              <a:gdLst/>
              <a:ahLst/>
              <a:cxnLst/>
              <a:rect l="l" t="t" r="r" b="b"/>
              <a:pathLst>
                <a:path w="40963" h="40258" extrusionOk="0">
                  <a:moveTo>
                    <a:pt x="13653" y="4763"/>
                  </a:moveTo>
                  <a:cubicBezTo>
                    <a:pt x="15875" y="4763"/>
                    <a:pt x="18098" y="5398"/>
                    <a:pt x="20003" y="6668"/>
                  </a:cubicBezTo>
                  <a:cubicBezTo>
                    <a:pt x="26035" y="10160"/>
                    <a:pt x="30480" y="15558"/>
                    <a:pt x="33020" y="21908"/>
                  </a:cubicBezTo>
                  <a:cubicBezTo>
                    <a:pt x="33338" y="23178"/>
                    <a:pt x="33338" y="24130"/>
                    <a:pt x="33655" y="25400"/>
                  </a:cubicBezTo>
                  <a:cubicBezTo>
                    <a:pt x="35340" y="30456"/>
                    <a:pt x="31311" y="35512"/>
                    <a:pt x="26182" y="35512"/>
                  </a:cubicBezTo>
                  <a:cubicBezTo>
                    <a:pt x="25513" y="35512"/>
                    <a:pt x="24826" y="35426"/>
                    <a:pt x="24130" y="35243"/>
                  </a:cubicBezTo>
                  <a:cubicBezTo>
                    <a:pt x="19050" y="34925"/>
                    <a:pt x="14605" y="32385"/>
                    <a:pt x="11748" y="28575"/>
                  </a:cubicBezTo>
                  <a:cubicBezTo>
                    <a:pt x="8573" y="24448"/>
                    <a:pt x="6350" y="20003"/>
                    <a:pt x="5715" y="14923"/>
                  </a:cubicBezTo>
                  <a:cubicBezTo>
                    <a:pt x="4445" y="9843"/>
                    <a:pt x="8255" y="4763"/>
                    <a:pt x="13653" y="4763"/>
                  </a:cubicBezTo>
                  <a:close/>
                  <a:moveTo>
                    <a:pt x="13970" y="0"/>
                  </a:moveTo>
                  <a:cubicBezTo>
                    <a:pt x="6033" y="0"/>
                    <a:pt x="0" y="6985"/>
                    <a:pt x="953" y="14923"/>
                  </a:cubicBezTo>
                  <a:cubicBezTo>
                    <a:pt x="1588" y="19685"/>
                    <a:pt x="3175" y="24448"/>
                    <a:pt x="5715" y="28893"/>
                  </a:cubicBezTo>
                  <a:cubicBezTo>
                    <a:pt x="9525" y="34925"/>
                    <a:pt x="15875" y="39370"/>
                    <a:pt x="23178" y="40005"/>
                  </a:cubicBezTo>
                  <a:cubicBezTo>
                    <a:pt x="24060" y="40176"/>
                    <a:pt x="24929" y="40257"/>
                    <a:pt x="25778" y="40257"/>
                  </a:cubicBezTo>
                  <a:cubicBezTo>
                    <a:pt x="34405" y="40257"/>
                    <a:pt x="40962" y="31849"/>
                    <a:pt x="37783" y="23178"/>
                  </a:cubicBezTo>
                  <a:cubicBezTo>
                    <a:pt x="35243" y="13653"/>
                    <a:pt x="28893" y="5715"/>
                    <a:pt x="20003" y="1588"/>
                  </a:cubicBezTo>
                  <a:cubicBezTo>
                    <a:pt x="18098" y="318"/>
                    <a:pt x="16193" y="0"/>
                    <a:pt x="1397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4532300" y="2618225"/>
              <a:ext cx="1031900" cy="842525"/>
            </a:xfrm>
            <a:custGeom>
              <a:avLst/>
              <a:gdLst/>
              <a:ahLst/>
              <a:cxnLst/>
              <a:rect l="l" t="t" r="r" b="b"/>
              <a:pathLst>
                <a:path w="41276" h="33701" extrusionOk="0">
                  <a:moveTo>
                    <a:pt x="20862" y="4721"/>
                  </a:moveTo>
                  <a:cubicBezTo>
                    <a:pt x="25734" y="4721"/>
                    <a:pt x="30339" y="7501"/>
                    <a:pt x="32068" y="12111"/>
                  </a:cubicBezTo>
                  <a:cubicBezTo>
                    <a:pt x="37783" y="22906"/>
                    <a:pt x="31433" y="27669"/>
                    <a:pt x="22861" y="28621"/>
                  </a:cubicBezTo>
                  <a:cubicBezTo>
                    <a:pt x="22571" y="28632"/>
                    <a:pt x="22286" y="28637"/>
                    <a:pt x="22006" y="28637"/>
                  </a:cubicBezTo>
                  <a:cubicBezTo>
                    <a:pt x="14009" y="28637"/>
                    <a:pt x="10032" y="24322"/>
                    <a:pt x="6351" y="19414"/>
                  </a:cubicBezTo>
                  <a:cubicBezTo>
                    <a:pt x="5398" y="17826"/>
                    <a:pt x="5398" y="16239"/>
                    <a:pt x="6351" y="14651"/>
                  </a:cubicBezTo>
                  <a:cubicBezTo>
                    <a:pt x="8256" y="8936"/>
                    <a:pt x="13336" y="5126"/>
                    <a:pt x="19368" y="4809"/>
                  </a:cubicBezTo>
                  <a:cubicBezTo>
                    <a:pt x="19867" y="4750"/>
                    <a:pt x="20366" y="4721"/>
                    <a:pt x="20862" y="4721"/>
                  </a:cubicBezTo>
                  <a:close/>
                  <a:moveTo>
                    <a:pt x="20867" y="1"/>
                  </a:moveTo>
                  <a:cubicBezTo>
                    <a:pt x="13134" y="1"/>
                    <a:pt x="5921" y="4513"/>
                    <a:pt x="2541" y="11794"/>
                  </a:cubicBezTo>
                  <a:cubicBezTo>
                    <a:pt x="1" y="16239"/>
                    <a:pt x="1271" y="21954"/>
                    <a:pt x="5081" y="25129"/>
                  </a:cubicBezTo>
                  <a:cubicBezTo>
                    <a:pt x="6351" y="26399"/>
                    <a:pt x="7621" y="27669"/>
                    <a:pt x="9208" y="28939"/>
                  </a:cubicBezTo>
                  <a:cubicBezTo>
                    <a:pt x="12383" y="32114"/>
                    <a:pt x="16511" y="33701"/>
                    <a:pt x="20956" y="33701"/>
                  </a:cubicBezTo>
                  <a:cubicBezTo>
                    <a:pt x="27941" y="33384"/>
                    <a:pt x="34291" y="31161"/>
                    <a:pt x="37783" y="25129"/>
                  </a:cubicBezTo>
                  <a:cubicBezTo>
                    <a:pt x="41276" y="19096"/>
                    <a:pt x="38101" y="13381"/>
                    <a:pt x="35243" y="7984"/>
                  </a:cubicBezTo>
                  <a:cubicBezTo>
                    <a:pt x="34926" y="7031"/>
                    <a:pt x="33973" y="6079"/>
                    <a:pt x="33338" y="5444"/>
                  </a:cubicBezTo>
                  <a:cubicBezTo>
                    <a:pt x="31433" y="3221"/>
                    <a:pt x="28893" y="1634"/>
                    <a:pt x="26036" y="681"/>
                  </a:cubicBezTo>
                  <a:cubicBezTo>
                    <a:pt x="24311" y="221"/>
                    <a:pt x="22576" y="1"/>
                    <a:pt x="2086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2032000" y="2380225"/>
              <a:ext cx="690575" cy="757925"/>
            </a:xfrm>
            <a:custGeom>
              <a:avLst/>
              <a:gdLst/>
              <a:ahLst/>
              <a:cxnLst/>
              <a:rect l="l" t="t" r="r" b="b"/>
              <a:pathLst>
                <a:path w="27623" h="30317" extrusionOk="0">
                  <a:moveTo>
                    <a:pt x="12214" y="4550"/>
                  </a:moveTo>
                  <a:cubicBezTo>
                    <a:pt x="13675" y="4550"/>
                    <a:pt x="15178" y="5027"/>
                    <a:pt x="16510" y="6074"/>
                  </a:cubicBezTo>
                  <a:cubicBezTo>
                    <a:pt x="20320" y="8296"/>
                    <a:pt x="22543" y="12741"/>
                    <a:pt x="22225" y="17186"/>
                  </a:cubicBezTo>
                  <a:cubicBezTo>
                    <a:pt x="22225" y="19726"/>
                    <a:pt x="20955" y="21949"/>
                    <a:pt x="18415" y="22901"/>
                  </a:cubicBezTo>
                  <a:cubicBezTo>
                    <a:pt x="15296" y="24299"/>
                    <a:pt x="12905" y="25042"/>
                    <a:pt x="11070" y="25042"/>
                  </a:cubicBezTo>
                  <a:cubicBezTo>
                    <a:pt x="7490" y="25042"/>
                    <a:pt x="6027" y="22214"/>
                    <a:pt x="5398" y="15916"/>
                  </a:cubicBezTo>
                  <a:cubicBezTo>
                    <a:pt x="5080" y="14329"/>
                    <a:pt x="5080" y="12741"/>
                    <a:pt x="5398" y="11154"/>
                  </a:cubicBezTo>
                  <a:cubicBezTo>
                    <a:pt x="5620" y="7151"/>
                    <a:pt x="8801" y="4550"/>
                    <a:pt x="12214" y="4550"/>
                  </a:cubicBezTo>
                  <a:close/>
                  <a:moveTo>
                    <a:pt x="12185" y="0"/>
                  </a:moveTo>
                  <a:cubicBezTo>
                    <a:pt x="10858" y="0"/>
                    <a:pt x="9530" y="221"/>
                    <a:pt x="8255" y="676"/>
                  </a:cubicBezTo>
                  <a:cubicBezTo>
                    <a:pt x="3810" y="2264"/>
                    <a:pt x="635" y="6709"/>
                    <a:pt x="318" y="11471"/>
                  </a:cubicBezTo>
                  <a:cubicBezTo>
                    <a:pt x="0" y="12741"/>
                    <a:pt x="0" y="14011"/>
                    <a:pt x="318" y="15281"/>
                  </a:cubicBezTo>
                  <a:cubicBezTo>
                    <a:pt x="1766" y="25832"/>
                    <a:pt x="3888" y="30317"/>
                    <a:pt x="9319" y="30317"/>
                  </a:cubicBezTo>
                  <a:cubicBezTo>
                    <a:pt x="12223" y="30317"/>
                    <a:pt x="16073" y="29034"/>
                    <a:pt x="21273" y="26711"/>
                  </a:cubicBezTo>
                  <a:cubicBezTo>
                    <a:pt x="25083" y="25124"/>
                    <a:pt x="27623" y="21314"/>
                    <a:pt x="26988" y="17186"/>
                  </a:cubicBezTo>
                  <a:cubicBezTo>
                    <a:pt x="27305" y="12106"/>
                    <a:pt x="25083" y="7026"/>
                    <a:pt x="21273" y="3851"/>
                  </a:cubicBezTo>
                  <a:cubicBezTo>
                    <a:pt x="18782" y="1361"/>
                    <a:pt x="15484" y="0"/>
                    <a:pt x="1218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4675825" y="1411900"/>
              <a:ext cx="695750" cy="517250"/>
            </a:xfrm>
            <a:custGeom>
              <a:avLst/>
              <a:gdLst/>
              <a:ahLst/>
              <a:cxnLst/>
              <a:rect l="l" t="t" r="r" b="b"/>
              <a:pathLst>
                <a:path w="27830" h="20690" extrusionOk="0">
                  <a:moveTo>
                    <a:pt x="7814" y="5084"/>
                  </a:moveTo>
                  <a:cubicBezTo>
                    <a:pt x="7949" y="5084"/>
                    <a:pt x="8087" y="5095"/>
                    <a:pt x="8230" y="5119"/>
                  </a:cubicBezTo>
                  <a:cubicBezTo>
                    <a:pt x="12040" y="5754"/>
                    <a:pt x="15850" y="7977"/>
                    <a:pt x="18707" y="11152"/>
                  </a:cubicBezTo>
                  <a:cubicBezTo>
                    <a:pt x="19660" y="11787"/>
                    <a:pt x="20295" y="13374"/>
                    <a:pt x="20612" y="14644"/>
                  </a:cubicBezTo>
                  <a:cubicBezTo>
                    <a:pt x="20295" y="14962"/>
                    <a:pt x="19660" y="15914"/>
                    <a:pt x="19025" y="15914"/>
                  </a:cubicBezTo>
                  <a:cubicBezTo>
                    <a:pt x="14580" y="15597"/>
                    <a:pt x="10135" y="13692"/>
                    <a:pt x="6642" y="10517"/>
                  </a:cubicBezTo>
                  <a:cubicBezTo>
                    <a:pt x="6325" y="9882"/>
                    <a:pt x="6007" y="8929"/>
                    <a:pt x="5690" y="8294"/>
                  </a:cubicBezTo>
                  <a:cubicBezTo>
                    <a:pt x="5102" y="6825"/>
                    <a:pt x="6146" y="5084"/>
                    <a:pt x="7814" y="5084"/>
                  </a:cubicBezTo>
                  <a:close/>
                  <a:moveTo>
                    <a:pt x="6403" y="0"/>
                  </a:moveTo>
                  <a:cubicBezTo>
                    <a:pt x="1050" y="0"/>
                    <a:pt x="0" y="1719"/>
                    <a:pt x="292" y="6389"/>
                  </a:cubicBezTo>
                  <a:cubicBezTo>
                    <a:pt x="292" y="9247"/>
                    <a:pt x="1245" y="11787"/>
                    <a:pt x="3467" y="13692"/>
                  </a:cubicBezTo>
                  <a:cubicBezTo>
                    <a:pt x="7595" y="18137"/>
                    <a:pt x="13627" y="20677"/>
                    <a:pt x="19660" y="20677"/>
                  </a:cubicBezTo>
                  <a:cubicBezTo>
                    <a:pt x="19795" y="20685"/>
                    <a:pt x="19930" y="20689"/>
                    <a:pt x="20063" y="20689"/>
                  </a:cubicBezTo>
                  <a:cubicBezTo>
                    <a:pt x="24905" y="20689"/>
                    <a:pt x="27830" y="15169"/>
                    <a:pt x="24740" y="11152"/>
                  </a:cubicBezTo>
                  <a:cubicBezTo>
                    <a:pt x="20930" y="5119"/>
                    <a:pt x="14897" y="1309"/>
                    <a:pt x="7912" y="39"/>
                  </a:cubicBezTo>
                  <a:cubicBezTo>
                    <a:pt x="7374" y="13"/>
                    <a:pt x="6872" y="0"/>
                    <a:pt x="640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3985100" y="4237100"/>
              <a:ext cx="547225" cy="422225"/>
            </a:xfrm>
            <a:custGeom>
              <a:avLst/>
              <a:gdLst/>
              <a:ahLst/>
              <a:cxnLst/>
              <a:rect l="l" t="t" r="r" b="b"/>
              <a:pathLst>
                <a:path w="21889" h="16889" extrusionOk="0">
                  <a:moveTo>
                    <a:pt x="10740" y="4379"/>
                  </a:moveTo>
                  <a:cubicBezTo>
                    <a:pt x="12325" y="4379"/>
                    <a:pt x="13888" y="4951"/>
                    <a:pt x="15221" y="6094"/>
                  </a:cubicBezTo>
                  <a:cubicBezTo>
                    <a:pt x="15539" y="6094"/>
                    <a:pt x="15539" y="6411"/>
                    <a:pt x="15539" y="6729"/>
                  </a:cubicBezTo>
                  <a:cubicBezTo>
                    <a:pt x="15539" y="7046"/>
                    <a:pt x="15539" y="7999"/>
                    <a:pt x="15221" y="7999"/>
                  </a:cubicBezTo>
                  <a:cubicBezTo>
                    <a:pt x="12681" y="9586"/>
                    <a:pt x="10141" y="11174"/>
                    <a:pt x="7284" y="12444"/>
                  </a:cubicBezTo>
                  <a:cubicBezTo>
                    <a:pt x="7075" y="12583"/>
                    <a:pt x="6866" y="12646"/>
                    <a:pt x="6667" y="12646"/>
                  </a:cubicBezTo>
                  <a:cubicBezTo>
                    <a:pt x="5959" y="12646"/>
                    <a:pt x="5379" y="11848"/>
                    <a:pt x="5379" y="10856"/>
                  </a:cubicBezTo>
                  <a:cubicBezTo>
                    <a:pt x="4744" y="8634"/>
                    <a:pt x="5696" y="6411"/>
                    <a:pt x="7601" y="5141"/>
                  </a:cubicBezTo>
                  <a:cubicBezTo>
                    <a:pt x="8617" y="4633"/>
                    <a:pt x="9684" y="4379"/>
                    <a:pt x="10740" y="4379"/>
                  </a:cubicBezTo>
                  <a:close/>
                  <a:moveTo>
                    <a:pt x="11882" y="0"/>
                  </a:moveTo>
                  <a:cubicBezTo>
                    <a:pt x="11514" y="0"/>
                    <a:pt x="11145" y="20"/>
                    <a:pt x="10776" y="61"/>
                  </a:cubicBezTo>
                  <a:cubicBezTo>
                    <a:pt x="10431" y="23"/>
                    <a:pt x="10089" y="4"/>
                    <a:pt x="9750" y="4"/>
                  </a:cubicBezTo>
                  <a:cubicBezTo>
                    <a:pt x="4468" y="4"/>
                    <a:pt x="0" y="4533"/>
                    <a:pt x="299" y="9904"/>
                  </a:cubicBezTo>
                  <a:cubicBezTo>
                    <a:pt x="299" y="11809"/>
                    <a:pt x="934" y="13714"/>
                    <a:pt x="2204" y="15301"/>
                  </a:cubicBezTo>
                  <a:cubicBezTo>
                    <a:pt x="2839" y="16254"/>
                    <a:pt x="3791" y="16571"/>
                    <a:pt x="5061" y="16889"/>
                  </a:cubicBezTo>
                  <a:cubicBezTo>
                    <a:pt x="10459" y="16571"/>
                    <a:pt x="15856" y="14349"/>
                    <a:pt x="19666" y="10221"/>
                  </a:cubicBezTo>
                  <a:cubicBezTo>
                    <a:pt x="21889" y="7999"/>
                    <a:pt x="21254" y="4189"/>
                    <a:pt x="18714" y="2284"/>
                  </a:cubicBezTo>
                  <a:cubicBezTo>
                    <a:pt x="16778" y="901"/>
                    <a:pt x="14361" y="0"/>
                    <a:pt x="1188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3516750" y="1793100"/>
              <a:ext cx="317075" cy="345225"/>
            </a:xfrm>
            <a:custGeom>
              <a:avLst/>
              <a:gdLst/>
              <a:ahLst/>
              <a:cxnLst/>
              <a:rect l="l" t="t" r="r" b="b"/>
              <a:pathLst>
                <a:path w="12683" h="13809" extrusionOk="0">
                  <a:moveTo>
                    <a:pt x="6015" y="4794"/>
                  </a:moveTo>
                  <a:cubicBezTo>
                    <a:pt x="6650" y="5111"/>
                    <a:pt x="7285" y="6064"/>
                    <a:pt x="6968" y="6699"/>
                  </a:cubicBezTo>
                  <a:cubicBezTo>
                    <a:pt x="6771" y="7091"/>
                    <a:pt x="6575" y="7362"/>
                    <a:pt x="6379" y="7362"/>
                  </a:cubicBezTo>
                  <a:cubicBezTo>
                    <a:pt x="6258" y="7362"/>
                    <a:pt x="6136" y="7259"/>
                    <a:pt x="6015" y="7016"/>
                  </a:cubicBezTo>
                  <a:cubicBezTo>
                    <a:pt x="5380" y="6699"/>
                    <a:pt x="5380" y="6381"/>
                    <a:pt x="5063" y="5746"/>
                  </a:cubicBezTo>
                  <a:cubicBezTo>
                    <a:pt x="5063" y="5429"/>
                    <a:pt x="5698" y="5111"/>
                    <a:pt x="6015" y="4794"/>
                  </a:cubicBezTo>
                  <a:close/>
                  <a:moveTo>
                    <a:pt x="5668" y="1"/>
                  </a:moveTo>
                  <a:cubicBezTo>
                    <a:pt x="5468" y="1"/>
                    <a:pt x="5266" y="11"/>
                    <a:pt x="5063" y="31"/>
                  </a:cubicBezTo>
                  <a:cubicBezTo>
                    <a:pt x="4900" y="13"/>
                    <a:pt x="4740" y="4"/>
                    <a:pt x="4582" y="4"/>
                  </a:cubicBezTo>
                  <a:cubicBezTo>
                    <a:pt x="1961" y="4"/>
                    <a:pt x="1" y="2434"/>
                    <a:pt x="300" y="5429"/>
                  </a:cubicBezTo>
                  <a:cubicBezTo>
                    <a:pt x="618" y="8286"/>
                    <a:pt x="2205" y="11144"/>
                    <a:pt x="4428" y="13049"/>
                  </a:cubicBezTo>
                  <a:cubicBezTo>
                    <a:pt x="5125" y="13513"/>
                    <a:pt x="5822" y="13808"/>
                    <a:pt x="6644" y="13808"/>
                  </a:cubicBezTo>
                  <a:cubicBezTo>
                    <a:pt x="6945" y="13808"/>
                    <a:pt x="7262" y="13769"/>
                    <a:pt x="7603" y="13684"/>
                  </a:cubicBezTo>
                  <a:cubicBezTo>
                    <a:pt x="10778" y="12096"/>
                    <a:pt x="12683" y="8286"/>
                    <a:pt x="12048" y="4794"/>
                  </a:cubicBezTo>
                  <a:cubicBezTo>
                    <a:pt x="11156" y="2119"/>
                    <a:pt x="8596" y="1"/>
                    <a:pt x="566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9" name="Google Shape;269;p13"/>
          <p:cNvGrpSpPr/>
          <p:nvPr/>
        </p:nvGrpSpPr>
        <p:grpSpPr>
          <a:xfrm rot="-1609825">
            <a:off x="322868" y="5902686"/>
            <a:ext cx="748795" cy="763468"/>
            <a:chOff x="1301600" y="238450"/>
            <a:chExt cx="4846600" cy="4941575"/>
          </a:xfrm>
        </p:grpSpPr>
        <p:sp>
          <p:nvSpPr>
            <p:cNvPr id="270" name="Google Shape;270;p13"/>
            <p:cNvSpPr/>
            <p:nvPr/>
          </p:nvSpPr>
          <p:spPr>
            <a:xfrm>
              <a:off x="2951650" y="238450"/>
              <a:ext cx="1524300" cy="4941575"/>
            </a:xfrm>
            <a:custGeom>
              <a:avLst/>
              <a:gdLst/>
              <a:ahLst/>
              <a:cxnLst/>
              <a:rect l="l" t="t" r="r" b="b"/>
              <a:pathLst>
                <a:path w="60972" h="197663" extrusionOk="0">
                  <a:moveTo>
                    <a:pt x="30865" y="4562"/>
                  </a:moveTo>
                  <a:cubicBezTo>
                    <a:pt x="33587" y="4562"/>
                    <a:pt x="36114" y="6041"/>
                    <a:pt x="37589" y="8570"/>
                  </a:cubicBezTo>
                  <a:cubicBezTo>
                    <a:pt x="39661" y="11530"/>
                    <a:pt x="41437" y="14490"/>
                    <a:pt x="42621" y="18041"/>
                  </a:cubicBezTo>
                  <a:cubicBezTo>
                    <a:pt x="45877" y="26921"/>
                    <a:pt x="48244" y="36096"/>
                    <a:pt x="49724" y="45567"/>
                  </a:cubicBezTo>
                  <a:cubicBezTo>
                    <a:pt x="52092" y="63326"/>
                    <a:pt x="54460" y="81380"/>
                    <a:pt x="55348" y="99434"/>
                  </a:cubicBezTo>
                  <a:cubicBezTo>
                    <a:pt x="55940" y="116305"/>
                    <a:pt x="55348" y="133176"/>
                    <a:pt x="52980" y="150046"/>
                  </a:cubicBezTo>
                  <a:cubicBezTo>
                    <a:pt x="51500" y="161293"/>
                    <a:pt x="48244" y="171948"/>
                    <a:pt x="43213" y="181715"/>
                  </a:cubicBezTo>
                  <a:cubicBezTo>
                    <a:pt x="42029" y="184675"/>
                    <a:pt x="39957" y="187339"/>
                    <a:pt x="37885" y="189707"/>
                  </a:cubicBezTo>
                  <a:cubicBezTo>
                    <a:pt x="35414" y="191918"/>
                    <a:pt x="32999" y="192986"/>
                    <a:pt x="30768" y="192986"/>
                  </a:cubicBezTo>
                  <a:cubicBezTo>
                    <a:pt x="27922" y="192986"/>
                    <a:pt x="25373" y="191249"/>
                    <a:pt x="23382" y="187931"/>
                  </a:cubicBezTo>
                  <a:cubicBezTo>
                    <a:pt x="21015" y="184083"/>
                    <a:pt x="19239" y="179644"/>
                    <a:pt x="18055" y="175204"/>
                  </a:cubicBezTo>
                  <a:cubicBezTo>
                    <a:pt x="17463" y="173724"/>
                    <a:pt x="18055" y="171948"/>
                    <a:pt x="19239" y="170764"/>
                  </a:cubicBezTo>
                  <a:cubicBezTo>
                    <a:pt x="21311" y="167805"/>
                    <a:pt x="22199" y="164253"/>
                    <a:pt x="21903" y="160701"/>
                  </a:cubicBezTo>
                  <a:cubicBezTo>
                    <a:pt x="22199" y="157741"/>
                    <a:pt x="20127" y="154782"/>
                    <a:pt x="17463" y="154190"/>
                  </a:cubicBezTo>
                  <a:cubicBezTo>
                    <a:pt x="14207" y="153598"/>
                    <a:pt x="13319" y="151526"/>
                    <a:pt x="13023" y="148862"/>
                  </a:cubicBezTo>
                  <a:cubicBezTo>
                    <a:pt x="10064" y="132584"/>
                    <a:pt x="8880" y="116009"/>
                    <a:pt x="8880" y="99730"/>
                  </a:cubicBezTo>
                  <a:cubicBezTo>
                    <a:pt x="9176" y="89371"/>
                    <a:pt x="9176" y="79012"/>
                    <a:pt x="8880" y="68653"/>
                  </a:cubicBezTo>
                  <a:cubicBezTo>
                    <a:pt x="8288" y="51783"/>
                    <a:pt x="11248" y="34616"/>
                    <a:pt x="17167" y="18929"/>
                  </a:cubicBezTo>
                  <a:cubicBezTo>
                    <a:pt x="18351" y="15674"/>
                    <a:pt x="19831" y="12714"/>
                    <a:pt x="21903" y="9754"/>
                  </a:cubicBezTo>
                  <a:cubicBezTo>
                    <a:pt x="23086" y="7682"/>
                    <a:pt x="25158" y="5906"/>
                    <a:pt x="27526" y="5315"/>
                  </a:cubicBezTo>
                  <a:cubicBezTo>
                    <a:pt x="28633" y="4803"/>
                    <a:pt x="29765" y="4562"/>
                    <a:pt x="30865" y="4562"/>
                  </a:cubicBezTo>
                  <a:close/>
                  <a:moveTo>
                    <a:pt x="30246" y="0"/>
                  </a:moveTo>
                  <a:cubicBezTo>
                    <a:pt x="25998" y="0"/>
                    <a:pt x="21721" y="1860"/>
                    <a:pt x="18943" y="5611"/>
                  </a:cubicBezTo>
                  <a:cubicBezTo>
                    <a:pt x="17167" y="7978"/>
                    <a:pt x="15391" y="10642"/>
                    <a:pt x="14503" y="13602"/>
                  </a:cubicBezTo>
                  <a:cubicBezTo>
                    <a:pt x="7696" y="29288"/>
                    <a:pt x="4144" y="46159"/>
                    <a:pt x="3848" y="63326"/>
                  </a:cubicBezTo>
                  <a:cubicBezTo>
                    <a:pt x="4144" y="75165"/>
                    <a:pt x="4144" y="87004"/>
                    <a:pt x="4144" y="98843"/>
                  </a:cubicBezTo>
                  <a:cubicBezTo>
                    <a:pt x="4440" y="104762"/>
                    <a:pt x="4144" y="110681"/>
                    <a:pt x="4440" y="116601"/>
                  </a:cubicBezTo>
                  <a:cubicBezTo>
                    <a:pt x="5032" y="127552"/>
                    <a:pt x="6216" y="138503"/>
                    <a:pt x="7992" y="149454"/>
                  </a:cubicBezTo>
                  <a:cubicBezTo>
                    <a:pt x="8880" y="151822"/>
                    <a:pt x="7992" y="154486"/>
                    <a:pt x="5920" y="156262"/>
                  </a:cubicBezTo>
                  <a:cubicBezTo>
                    <a:pt x="0" y="160701"/>
                    <a:pt x="1776" y="170172"/>
                    <a:pt x="8880" y="172244"/>
                  </a:cubicBezTo>
                  <a:cubicBezTo>
                    <a:pt x="11839" y="173428"/>
                    <a:pt x="13911" y="175796"/>
                    <a:pt x="14503" y="179052"/>
                  </a:cubicBezTo>
                  <a:cubicBezTo>
                    <a:pt x="15391" y="183195"/>
                    <a:pt x="17167" y="187339"/>
                    <a:pt x="19831" y="190891"/>
                  </a:cubicBezTo>
                  <a:cubicBezTo>
                    <a:pt x="22202" y="195294"/>
                    <a:pt x="26609" y="197663"/>
                    <a:pt x="31054" y="197663"/>
                  </a:cubicBezTo>
                  <a:cubicBezTo>
                    <a:pt x="34377" y="197663"/>
                    <a:pt x="37721" y="196340"/>
                    <a:pt x="40253" y="193554"/>
                  </a:cubicBezTo>
                  <a:cubicBezTo>
                    <a:pt x="43213" y="190891"/>
                    <a:pt x="45581" y="187339"/>
                    <a:pt x="47356" y="183491"/>
                  </a:cubicBezTo>
                  <a:cubicBezTo>
                    <a:pt x="52092" y="174316"/>
                    <a:pt x="55348" y="163957"/>
                    <a:pt x="56828" y="153598"/>
                  </a:cubicBezTo>
                  <a:cubicBezTo>
                    <a:pt x="60379" y="132584"/>
                    <a:pt x="60971" y="110977"/>
                    <a:pt x="59195" y="89667"/>
                  </a:cubicBezTo>
                  <a:cubicBezTo>
                    <a:pt x="58603" y="81380"/>
                    <a:pt x="57715" y="73389"/>
                    <a:pt x="56828" y="65101"/>
                  </a:cubicBezTo>
                  <a:cubicBezTo>
                    <a:pt x="55644" y="51783"/>
                    <a:pt x="53276" y="38760"/>
                    <a:pt x="50020" y="25737"/>
                  </a:cubicBezTo>
                  <a:cubicBezTo>
                    <a:pt x="48540" y="19225"/>
                    <a:pt x="45877" y="13010"/>
                    <a:pt x="42325" y="7090"/>
                  </a:cubicBezTo>
                  <a:cubicBezTo>
                    <a:pt x="39812" y="2378"/>
                    <a:pt x="35048" y="0"/>
                    <a:pt x="3024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1301600" y="1480925"/>
              <a:ext cx="4846600" cy="2294100"/>
            </a:xfrm>
            <a:custGeom>
              <a:avLst/>
              <a:gdLst/>
              <a:ahLst/>
              <a:cxnLst/>
              <a:rect l="l" t="t" r="r" b="b"/>
              <a:pathLst>
                <a:path w="193864" h="91764" extrusionOk="0">
                  <a:moveTo>
                    <a:pt x="24347" y="11094"/>
                  </a:moveTo>
                  <a:cubicBezTo>
                    <a:pt x="25882" y="11094"/>
                    <a:pt x="27427" y="11160"/>
                    <a:pt x="29006" y="11259"/>
                  </a:cubicBezTo>
                  <a:cubicBezTo>
                    <a:pt x="30486" y="11259"/>
                    <a:pt x="31965" y="12147"/>
                    <a:pt x="32557" y="13627"/>
                  </a:cubicBezTo>
                  <a:cubicBezTo>
                    <a:pt x="34629" y="16586"/>
                    <a:pt x="37885" y="18658"/>
                    <a:pt x="41437" y="19546"/>
                  </a:cubicBezTo>
                  <a:cubicBezTo>
                    <a:pt x="42301" y="19930"/>
                    <a:pt x="43228" y="20127"/>
                    <a:pt x="44136" y="20127"/>
                  </a:cubicBezTo>
                  <a:cubicBezTo>
                    <a:pt x="46027" y="20127"/>
                    <a:pt x="47836" y="19273"/>
                    <a:pt x="48836" y="17474"/>
                  </a:cubicBezTo>
                  <a:cubicBezTo>
                    <a:pt x="49748" y="15877"/>
                    <a:pt x="51716" y="14808"/>
                    <a:pt x="53654" y="14808"/>
                  </a:cubicBezTo>
                  <a:cubicBezTo>
                    <a:pt x="54230" y="14808"/>
                    <a:pt x="54804" y="14903"/>
                    <a:pt x="55347" y="15106"/>
                  </a:cubicBezTo>
                  <a:cubicBezTo>
                    <a:pt x="71626" y="18066"/>
                    <a:pt x="87609" y="22210"/>
                    <a:pt x="102999" y="28129"/>
                  </a:cubicBezTo>
                  <a:cubicBezTo>
                    <a:pt x="112766" y="31681"/>
                    <a:pt x="122534" y="34937"/>
                    <a:pt x="132301" y="38192"/>
                  </a:cubicBezTo>
                  <a:cubicBezTo>
                    <a:pt x="148283" y="43224"/>
                    <a:pt x="163378" y="51807"/>
                    <a:pt x="176697" y="62758"/>
                  </a:cubicBezTo>
                  <a:cubicBezTo>
                    <a:pt x="179065" y="64830"/>
                    <a:pt x="181432" y="67198"/>
                    <a:pt x="183504" y="69862"/>
                  </a:cubicBezTo>
                  <a:cubicBezTo>
                    <a:pt x="184984" y="71934"/>
                    <a:pt x="185872" y="74597"/>
                    <a:pt x="185576" y="77261"/>
                  </a:cubicBezTo>
                  <a:cubicBezTo>
                    <a:pt x="186168" y="81405"/>
                    <a:pt x="183208" y="84956"/>
                    <a:pt x="179361" y="85844"/>
                  </a:cubicBezTo>
                  <a:cubicBezTo>
                    <a:pt x="175809" y="86732"/>
                    <a:pt x="172257" y="87028"/>
                    <a:pt x="168706" y="87324"/>
                  </a:cubicBezTo>
                  <a:cubicBezTo>
                    <a:pt x="159234" y="87324"/>
                    <a:pt x="149467" y="86436"/>
                    <a:pt x="140292" y="84660"/>
                  </a:cubicBezTo>
                  <a:cubicBezTo>
                    <a:pt x="122534" y="80813"/>
                    <a:pt x="105071" y="76965"/>
                    <a:pt x="87905" y="71934"/>
                  </a:cubicBezTo>
                  <a:cubicBezTo>
                    <a:pt x="71626" y="66902"/>
                    <a:pt x="55643" y="60391"/>
                    <a:pt x="40549" y="52399"/>
                  </a:cubicBezTo>
                  <a:cubicBezTo>
                    <a:pt x="30782" y="47664"/>
                    <a:pt x="21606" y="40856"/>
                    <a:pt x="14207" y="32865"/>
                  </a:cubicBezTo>
                  <a:cubicBezTo>
                    <a:pt x="11839" y="30497"/>
                    <a:pt x="9767" y="27833"/>
                    <a:pt x="8583" y="25170"/>
                  </a:cubicBezTo>
                  <a:cubicBezTo>
                    <a:pt x="5624" y="18362"/>
                    <a:pt x="7992" y="13331"/>
                    <a:pt x="15095" y="12147"/>
                  </a:cubicBezTo>
                  <a:cubicBezTo>
                    <a:pt x="18252" y="11357"/>
                    <a:pt x="21277" y="11094"/>
                    <a:pt x="24347" y="11094"/>
                  </a:cubicBezTo>
                  <a:close/>
                  <a:moveTo>
                    <a:pt x="41632" y="0"/>
                  </a:moveTo>
                  <a:cubicBezTo>
                    <a:pt x="38970" y="0"/>
                    <a:pt x="36277" y="1133"/>
                    <a:pt x="34333" y="3563"/>
                  </a:cubicBezTo>
                  <a:cubicBezTo>
                    <a:pt x="32862" y="5525"/>
                    <a:pt x="30375" y="6674"/>
                    <a:pt x="27883" y="6674"/>
                  </a:cubicBezTo>
                  <a:cubicBezTo>
                    <a:pt x="27366" y="6674"/>
                    <a:pt x="26850" y="6625"/>
                    <a:pt x="26342" y="6523"/>
                  </a:cubicBezTo>
                  <a:cubicBezTo>
                    <a:pt x="25232" y="6449"/>
                    <a:pt x="24122" y="6412"/>
                    <a:pt x="23017" y="6412"/>
                  </a:cubicBezTo>
                  <a:cubicBezTo>
                    <a:pt x="19701" y="6412"/>
                    <a:pt x="16427" y="6745"/>
                    <a:pt x="13319" y="7411"/>
                  </a:cubicBezTo>
                  <a:cubicBezTo>
                    <a:pt x="4736" y="8891"/>
                    <a:pt x="0" y="18362"/>
                    <a:pt x="3848" y="26057"/>
                  </a:cubicBezTo>
                  <a:cubicBezTo>
                    <a:pt x="5624" y="29905"/>
                    <a:pt x="7992" y="33161"/>
                    <a:pt x="10951" y="36121"/>
                  </a:cubicBezTo>
                  <a:cubicBezTo>
                    <a:pt x="18055" y="43816"/>
                    <a:pt x="26638" y="50031"/>
                    <a:pt x="36109" y="55063"/>
                  </a:cubicBezTo>
                  <a:cubicBezTo>
                    <a:pt x="54755" y="65422"/>
                    <a:pt x="74882" y="73117"/>
                    <a:pt x="95600" y="78741"/>
                  </a:cubicBezTo>
                  <a:cubicBezTo>
                    <a:pt x="103591" y="80813"/>
                    <a:pt x="111583" y="82885"/>
                    <a:pt x="119574" y="84660"/>
                  </a:cubicBezTo>
                  <a:cubicBezTo>
                    <a:pt x="132301" y="87916"/>
                    <a:pt x="145620" y="90284"/>
                    <a:pt x="158938" y="91468"/>
                  </a:cubicBezTo>
                  <a:cubicBezTo>
                    <a:pt x="161208" y="91665"/>
                    <a:pt x="163444" y="91764"/>
                    <a:pt x="165658" y="91764"/>
                  </a:cubicBezTo>
                  <a:cubicBezTo>
                    <a:pt x="170087" y="91764"/>
                    <a:pt x="174428" y="91369"/>
                    <a:pt x="178769" y="90580"/>
                  </a:cubicBezTo>
                  <a:cubicBezTo>
                    <a:pt x="188832" y="88804"/>
                    <a:pt x="193863" y="77261"/>
                    <a:pt x="187944" y="68974"/>
                  </a:cubicBezTo>
                  <a:cubicBezTo>
                    <a:pt x="186464" y="66310"/>
                    <a:pt x="184392" y="63942"/>
                    <a:pt x="182320" y="61870"/>
                  </a:cubicBezTo>
                  <a:cubicBezTo>
                    <a:pt x="169593" y="50327"/>
                    <a:pt x="154795" y="41448"/>
                    <a:pt x="138812" y="35529"/>
                  </a:cubicBezTo>
                  <a:cubicBezTo>
                    <a:pt x="127565" y="31681"/>
                    <a:pt x="116318" y="27537"/>
                    <a:pt x="105367" y="23986"/>
                  </a:cubicBezTo>
                  <a:cubicBezTo>
                    <a:pt x="99744" y="21914"/>
                    <a:pt x="94120" y="20138"/>
                    <a:pt x="88497" y="18066"/>
                  </a:cubicBezTo>
                  <a:cubicBezTo>
                    <a:pt x="77841" y="15106"/>
                    <a:pt x="67186" y="12443"/>
                    <a:pt x="56235" y="10667"/>
                  </a:cubicBezTo>
                  <a:cubicBezTo>
                    <a:pt x="53572" y="10371"/>
                    <a:pt x="51500" y="8891"/>
                    <a:pt x="50612" y="6523"/>
                  </a:cubicBezTo>
                  <a:cubicBezTo>
                    <a:pt x="49216" y="2336"/>
                    <a:pt x="45455" y="0"/>
                    <a:pt x="4163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1493975" y="1229625"/>
              <a:ext cx="4432250" cy="2957225"/>
            </a:xfrm>
            <a:custGeom>
              <a:avLst/>
              <a:gdLst/>
              <a:ahLst/>
              <a:cxnLst/>
              <a:rect l="l" t="t" r="r" b="b"/>
              <a:pathLst>
                <a:path w="177290" h="118289" extrusionOk="0">
                  <a:moveTo>
                    <a:pt x="156183" y="4428"/>
                  </a:moveTo>
                  <a:cubicBezTo>
                    <a:pt x="158286" y="4428"/>
                    <a:pt x="160388" y="4755"/>
                    <a:pt x="162490" y="5328"/>
                  </a:cubicBezTo>
                  <a:cubicBezTo>
                    <a:pt x="169594" y="7104"/>
                    <a:pt x="171666" y="12136"/>
                    <a:pt x="168706" y="18647"/>
                  </a:cubicBezTo>
                  <a:cubicBezTo>
                    <a:pt x="166338" y="22791"/>
                    <a:pt x="163674" y="26342"/>
                    <a:pt x="160419" y="29894"/>
                  </a:cubicBezTo>
                  <a:cubicBezTo>
                    <a:pt x="159531" y="31078"/>
                    <a:pt x="157755" y="31374"/>
                    <a:pt x="156275" y="31374"/>
                  </a:cubicBezTo>
                  <a:cubicBezTo>
                    <a:pt x="155838" y="31337"/>
                    <a:pt x="155401" y="31319"/>
                    <a:pt x="154964" y="31319"/>
                  </a:cubicBezTo>
                  <a:cubicBezTo>
                    <a:pt x="151858" y="31319"/>
                    <a:pt x="148807" y="32257"/>
                    <a:pt x="146212" y="34334"/>
                  </a:cubicBezTo>
                  <a:cubicBezTo>
                    <a:pt x="143548" y="35518"/>
                    <a:pt x="142068" y="38477"/>
                    <a:pt x="142956" y="41437"/>
                  </a:cubicBezTo>
                  <a:cubicBezTo>
                    <a:pt x="143844" y="43805"/>
                    <a:pt x="142956" y="46469"/>
                    <a:pt x="140884" y="47948"/>
                  </a:cubicBezTo>
                  <a:cubicBezTo>
                    <a:pt x="128453" y="58604"/>
                    <a:pt x="115135" y="68371"/>
                    <a:pt x="101224" y="76954"/>
                  </a:cubicBezTo>
                  <a:cubicBezTo>
                    <a:pt x="92345" y="82578"/>
                    <a:pt x="83465" y="87905"/>
                    <a:pt x="74882" y="93529"/>
                  </a:cubicBezTo>
                  <a:cubicBezTo>
                    <a:pt x="60675" y="103000"/>
                    <a:pt x="44693" y="109511"/>
                    <a:pt x="28118" y="112767"/>
                  </a:cubicBezTo>
                  <a:cubicBezTo>
                    <a:pt x="24862" y="113359"/>
                    <a:pt x="21311" y="113655"/>
                    <a:pt x="18055" y="113655"/>
                  </a:cubicBezTo>
                  <a:cubicBezTo>
                    <a:pt x="15391" y="113655"/>
                    <a:pt x="13023" y="112767"/>
                    <a:pt x="10952" y="110991"/>
                  </a:cubicBezTo>
                  <a:cubicBezTo>
                    <a:pt x="7696" y="108623"/>
                    <a:pt x="6512" y="104184"/>
                    <a:pt x="8288" y="100632"/>
                  </a:cubicBezTo>
                  <a:cubicBezTo>
                    <a:pt x="9768" y="97376"/>
                    <a:pt x="11544" y="94121"/>
                    <a:pt x="13911" y="91457"/>
                  </a:cubicBezTo>
                  <a:cubicBezTo>
                    <a:pt x="19831" y="83761"/>
                    <a:pt x="26342" y="76954"/>
                    <a:pt x="33446" y="70739"/>
                  </a:cubicBezTo>
                  <a:cubicBezTo>
                    <a:pt x="47652" y="59491"/>
                    <a:pt x="61563" y="48244"/>
                    <a:pt x="76362" y="37885"/>
                  </a:cubicBezTo>
                  <a:cubicBezTo>
                    <a:pt x="90273" y="28118"/>
                    <a:pt x="105367" y="19831"/>
                    <a:pt x="120758" y="13023"/>
                  </a:cubicBezTo>
                  <a:cubicBezTo>
                    <a:pt x="130821" y="8584"/>
                    <a:pt x="141772" y="5624"/>
                    <a:pt x="152723" y="4736"/>
                  </a:cubicBezTo>
                  <a:cubicBezTo>
                    <a:pt x="153877" y="4526"/>
                    <a:pt x="155030" y="4428"/>
                    <a:pt x="156183" y="4428"/>
                  </a:cubicBezTo>
                  <a:close/>
                  <a:moveTo>
                    <a:pt x="156494" y="1"/>
                  </a:moveTo>
                  <a:cubicBezTo>
                    <a:pt x="155157" y="1"/>
                    <a:pt x="153809" y="99"/>
                    <a:pt x="152427" y="297"/>
                  </a:cubicBezTo>
                  <a:cubicBezTo>
                    <a:pt x="141772" y="1184"/>
                    <a:pt x="131413" y="3848"/>
                    <a:pt x="121646" y="7992"/>
                  </a:cubicBezTo>
                  <a:cubicBezTo>
                    <a:pt x="102112" y="16279"/>
                    <a:pt x="83465" y="26934"/>
                    <a:pt x="66299" y="39661"/>
                  </a:cubicBezTo>
                  <a:cubicBezTo>
                    <a:pt x="59787" y="44397"/>
                    <a:pt x="52980" y="49428"/>
                    <a:pt x="46764" y="54460"/>
                  </a:cubicBezTo>
                  <a:cubicBezTo>
                    <a:pt x="35813" y="62451"/>
                    <a:pt x="26046" y="71330"/>
                    <a:pt x="16575" y="81098"/>
                  </a:cubicBezTo>
                  <a:cubicBezTo>
                    <a:pt x="11840" y="85833"/>
                    <a:pt x="7992" y="91457"/>
                    <a:pt x="5032" y="97376"/>
                  </a:cubicBezTo>
                  <a:cubicBezTo>
                    <a:pt x="1" y="106255"/>
                    <a:pt x="5920" y="117207"/>
                    <a:pt x="15983" y="118094"/>
                  </a:cubicBezTo>
                  <a:cubicBezTo>
                    <a:pt x="17332" y="118217"/>
                    <a:pt x="18630" y="118289"/>
                    <a:pt x="19898" y="118289"/>
                  </a:cubicBezTo>
                  <a:cubicBezTo>
                    <a:pt x="21691" y="118289"/>
                    <a:pt x="23425" y="118145"/>
                    <a:pt x="25158" y="117798"/>
                  </a:cubicBezTo>
                  <a:cubicBezTo>
                    <a:pt x="42029" y="115135"/>
                    <a:pt x="58307" y="109215"/>
                    <a:pt x="72810" y="100336"/>
                  </a:cubicBezTo>
                  <a:cubicBezTo>
                    <a:pt x="82873" y="94121"/>
                    <a:pt x="92936" y="87905"/>
                    <a:pt x="103000" y="81394"/>
                  </a:cubicBezTo>
                  <a:cubicBezTo>
                    <a:pt x="107735" y="78434"/>
                    <a:pt x="112767" y="75178"/>
                    <a:pt x="117798" y="71922"/>
                  </a:cubicBezTo>
                  <a:cubicBezTo>
                    <a:pt x="126678" y="65707"/>
                    <a:pt x="135557" y="58900"/>
                    <a:pt x="143844" y="51500"/>
                  </a:cubicBezTo>
                  <a:cubicBezTo>
                    <a:pt x="145087" y="50050"/>
                    <a:pt x="146765" y="49325"/>
                    <a:pt x="148472" y="49325"/>
                  </a:cubicBezTo>
                  <a:cubicBezTo>
                    <a:pt x="149204" y="49325"/>
                    <a:pt x="149941" y="49458"/>
                    <a:pt x="150651" y="49724"/>
                  </a:cubicBezTo>
                  <a:cubicBezTo>
                    <a:pt x="151797" y="50154"/>
                    <a:pt x="152943" y="50353"/>
                    <a:pt x="154050" y="50353"/>
                  </a:cubicBezTo>
                  <a:cubicBezTo>
                    <a:pt x="159807" y="50353"/>
                    <a:pt x="164524" y="44979"/>
                    <a:pt x="162786" y="38773"/>
                  </a:cubicBezTo>
                  <a:cubicBezTo>
                    <a:pt x="162194" y="35814"/>
                    <a:pt x="163378" y="32558"/>
                    <a:pt x="165746" y="30782"/>
                  </a:cubicBezTo>
                  <a:cubicBezTo>
                    <a:pt x="168706" y="27526"/>
                    <a:pt x="171074" y="23975"/>
                    <a:pt x="173146" y="19831"/>
                  </a:cubicBezTo>
                  <a:cubicBezTo>
                    <a:pt x="177289" y="12432"/>
                    <a:pt x="172850" y="2664"/>
                    <a:pt x="164562" y="1184"/>
                  </a:cubicBezTo>
                  <a:cubicBezTo>
                    <a:pt x="161800" y="395"/>
                    <a:pt x="159169" y="1"/>
                    <a:pt x="156494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3" name="Google Shape;273;p13"/>
          <p:cNvGrpSpPr/>
          <p:nvPr/>
        </p:nvGrpSpPr>
        <p:grpSpPr>
          <a:xfrm>
            <a:off x="468933" y="1915142"/>
            <a:ext cx="11630088" cy="4773697"/>
            <a:chOff x="351700" y="1436356"/>
            <a:chExt cx="8722566" cy="3580273"/>
          </a:xfrm>
        </p:grpSpPr>
        <p:grpSp>
          <p:nvGrpSpPr>
            <p:cNvPr id="274" name="Google Shape;274;p13"/>
            <p:cNvGrpSpPr/>
            <p:nvPr/>
          </p:nvGrpSpPr>
          <p:grpSpPr>
            <a:xfrm>
              <a:off x="351700" y="1436356"/>
              <a:ext cx="8722566" cy="3580273"/>
              <a:chOff x="351700" y="1436356"/>
              <a:chExt cx="8722566" cy="3580273"/>
            </a:xfrm>
          </p:grpSpPr>
          <p:sp>
            <p:nvSpPr>
              <p:cNvPr id="275" name="Google Shape;275;p13"/>
              <p:cNvSpPr/>
              <p:nvPr/>
            </p:nvSpPr>
            <p:spPr>
              <a:xfrm>
                <a:off x="351700" y="1867700"/>
                <a:ext cx="723057" cy="749453"/>
              </a:xfrm>
              <a:custGeom>
                <a:avLst/>
                <a:gdLst/>
                <a:ahLst/>
                <a:cxnLst/>
                <a:rect l="l" t="t" r="r" b="b"/>
                <a:pathLst>
                  <a:path w="34679" h="35945" extrusionOk="0">
                    <a:moveTo>
                      <a:pt x="10274" y="0"/>
                    </a:moveTo>
                    <a:cubicBezTo>
                      <a:pt x="9534" y="0"/>
                      <a:pt x="8785" y="71"/>
                      <a:pt x="8036" y="220"/>
                    </a:cubicBezTo>
                    <a:cubicBezTo>
                      <a:pt x="3172" y="1066"/>
                      <a:pt x="1" y="5718"/>
                      <a:pt x="846" y="10582"/>
                    </a:cubicBezTo>
                    <a:cubicBezTo>
                      <a:pt x="1269" y="12273"/>
                      <a:pt x="1692" y="13965"/>
                      <a:pt x="2538" y="15445"/>
                    </a:cubicBezTo>
                    <a:cubicBezTo>
                      <a:pt x="5921" y="22846"/>
                      <a:pt x="11419" y="28978"/>
                      <a:pt x="18397" y="33207"/>
                    </a:cubicBezTo>
                    <a:cubicBezTo>
                      <a:pt x="20089" y="34053"/>
                      <a:pt x="21780" y="34899"/>
                      <a:pt x="23683" y="35322"/>
                    </a:cubicBezTo>
                    <a:cubicBezTo>
                      <a:pt x="25067" y="35741"/>
                      <a:pt x="26335" y="35944"/>
                      <a:pt x="27478" y="35944"/>
                    </a:cubicBezTo>
                    <a:cubicBezTo>
                      <a:pt x="32097" y="35944"/>
                      <a:pt x="34679" y="32627"/>
                      <a:pt x="34679" y="26864"/>
                    </a:cubicBezTo>
                    <a:cubicBezTo>
                      <a:pt x="34679" y="23692"/>
                      <a:pt x="33833" y="20731"/>
                      <a:pt x="32564" y="17983"/>
                    </a:cubicBezTo>
                    <a:cubicBezTo>
                      <a:pt x="29815" y="12273"/>
                      <a:pt x="25586" y="7410"/>
                      <a:pt x="20512" y="3815"/>
                    </a:cubicBezTo>
                    <a:cubicBezTo>
                      <a:pt x="18397" y="2335"/>
                      <a:pt x="16494" y="1278"/>
                      <a:pt x="14168" y="643"/>
                    </a:cubicBezTo>
                    <a:cubicBezTo>
                      <a:pt x="12939" y="234"/>
                      <a:pt x="11622" y="0"/>
                      <a:pt x="10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" name="Google Shape;276;p13"/>
              <p:cNvSpPr/>
              <p:nvPr/>
            </p:nvSpPr>
            <p:spPr>
              <a:xfrm>
                <a:off x="8725847" y="1436356"/>
                <a:ext cx="348420" cy="398888"/>
              </a:xfrm>
              <a:custGeom>
                <a:avLst/>
                <a:gdLst/>
                <a:ahLst/>
                <a:cxnLst/>
                <a:rect l="l" t="t" r="r" b="b"/>
                <a:pathLst>
                  <a:path w="18923" h="21664" extrusionOk="0">
                    <a:moveTo>
                      <a:pt x="8864" y="0"/>
                    </a:moveTo>
                    <a:cubicBezTo>
                      <a:pt x="7113" y="0"/>
                      <a:pt x="5369" y="591"/>
                      <a:pt x="3971" y="1735"/>
                    </a:cubicBezTo>
                    <a:cubicBezTo>
                      <a:pt x="1168" y="3837"/>
                      <a:pt x="0" y="7342"/>
                      <a:pt x="701" y="10846"/>
                    </a:cubicBezTo>
                    <a:cubicBezTo>
                      <a:pt x="2570" y="15518"/>
                      <a:pt x="6308" y="19256"/>
                      <a:pt x="10980" y="21125"/>
                    </a:cubicBezTo>
                    <a:cubicBezTo>
                      <a:pt x="11213" y="21358"/>
                      <a:pt x="11681" y="21592"/>
                      <a:pt x="12381" y="21592"/>
                    </a:cubicBezTo>
                    <a:cubicBezTo>
                      <a:pt x="12669" y="21640"/>
                      <a:pt x="12959" y="21663"/>
                      <a:pt x="13249" y="21663"/>
                    </a:cubicBezTo>
                    <a:cubicBezTo>
                      <a:pt x="15781" y="21663"/>
                      <a:pt x="18270" y="19879"/>
                      <a:pt x="18689" y="17153"/>
                    </a:cubicBezTo>
                    <a:cubicBezTo>
                      <a:pt x="18923" y="16452"/>
                      <a:pt x="18923" y="15518"/>
                      <a:pt x="18923" y="14817"/>
                    </a:cubicBezTo>
                    <a:cubicBezTo>
                      <a:pt x="18923" y="12014"/>
                      <a:pt x="18455" y="9444"/>
                      <a:pt x="17521" y="6641"/>
                    </a:cubicBezTo>
                    <a:cubicBezTo>
                      <a:pt x="16820" y="4305"/>
                      <a:pt x="15185" y="2436"/>
                      <a:pt x="13082" y="1268"/>
                    </a:cubicBezTo>
                    <a:cubicBezTo>
                      <a:pt x="11804" y="415"/>
                      <a:pt x="10331" y="0"/>
                      <a:pt x="88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" name="Google Shape;277;p13"/>
              <p:cNvSpPr/>
              <p:nvPr/>
            </p:nvSpPr>
            <p:spPr>
              <a:xfrm>
                <a:off x="7910511" y="4028712"/>
                <a:ext cx="1040534" cy="987918"/>
              </a:xfrm>
              <a:custGeom>
                <a:avLst/>
                <a:gdLst/>
                <a:ahLst/>
                <a:cxnLst/>
                <a:rect l="l" t="t" r="r" b="b"/>
                <a:pathLst>
                  <a:path w="209785" h="199177" extrusionOk="0">
                    <a:moveTo>
                      <a:pt x="145334" y="0"/>
                    </a:moveTo>
                    <a:cubicBezTo>
                      <a:pt x="144236" y="0"/>
                      <a:pt x="143137" y="47"/>
                      <a:pt x="142037" y="139"/>
                    </a:cubicBezTo>
                    <a:cubicBezTo>
                      <a:pt x="135262" y="606"/>
                      <a:pt x="128721" y="2008"/>
                      <a:pt x="122647" y="4344"/>
                    </a:cubicBezTo>
                    <a:cubicBezTo>
                      <a:pt x="109565" y="8549"/>
                      <a:pt x="99519" y="19061"/>
                      <a:pt x="95548" y="32377"/>
                    </a:cubicBezTo>
                    <a:cubicBezTo>
                      <a:pt x="93212" y="40086"/>
                      <a:pt x="92745" y="48263"/>
                      <a:pt x="94380" y="56206"/>
                    </a:cubicBezTo>
                    <a:cubicBezTo>
                      <a:pt x="95548" y="61579"/>
                      <a:pt x="96482" y="66718"/>
                      <a:pt x="97183" y="72091"/>
                    </a:cubicBezTo>
                    <a:cubicBezTo>
                      <a:pt x="97884" y="79800"/>
                      <a:pt x="94146" y="87042"/>
                      <a:pt x="87605" y="91014"/>
                    </a:cubicBezTo>
                    <a:cubicBezTo>
                      <a:pt x="83867" y="93116"/>
                      <a:pt x="80130" y="94751"/>
                      <a:pt x="76158" y="96153"/>
                    </a:cubicBezTo>
                    <a:cubicBezTo>
                      <a:pt x="71019" y="97788"/>
                      <a:pt x="65879" y="99424"/>
                      <a:pt x="60973" y="101059"/>
                    </a:cubicBezTo>
                    <a:cubicBezTo>
                      <a:pt x="52096" y="103862"/>
                      <a:pt x="43452" y="107367"/>
                      <a:pt x="35276" y="111572"/>
                    </a:cubicBezTo>
                    <a:cubicBezTo>
                      <a:pt x="28735" y="115076"/>
                      <a:pt x="22661" y="119514"/>
                      <a:pt x="17288" y="124654"/>
                    </a:cubicBezTo>
                    <a:cubicBezTo>
                      <a:pt x="10747" y="130961"/>
                      <a:pt x="6075" y="139138"/>
                      <a:pt x="3972" y="148015"/>
                    </a:cubicBezTo>
                    <a:cubicBezTo>
                      <a:pt x="1" y="162499"/>
                      <a:pt x="5607" y="178151"/>
                      <a:pt x="17989" y="186795"/>
                    </a:cubicBezTo>
                    <a:cubicBezTo>
                      <a:pt x="20559" y="188664"/>
                      <a:pt x="23362" y="190299"/>
                      <a:pt x="26165" y="191934"/>
                    </a:cubicBezTo>
                    <a:cubicBezTo>
                      <a:pt x="37379" y="197774"/>
                      <a:pt x="49526" y="199176"/>
                      <a:pt x="61908" y="199176"/>
                    </a:cubicBezTo>
                    <a:cubicBezTo>
                      <a:pt x="64945" y="198942"/>
                      <a:pt x="67982" y="198942"/>
                      <a:pt x="70785" y="198709"/>
                    </a:cubicBezTo>
                    <a:cubicBezTo>
                      <a:pt x="84802" y="197774"/>
                      <a:pt x="98819" y="195205"/>
                      <a:pt x="112134" y="191000"/>
                    </a:cubicBezTo>
                    <a:cubicBezTo>
                      <a:pt x="145541" y="180254"/>
                      <a:pt x="173808" y="157593"/>
                      <a:pt x="191796" y="127691"/>
                    </a:cubicBezTo>
                    <a:cubicBezTo>
                      <a:pt x="204645" y="107834"/>
                      <a:pt x="209784" y="83772"/>
                      <a:pt x="206046" y="60411"/>
                    </a:cubicBezTo>
                    <a:cubicBezTo>
                      <a:pt x="204878" y="50132"/>
                      <a:pt x="201374" y="40320"/>
                      <a:pt x="196235" y="31209"/>
                    </a:cubicBezTo>
                    <a:cubicBezTo>
                      <a:pt x="195067" y="29340"/>
                      <a:pt x="193899" y="27471"/>
                      <a:pt x="192731" y="25369"/>
                    </a:cubicBezTo>
                    <a:cubicBezTo>
                      <a:pt x="188759" y="19295"/>
                      <a:pt x="183620" y="14389"/>
                      <a:pt x="177312" y="10885"/>
                    </a:cubicBezTo>
                    <a:cubicBezTo>
                      <a:pt x="171238" y="7381"/>
                      <a:pt x="165164" y="4577"/>
                      <a:pt x="158623" y="2475"/>
                    </a:cubicBezTo>
                    <a:cubicBezTo>
                      <a:pt x="154304" y="785"/>
                      <a:pt x="149834" y="0"/>
                      <a:pt x="145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" name="Google Shape;278;p13"/>
              <p:cNvSpPr/>
              <p:nvPr/>
            </p:nvSpPr>
            <p:spPr>
              <a:xfrm rot="-9935296">
                <a:off x="1441381" y="4385246"/>
                <a:ext cx="348408" cy="398875"/>
              </a:xfrm>
              <a:custGeom>
                <a:avLst/>
                <a:gdLst/>
                <a:ahLst/>
                <a:cxnLst/>
                <a:rect l="l" t="t" r="r" b="b"/>
                <a:pathLst>
                  <a:path w="18923" h="21664" extrusionOk="0">
                    <a:moveTo>
                      <a:pt x="8864" y="0"/>
                    </a:moveTo>
                    <a:cubicBezTo>
                      <a:pt x="7113" y="0"/>
                      <a:pt x="5369" y="591"/>
                      <a:pt x="3971" y="1735"/>
                    </a:cubicBezTo>
                    <a:cubicBezTo>
                      <a:pt x="1168" y="3837"/>
                      <a:pt x="0" y="7342"/>
                      <a:pt x="701" y="10846"/>
                    </a:cubicBezTo>
                    <a:cubicBezTo>
                      <a:pt x="2570" y="15518"/>
                      <a:pt x="6308" y="19256"/>
                      <a:pt x="10980" y="21125"/>
                    </a:cubicBezTo>
                    <a:cubicBezTo>
                      <a:pt x="11213" y="21358"/>
                      <a:pt x="11681" y="21592"/>
                      <a:pt x="12381" y="21592"/>
                    </a:cubicBezTo>
                    <a:cubicBezTo>
                      <a:pt x="12669" y="21640"/>
                      <a:pt x="12959" y="21663"/>
                      <a:pt x="13249" y="21663"/>
                    </a:cubicBezTo>
                    <a:cubicBezTo>
                      <a:pt x="15781" y="21663"/>
                      <a:pt x="18270" y="19879"/>
                      <a:pt x="18689" y="17153"/>
                    </a:cubicBezTo>
                    <a:cubicBezTo>
                      <a:pt x="18923" y="16452"/>
                      <a:pt x="18923" y="15518"/>
                      <a:pt x="18923" y="14817"/>
                    </a:cubicBezTo>
                    <a:cubicBezTo>
                      <a:pt x="18923" y="12014"/>
                      <a:pt x="18455" y="9444"/>
                      <a:pt x="17521" y="6641"/>
                    </a:cubicBezTo>
                    <a:cubicBezTo>
                      <a:pt x="16820" y="4305"/>
                      <a:pt x="15185" y="2436"/>
                      <a:pt x="13082" y="1268"/>
                    </a:cubicBezTo>
                    <a:cubicBezTo>
                      <a:pt x="11804" y="415"/>
                      <a:pt x="10331" y="0"/>
                      <a:pt x="88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79" name="Google Shape;279;p13"/>
            <p:cNvSpPr/>
            <p:nvPr/>
          </p:nvSpPr>
          <p:spPr>
            <a:xfrm>
              <a:off x="7621617" y="2160681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0" name="Google Shape;280;p13"/>
          <p:cNvSpPr txBox="1">
            <a:spLocks noGrp="1"/>
          </p:cNvSpPr>
          <p:nvPr>
            <p:ph type="title" hasCustomPrompt="1"/>
          </p:nvPr>
        </p:nvSpPr>
        <p:spPr>
          <a:xfrm>
            <a:off x="2564367" y="2058600"/>
            <a:ext cx="930800" cy="37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r>
              <a:t>xx%</a:t>
            </a:r>
          </a:p>
        </p:txBody>
      </p:sp>
      <p:sp>
        <p:nvSpPr>
          <p:cNvPr id="281" name="Google Shape;281;p13"/>
          <p:cNvSpPr txBox="1">
            <a:spLocks noGrp="1"/>
          </p:cNvSpPr>
          <p:nvPr>
            <p:ph type="subTitle" idx="1"/>
          </p:nvPr>
        </p:nvSpPr>
        <p:spPr>
          <a:xfrm>
            <a:off x="3839967" y="2430033"/>
            <a:ext cx="5916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3"/>
          <p:cNvSpPr txBox="1">
            <a:spLocks noGrp="1"/>
          </p:cNvSpPr>
          <p:nvPr>
            <p:ph type="subTitle" idx="2"/>
          </p:nvPr>
        </p:nvSpPr>
        <p:spPr>
          <a:xfrm>
            <a:off x="3839967" y="1864567"/>
            <a:ext cx="5916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Fredoka One"/>
              <a:buNone/>
              <a:defRPr sz="29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13"/>
          <p:cNvSpPr txBox="1">
            <a:spLocks noGrp="1"/>
          </p:cNvSpPr>
          <p:nvPr>
            <p:ph type="title" idx="3" hasCustomPrompt="1"/>
          </p:nvPr>
        </p:nvSpPr>
        <p:spPr>
          <a:xfrm>
            <a:off x="2564367" y="3657709"/>
            <a:ext cx="930800" cy="37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r>
              <a:t>xx%</a:t>
            </a:r>
          </a:p>
        </p:txBody>
      </p:sp>
      <p:sp>
        <p:nvSpPr>
          <p:cNvPr id="284" name="Google Shape;284;p13"/>
          <p:cNvSpPr txBox="1">
            <a:spLocks noGrp="1"/>
          </p:cNvSpPr>
          <p:nvPr>
            <p:ph type="subTitle" idx="4"/>
          </p:nvPr>
        </p:nvSpPr>
        <p:spPr>
          <a:xfrm>
            <a:off x="3839967" y="4043600"/>
            <a:ext cx="5916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subTitle" idx="5"/>
          </p:nvPr>
        </p:nvSpPr>
        <p:spPr>
          <a:xfrm>
            <a:off x="3839967" y="3478133"/>
            <a:ext cx="5916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Fredoka One"/>
              <a:buNone/>
              <a:defRPr sz="29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6" hasCustomPrompt="1"/>
          </p:nvPr>
        </p:nvSpPr>
        <p:spPr>
          <a:xfrm>
            <a:off x="2564367" y="5259009"/>
            <a:ext cx="930800" cy="37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r>
              <a:t>xx%</a:t>
            </a:r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7"/>
          </p:nvPr>
        </p:nvSpPr>
        <p:spPr>
          <a:xfrm>
            <a:off x="3839967" y="5657167"/>
            <a:ext cx="5916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subTitle" idx="8"/>
          </p:nvPr>
        </p:nvSpPr>
        <p:spPr>
          <a:xfrm>
            <a:off x="3839967" y="5091700"/>
            <a:ext cx="5916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Fredoka One"/>
              <a:buNone/>
              <a:defRPr sz="29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title" idx="9"/>
          </p:nvPr>
        </p:nvSpPr>
        <p:spPr>
          <a:xfrm>
            <a:off x="950967" y="599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290" name="Google Shape;290;p13"/>
          <p:cNvGrpSpPr/>
          <p:nvPr/>
        </p:nvGrpSpPr>
        <p:grpSpPr>
          <a:xfrm rot="6317172">
            <a:off x="10934987" y="4673184"/>
            <a:ext cx="1951048" cy="1049033"/>
            <a:chOff x="230900" y="984000"/>
            <a:chExt cx="6963575" cy="3744150"/>
          </a:xfrm>
        </p:grpSpPr>
        <p:sp>
          <p:nvSpPr>
            <p:cNvPr id="291" name="Google Shape;291;p13"/>
            <p:cNvSpPr/>
            <p:nvPr/>
          </p:nvSpPr>
          <p:spPr>
            <a:xfrm>
              <a:off x="865275" y="1536400"/>
              <a:ext cx="6004800" cy="2752175"/>
            </a:xfrm>
            <a:custGeom>
              <a:avLst/>
              <a:gdLst/>
              <a:ahLst/>
              <a:cxnLst/>
              <a:rect l="l" t="t" r="r" b="b"/>
              <a:pathLst>
                <a:path w="240192" h="110087" extrusionOk="0">
                  <a:moveTo>
                    <a:pt x="135257" y="1"/>
                  </a:moveTo>
                  <a:cubicBezTo>
                    <a:pt x="97290" y="1"/>
                    <a:pt x="59613" y="7796"/>
                    <a:pt x="24798" y="23000"/>
                  </a:cubicBezTo>
                  <a:cubicBezTo>
                    <a:pt x="17877" y="25595"/>
                    <a:pt x="11822" y="29632"/>
                    <a:pt x="7497" y="35399"/>
                  </a:cubicBezTo>
                  <a:cubicBezTo>
                    <a:pt x="3460" y="41166"/>
                    <a:pt x="3460" y="50681"/>
                    <a:pt x="9515" y="54718"/>
                  </a:cubicBezTo>
                  <a:lnTo>
                    <a:pt x="0" y="52123"/>
                  </a:lnTo>
                  <a:lnTo>
                    <a:pt x="0" y="52123"/>
                  </a:lnTo>
                  <a:cubicBezTo>
                    <a:pt x="38350" y="78074"/>
                    <a:pt x="81313" y="97969"/>
                    <a:pt x="126584" y="106620"/>
                  </a:cubicBezTo>
                  <a:cubicBezTo>
                    <a:pt x="137401" y="108686"/>
                    <a:pt x="148576" y="110086"/>
                    <a:pt x="159571" y="110086"/>
                  </a:cubicBezTo>
                  <a:cubicBezTo>
                    <a:pt x="174660" y="110086"/>
                    <a:pt x="189407" y="107449"/>
                    <a:pt x="202418" y="100276"/>
                  </a:cubicBezTo>
                  <a:cubicBezTo>
                    <a:pt x="224909" y="87877"/>
                    <a:pt x="240192" y="58466"/>
                    <a:pt x="229234" y="35110"/>
                  </a:cubicBezTo>
                  <a:cubicBezTo>
                    <a:pt x="219431" y="13773"/>
                    <a:pt x="193768" y="5411"/>
                    <a:pt x="170412" y="2239"/>
                  </a:cubicBezTo>
                  <a:cubicBezTo>
                    <a:pt x="158717" y="743"/>
                    <a:pt x="146973" y="1"/>
                    <a:pt x="1352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3"/>
            <p:cNvSpPr/>
            <p:nvPr/>
          </p:nvSpPr>
          <p:spPr>
            <a:xfrm>
              <a:off x="1528450" y="2233925"/>
              <a:ext cx="1268750" cy="925150"/>
            </a:xfrm>
            <a:custGeom>
              <a:avLst/>
              <a:gdLst/>
              <a:ahLst/>
              <a:cxnLst/>
              <a:rect l="l" t="t" r="r" b="b"/>
              <a:pathLst>
                <a:path w="50750" h="37006" extrusionOk="0">
                  <a:moveTo>
                    <a:pt x="17157" y="1"/>
                  </a:moveTo>
                  <a:cubicBezTo>
                    <a:pt x="13553" y="1"/>
                    <a:pt x="9949" y="289"/>
                    <a:pt x="6344" y="866"/>
                  </a:cubicBezTo>
                  <a:cubicBezTo>
                    <a:pt x="3242" y="4279"/>
                    <a:pt x="2226" y="8860"/>
                    <a:pt x="3072" y="13083"/>
                  </a:cubicBezTo>
                  <a:lnTo>
                    <a:pt x="3072" y="13083"/>
                  </a:lnTo>
                  <a:lnTo>
                    <a:pt x="1443" y="10669"/>
                  </a:lnTo>
                  <a:lnTo>
                    <a:pt x="1443" y="10669"/>
                  </a:lnTo>
                  <a:cubicBezTo>
                    <a:pt x="1" y="15283"/>
                    <a:pt x="866" y="20473"/>
                    <a:pt x="4326" y="23933"/>
                  </a:cubicBezTo>
                  <a:cubicBezTo>
                    <a:pt x="7498" y="27682"/>
                    <a:pt x="11535" y="30277"/>
                    <a:pt x="16148" y="32007"/>
                  </a:cubicBezTo>
                  <a:cubicBezTo>
                    <a:pt x="20762" y="34602"/>
                    <a:pt x="26240" y="36332"/>
                    <a:pt x="31430" y="36909"/>
                  </a:cubicBezTo>
                  <a:cubicBezTo>
                    <a:pt x="32047" y="36974"/>
                    <a:pt x="32663" y="37006"/>
                    <a:pt x="33278" y="37006"/>
                  </a:cubicBezTo>
                  <a:cubicBezTo>
                    <a:pt x="38124" y="37006"/>
                    <a:pt x="42842" y="35013"/>
                    <a:pt x="46424" y="31430"/>
                  </a:cubicBezTo>
                  <a:cubicBezTo>
                    <a:pt x="50750" y="25375"/>
                    <a:pt x="50750" y="17301"/>
                    <a:pt x="46424" y="11246"/>
                  </a:cubicBezTo>
                  <a:cubicBezTo>
                    <a:pt x="41811" y="5479"/>
                    <a:pt x="35179" y="1731"/>
                    <a:pt x="27970" y="866"/>
                  </a:cubicBezTo>
                  <a:cubicBezTo>
                    <a:pt x="24366" y="289"/>
                    <a:pt x="20762" y="1"/>
                    <a:pt x="17157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3518050" y="2040325"/>
              <a:ext cx="2559075" cy="1722600"/>
            </a:xfrm>
            <a:custGeom>
              <a:avLst/>
              <a:gdLst/>
              <a:ahLst/>
              <a:cxnLst/>
              <a:rect l="l" t="t" r="r" b="b"/>
              <a:pathLst>
                <a:path w="102363" h="68904" extrusionOk="0">
                  <a:moveTo>
                    <a:pt x="46297" y="1"/>
                  </a:moveTo>
                  <a:cubicBezTo>
                    <a:pt x="38614" y="1"/>
                    <a:pt x="31099" y="1482"/>
                    <a:pt x="24221" y="5150"/>
                  </a:cubicBezTo>
                  <a:cubicBezTo>
                    <a:pt x="7785" y="14665"/>
                    <a:pt x="0" y="33984"/>
                    <a:pt x="4902" y="52150"/>
                  </a:cubicBezTo>
                  <a:lnTo>
                    <a:pt x="4325" y="48113"/>
                  </a:lnTo>
                  <a:lnTo>
                    <a:pt x="4325" y="48113"/>
                  </a:lnTo>
                  <a:cubicBezTo>
                    <a:pt x="15558" y="61892"/>
                    <a:pt x="31771" y="68903"/>
                    <a:pt x="48032" y="68903"/>
                  </a:cubicBezTo>
                  <a:cubicBezTo>
                    <a:pt x="63076" y="68903"/>
                    <a:pt x="78163" y="62902"/>
                    <a:pt x="89387" y="50708"/>
                  </a:cubicBezTo>
                  <a:cubicBezTo>
                    <a:pt x="97461" y="41769"/>
                    <a:pt x="102363" y="27352"/>
                    <a:pt x="95154" y="17548"/>
                  </a:cubicBezTo>
                  <a:cubicBezTo>
                    <a:pt x="91405" y="12935"/>
                    <a:pt x="86504" y="9763"/>
                    <a:pt x="80737" y="7745"/>
                  </a:cubicBezTo>
                  <a:cubicBezTo>
                    <a:pt x="69966" y="3402"/>
                    <a:pt x="57940" y="1"/>
                    <a:pt x="46297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230900" y="984000"/>
              <a:ext cx="6963575" cy="3744150"/>
            </a:xfrm>
            <a:custGeom>
              <a:avLst/>
              <a:gdLst/>
              <a:ahLst/>
              <a:cxnLst/>
              <a:rect l="l" t="t" r="r" b="b"/>
              <a:pathLst>
                <a:path w="278543" h="149766" extrusionOk="0">
                  <a:moveTo>
                    <a:pt x="186163" y="16716"/>
                  </a:moveTo>
                  <a:cubicBezTo>
                    <a:pt x="188984" y="16716"/>
                    <a:pt x="191835" y="17445"/>
                    <a:pt x="194345" y="18856"/>
                  </a:cubicBezTo>
                  <a:cubicBezTo>
                    <a:pt x="193048" y="19001"/>
                    <a:pt x="191750" y="19073"/>
                    <a:pt x="190453" y="19073"/>
                  </a:cubicBezTo>
                  <a:cubicBezTo>
                    <a:pt x="189155" y="19073"/>
                    <a:pt x="187857" y="19001"/>
                    <a:pt x="186560" y="18856"/>
                  </a:cubicBezTo>
                  <a:cubicBezTo>
                    <a:pt x="184253" y="18568"/>
                    <a:pt x="181946" y="18568"/>
                    <a:pt x="179351" y="18280"/>
                  </a:cubicBezTo>
                  <a:cubicBezTo>
                    <a:pt x="181455" y="17228"/>
                    <a:pt x="183799" y="16716"/>
                    <a:pt x="186163" y="16716"/>
                  </a:cubicBezTo>
                  <a:close/>
                  <a:moveTo>
                    <a:pt x="156200" y="17334"/>
                  </a:moveTo>
                  <a:cubicBezTo>
                    <a:pt x="157901" y="17334"/>
                    <a:pt x="159619" y="17724"/>
                    <a:pt x="161186" y="18568"/>
                  </a:cubicBezTo>
                  <a:lnTo>
                    <a:pt x="149652" y="19433"/>
                  </a:lnTo>
                  <a:cubicBezTo>
                    <a:pt x="151498" y="18091"/>
                    <a:pt x="153832" y="17334"/>
                    <a:pt x="156200" y="17334"/>
                  </a:cubicBezTo>
                  <a:close/>
                  <a:moveTo>
                    <a:pt x="127713" y="17081"/>
                  </a:moveTo>
                  <a:cubicBezTo>
                    <a:pt x="130975" y="17081"/>
                    <a:pt x="134271" y="17942"/>
                    <a:pt x="137253" y="19433"/>
                  </a:cubicBezTo>
                  <a:cubicBezTo>
                    <a:pt x="130945" y="21199"/>
                    <a:pt x="124196" y="22082"/>
                    <a:pt x="117585" y="22082"/>
                  </a:cubicBezTo>
                  <a:cubicBezTo>
                    <a:pt x="116711" y="22082"/>
                    <a:pt x="115840" y="22067"/>
                    <a:pt x="114972" y="22036"/>
                  </a:cubicBezTo>
                  <a:lnTo>
                    <a:pt x="114972" y="22036"/>
                  </a:lnTo>
                  <a:cubicBezTo>
                    <a:pt x="117276" y="19043"/>
                    <a:pt x="120641" y="17415"/>
                    <a:pt x="124277" y="17415"/>
                  </a:cubicBezTo>
                  <a:cubicBezTo>
                    <a:pt x="125408" y="17189"/>
                    <a:pt x="126558" y="17081"/>
                    <a:pt x="127713" y="17081"/>
                  </a:cubicBezTo>
                  <a:close/>
                  <a:moveTo>
                    <a:pt x="113863" y="22081"/>
                  </a:moveTo>
                  <a:cubicBezTo>
                    <a:pt x="113993" y="22081"/>
                    <a:pt x="114157" y="22173"/>
                    <a:pt x="114314" y="22252"/>
                  </a:cubicBezTo>
                  <a:lnTo>
                    <a:pt x="114314" y="22252"/>
                  </a:lnTo>
                  <a:lnTo>
                    <a:pt x="113609" y="22605"/>
                  </a:lnTo>
                  <a:cubicBezTo>
                    <a:pt x="113609" y="22202"/>
                    <a:pt x="113714" y="22081"/>
                    <a:pt x="113863" y="22081"/>
                  </a:cubicBezTo>
                  <a:close/>
                  <a:moveTo>
                    <a:pt x="96130" y="21220"/>
                  </a:moveTo>
                  <a:cubicBezTo>
                    <a:pt x="99102" y="21220"/>
                    <a:pt x="102113" y="21868"/>
                    <a:pt x="104958" y="23182"/>
                  </a:cubicBezTo>
                  <a:cubicBezTo>
                    <a:pt x="104670" y="24623"/>
                    <a:pt x="103228" y="24335"/>
                    <a:pt x="102075" y="24623"/>
                  </a:cubicBezTo>
                  <a:cubicBezTo>
                    <a:pt x="96885" y="25777"/>
                    <a:pt x="91406" y="26642"/>
                    <a:pt x="85928" y="27507"/>
                  </a:cubicBezTo>
                  <a:cubicBezTo>
                    <a:pt x="85062" y="27795"/>
                    <a:pt x="84197" y="27939"/>
                    <a:pt x="83332" y="27939"/>
                  </a:cubicBezTo>
                  <a:cubicBezTo>
                    <a:pt x="82561" y="27939"/>
                    <a:pt x="81789" y="27825"/>
                    <a:pt x="81017" y="27595"/>
                  </a:cubicBezTo>
                  <a:lnTo>
                    <a:pt x="81017" y="27595"/>
                  </a:lnTo>
                  <a:lnTo>
                    <a:pt x="82756" y="26353"/>
                  </a:lnTo>
                  <a:cubicBezTo>
                    <a:pt x="86513" y="22954"/>
                    <a:pt x="91269" y="21220"/>
                    <a:pt x="96130" y="21220"/>
                  </a:cubicBezTo>
                  <a:close/>
                  <a:moveTo>
                    <a:pt x="212475" y="21235"/>
                  </a:moveTo>
                  <a:cubicBezTo>
                    <a:pt x="214385" y="21235"/>
                    <a:pt x="216259" y="21596"/>
                    <a:pt x="217990" y="22317"/>
                  </a:cubicBezTo>
                  <a:cubicBezTo>
                    <a:pt x="222026" y="23758"/>
                    <a:pt x="225487" y="26930"/>
                    <a:pt x="227505" y="30679"/>
                  </a:cubicBezTo>
                  <a:lnTo>
                    <a:pt x="206744" y="22317"/>
                  </a:lnTo>
                  <a:cubicBezTo>
                    <a:pt x="208618" y="21596"/>
                    <a:pt x="210565" y="21235"/>
                    <a:pt x="212475" y="21235"/>
                  </a:cubicBezTo>
                  <a:close/>
                  <a:moveTo>
                    <a:pt x="65706" y="27715"/>
                  </a:moveTo>
                  <a:cubicBezTo>
                    <a:pt x="68439" y="27715"/>
                    <a:pt x="71179" y="28471"/>
                    <a:pt x="73529" y="29814"/>
                  </a:cubicBezTo>
                  <a:cubicBezTo>
                    <a:pt x="68627" y="30967"/>
                    <a:pt x="64590" y="32120"/>
                    <a:pt x="60841" y="32697"/>
                  </a:cubicBezTo>
                  <a:cubicBezTo>
                    <a:pt x="59481" y="32891"/>
                    <a:pt x="58120" y="33872"/>
                    <a:pt x="56759" y="33872"/>
                  </a:cubicBezTo>
                  <a:cubicBezTo>
                    <a:pt x="56102" y="33872"/>
                    <a:pt x="55444" y="33643"/>
                    <a:pt x="54786" y="32985"/>
                  </a:cubicBezTo>
                  <a:cubicBezTo>
                    <a:pt x="55940" y="30679"/>
                    <a:pt x="57958" y="29814"/>
                    <a:pt x="59976" y="28948"/>
                  </a:cubicBezTo>
                  <a:cubicBezTo>
                    <a:pt x="61784" y="28105"/>
                    <a:pt x="63744" y="27715"/>
                    <a:pt x="65706" y="27715"/>
                  </a:cubicBezTo>
                  <a:close/>
                  <a:moveTo>
                    <a:pt x="52479" y="33850"/>
                  </a:moveTo>
                  <a:cubicBezTo>
                    <a:pt x="52768" y="33850"/>
                    <a:pt x="53056" y="34139"/>
                    <a:pt x="52768" y="34427"/>
                  </a:cubicBezTo>
                  <a:cubicBezTo>
                    <a:pt x="52768" y="34715"/>
                    <a:pt x="52479" y="34715"/>
                    <a:pt x="52191" y="34715"/>
                  </a:cubicBezTo>
                  <a:cubicBezTo>
                    <a:pt x="51903" y="34427"/>
                    <a:pt x="51903" y="34139"/>
                    <a:pt x="51903" y="34139"/>
                  </a:cubicBezTo>
                  <a:cubicBezTo>
                    <a:pt x="52191" y="34139"/>
                    <a:pt x="52479" y="33850"/>
                    <a:pt x="52479" y="33850"/>
                  </a:cubicBezTo>
                  <a:close/>
                  <a:moveTo>
                    <a:pt x="234492" y="33569"/>
                  </a:moveTo>
                  <a:cubicBezTo>
                    <a:pt x="237695" y="33569"/>
                    <a:pt x="240883" y="34766"/>
                    <a:pt x="243364" y="37022"/>
                  </a:cubicBezTo>
                  <a:cubicBezTo>
                    <a:pt x="246247" y="39329"/>
                    <a:pt x="247977" y="43077"/>
                    <a:pt x="247689" y="47114"/>
                  </a:cubicBezTo>
                  <a:cubicBezTo>
                    <a:pt x="245382" y="46826"/>
                    <a:pt x="244806" y="45096"/>
                    <a:pt x="243652" y="43942"/>
                  </a:cubicBezTo>
                  <a:cubicBezTo>
                    <a:pt x="242499" y="43077"/>
                    <a:pt x="241057" y="41636"/>
                    <a:pt x="239904" y="40482"/>
                  </a:cubicBezTo>
                  <a:cubicBezTo>
                    <a:pt x="239039" y="39329"/>
                    <a:pt x="237885" y="38464"/>
                    <a:pt x="236732" y="37599"/>
                  </a:cubicBezTo>
                  <a:cubicBezTo>
                    <a:pt x="235290" y="36445"/>
                    <a:pt x="233849" y="35580"/>
                    <a:pt x="231830" y="33850"/>
                  </a:cubicBezTo>
                  <a:cubicBezTo>
                    <a:pt x="232709" y="33662"/>
                    <a:pt x="233601" y="33569"/>
                    <a:pt x="234492" y="33569"/>
                  </a:cubicBezTo>
                  <a:close/>
                  <a:moveTo>
                    <a:pt x="42881" y="37426"/>
                  </a:moveTo>
                  <a:cubicBezTo>
                    <a:pt x="43587" y="37426"/>
                    <a:pt x="44290" y="37484"/>
                    <a:pt x="44982" y="37599"/>
                  </a:cubicBezTo>
                  <a:cubicBezTo>
                    <a:pt x="41234" y="39906"/>
                    <a:pt x="38639" y="41636"/>
                    <a:pt x="36332" y="43366"/>
                  </a:cubicBezTo>
                  <a:cubicBezTo>
                    <a:pt x="34314" y="45096"/>
                    <a:pt x="32295" y="46538"/>
                    <a:pt x="29989" y="48556"/>
                  </a:cubicBezTo>
                  <a:cubicBezTo>
                    <a:pt x="29700" y="45096"/>
                    <a:pt x="31719" y="41636"/>
                    <a:pt x="34890" y="40194"/>
                  </a:cubicBezTo>
                  <a:cubicBezTo>
                    <a:pt x="37197" y="38349"/>
                    <a:pt x="40058" y="37426"/>
                    <a:pt x="42881" y="37426"/>
                  </a:cubicBezTo>
                  <a:close/>
                  <a:moveTo>
                    <a:pt x="24222" y="57783"/>
                  </a:moveTo>
                  <a:lnTo>
                    <a:pt x="24222" y="57783"/>
                  </a:lnTo>
                  <a:cubicBezTo>
                    <a:pt x="23357" y="60090"/>
                    <a:pt x="22780" y="62397"/>
                    <a:pt x="21915" y="64992"/>
                  </a:cubicBezTo>
                  <a:lnTo>
                    <a:pt x="21915" y="64992"/>
                  </a:lnTo>
                  <a:cubicBezTo>
                    <a:pt x="21338" y="62397"/>
                    <a:pt x="22203" y="59801"/>
                    <a:pt x="24222" y="57783"/>
                  </a:cubicBezTo>
                  <a:close/>
                  <a:moveTo>
                    <a:pt x="251438" y="53169"/>
                  </a:moveTo>
                  <a:lnTo>
                    <a:pt x="251438" y="53746"/>
                  </a:lnTo>
                  <a:cubicBezTo>
                    <a:pt x="259223" y="56630"/>
                    <a:pt x="261530" y="62108"/>
                    <a:pt x="258935" y="71047"/>
                  </a:cubicBezTo>
                  <a:cubicBezTo>
                    <a:pt x="256051" y="68452"/>
                    <a:pt x="256628" y="65280"/>
                    <a:pt x="255186" y="62397"/>
                  </a:cubicBezTo>
                  <a:cubicBezTo>
                    <a:pt x="253744" y="59513"/>
                    <a:pt x="252591" y="56341"/>
                    <a:pt x="251149" y="53458"/>
                  </a:cubicBezTo>
                  <a:lnTo>
                    <a:pt x="251438" y="53169"/>
                  </a:lnTo>
                  <a:close/>
                  <a:moveTo>
                    <a:pt x="24294" y="75462"/>
                  </a:moveTo>
                  <a:cubicBezTo>
                    <a:pt x="24933" y="75462"/>
                    <a:pt x="25699" y="75913"/>
                    <a:pt x="26240" y="76814"/>
                  </a:cubicBezTo>
                  <a:cubicBezTo>
                    <a:pt x="26817" y="77679"/>
                    <a:pt x="27393" y="78544"/>
                    <a:pt x="27682" y="79409"/>
                  </a:cubicBezTo>
                  <a:cubicBezTo>
                    <a:pt x="27297" y="79601"/>
                    <a:pt x="26849" y="79697"/>
                    <a:pt x="26400" y="79697"/>
                  </a:cubicBezTo>
                  <a:cubicBezTo>
                    <a:pt x="25503" y="79697"/>
                    <a:pt x="24606" y="79313"/>
                    <a:pt x="24222" y="78544"/>
                  </a:cubicBezTo>
                  <a:cubicBezTo>
                    <a:pt x="23357" y="77967"/>
                    <a:pt x="23068" y="76814"/>
                    <a:pt x="23357" y="75949"/>
                  </a:cubicBezTo>
                  <a:cubicBezTo>
                    <a:pt x="23573" y="75624"/>
                    <a:pt x="23911" y="75462"/>
                    <a:pt x="24294" y="75462"/>
                  </a:cubicBezTo>
                  <a:close/>
                  <a:moveTo>
                    <a:pt x="38062" y="87771"/>
                  </a:moveTo>
                  <a:cubicBezTo>
                    <a:pt x="40369" y="88636"/>
                    <a:pt x="42676" y="90078"/>
                    <a:pt x="44406" y="91808"/>
                  </a:cubicBezTo>
                  <a:cubicBezTo>
                    <a:pt x="44406" y="91808"/>
                    <a:pt x="44117" y="92673"/>
                    <a:pt x="44117" y="92673"/>
                  </a:cubicBezTo>
                  <a:cubicBezTo>
                    <a:pt x="43614" y="92810"/>
                    <a:pt x="43117" y="92875"/>
                    <a:pt x="42635" y="92875"/>
                  </a:cubicBezTo>
                  <a:cubicBezTo>
                    <a:pt x="40081" y="92875"/>
                    <a:pt x="37925" y="91061"/>
                    <a:pt x="37197" y="88636"/>
                  </a:cubicBezTo>
                  <a:cubicBezTo>
                    <a:pt x="37486" y="88348"/>
                    <a:pt x="38062" y="87771"/>
                    <a:pt x="38062" y="87771"/>
                  </a:cubicBezTo>
                  <a:close/>
                  <a:moveTo>
                    <a:pt x="259089" y="79052"/>
                  </a:moveTo>
                  <a:cubicBezTo>
                    <a:pt x="260438" y="81018"/>
                    <a:pt x="261241" y="83251"/>
                    <a:pt x="261241" y="85752"/>
                  </a:cubicBezTo>
                  <a:cubicBezTo>
                    <a:pt x="261530" y="88059"/>
                    <a:pt x="260665" y="90654"/>
                    <a:pt x="258935" y="92384"/>
                  </a:cubicBezTo>
                  <a:cubicBezTo>
                    <a:pt x="258646" y="92961"/>
                    <a:pt x="257781" y="93249"/>
                    <a:pt x="257205" y="93249"/>
                  </a:cubicBezTo>
                  <a:cubicBezTo>
                    <a:pt x="256339" y="92961"/>
                    <a:pt x="255763" y="92384"/>
                    <a:pt x="256051" y="91519"/>
                  </a:cubicBezTo>
                  <a:cubicBezTo>
                    <a:pt x="257159" y="87364"/>
                    <a:pt x="258001" y="83208"/>
                    <a:pt x="259089" y="79052"/>
                  </a:cubicBezTo>
                  <a:close/>
                  <a:moveTo>
                    <a:pt x="53525" y="96133"/>
                  </a:moveTo>
                  <a:cubicBezTo>
                    <a:pt x="53849" y="96133"/>
                    <a:pt x="54210" y="96277"/>
                    <a:pt x="54498" y="96421"/>
                  </a:cubicBezTo>
                  <a:cubicBezTo>
                    <a:pt x="57093" y="97575"/>
                    <a:pt x="59976" y="98728"/>
                    <a:pt x="62572" y="99881"/>
                  </a:cubicBezTo>
                  <a:cubicBezTo>
                    <a:pt x="62860" y="100170"/>
                    <a:pt x="63148" y="100746"/>
                    <a:pt x="63148" y="101035"/>
                  </a:cubicBezTo>
                  <a:cubicBezTo>
                    <a:pt x="62860" y="101611"/>
                    <a:pt x="62572" y="101900"/>
                    <a:pt x="62283" y="101900"/>
                  </a:cubicBezTo>
                  <a:lnTo>
                    <a:pt x="59976" y="101900"/>
                  </a:lnTo>
                  <a:cubicBezTo>
                    <a:pt x="57093" y="101611"/>
                    <a:pt x="54786" y="100170"/>
                    <a:pt x="53056" y="98151"/>
                  </a:cubicBezTo>
                  <a:cubicBezTo>
                    <a:pt x="52768" y="97575"/>
                    <a:pt x="52479" y="97575"/>
                    <a:pt x="52768" y="96710"/>
                  </a:cubicBezTo>
                  <a:cubicBezTo>
                    <a:pt x="52912" y="96277"/>
                    <a:pt x="53200" y="96133"/>
                    <a:pt x="53525" y="96133"/>
                  </a:cubicBezTo>
                  <a:close/>
                  <a:moveTo>
                    <a:pt x="71820" y="104822"/>
                  </a:moveTo>
                  <a:lnTo>
                    <a:pt x="71820" y="104822"/>
                  </a:lnTo>
                  <a:cubicBezTo>
                    <a:pt x="76607" y="105445"/>
                    <a:pt x="81117" y="107433"/>
                    <a:pt x="85351" y="109973"/>
                  </a:cubicBezTo>
                  <a:cubicBezTo>
                    <a:pt x="83891" y="110239"/>
                    <a:pt x="82538" y="110382"/>
                    <a:pt x="81285" y="110382"/>
                  </a:cubicBezTo>
                  <a:cubicBezTo>
                    <a:pt x="77106" y="110382"/>
                    <a:pt x="74038" y="108789"/>
                    <a:pt x="71820" y="104822"/>
                  </a:cubicBezTo>
                  <a:close/>
                  <a:moveTo>
                    <a:pt x="96885" y="114299"/>
                  </a:moveTo>
                  <a:lnTo>
                    <a:pt x="106977" y="118335"/>
                  </a:lnTo>
                  <a:cubicBezTo>
                    <a:pt x="106277" y="118485"/>
                    <a:pt x="105577" y="118557"/>
                    <a:pt x="104888" y="118557"/>
                  </a:cubicBezTo>
                  <a:cubicBezTo>
                    <a:pt x="101601" y="118557"/>
                    <a:pt x="98553" y="116921"/>
                    <a:pt x="96885" y="114299"/>
                  </a:cubicBezTo>
                  <a:close/>
                  <a:moveTo>
                    <a:pt x="121106" y="123237"/>
                  </a:moveTo>
                  <a:cubicBezTo>
                    <a:pt x="123701" y="123526"/>
                    <a:pt x="126296" y="124391"/>
                    <a:pt x="128603" y="125256"/>
                  </a:cubicBezTo>
                  <a:cubicBezTo>
                    <a:pt x="129179" y="125544"/>
                    <a:pt x="129468" y="126121"/>
                    <a:pt x="129179" y="126409"/>
                  </a:cubicBezTo>
                  <a:cubicBezTo>
                    <a:pt x="128891" y="126986"/>
                    <a:pt x="128314" y="127274"/>
                    <a:pt x="128026" y="127274"/>
                  </a:cubicBezTo>
                  <a:cubicBezTo>
                    <a:pt x="125142" y="127274"/>
                    <a:pt x="122547" y="125832"/>
                    <a:pt x="121106" y="123237"/>
                  </a:cubicBezTo>
                  <a:close/>
                  <a:moveTo>
                    <a:pt x="251438" y="102476"/>
                  </a:moveTo>
                  <a:cubicBezTo>
                    <a:pt x="253168" y="105648"/>
                    <a:pt x="253744" y="107955"/>
                    <a:pt x="252303" y="109685"/>
                  </a:cubicBezTo>
                  <a:cubicBezTo>
                    <a:pt x="249708" y="112857"/>
                    <a:pt x="247112" y="116317"/>
                    <a:pt x="242211" y="116317"/>
                  </a:cubicBezTo>
                  <a:cubicBezTo>
                    <a:pt x="240769" y="119200"/>
                    <a:pt x="239039" y="121507"/>
                    <a:pt x="237597" y="123814"/>
                  </a:cubicBezTo>
                  <a:cubicBezTo>
                    <a:pt x="235563" y="128391"/>
                    <a:pt x="231285" y="131175"/>
                    <a:pt x="226546" y="131175"/>
                  </a:cubicBezTo>
                  <a:cubicBezTo>
                    <a:pt x="225911" y="131175"/>
                    <a:pt x="225268" y="131125"/>
                    <a:pt x="224622" y="131023"/>
                  </a:cubicBezTo>
                  <a:cubicBezTo>
                    <a:pt x="224045" y="131023"/>
                    <a:pt x="223422" y="131069"/>
                    <a:pt x="222808" y="131069"/>
                  </a:cubicBezTo>
                  <a:cubicBezTo>
                    <a:pt x="221888" y="131069"/>
                    <a:pt x="220988" y="130965"/>
                    <a:pt x="220296" y="130446"/>
                  </a:cubicBezTo>
                  <a:cubicBezTo>
                    <a:pt x="220585" y="129581"/>
                    <a:pt x="221161" y="128716"/>
                    <a:pt x="222315" y="128427"/>
                  </a:cubicBezTo>
                  <a:cubicBezTo>
                    <a:pt x="228370" y="125832"/>
                    <a:pt x="234137" y="122084"/>
                    <a:pt x="239039" y="117470"/>
                  </a:cubicBezTo>
                  <a:cubicBezTo>
                    <a:pt x="239688" y="116822"/>
                    <a:pt x="240336" y="116011"/>
                    <a:pt x="241228" y="116011"/>
                  </a:cubicBezTo>
                  <a:cubicBezTo>
                    <a:pt x="241526" y="116011"/>
                    <a:pt x="241850" y="116101"/>
                    <a:pt x="242211" y="116317"/>
                  </a:cubicBezTo>
                  <a:cubicBezTo>
                    <a:pt x="241922" y="115452"/>
                    <a:pt x="242211" y="114299"/>
                    <a:pt x="242787" y="113722"/>
                  </a:cubicBezTo>
                  <a:lnTo>
                    <a:pt x="251438" y="102476"/>
                  </a:lnTo>
                  <a:close/>
                  <a:moveTo>
                    <a:pt x="176198" y="22458"/>
                  </a:moveTo>
                  <a:cubicBezTo>
                    <a:pt x="184149" y="22458"/>
                    <a:pt x="192229" y="23577"/>
                    <a:pt x="200112" y="25488"/>
                  </a:cubicBezTo>
                  <a:cubicBezTo>
                    <a:pt x="210204" y="27507"/>
                    <a:pt x="220008" y="31544"/>
                    <a:pt x="228658" y="37310"/>
                  </a:cubicBezTo>
                  <a:cubicBezTo>
                    <a:pt x="235579" y="41924"/>
                    <a:pt x="241634" y="47691"/>
                    <a:pt x="246247" y="54611"/>
                  </a:cubicBezTo>
                  <a:cubicBezTo>
                    <a:pt x="255763" y="67587"/>
                    <a:pt x="256628" y="84887"/>
                    <a:pt x="248266" y="98728"/>
                  </a:cubicBezTo>
                  <a:cubicBezTo>
                    <a:pt x="237597" y="118335"/>
                    <a:pt x="220296" y="128139"/>
                    <a:pt x="198670" y="130734"/>
                  </a:cubicBezTo>
                  <a:cubicBezTo>
                    <a:pt x="194522" y="131136"/>
                    <a:pt x="190436" y="131351"/>
                    <a:pt x="186383" y="131351"/>
                  </a:cubicBezTo>
                  <a:cubicBezTo>
                    <a:pt x="181702" y="131351"/>
                    <a:pt x="177067" y="131064"/>
                    <a:pt x="172431" y="130446"/>
                  </a:cubicBezTo>
                  <a:cubicBezTo>
                    <a:pt x="155995" y="128427"/>
                    <a:pt x="140136" y="124679"/>
                    <a:pt x="124854" y="119489"/>
                  </a:cubicBezTo>
                  <a:cubicBezTo>
                    <a:pt x="115339" y="116605"/>
                    <a:pt x="106112" y="113434"/>
                    <a:pt x="97173" y="109397"/>
                  </a:cubicBezTo>
                  <a:cubicBezTo>
                    <a:pt x="90541" y="106225"/>
                    <a:pt x="83332" y="104207"/>
                    <a:pt x="76412" y="101323"/>
                  </a:cubicBezTo>
                  <a:cubicBezTo>
                    <a:pt x="66608" y="96998"/>
                    <a:pt x="56516" y="93249"/>
                    <a:pt x="47289" y="87771"/>
                  </a:cubicBezTo>
                  <a:cubicBezTo>
                    <a:pt x="42676" y="85464"/>
                    <a:pt x="38639" y="82869"/>
                    <a:pt x="34602" y="79697"/>
                  </a:cubicBezTo>
                  <a:cubicBezTo>
                    <a:pt x="30565" y="76814"/>
                    <a:pt x="28258" y="72200"/>
                    <a:pt x="28547" y="67298"/>
                  </a:cubicBezTo>
                  <a:cubicBezTo>
                    <a:pt x="28835" y="64992"/>
                    <a:pt x="27105" y="62973"/>
                    <a:pt x="28258" y="60666"/>
                  </a:cubicBezTo>
                  <a:cubicBezTo>
                    <a:pt x="29412" y="58360"/>
                    <a:pt x="30854" y="55765"/>
                    <a:pt x="32295" y="53458"/>
                  </a:cubicBezTo>
                  <a:cubicBezTo>
                    <a:pt x="35755" y="48556"/>
                    <a:pt x="40657" y="44807"/>
                    <a:pt x="46136" y="42212"/>
                  </a:cubicBezTo>
                  <a:cubicBezTo>
                    <a:pt x="51038" y="39906"/>
                    <a:pt x="55940" y="38176"/>
                    <a:pt x="61130" y="37022"/>
                  </a:cubicBezTo>
                  <a:cubicBezTo>
                    <a:pt x="83621" y="31832"/>
                    <a:pt x="106400" y="28083"/>
                    <a:pt x="129179" y="25488"/>
                  </a:cubicBezTo>
                  <a:cubicBezTo>
                    <a:pt x="143308" y="24335"/>
                    <a:pt x="157149" y="22605"/>
                    <a:pt x="171278" y="22605"/>
                  </a:cubicBezTo>
                  <a:cubicBezTo>
                    <a:pt x="172910" y="22506"/>
                    <a:pt x="174551" y="22458"/>
                    <a:pt x="176198" y="22458"/>
                  </a:cubicBezTo>
                  <a:close/>
                  <a:moveTo>
                    <a:pt x="145818" y="129805"/>
                  </a:moveTo>
                  <a:cubicBezTo>
                    <a:pt x="147057" y="129805"/>
                    <a:pt x="148210" y="130446"/>
                    <a:pt x="149363" y="130446"/>
                  </a:cubicBezTo>
                  <a:cubicBezTo>
                    <a:pt x="151093" y="130734"/>
                    <a:pt x="152535" y="131311"/>
                    <a:pt x="155995" y="131888"/>
                  </a:cubicBezTo>
                  <a:cubicBezTo>
                    <a:pt x="153758" y="132830"/>
                    <a:pt x="151858" y="133291"/>
                    <a:pt x="150176" y="133291"/>
                  </a:cubicBezTo>
                  <a:cubicBezTo>
                    <a:pt x="147739" y="133291"/>
                    <a:pt x="145762" y="132323"/>
                    <a:pt x="143885" y="130446"/>
                  </a:cubicBezTo>
                  <a:cubicBezTo>
                    <a:pt x="144558" y="129965"/>
                    <a:pt x="145198" y="129805"/>
                    <a:pt x="145818" y="129805"/>
                  </a:cubicBezTo>
                  <a:close/>
                  <a:moveTo>
                    <a:pt x="172168" y="134367"/>
                  </a:moveTo>
                  <a:cubicBezTo>
                    <a:pt x="174646" y="134367"/>
                    <a:pt x="177102" y="134886"/>
                    <a:pt x="179351" y="135924"/>
                  </a:cubicBezTo>
                  <a:cubicBezTo>
                    <a:pt x="177910" y="136886"/>
                    <a:pt x="176532" y="137238"/>
                    <a:pt x="175186" y="137238"/>
                  </a:cubicBezTo>
                  <a:cubicBezTo>
                    <a:pt x="172495" y="137238"/>
                    <a:pt x="169932" y="135828"/>
                    <a:pt x="167241" y="135059"/>
                  </a:cubicBezTo>
                  <a:cubicBezTo>
                    <a:pt x="168856" y="134598"/>
                    <a:pt x="170516" y="134367"/>
                    <a:pt x="172168" y="134367"/>
                  </a:cubicBezTo>
                  <a:close/>
                  <a:moveTo>
                    <a:pt x="210781" y="133041"/>
                  </a:moveTo>
                  <a:cubicBezTo>
                    <a:pt x="211069" y="133329"/>
                    <a:pt x="211069" y="133618"/>
                    <a:pt x="210204" y="133618"/>
                  </a:cubicBezTo>
                  <a:cubicBezTo>
                    <a:pt x="207793" y="136431"/>
                    <a:pt x="204262" y="137984"/>
                    <a:pt x="200684" y="137984"/>
                  </a:cubicBezTo>
                  <a:cubicBezTo>
                    <a:pt x="199127" y="137984"/>
                    <a:pt x="197561" y="137690"/>
                    <a:pt x="196075" y="137078"/>
                  </a:cubicBezTo>
                  <a:cubicBezTo>
                    <a:pt x="195499" y="136789"/>
                    <a:pt x="195210" y="136501"/>
                    <a:pt x="195210" y="135924"/>
                  </a:cubicBezTo>
                  <a:cubicBezTo>
                    <a:pt x="195210" y="135636"/>
                    <a:pt x="195787" y="135059"/>
                    <a:pt x="196364" y="135059"/>
                  </a:cubicBezTo>
                  <a:cubicBezTo>
                    <a:pt x="200249" y="135059"/>
                    <a:pt x="204134" y="133424"/>
                    <a:pt x="208019" y="133424"/>
                  </a:cubicBezTo>
                  <a:cubicBezTo>
                    <a:pt x="208747" y="133424"/>
                    <a:pt x="209476" y="133481"/>
                    <a:pt x="210204" y="133618"/>
                  </a:cubicBezTo>
                  <a:cubicBezTo>
                    <a:pt x="210493" y="133329"/>
                    <a:pt x="210204" y="133041"/>
                    <a:pt x="210781" y="133041"/>
                  </a:cubicBezTo>
                  <a:close/>
                  <a:moveTo>
                    <a:pt x="134302" y="1"/>
                  </a:moveTo>
                  <a:cubicBezTo>
                    <a:pt x="134123" y="1"/>
                    <a:pt x="133947" y="37"/>
                    <a:pt x="133793" y="114"/>
                  </a:cubicBezTo>
                  <a:cubicBezTo>
                    <a:pt x="132351" y="114"/>
                    <a:pt x="131486" y="1556"/>
                    <a:pt x="132063" y="2709"/>
                  </a:cubicBezTo>
                  <a:cubicBezTo>
                    <a:pt x="132639" y="4728"/>
                    <a:pt x="133793" y="6746"/>
                    <a:pt x="134658" y="9053"/>
                  </a:cubicBezTo>
                  <a:cubicBezTo>
                    <a:pt x="135806" y="12498"/>
                    <a:pt x="135857" y="13565"/>
                    <a:pt x="133498" y="13565"/>
                  </a:cubicBezTo>
                  <a:cubicBezTo>
                    <a:pt x="132896" y="13565"/>
                    <a:pt x="132136" y="13495"/>
                    <a:pt x="131198" y="13378"/>
                  </a:cubicBezTo>
                  <a:cubicBezTo>
                    <a:pt x="129757" y="13075"/>
                    <a:pt x="128316" y="12931"/>
                    <a:pt x="126886" y="12931"/>
                  </a:cubicBezTo>
                  <a:cubicBezTo>
                    <a:pt x="122878" y="12931"/>
                    <a:pt x="118952" y="14060"/>
                    <a:pt x="115339" y="15973"/>
                  </a:cubicBezTo>
                  <a:cubicBezTo>
                    <a:pt x="114762" y="16261"/>
                    <a:pt x="113897" y="16550"/>
                    <a:pt x="113320" y="16838"/>
                  </a:cubicBezTo>
                  <a:cubicBezTo>
                    <a:pt x="112840" y="17126"/>
                    <a:pt x="112327" y="17255"/>
                    <a:pt x="111825" y="17255"/>
                  </a:cubicBezTo>
                  <a:cubicBezTo>
                    <a:pt x="110821" y="17255"/>
                    <a:pt x="109860" y="16742"/>
                    <a:pt x="109283" y="15973"/>
                  </a:cubicBezTo>
                  <a:cubicBezTo>
                    <a:pt x="107553" y="13090"/>
                    <a:pt x="106112" y="10206"/>
                    <a:pt x="104382" y="7611"/>
                  </a:cubicBezTo>
                  <a:cubicBezTo>
                    <a:pt x="103322" y="6022"/>
                    <a:pt x="102993" y="3217"/>
                    <a:pt x="100488" y="3217"/>
                  </a:cubicBezTo>
                  <a:cubicBezTo>
                    <a:pt x="100266" y="3217"/>
                    <a:pt x="100027" y="3239"/>
                    <a:pt x="99768" y="3286"/>
                  </a:cubicBezTo>
                  <a:cubicBezTo>
                    <a:pt x="98038" y="3574"/>
                    <a:pt x="98326" y="5881"/>
                    <a:pt x="100345" y="9918"/>
                  </a:cubicBezTo>
                  <a:cubicBezTo>
                    <a:pt x="102363" y="12224"/>
                    <a:pt x="103517" y="14820"/>
                    <a:pt x="104382" y="17703"/>
                  </a:cubicBezTo>
                  <a:cubicBezTo>
                    <a:pt x="104093" y="17847"/>
                    <a:pt x="103805" y="17919"/>
                    <a:pt x="103517" y="17919"/>
                  </a:cubicBezTo>
                  <a:cubicBezTo>
                    <a:pt x="103228" y="17919"/>
                    <a:pt x="102940" y="17847"/>
                    <a:pt x="102652" y="17703"/>
                  </a:cubicBezTo>
                  <a:cubicBezTo>
                    <a:pt x="100523" y="17107"/>
                    <a:pt x="98344" y="16813"/>
                    <a:pt x="96181" y="16813"/>
                  </a:cubicBezTo>
                  <a:cubicBezTo>
                    <a:pt x="91021" y="16813"/>
                    <a:pt x="85955" y="18489"/>
                    <a:pt x="81891" y="21740"/>
                  </a:cubicBezTo>
                  <a:cubicBezTo>
                    <a:pt x="81602" y="21740"/>
                    <a:pt x="81314" y="22028"/>
                    <a:pt x="81026" y="22028"/>
                  </a:cubicBezTo>
                  <a:cubicBezTo>
                    <a:pt x="79880" y="22665"/>
                    <a:pt x="79128" y="23020"/>
                    <a:pt x="78520" y="23020"/>
                  </a:cubicBezTo>
                  <a:cubicBezTo>
                    <a:pt x="77753" y="23020"/>
                    <a:pt x="77217" y="22451"/>
                    <a:pt x="76412" y="21163"/>
                  </a:cubicBezTo>
                  <a:cubicBezTo>
                    <a:pt x="75259" y="19433"/>
                    <a:pt x="74682" y="18280"/>
                    <a:pt x="73817" y="16550"/>
                  </a:cubicBezTo>
                  <a:cubicBezTo>
                    <a:pt x="72664" y="14820"/>
                    <a:pt x="71799" y="13090"/>
                    <a:pt x="70645" y="11359"/>
                  </a:cubicBezTo>
                  <a:cubicBezTo>
                    <a:pt x="69849" y="10165"/>
                    <a:pt x="68778" y="9520"/>
                    <a:pt x="67906" y="9520"/>
                  </a:cubicBezTo>
                  <a:cubicBezTo>
                    <a:pt x="67515" y="9520"/>
                    <a:pt x="67165" y="9650"/>
                    <a:pt x="66897" y="9918"/>
                  </a:cubicBezTo>
                  <a:cubicBezTo>
                    <a:pt x="66032" y="11071"/>
                    <a:pt x="66032" y="12513"/>
                    <a:pt x="66897" y="13378"/>
                  </a:cubicBezTo>
                  <a:cubicBezTo>
                    <a:pt x="68338" y="15973"/>
                    <a:pt x="69780" y="18280"/>
                    <a:pt x="71222" y="20586"/>
                  </a:cubicBezTo>
                  <a:cubicBezTo>
                    <a:pt x="71510" y="21452"/>
                    <a:pt x="72664" y="22605"/>
                    <a:pt x="71510" y="23758"/>
                  </a:cubicBezTo>
                  <a:cubicBezTo>
                    <a:pt x="69072" y="23522"/>
                    <a:pt x="67235" y="23372"/>
                    <a:pt x="65688" y="23372"/>
                  </a:cubicBezTo>
                  <a:cubicBezTo>
                    <a:pt x="61564" y="23372"/>
                    <a:pt x="59505" y="24440"/>
                    <a:pt x="53633" y="27795"/>
                  </a:cubicBezTo>
                  <a:lnTo>
                    <a:pt x="51038" y="29237"/>
                  </a:lnTo>
                  <a:cubicBezTo>
                    <a:pt x="50461" y="29698"/>
                    <a:pt x="49746" y="29929"/>
                    <a:pt x="49040" y="29929"/>
                  </a:cubicBezTo>
                  <a:cubicBezTo>
                    <a:pt x="47981" y="29929"/>
                    <a:pt x="46943" y="29410"/>
                    <a:pt x="46424" y="28372"/>
                  </a:cubicBezTo>
                  <a:cubicBezTo>
                    <a:pt x="43829" y="25488"/>
                    <a:pt x="41522" y="22605"/>
                    <a:pt x="38927" y="20010"/>
                  </a:cubicBezTo>
                  <a:cubicBezTo>
                    <a:pt x="38062" y="19145"/>
                    <a:pt x="37197" y="18280"/>
                    <a:pt x="36044" y="17415"/>
                  </a:cubicBezTo>
                  <a:cubicBezTo>
                    <a:pt x="35755" y="17415"/>
                    <a:pt x="35179" y="17703"/>
                    <a:pt x="34890" y="17703"/>
                  </a:cubicBezTo>
                  <a:cubicBezTo>
                    <a:pt x="34025" y="17991"/>
                    <a:pt x="33737" y="18856"/>
                    <a:pt x="33737" y="19721"/>
                  </a:cubicBezTo>
                  <a:cubicBezTo>
                    <a:pt x="34314" y="21452"/>
                    <a:pt x="35179" y="22893"/>
                    <a:pt x="36620" y="24047"/>
                  </a:cubicBezTo>
                  <a:cubicBezTo>
                    <a:pt x="37774" y="25488"/>
                    <a:pt x="38927" y="26930"/>
                    <a:pt x="40081" y="28083"/>
                  </a:cubicBezTo>
                  <a:cubicBezTo>
                    <a:pt x="40946" y="29525"/>
                    <a:pt x="42676" y="30390"/>
                    <a:pt x="42387" y="32697"/>
                  </a:cubicBezTo>
                  <a:cubicBezTo>
                    <a:pt x="41522" y="32985"/>
                    <a:pt x="40369" y="33274"/>
                    <a:pt x="39504" y="33274"/>
                  </a:cubicBezTo>
                  <a:cubicBezTo>
                    <a:pt x="34890" y="34427"/>
                    <a:pt x="30854" y="36734"/>
                    <a:pt x="27970" y="40194"/>
                  </a:cubicBezTo>
                  <a:cubicBezTo>
                    <a:pt x="27393" y="41059"/>
                    <a:pt x="26817" y="41924"/>
                    <a:pt x="26240" y="42501"/>
                  </a:cubicBezTo>
                  <a:cubicBezTo>
                    <a:pt x="25808" y="43149"/>
                    <a:pt x="25051" y="43474"/>
                    <a:pt x="24334" y="43474"/>
                  </a:cubicBezTo>
                  <a:cubicBezTo>
                    <a:pt x="24095" y="43474"/>
                    <a:pt x="23861" y="43438"/>
                    <a:pt x="23645" y="43366"/>
                  </a:cubicBezTo>
                  <a:cubicBezTo>
                    <a:pt x="20185" y="41924"/>
                    <a:pt x="17013" y="40771"/>
                    <a:pt x="13841" y="39329"/>
                  </a:cubicBezTo>
                  <a:cubicBezTo>
                    <a:pt x="12847" y="38732"/>
                    <a:pt x="11852" y="37724"/>
                    <a:pt x="10763" y="37724"/>
                  </a:cubicBezTo>
                  <a:cubicBezTo>
                    <a:pt x="10273" y="37724"/>
                    <a:pt x="9764" y="37927"/>
                    <a:pt x="9228" y="38464"/>
                  </a:cubicBezTo>
                  <a:cubicBezTo>
                    <a:pt x="8074" y="39329"/>
                    <a:pt x="8939" y="41636"/>
                    <a:pt x="11534" y="43077"/>
                  </a:cubicBezTo>
                  <a:cubicBezTo>
                    <a:pt x="14706" y="44519"/>
                    <a:pt x="17878" y="45961"/>
                    <a:pt x="21050" y="47403"/>
                  </a:cubicBezTo>
                  <a:cubicBezTo>
                    <a:pt x="25087" y="48844"/>
                    <a:pt x="25375" y="49421"/>
                    <a:pt x="22492" y="52304"/>
                  </a:cubicBezTo>
                  <a:cubicBezTo>
                    <a:pt x="19320" y="54900"/>
                    <a:pt x="17301" y="58648"/>
                    <a:pt x="16725" y="62685"/>
                  </a:cubicBezTo>
                  <a:cubicBezTo>
                    <a:pt x="16725" y="63550"/>
                    <a:pt x="16436" y="64703"/>
                    <a:pt x="16436" y="65568"/>
                  </a:cubicBezTo>
                  <a:cubicBezTo>
                    <a:pt x="15860" y="68452"/>
                    <a:pt x="15571" y="68740"/>
                    <a:pt x="12399" y="68740"/>
                  </a:cubicBezTo>
                  <a:cubicBezTo>
                    <a:pt x="10669" y="69028"/>
                    <a:pt x="8939" y="69028"/>
                    <a:pt x="7209" y="69028"/>
                  </a:cubicBezTo>
                  <a:cubicBezTo>
                    <a:pt x="5191" y="69317"/>
                    <a:pt x="3172" y="69893"/>
                    <a:pt x="1442" y="70759"/>
                  </a:cubicBezTo>
                  <a:cubicBezTo>
                    <a:pt x="577" y="71335"/>
                    <a:pt x="1" y="72200"/>
                    <a:pt x="289" y="73354"/>
                  </a:cubicBezTo>
                  <a:cubicBezTo>
                    <a:pt x="500" y="74198"/>
                    <a:pt x="1175" y="74733"/>
                    <a:pt x="1974" y="74733"/>
                  </a:cubicBezTo>
                  <a:cubicBezTo>
                    <a:pt x="2266" y="74733"/>
                    <a:pt x="2575" y="74662"/>
                    <a:pt x="2884" y="74507"/>
                  </a:cubicBezTo>
                  <a:cubicBezTo>
                    <a:pt x="6633" y="73642"/>
                    <a:pt x="10669" y="73354"/>
                    <a:pt x="14706" y="73354"/>
                  </a:cubicBezTo>
                  <a:cubicBezTo>
                    <a:pt x="16436" y="73354"/>
                    <a:pt x="17878" y="73642"/>
                    <a:pt x="18166" y="75660"/>
                  </a:cubicBezTo>
                  <a:cubicBezTo>
                    <a:pt x="18743" y="78544"/>
                    <a:pt x="20473" y="81427"/>
                    <a:pt x="22492" y="84022"/>
                  </a:cubicBezTo>
                  <a:cubicBezTo>
                    <a:pt x="20473" y="86906"/>
                    <a:pt x="17301" y="87483"/>
                    <a:pt x="14706" y="88924"/>
                  </a:cubicBezTo>
                  <a:cubicBezTo>
                    <a:pt x="13553" y="89213"/>
                    <a:pt x="13265" y="90366"/>
                    <a:pt x="13553" y="91231"/>
                  </a:cubicBezTo>
                  <a:cubicBezTo>
                    <a:pt x="14031" y="92186"/>
                    <a:pt x="14706" y="92746"/>
                    <a:pt x="15580" y="92746"/>
                  </a:cubicBezTo>
                  <a:cubicBezTo>
                    <a:pt x="15761" y="92746"/>
                    <a:pt x="15950" y="92722"/>
                    <a:pt x="16148" y="92673"/>
                  </a:cubicBezTo>
                  <a:cubicBezTo>
                    <a:pt x="18166" y="92096"/>
                    <a:pt x="19896" y="91231"/>
                    <a:pt x="21627" y="90366"/>
                  </a:cubicBezTo>
                  <a:cubicBezTo>
                    <a:pt x="23645" y="89501"/>
                    <a:pt x="25087" y="88059"/>
                    <a:pt x="26817" y="87194"/>
                  </a:cubicBezTo>
                  <a:cubicBezTo>
                    <a:pt x="27805" y="86453"/>
                    <a:pt x="28529" y="86082"/>
                    <a:pt x="29147" y="86082"/>
                  </a:cubicBezTo>
                  <a:cubicBezTo>
                    <a:pt x="29971" y="86082"/>
                    <a:pt x="30606" y="86741"/>
                    <a:pt x="31430" y="88059"/>
                  </a:cubicBezTo>
                  <a:cubicBezTo>
                    <a:pt x="32584" y="90078"/>
                    <a:pt x="33737" y="92096"/>
                    <a:pt x="35179" y="93826"/>
                  </a:cubicBezTo>
                  <a:cubicBezTo>
                    <a:pt x="36620" y="95268"/>
                    <a:pt x="38639" y="96710"/>
                    <a:pt x="40369" y="98151"/>
                  </a:cubicBezTo>
                  <a:lnTo>
                    <a:pt x="37486" y="100746"/>
                  </a:lnTo>
                  <a:cubicBezTo>
                    <a:pt x="36620" y="101035"/>
                    <a:pt x="36044" y="101900"/>
                    <a:pt x="35179" y="102476"/>
                  </a:cubicBezTo>
                  <a:cubicBezTo>
                    <a:pt x="34890" y="103053"/>
                    <a:pt x="34602" y="103918"/>
                    <a:pt x="34890" y="104495"/>
                  </a:cubicBezTo>
                  <a:cubicBezTo>
                    <a:pt x="35331" y="105376"/>
                    <a:pt x="35940" y="105752"/>
                    <a:pt x="36717" y="105752"/>
                  </a:cubicBezTo>
                  <a:cubicBezTo>
                    <a:pt x="36957" y="105752"/>
                    <a:pt x="37213" y="105716"/>
                    <a:pt x="37486" y="105648"/>
                  </a:cubicBezTo>
                  <a:cubicBezTo>
                    <a:pt x="39216" y="104783"/>
                    <a:pt x="40946" y="103918"/>
                    <a:pt x="42676" y="102476"/>
                  </a:cubicBezTo>
                  <a:cubicBezTo>
                    <a:pt x="44117" y="101323"/>
                    <a:pt x="44982" y="99305"/>
                    <a:pt x="47289" y="98728"/>
                  </a:cubicBezTo>
                  <a:cubicBezTo>
                    <a:pt x="50749" y="103053"/>
                    <a:pt x="55651" y="105937"/>
                    <a:pt x="61130" y="107378"/>
                  </a:cubicBezTo>
                  <a:cubicBezTo>
                    <a:pt x="59688" y="110550"/>
                    <a:pt x="57958" y="114010"/>
                    <a:pt x="55940" y="116894"/>
                  </a:cubicBezTo>
                  <a:cubicBezTo>
                    <a:pt x="55075" y="118335"/>
                    <a:pt x="54210" y="119777"/>
                    <a:pt x="55363" y="120931"/>
                  </a:cubicBezTo>
                  <a:cubicBezTo>
                    <a:pt x="55634" y="121293"/>
                    <a:pt x="56020" y="121456"/>
                    <a:pt x="56456" y="121456"/>
                  </a:cubicBezTo>
                  <a:cubicBezTo>
                    <a:pt x="57410" y="121456"/>
                    <a:pt x="58608" y="120676"/>
                    <a:pt x="59400" y="119489"/>
                  </a:cubicBezTo>
                  <a:cubicBezTo>
                    <a:pt x="60841" y="117759"/>
                    <a:pt x="61995" y="115740"/>
                    <a:pt x="63148" y="113722"/>
                  </a:cubicBezTo>
                  <a:cubicBezTo>
                    <a:pt x="64013" y="111703"/>
                    <a:pt x="65455" y="109685"/>
                    <a:pt x="67185" y="107955"/>
                  </a:cubicBezTo>
                  <a:cubicBezTo>
                    <a:pt x="71510" y="111992"/>
                    <a:pt x="76989" y="114587"/>
                    <a:pt x="83044" y="115164"/>
                  </a:cubicBezTo>
                  <a:cubicBezTo>
                    <a:pt x="83621" y="115164"/>
                    <a:pt x="84197" y="116029"/>
                    <a:pt x="83909" y="116894"/>
                  </a:cubicBezTo>
                  <a:cubicBezTo>
                    <a:pt x="83044" y="119777"/>
                    <a:pt x="81602" y="122372"/>
                    <a:pt x="79872" y="124967"/>
                  </a:cubicBezTo>
                  <a:cubicBezTo>
                    <a:pt x="79872" y="125544"/>
                    <a:pt x="80161" y="126409"/>
                    <a:pt x="80449" y="126986"/>
                  </a:cubicBezTo>
                  <a:cubicBezTo>
                    <a:pt x="81061" y="127190"/>
                    <a:pt x="81528" y="127394"/>
                    <a:pt x="82055" y="127394"/>
                  </a:cubicBezTo>
                  <a:cubicBezTo>
                    <a:pt x="82274" y="127394"/>
                    <a:pt x="82502" y="127359"/>
                    <a:pt x="82756" y="127274"/>
                  </a:cubicBezTo>
                  <a:cubicBezTo>
                    <a:pt x="83909" y="126986"/>
                    <a:pt x="84774" y="126121"/>
                    <a:pt x="85351" y="124967"/>
                  </a:cubicBezTo>
                  <a:cubicBezTo>
                    <a:pt x="86793" y="121796"/>
                    <a:pt x="88234" y="118624"/>
                    <a:pt x="89676" y="115740"/>
                  </a:cubicBezTo>
                  <a:cubicBezTo>
                    <a:pt x="91694" y="115740"/>
                    <a:pt x="92559" y="116605"/>
                    <a:pt x="93424" y="117470"/>
                  </a:cubicBezTo>
                  <a:cubicBezTo>
                    <a:pt x="95731" y="119777"/>
                    <a:pt x="98326" y="121507"/>
                    <a:pt x="101498" y="122661"/>
                  </a:cubicBezTo>
                  <a:cubicBezTo>
                    <a:pt x="106112" y="124102"/>
                    <a:pt x="105823" y="124102"/>
                    <a:pt x="105247" y="128716"/>
                  </a:cubicBezTo>
                  <a:cubicBezTo>
                    <a:pt x="104670" y="130158"/>
                    <a:pt x="104670" y="131599"/>
                    <a:pt x="104382" y="133041"/>
                  </a:cubicBezTo>
                  <a:cubicBezTo>
                    <a:pt x="104382" y="134771"/>
                    <a:pt x="104382" y="136213"/>
                    <a:pt x="104382" y="137655"/>
                  </a:cubicBezTo>
                  <a:cubicBezTo>
                    <a:pt x="104670" y="138808"/>
                    <a:pt x="105535" y="139961"/>
                    <a:pt x="106688" y="139961"/>
                  </a:cubicBezTo>
                  <a:cubicBezTo>
                    <a:pt x="108130" y="139961"/>
                    <a:pt x="108418" y="138808"/>
                    <a:pt x="108418" y="137943"/>
                  </a:cubicBezTo>
                  <a:cubicBezTo>
                    <a:pt x="108995" y="136501"/>
                    <a:pt x="108995" y="135059"/>
                    <a:pt x="108995" y="133618"/>
                  </a:cubicBezTo>
                  <a:cubicBezTo>
                    <a:pt x="108995" y="130446"/>
                    <a:pt x="109860" y="127562"/>
                    <a:pt x="111014" y="124967"/>
                  </a:cubicBezTo>
                  <a:cubicBezTo>
                    <a:pt x="111206" y="124198"/>
                    <a:pt x="111911" y="123814"/>
                    <a:pt x="112615" y="123814"/>
                  </a:cubicBezTo>
                  <a:cubicBezTo>
                    <a:pt x="112968" y="123814"/>
                    <a:pt x="113320" y="123910"/>
                    <a:pt x="113609" y="124102"/>
                  </a:cubicBezTo>
                  <a:cubicBezTo>
                    <a:pt x="114474" y="124679"/>
                    <a:pt x="115627" y="125544"/>
                    <a:pt x="116492" y="126409"/>
                  </a:cubicBezTo>
                  <a:cubicBezTo>
                    <a:pt x="119856" y="129773"/>
                    <a:pt x="124613" y="131976"/>
                    <a:pt x="129513" y="131976"/>
                  </a:cubicBezTo>
                  <a:cubicBezTo>
                    <a:pt x="130073" y="131976"/>
                    <a:pt x="130635" y="131947"/>
                    <a:pt x="131198" y="131888"/>
                  </a:cubicBezTo>
                  <a:lnTo>
                    <a:pt x="131198" y="131888"/>
                  </a:lnTo>
                  <a:cubicBezTo>
                    <a:pt x="132063" y="134483"/>
                    <a:pt x="130621" y="136501"/>
                    <a:pt x="130621" y="138808"/>
                  </a:cubicBezTo>
                  <a:cubicBezTo>
                    <a:pt x="130621" y="139961"/>
                    <a:pt x="130909" y="141403"/>
                    <a:pt x="131198" y="142556"/>
                  </a:cubicBezTo>
                  <a:cubicBezTo>
                    <a:pt x="131486" y="143133"/>
                    <a:pt x="132063" y="143421"/>
                    <a:pt x="132928" y="143710"/>
                  </a:cubicBezTo>
                  <a:cubicBezTo>
                    <a:pt x="133504" y="143421"/>
                    <a:pt x="134081" y="143133"/>
                    <a:pt x="134658" y="142556"/>
                  </a:cubicBezTo>
                  <a:cubicBezTo>
                    <a:pt x="135523" y="139096"/>
                    <a:pt x="135235" y="135059"/>
                    <a:pt x="137541" y="131311"/>
                  </a:cubicBezTo>
                  <a:cubicBezTo>
                    <a:pt x="141939" y="135478"/>
                    <a:pt x="146709" y="138157"/>
                    <a:pt x="152298" y="138157"/>
                  </a:cubicBezTo>
                  <a:cubicBezTo>
                    <a:pt x="153671" y="138157"/>
                    <a:pt x="155093" y="137996"/>
                    <a:pt x="156572" y="137655"/>
                  </a:cubicBezTo>
                  <a:lnTo>
                    <a:pt x="156572" y="143133"/>
                  </a:lnTo>
                  <a:cubicBezTo>
                    <a:pt x="156284" y="144286"/>
                    <a:pt x="156860" y="145728"/>
                    <a:pt x="157725" y="146593"/>
                  </a:cubicBezTo>
                  <a:cubicBezTo>
                    <a:pt x="158302" y="146882"/>
                    <a:pt x="159167" y="147170"/>
                    <a:pt x="159744" y="147170"/>
                  </a:cubicBezTo>
                  <a:cubicBezTo>
                    <a:pt x="160321" y="147170"/>
                    <a:pt x="160897" y="146305"/>
                    <a:pt x="160897" y="146017"/>
                  </a:cubicBezTo>
                  <a:cubicBezTo>
                    <a:pt x="161186" y="143998"/>
                    <a:pt x="160897" y="141980"/>
                    <a:pt x="161186" y="139961"/>
                  </a:cubicBezTo>
                  <a:cubicBezTo>
                    <a:pt x="161186" y="138774"/>
                    <a:pt x="161864" y="137994"/>
                    <a:pt x="162849" y="137994"/>
                  </a:cubicBezTo>
                  <a:cubicBezTo>
                    <a:pt x="163300" y="137994"/>
                    <a:pt x="163814" y="138158"/>
                    <a:pt x="164357" y="138520"/>
                  </a:cubicBezTo>
                  <a:cubicBezTo>
                    <a:pt x="167678" y="140678"/>
                    <a:pt x="171477" y="141785"/>
                    <a:pt x="175313" y="141785"/>
                  </a:cubicBezTo>
                  <a:cubicBezTo>
                    <a:pt x="178139" y="141785"/>
                    <a:pt x="180986" y="141184"/>
                    <a:pt x="183676" y="139961"/>
                  </a:cubicBezTo>
                  <a:cubicBezTo>
                    <a:pt x="183734" y="139904"/>
                    <a:pt x="183803" y="139881"/>
                    <a:pt x="183882" y="139881"/>
                  </a:cubicBezTo>
                  <a:cubicBezTo>
                    <a:pt x="184196" y="139881"/>
                    <a:pt x="184657" y="140250"/>
                    <a:pt x="185118" y="140250"/>
                  </a:cubicBezTo>
                  <a:cubicBezTo>
                    <a:pt x="185695" y="141980"/>
                    <a:pt x="184830" y="143710"/>
                    <a:pt x="184830" y="145440"/>
                  </a:cubicBezTo>
                  <a:cubicBezTo>
                    <a:pt x="184542" y="146593"/>
                    <a:pt x="184830" y="147747"/>
                    <a:pt x="185695" y="148900"/>
                  </a:cubicBezTo>
                  <a:cubicBezTo>
                    <a:pt x="186272" y="149477"/>
                    <a:pt x="186848" y="149765"/>
                    <a:pt x="187713" y="149765"/>
                  </a:cubicBezTo>
                  <a:cubicBezTo>
                    <a:pt x="188578" y="149477"/>
                    <a:pt x="189155" y="149188"/>
                    <a:pt x="189155" y="148323"/>
                  </a:cubicBezTo>
                  <a:cubicBezTo>
                    <a:pt x="189443" y="145728"/>
                    <a:pt x="188867" y="142845"/>
                    <a:pt x="191173" y="140538"/>
                  </a:cubicBezTo>
                  <a:lnTo>
                    <a:pt x="191750" y="140538"/>
                  </a:lnTo>
                  <a:cubicBezTo>
                    <a:pt x="192615" y="140826"/>
                    <a:pt x="193192" y="140826"/>
                    <a:pt x="194057" y="141115"/>
                  </a:cubicBezTo>
                  <a:cubicBezTo>
                    <a:pt x="196364" y="142104"/>
                    <a:pt x="198755" y="142590"/>
                    <a:pt x="201119" y="142590"/>
                  </a:cubicBezTo>
                  <a:cubicBezTo>
                    <a:pt x="204957" y="142590"/>
                    <a:pt x="208722" y="141306"/>
                    <a:pt x="211934" y="138808"/>
                  </a:cubicBezTo>
                  <a:lnTo>
                    <a:pt x="213953" y="137655"/>
                  </a:lnTo>
                  <a:cubicBezTo>
                    <a:pt x="215398" y="136735"/>
                    <a:pt x="216184" y="136234"/>
                    <a:pt x="216885" y="136234"/>
                  </a:cubicBezTo>
                  <a:cubicBezTo>
                    <a:pt x="217723" y="136234"/>
                    <a:pt x="218438" y="136950"/>
                    <a:pt x="220008" y="138520"/>
                  </a:cubicBezTo>
                  <a:cubicBezTo>
                    <a:pt x="220873" y="139385"/>
                    <a:pt x="221450" y="140250"/>
                    <a:pt x="222026" y="140826"/>
                  </a:cubicBezTo>
                  <a:cubicBezTo>
                    <a:pt x="223756" y="142556"/>
                    <a:pt x="225775" y="144286"/>
                    <a:pt x="227505" y="146017"/>
                  </a:cubicBezTo>
                  <a:cubicBezTo>
                    <a:pt x="228082" y="146593"/>
                    <a:pt x="228658" y="146882"/>
                    <a:pt x="229523" y="147170"/>
                  </a:cubicBezTo>
                  <a:cubicBezTo>
                    <a:pt x="230100" y="147170"/>
                    <a:pt x="230965" y="146882"/>
                    <a:pt x="231253" y="146305"/>
                  </a:cubicBezTo>
                  <a:cubicBezTo>
                    <a:pt x="232118" y="145728"/>
                    <a:pt x="231830" y="144863"/>
                    <a:pt x="231253" y="144286"/>
                  </a:cubicBezTo>
                  <a:cubicBezTo>
                    <a:pt x="229812" y="141403"/>
                    <a:pt x="226063" y="140250"/>
                    <a:pt x="225198" y="136213"/>
                  </a:cubicBezTo>
                  <a:cubicBezTo>
                    <a:pt x="232407" y="136213"/>
                    <a:pt x="239039" y="132176"/>
                    <a:pt x="242211" y="125544"/>
                  </a:cubicBezTo>
                  <a:cubicBezTo>
                    <a:pt x="242557" y="124506"/>
                    <a:pt x="243110" y="123987"/>
                    <a:pt x="243871" y="123987"/>
                  </a:cubicBezTo>
                  <a:cubicBezTo>
                    <a:pt x="244379" y="123987"/>
                    <a:pt x="244979" y="124218"/>
                    <a:pt x="245671" y="124679"/>
                  </a:cubicBezTo>
                  <a:cubicBezTo>
                    <a:pt x="249419" y="126986"/>
                    <a:pt x="252879" y="129004"/>
                    <a:pt x="256628" y="131311"/>
                  </a:cubicBezTo>
                  <a:cubicBezTo>
                    <a:pt x="257012" y="131551"/>
                    <a:pt x="257397" y="131655"/>
                    <a:pt x="257759" y="131655"/>
                  </a:cubicBezTo>
                  <a:cubicBezTo>
                    <a:pt x="259567" y="131655"/>
                    <a:pt x="260809" y="129052"/>
                    <a:pt x="258646" y="127851"/>
                  </a:cubicBezTo>
                  <a:cubicBezTo>
                    <a:pt x="257781" y="126697"/>
                    <a:pt x="256339" y="126121"/>
                    <a:pt x="255186" y="125256"/>
                  </a:cubicBezTo>
                  <a:cubicBezTo>
                    <a:pt x="252879" y="123814"/>
                    <a:pt x="249419" y="123237"/>
                    <a:pt x="249131" y="120065"/>
                  </a:cubicBezTo>
                  <a:cubicBezTo>
                    <a:pt x="249131" y="118047"/>
                    <a:pt x="252303" y="117182"/>
                    <a:pt x="253744" y="115452"/>
                  </a:cubicBezTo>
                  <a:cubicBezTo>
                    <a:pt x="255763" y="113434"/>
                    <a:pt x="256916" y="110838"/>
                    <a:pt x="257493" y="108243"/>
                  </a:cubicBezTo>
                  <a:cubicBezTo>
                    <a:pt x="257781" y="105648"/>
                    <a:pt x="256628" y="102765"/>
                    <a:pt x="258358" y="101035"/>
                  </a:cubicBezTo>
                  <a:cubicBezTo>
                    <a:pt x="259074" y="100229"/>
                    <a:pt x="259845" y="99952"/>
                    <a:pt x="260646" y="99952"/>
                  </a:cubicBezTo>
                  <a:cubicBezTo>
                    <a:pt x="262427" y="99952"/>
                    <a:pt x="264353" y="101323"/>
                    <a:pt x="266143" y="101323"/>
                  </a:cubicBezTo>
                  <a:cubicBezTo>
                    <a:pt x="266648" y="101395"/>
                    <a:pt x="267152" y="101431"/>
                    <a:pt x="267653" y="101431"/>
                  </a:cubicBezTo>
                  <a:cubicBezTo>
                    <a:pt x="269153" y="101431"/>
                    <a:pt x="270613" y="101107"/>
                    <a:pt x="271910" y="100458"/>
                  </a:cubicBezTo>
                  <a:cubicBezTo>
                    <a:pt x="272775" y="99881"/>
                    <a:pt x="273352" y="98728"/>
                    <a:pt x="272775" y="97863"/>
                  </a:cubicBezTo>
                  <a:cubicBezTo>
                    <a:pt x="272487" y="97286"/>
                    <a:pt x="271910" y="96710"/>
                    <a:pt x="271333" y="96710"/>
                  </a:cubicBezTo>
                  <a:lnTo>
                    <a:pt x="266720" y="96710"/>
                  </a:lnTo>
                  <a:cubicBezTo>
                    <a:pt x="264990" y="96421"/>
                    <a:pt x="263836" y="95268"/>
                    <a:pt x="264413" y="93538"/>
                  </a:cubicBezTo>
                  <a:cubicBezTo>
                    <a:pt x="265855" y="88924"/>
                    <a:pt x="265855" y="83734"/>
                    <a:pt x="264413" y="78832"/>
                  </a:cubicBezTo>
                  <a:cubicBezTo>
                    <a:pt x="263836" y="77390"/>
                    <a:pt x="264701" y="75660"/>
                    <a:pt x="266143" y="75372"/>
                  </a:cubicBezTo>
                  <a:cubicBezTo>
                    <a:pt x="267585" y="74795"/>
                    <a:pt x="269027" y="74219"/>
                    <a:pt x="270468" y="73642"/>
                  </a:cubicBezTo>
                  <a:cubicBezTo>
                    <a:pt x="272487" y="72777"/>
                    <a:pt x="274505" y="71912"/>
                    <a:pt x="276524" y="70759"/>
                  </a:cubicBezTo>
                  <a:cubicBezTo>
                    <a:pt x="277677" y="70182"/>
                    <a:pt x="278542" y="69317"/>
                    <a:pt x="277965" y="67587"/>
                  </a:cubicBezTo>
                  <a:cubicBezTo>
                    <a:pt x="277453" y="66734"/>
                    <a:pt x="276841" y="66486"/>
                    <a:pt x="276187" y="66486"/>
                  </a:cubicBezTo>
                  <a:cubicBezTo>
                    <a:pt x="275735" y="66486"/>
                    <a:pt x="275264" y="66604"/>
                    <a:pt x="274794" y="66722"/>
                  </a:cubicBezTo>
                  <a:cubicBezTo>
                    <a:pt x="271622" y="68452"/>
                    <a:pt x="268162" y="69605"/>
                    <a:pt x="264990" y="70470"/>
                  </a:cubicBezTo>
                  <a:cubicBezTo>
                    <a:pt x="264125" y="60378"/>
                    <a:pt x="264125" y="60378"/>
                    <a:pt x="258070" y="52304"/>
                  </a:cubicBezTo>
                  <a:cubicBezTo>
                    <a:pt x="257205" y="51151"/>
                    <a:pt x="257493" y="49709"/>
                    <a:pt x="258358" y="48844"/>
                  </a:cubicBezTo>
                  <a:cubicBezTo>
                    <a:pt x="260376" y="46826"/>
                    <a:pt x="262683" y="44519"/>
                    <a:pt x="264413" y="42212"/>
                  </a:cubicBezTo>
                  <a:cubicBezTo>
                    <a:pt x="265278" y="41636"/>
                    <a:pt x="265278" y="40194"/>
                    <a:pt x="264413" y="39617"/>
                  </a:cubicBezTo>
                  <a:cubicBezTo>
                    <a:pt x="264125" y="39185"/>
                    <a:pt x="263692" y="38968"/>
                    <a:pt x="263224" y="38968"/>
                  </a:cubicBezTo>
                  <a:cubicBezTo>
                    <a:pt x="262755" y="38968"/>
                    <a:pt x="262251" y="39185"/>
                    <a:pt x="261818" y="39617"/>
                  </a:cubicBezTo>
                  <a:cubicBezTo>
                    <a:pt x="259800" y="41347"/>
                    <a:pt x="257781" y="43366"/>
                    <a:pt x="255763" y="45096"/>
                  </a:cubicBezTo>
                  <a:cubicBezTo>
                    <a:pt x="254856" y="45873"/>
                    <a:pt x="254181" y="46302"/>
                    <a:pt x="253662" y="46302"/>
                  </a:cubicBezTo>
                  <a:cubicBezTo>
                    <a:pt x="253025" y="46302"/>
                    <a:pt x="252620" y="45659"/>
                    <a:pt x="252303" y="44231"/>
                  </a:cubicBezTo>
                  <a:cubicBezTo>
                    <a:pt x="250861" y="39041"/>
                    <a:pt x="247689" y="34715"/>
                    <a:pt x="243076" y="31832"/>
                  </a:cubicBezTo>
                  <a:cubicBezTo>
                    <a:pt x="241346" y="30679"/>
                    <a:pt x="238174" y="30967"/>
                    <a:pt x="237597" y="28372"/>
                  </a:cubicBezTo>
                  <a:cubicBezTo>
                    <a:pt x="237309" y="26065"/>
                    <a:pt x="239615" y="24047"/>
                    <a:pt x="240192" y="22317"/>
                  </a:cubicBezTo>
                  <a:cubicBezTo>
                    <a:pt x="240769" y="20875"/>
                    <a:pt x="241922" y="19145"/>
                    <a:pt x="242499" y="17703"/>
                  </a:cubicBezTo>
                  <a:cubicBezTo>
                    <a:pt x="242787" y="16838"/>
                    <a:pt x="242787" y="16261"/>
                    <a:pt x="242787" y="15396"/>
                  </a:cubicBezTo>
                  <a:cubicBezTo>
                    <a:pt x="242499" y="14820"/>
                    <a:pt x="241922" y="14243"/>
                    <a:pt x="241346" y="13666"/>
                  </a:cubicBezTo>
                  <a:cubicBezTo>
                    <a:pt x="240769" y="13666"/>
                    <a:pt x="240480" y="13666"/>
                    <a:pt x="239904" y="13955"/>
                  </a:cubicBezTo>
                  <a:cubicBezTo>
                    <a:pt x="238462" y="14820"/>
                    <a:pt x="238174" y="16261"/>
                    <a:pt x="237597" y="17703"/>
                  </a:cubicBezTo>
                  <a:cubicBezTo>
                    <a:pt x="235867" y="20586"/>
                    <a:pt x="234425" y="23470"/>
                    <a:pt x="232984" y="26353"/>
                  </a:cubicBezTo>
                  <a:cubicBezTo>
                    <a:pt x="232648" y="26856"/>
                    <a:pt x="232118" y="27164"/>
                    <a:pt x="231564" y="27164"/>
                  </a:cubicBezTo>
                  <a:cubicBezTo>
                    <a:pt x="231164" y="27164"/>
                    <a:pt x="230751" y="27004"/>
                    <a:pt x="230388" y="26642"/>
                  </a:cubicBezTo>
                  <a:cubicBezTo>
                    <a:pt x="229812" y="26065"/>
                    <a:pt x="228947" y="25200"/>
                    <a:pt x="228370" y="24623"/>
                  </a:cubicBezTo>
                  <a:cubicBezTo>
                    <a:pt x="224044" y="19789"/>
                    <a:pt x="217697" y="16975"/>
                    <a:pt x="211311" y="16975"/>
                  </a:cubicBezTo>
                  <a:cubicBezTo>
                    <a:pt x="210461" y="16975"/>
                    <a:pt x="209610" y="17025"/>
                    <a:pt x="208763" y="17126"/>
                  </a:cubicBezTo>
                  <a:lnTo>
                    <a:pt x="205591" y="17126"/>
                  </a:lnTo>
                  <a:cubicBezTo>
                    <a:pt x="201554" y="17126"/>
                    <a:pt x="200977" y="16838"/>
                    <a:pt x="200112" y="12801"/>
                  </a:cubicBezTo>
                  <a:cubicBezTo>
                    <a:pt x="199824" y="11071"/>
                    <a:pt x="199535" y="9341"/>
                    <a:pt x="199247" y="7611"/>
                  </a:cubicBezTo>
                  <a:cubicBezTo>
                    <a:pt x="199247" y="6746"/>
                    <a:pt x="199535" y="5881"/>
                    <a:pt x="199247" y="4728"/>
                  </a:cubicBezTo>
                  <a:cubicBezTo>
                    <a:pt x="199247" y="3286"/>
                    <a:pt x="198670" y="2132"/>
                    <a:pt x="196940" y="2132"/>
                  </a:cubicBezTo>
                  <a:cubicBezTo>
                    <a:pt x="195499" y="2421"/>
                    <a:pt x="195210" y="3574"/>
                    <a:pt x="195210" y="5016"/>
                  </a:cubicBezTo>
                  <a:lnTo>
                    <a:pt x="195210" y="9629"/>
                  </a:lnTo>
                  <a:cubicBezTo>
                    <a:pt x="195210" y="10783"/>
                    <a:pt x="195210" y="11936"/>
                    <a:pt x="194634" y="13090"/>
                  </a:cubicBezTo>
                  <a:cubicBezTo>
                    <a:pt x="194201" y="13234"/>
                    <a:pt x="193841" y="13306"/>
                    <a:pt x="193480" y="13306"/>
                  </a:cubicBezTo>
                  <a:cubicBezTo>
                    <a:pt x="193120" y="13306"/>
                    <a:pt x="192759" y="13234"/>
                    <a:pt x="192327" y="13090"/>
                  </a:cubicBezTo>
                  <a:cubicBezTo>
                    <a:pt x="190267" y="12575"/>
                    <a:pt x="188134" y="12317"/>
                    <a:pt x="185993" y="12317"/>
                  </a:cubicBezTo>
                  <a:cubicBezTo>
                    <a:pt x="182139" y="12317"/>
                    <a:pt x="178260" y="13151"/>
                    <a:pt x="174738" y="14820"/>
                  </a:cubicBezTo>
                  <a:cubicBezTo>
                    <a:pt x="173873" y="15108"/>
                    <a:pt x="173008" y="15396"/>
                    <a:pt x="171854" y="15685"/>
                  </a:cubicBezTo>
                  <a:cubicBezTo>
                    <a:pt x="171323" y="15817"/>
                    <a:pt x="170854" y="15889"/>
                    <a:pt x="170431" y="15889"/>
                  </a:cubicBezTo>
                  <a:cubicBezTo>
                    <a:pt x="169017" y="15889"/>
                    <a:pt x="168129" y="15087"/>
                    <a:pt x="167241" y="13090"/>
                  </a:cubicBezTo>
                  <a:cubicBezTo>
                    <a:pt x="166664" y="11359"/>
                    <a:pt x="166376" y="9341"/>
                    <a:pt x="165511" y="7611"/>
                  </a:cubicBezTo>
                  <a:cubicBezTo>
                    <a:pt x="164646" y="5304"/>
                    <a:pt x="163781" y="3574"/>
                    <a:pt x="162627" y="1556"/>
                  </a:cubicBezTo>
                  <a:cubicBezTo>
                    <a:pt x="162205" y="1134"/>
                    <a:pt x="161628" y="866"/>
                    <a:pt x="161123" y="866"/>
                  </a:cubicBezTo>
                  <a:cubicBezTo>
                    <a:pt x="160939" y="866"/>
                    <a:pt x="160763" y="902"/>
                    <a:pt x="160609" y="979"/>
                  </a:cubicBezTo>
                  <a:cubicBezTo>
                    <a:pt x="159744" y="1267"/>
                    <a:pt x="159456" y="1844"/>
                    <a:pt x="159456" y="2709"/>
                  </a:cubicBezTo>
                  <a:cubicBezTo>
                    <a:pt x="159456" y="4151"/>
                    <a:pt x="160032" y="5593"/>
                    <a:pt x="160609" y="7034"/>
                  </a:cubicBezTo>
                  <a:cubicBezTo>
                    <a:pt x="161186" y="8764"/>
                    <a:pt x="162339" y="10494"/>
                    <a:pt x="161474" y="13090"/>
                  </a:cubicBezTo>
                  <a:cubicBezTo>
                    <a:pt x="160444" y="13043"/>
                    <a:pt x="159407" y="13019"/>
                    <a:pt x="158365" y="13019"/>
                  </a:cubicBezTo>
                  <a:cubicBezTo>
                    <a:pt x="152985" y="13019"/>
                    <a:pt x="147469" y="13659"/>
                    <a:pt x="142155" y="15108"/>
                  </a:cubicBezTo>
                  <a:cubicBezTo>
                    <a:pt x="141001" y="12224"/>
                    <a:pt x="140136" y="9341"/>
                    <a:pt x="138983" y="6458"/>
                  </a:cubicBezTo>
                  <a:cubicBezTo>
                    <a:pt x="137830" y="4439"/>
                    <a:pt x="136965" y="2421"/>
                    <a:pt x="135523" y="691"/>
                  </a:cubicBezTo>
                  <a:cubicBezTo>
                    <a:pt x="135312" y="269"/>
                    <a:pt x="134792" y="1"/>
                    <a:pt x="13430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13"/>
            <p:cNvSpPr/>
            <p:nvPr/>
          </p:nvSpPr>
          <p:spPr>
            <a:xfrm>
              <a:off x="3280150" y="1884850"/>
              <a:ext cx="2840225" cy="1921500"/>
            </a:xfrm>
            <a:custGeom>
              <a:avLst/>
              <a:gdLst/>
              <a:ahLst/>
              <a:cxnLst/>
              <a:rect l="l" t="t" r="r" b="b"/>
              <a:pathLst>
                <a:path w="113609" h="76860" extrusionOk="0">
                  <a:moveTo>
                    <a:pt x="54401" y="4045"/>
                  </a:moveTo>
                  <a:cubicBezTo>
                    <a:pt x="57497" y="4045"/>
                    <a:pt x="60611" y="4275"/>
                    <a:pt x="63725" y="4737"/>
                  </a:cubicBezTo>
                  <a:cubicBezTo>
                    <a:pt x="73529" y="6178"/>
                    <a:pt x="83044" y="9638"/>
                    <a:pt x="91694" y="14540"/>
                  </a:cubicBezTo>
                  <a:cubicBezTo>
                    <a:pt x="93713" y="15694"/>
                    <a:pt x="95731" y="17135"/>
                    <a:pt x="97461" y="18577"/>
                  </a:cubicBezTo>
                  <a:cubicBezTo>
                    <a:pt x="104382" y="23479"/>
                    <a:pt x="107842" y="31841"/>
                    <a:pt x="106688" y="40203"/>
                  </a:cubicBezTo>
                  <a:cubicBezTo>
                    <a:pt x="105535" y="54332"/>
                    <a:pt x="100345" y="61829"/>
                    <a:pt x="87369" y="67307"/>
                  </a:cubicBezTo>
                  <a:cubicBezTo>
                    <a:pt x="78735" y="70665"/>
                    <a:pt x="69702" y="72427"/>
                    <a:pt x="60602" y="72427"/>
                  </a:cubicBezTo>
                  <a:cubicBezTo>
                    <a:pt x="58761" y="72427"/>
                    <a:pt x="56918" y="72355"/>
                    <a:pt x="55075" y="72209"/>
                  </a:cubicBezTo>
                  <a:cubicBezTo>
                    <a:pt x="47289" y="71633"/>
                    <a:pt x="39792" y="70479"/>
                    <a:pt x="32295" y="68461"/>
                  </a:cubicBezTo>
                  <a:cubicBezTo>
                    <a:pt x="29412" y="67596"/>
                    <a:pt x="26528" y="66731"/>
                    <a:pt x="23933" y="66154"/>
                  </a:cubicBezTo>
                  <a:cubicBezTo>
                    <a:pt x="18455" y="65289"/>
                    <a:pt x="13553" y="62406"/>
                    <a:pt x="9804" y="58369"/>
                  </a:cubicBezTo>
                  <a:cubicBezTo>
                    <a:pt x="7209" y="55774"/>
                    <a:pt x="5479" y="52602"/>
                    <a:pt x="5191" y="49142"/>
                  </a:cubicBezTo>
                  <a:cubicBezTo>
                    <a:pt x="4903" y="43952"/>
                    <a:pt x="5768" y="39050"/>
                    <a:pt x="8074" y="34725"/>
                  </a:cubicBezTo>
                  <a:cubicBezTo>
                    <a:pt x="9804" y="31264"/>
                    <a:pt x="11823" y="28093"/>
                    <a:pt x="14706" y="25209"/>
                  </a:cubicBezTo>
                  <a:cubicBezTo>
                    <a:pt x="19031" y="20884"/>
                    <a:pt x="23645" y="16559"/>
                    <a:pt x="27970" y="12234"/>
                  </a:cubicBezTo>
                  <a:cubicBezTo>
                    <a:pt x="31430" y="9062"/>
                    <a:pt x="35755" y="6755"/>
                    <a:pt x="40657" y="5602"/>
                  </a:cubicBezTo>
                  <a:cubicBezTo>
                    <a:pt x="45155" y="4564"/>
                    <a:pt x="49757" y="4045"/>
                    <a:pt x="54401" y="4045"/>
                  </a:cubicBezTo>
                  <a:close/>
                  <a:moveTo>
                    <a:pt x="56031" y="1"/>
                  </a:moveTo>
                  <a:cubicBezTo>
                    <a:pt x="50307" y="1"/>
                    <a:pt x="44574" y="730"/>
                    <a:pt x="38927" y="2142"/>
                  </a:cubicBezTo>
                  <a:cubicBezTo>
                    <a:pt x="34890" y="3007"/>
                    <a:pt x="31142" y="4737"/>
                    <a:pt x="27970" y="7043"/>
                  </a:cubicBezTo>
                  <a:cubicBezTo>
                    <a:pt x="20761" y="12810"/>
                    <a:pt x="14418" y="19442"/>
                    <a:pt x="8363" y="26651"/>
                  </a:cubicBezTo>
                  <a:cubicBezTo>
                    <a:pt x="4326" y="31264"/>
                    <a:pt x="2019" y="36743"/>
                    <a:pt x="1154" y="42798"/>
                  </a:cubicBezTo>
                  <a:cubicBezTo>
                    <a:pt x="1" y="48277"/>
                    <a:pt x="1154" y="54044"/>
                    <a:pt x="4326" y="58657"/>
                  </a:cubicBezTo>
                  <a:cubicBezTo>
                    <a:pt x="7786" y="63271"/>
                    <a:pt x="10669" y="67884"/>
                    <a:pt x="16725" y="69903"/>
                  </a:cubicBezTo>
                  <a:cubicBezTo>
                    <a:pt x="18961" y="70648"/>
                    <a:pt x="20984" y="72036"/>
                    <a:pt x="23346" y="72036"/>
                  </a:cubicBezTo>
                  <a:cubicBezTo>
                    <a:pt x="23724" y="72036"/>
                    <a:pt x="24112" y="72001"/>
                    <a:pt x="24510" y="71921"/>
                  </a:cubicBezTo>
                  <a:cubicBezTo>
                    <a:pt x="26240" y="71921"/>
                    <a:pt x="27970" y="72209"/>
                    <a:pt x="29700" y="72786"/>
                  </a:cubicBezTo>
                  <a:cubicBezTo>
                    <a:pt x="36620" y="74228"/>
                    <a:pt x="43541" y="75381"/>
                    <a:pt x="50461" y="76246"/>
                  </a:cubicBezTo>
                  <a:cubicBezTo>
                    <a:pt x="53605" y="76660"/>
                    <a:pt x="56749" y="76860"/>
                    <a:pt x="59886" y="76860"/>
                  </a:cubicBezTo>
                  <a:cubicBezTo>
                    <a:pt x="67682" y="76860"/>
                    <a:pt x="75436" y="75624"/>
                    <a:pt x="83044" y="73363"/>
                  </a:cubicBezTo>
                  <a:cubicBezTo>
                    <a:pt x="89388" y="71633"/>
                    <a:pt x="95155" y="68461"/>
                    <a:pt x="100345" y="64424"/>
                  </a:cubicBezTo>
                  <a:cubicBezTo>
                    <a:pt x="104382" y="61252"/>
                    <a:pt x="107553" y="56639"/>
                    <a:pt x="108707" y="51449"/>
                  </a:cubicBezTo>
                  <a:cubicBezTo>
                    <a:pt x="109283" y="49142"/>
                    <a:pt x="109860" y="47123"/>
                    <a:pt x="110437" y="44817"/>
                  </a:cubicBezTo>
                  <a:cubicBezTo>
                    <a:pt x="113609" y="32129"/>
                    <a:pt x="107842" y="18866"/>
                    <a:pt x="96596" y="12522"/>
                  </a:cubicBezTo>
                  <a:cubicBezTo>
                    <a:pt x="88234" y="7332"/>
                    <a:pt x="79584" y="3872"/>
                    <a:pt x="70357" y="1565"/>
                  </a:cubicBezTo>
                  <a:cubicBezTo>
                    <a:pt x="65623" y="513"/>
                    <a:pt x="60830" y="1"/>
                    <a:pt x="56031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13"/>
            <p:cNvSpPr/>
            <p:nvPr/>
          </p:nvSpPr>
          <p:spPr>
            <a:xfrm>
              <a:off x="1427525" y="2098925"/>
              <a:ext cx="1715700" cy="1156600"/>
            </a:xfrm>
            <a:custGeom>
              <a:avLst/>
              <a:gdLst/>
              <a:ahLst/>
              <a:cxnLst/>
              <a:rect l="l" t="t" r="r" b="b"/>
              <a:pathLst>
                <a:path w="68628" h="46264" extrusionOk="0">
                  <a:moveTo>
                    <a:pt x="32071" y="4676"/>
                  </a:moveTo>
                  <a:cubicBezTo>
                    <a:pt x="36286" y="4676"/>
                    <a:pt x="40517" y="5117"/>
                    <a:pt x="44694" y="5977"/>
                  </a:cubicBezTo>
                  <a:cubicBezTo>
                    <a:pt x="48731" y="6842"/>
                    <a:pt x="52480" y="8572"/>
                    <a:pt x="55652" y="11168"/>
                  </a:cubicBezTo>
                  <a:cubicBezTo>
                    <a:pt x="57670" y="12609"/>
                    <a:pt x="59400" y="14628"/>
                    <a:pt x="60553" y="16934"/>
                  </a:cubicBezTo>
                  <a:cubicBezTo>
                    <a:pt x="64302" y="23278"/>
                    <a:pt x="63149" y="27892"/>
                    <a:pt x="58823" y="31640"/>
                  </a:cubicBezTo>
                  <a:cubicBezTo>
                    <a:pt x="52051" y="37945"/>
                    <a:pt x="44333" y="42170"/>
                    <a:pt x="35363" y="42170"/>
                  </a:cubicBezTo>
                  <a:cubicBezTo>
                    <a:pt x="33258" y="42170"/>
                    <a:pt x="31083" y="41937"/>
                    <a:pt x="28835" y="41444"/>
                  </a:cubicBezTo>
                  <a:cubicBezTo>
                    <a:pt x="22780" y="40002"/>
                    <a:pt x="17302" y="38272"/>
                    <a:pt x="11823" y="35677"/>
                  </a:cubicBezTo>
                  <a:cubicBezTo>
                    <a:pt x="8940" y="34812"/>
                    <a:pt x="6921" y="32217"/>
                    <a:pt x="6633" y="29045"/>
                  </a:cubicBezTo>
                  <a:lnTo>
                    <a:pt x="5191" y="20395"/>
                  </a:lnTo>
                  <a:cubicBezTo>
                    <a:pt x="4614" y="15493"/>
                    <a:pt x="7210" y="10879"/>
                    <a:pt x="11535" y="8572"/>
                  </a:cubicBezTo>
                  <a:cubicBezTo>
                    <a:pt x="12688" y="7996"/>
                    <a:pt x="13842" y="7419"/>
                    <a:pt x="15283" y="7131"/>
                  </a:cubicBezTo>
                  <a:cubicBezTo>
                    <a:pt x="20744" y="5476"/>
                    <a:pt x="26394" y="4676"/>
                    <a:pt x="32071" y="4676"/>
                  </a:cubicBezTo>
                  <a:close/>
                  <a:moveTo>
                    <a:pt x="32115" y="1"/>
                  </a:moveTo>
                  <a:cubicBezTo>
                    <a:pt x="25881" y="1"/>
                    <a:pt x="19629" y="1015"/>
                    <a:pt x="13553" y="3094"/>
                  </a:cubicBezTo>
                  <a:cubicBezTo>
                    <a:pt x="4326" y="5977"/>
                    <a:pt x="1" y="12609"/>
                    <a:pt x="866" y="22413"/>
                  </a:cubicBezTo>
                  <a:cubicBezTo>
                    <a:pt x="1154" y="23855"/>
                    <a:pt x="1443" y="25296"/>
                    <a:pt x="1731" y="27027"/>
                  </a:cubicBezTo>
                  <a:cubicBezTo>
                    <a:pt x="2019" y="28468"/>
                    <a:pt x="2019" y="30487"/>
                    <a:pt x="1731" y="32217"/>
                  </a:cubicBezTo>
                  <a:cubicBezTo>
                    <a:pt x="866" y="33658"/>
                    <a:pt x="1731" y="35677"/>
                    <a:pt x="3461" y="36542"/>
                  </a:cubicBezTo>
                  <a:cubicBezTo>
                    <a:pt x="4903" y="37695"/>
                    <a:pt x="6345" y="38560"/>
                    <a:pt x="7786" y="39137"/>
                  </a:cubicBezTo>
                  <a:cubicBezTo>
                    <a:pt x="13553" y="40867"/>
                    <a:pt x="18455" y="43751"/>
                    <a:pt x="23357" y="44616"/>
                  </a:cubicBezTo>
                  <a:cubicBezTo>
                    <a:pt x="27064" y="45720"/>
                    <a:pt x="30858" y="46263"/>
                    <a:pt x="34619" y="46263"/>
                  </a:cubicBezTo>
                  <a:cubicBezTo>
                    <a:pt x="44609" y="46263"/>
                    <a:pt x="54375" y="42432"/>
                    <a:pt x="61707" y="35100"/>
                  </a:cubicBezTo>
                  <a:cubicBezTo>
                    <a:pt x="67762" y="29910"/>
                    <a:pt x="68627" y="21260"/>
                    <a:pt x="64302" y="14628"/>
                  </a:cubicBezTo>
                  <a:cubicBezTo>
                    <a:pt x="60265" y="8284"/>
                    <a:pt x="54210" y="3959"/>
                    <a:pt x="47001" y="1941"/>
                  </a:cubicBezTo>
                  <a:cubicBezTo>
                    <a:pt x="42120" y="656"/>
                    <a:pt x="37123" y="1"/>
                    <a:pt x="3211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3734300" y="2313225"/>
              <a:ext cx="2032850" cy="1132325"/>
            </a:xfrm>
            <a:custGeom>
              <a:avLst/>
              <a:gdLst/>
              <a:ahLst/>
              <a:cxnLst/>
              <a:rect l="l" t="t" r="r" b="b"/>
              <a:pathLst>
                <a:path w="81314" h="45293" extrusionOk="0">
                  <a:moveTo>
                    <a:pt x="47522" y="4123"/>
                  </a:moveTo>
                  <a:cubicBezTo>
                    <a:pt x="51216" y="4123"/>
                    <a:pt x="54922" y="4618"/>
                    <a:pt x="58534" y="5767"/>
                  </a:cubicBezTo>
                  <a:cubicBezTo>
                    <a:pt x="62860" y="6632"/>
                    <a:pt x="66608" y="8074"/>
                    <a:pt x="70357" y="10669"/>
                  </a:cubicBezTo>
                  <a:cubicBezTo>
                    <a:pt x="71798" y="11823"/>
                    <a:pt x="73240" y="13264"/>
                    <a:pt x="74393" y="14706"/>
                  </a:cubicBezTo>
                  <a:cubicBezTo>
                    <a:pt x="76989" y="17878"/>
                    <a:pt x="76989" y="22203"/>
                    <a:pt x="74682" y="25375"/>
                  </a:cubicBezTo>
                  <a:cubicBezTo>
                    <a:pt x="71510" y="30565"/>
                    <a:pt x="66320" y="34890"/>
                    <a:pt x="60265" y="36909"/>
                  </a:cubicBezTo>
                  <a:cubicBezTo>
                    <a:pt x="52985" y="39638"/>
                    <a:pt x="45168" y="40932"/>
                    <a:pt x="37237" y="40932"/>
                  </a:cubicBezTo>
                  <a:cubicBezTo>
                    <a:pt x="35114" y="40932"/>
                    <a:pt x="32984" y="40840"/>
                    <a:pt x="30853" y="40657"/>
                  </a:cubicBezTo>
                  <a:cubicBezTo>
                    <a:pt x="28258" y="40657"/>
                    <a:pt x="25951" y="39504"/>
                    <a:pt x="24221" y="37774"/>
                  </a:cubicBezTo>
                  <a:cubicBezTo>
                    <a:pt x="23068" y="36332"/>
                    <a:pt x="20473" y="35755"/>
                    <a:pt x="18454" y="34602"/>
                  </a:cubicBezTo>
                  <a:cubicBezTo>
                    <a:pt x="15859" y="33160"/>
                    <a:pt x="13264" y="31718"/>
                    <a:pt x="10669" y="29988"/>
                  </a:cubicBezTo>
                  <a:cubicBezTo>
                    <a:pt x="4902" y="27105"/>
                    <a:pt x="4902" y="18743"/>
                    <a:pt x="10669" y="15859"/>
                  </a:cubicBezTo>
                  <a:cubicBezTo>
                    <a:pt x="14129" y="13553"/>
                    <a:pt x="17589" y="11823"/>
                    <a:pt x="21338" y="10093"/>
                  </a:cubicBezTo>
                  <a:cubicBezTo>
                    <a:pt x="27105" y="7786"/>
                    <a:pt x="33160" y="6056"/>
                    <a:pt x="39215" y="4902"/>
                  </a:cubicBezTo>
                  <a:cubicBezTo>
                    <a:pt x="41946" y="4406"/>
                    <a:pt x="44731" y="4123"/>
                    <a:pt x="47522" y="4123"/>
                  </a:cubicBezTo>
                  <a:close/>
                  <a:moveTo>
                    <a:pt x="49596" y="0"/>
                  </a:moveTo>
                  <a:cubicBezTo>
                    <a:pt x="34890" y="0"/>
                    <a:pt x="20473" y="4326"/>
                    <a:pt x="8074" y="12399"/>
                  </a:cubicBezTo>
                  <a:cubicBezTo>
                    <a:pt x="0" y="17301"/>
                    <a:pt x="289" y="28835"/>
                    <a:pt x="8362" y="33448"/>
                  </a:cubicBezTo>
                  <a:cubicBezTo>
                    <a:pt x="10957" y="34314"/>
                    <a:pt x="13264" y="36044"/>
                    <a:pt x="15283" y="38062"/>
                  </a:cubicBezTo>
                  <a:cubicBezTo>
                    <a:pt x="17301" y="41522"/>
                    <a:pt x="21050" y="43541"/>
                    <a:pt x="25086" y="44117"/>
                  </a:cubicBezTo>
                  <a:cubicBezTo>
                    <a:pt x="29194" y="44904"/>
                    <a:pt x="33354" y="45293"/>
                    <a:pt x="37503" y="45293"/>
                  </a:cubicBezTo>
                  <a:cubicBezTo>
                    <a:pt x="47044" y="45293"/>
                    <a:pt x="56525" y="43235"/>
                    <a:pt x="65166" y="39215"/>
                  </a:cubicBezTo>
                  <a:cubicBezTo>
                    <a:pt x="70933" y="36620"/>
                    <a:pt x="75835" y="32295"/>
                    <a:pt x="79007" y="26817"/>
                  </a:cubicBezTo>
                  <a:cubicBezTo>
                    <a:pt x="81314" y="23068"/>
                    <a:pt x="81314" y="18455"/>
                    <a:pt x="79295" y="14706"/>
                  </a:cubicBezTo>
                  <a:cubicBezTo>
                    <a:pt x="77854" y="11534"/>
                    <a:pt x="75547" y="8651"/>
                    <a:pt x="72663" y="6921"/>
                  </a:cubicBezTo>
                  <a:cubicBezTo>
                    <a:pt x="68627" y="4326"/>
                    <a:pt x="64013" y="2307"/>
                    <a:pt x="59399" y="1442"/>
                  </a:cubicBezTo>
                  <a:cubicBezTo>
                    <a:pt x="56228" y="577"/>
                    <a:pt x="53056" y="0"/>
                    <a:pt x="4959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13"/>
            <p:cNvSpPr/>
            <p:nvPr/>
          </p:nvSpPr>
          <p:spPr>
            <a:xfrm>
              <a:off x="1816800" y="2388200"/>
              <a:ext cx="908325" cy="594200"/>
            </a:xfrm>
            <a:custGeom>
              <a:avLst/>
              <a:gdLst/>
              <a:ahLst/>
              <a:cxnLst/>
              <a:rect l="l" t="t" r="r" b="b"/>
              <a:pathLst>
                <a:path w="36333" h="23768" extrusionOk="0">
                  <a:moveTo>
                    <a:pt x="17301" y="4498"/>
                  </a:moveTo>
                  <a:cubicBezTo>
                    <a:pt x="18887" y="4498"/>
                    <a:pt x="20473" y="4787"/>
                    <a:pt x="21915" y="5363"/>
                  </a:cubicBezTo>
                  <a:cubicBezTo>
                    <a:pt x="25375" y="5940"/>
                    <a:pt x="28258" y="7670"/>
                    <a:pt x="30277" y="10265"/>
                  </a:cubicBezTo>
                  <a:cubicBezTo>
                    <a:pt x="31430" y="11707"/>
                    <a:pt x="31142" y="14014"/>
                    <a:pt x="29700" y="15167"/>
                  </a:cubicBezTo>
                  <a:cubicBezTo>
                    <a:pt x="26125" y="18072"/>
                    <a:pt x="21857" y="19592"/>
                    <a:pt x="17433" y="19592"/>
                  </a:cubicBezTo>
                  <a:cubicBezTo>
                    <a:pt x="16148" y="19592"/>
                    <a:pt x="14851" y="19464"/>
                    <a:pt x="13553" y="19204"/>
                  </a:cubicBezTo>
                  <a:cubicBezTo>
                    <a:pt x="8651" y="18051"/>
                    <a:pt x="8363" y="17762"/>
                    <a:pt x="8074" y="13725"/>
                  </a:cubicBezTo>
                  <a:cubicBezTo>
                    <a:pt x="7209" y="9977"/>
                    <a:pt x="9228" y="6517"/>
                    <a:pt x="12688" y="5363"/>
                  </a:cubicBezTo>
                  <a:cubicBezTo>
                    <a:pt x="14129" y="4787"/>
                    <a:pt x="15715" y="4498"/>
                    <a:pt x="17301" y="4498"/>
                  </a:cubicBezTo>
                  <a:close/>
                  <a:moveTo>
                    <a:pt x="18006" y="0"/>
                  </a:moveTo>
                  <a:cubicBezTo>
                    <a:pt x="16610" y="0"/>
                    <a:pt x="15212" y="150"/>
                    <a:pt x="13841" y="462"/>
                  </a:cubicBezTo>
                  <a:cubicBezTo>
                    <a:pt x="8939" y="1038"/>
                    <a:pt x="4902" y="4498"/>
                    <a:pt x="3461" y="9112"/>
                  </a:cubicBezTo>
                  <a:cubicBezTo>
                    <a:pt x="3172" y="11130"/>
                    <a:pt x="2307" y="12860"/>
                    <a:pt x="1154" y="14591"/>
                  </a:cubicBezTo>
                  <a:cubicBezTo>
                    <a:pt x="1" y="16032"/>
                    <a:pt x="866" y="17474"/>
                    <a:pt x="2019" y="18627"/>
                  </a:cubicBezTo>
                  <a:cubicBezTo>
                    <a:pt x="4614" y="20646"/>
                    <a:pt x="7786" y="22087"/>
                    <a:pt x="10958" y="22953"/>
                  </a:cubicBezTo>
                  <a:cubicBezTo>
                    <a:pt x="13054" y="23496"/>
                    <a:pt x="15192" y="23768"/>
                    <a:pt x="17309" y="23768"/>
                  </a:cubicBezTo>
                  <a:cubicBezTo>
                    <a:pt x="23058" y="23768"/>
                    <a:pt x="28658" y="21766"/>
                    <a:pt x="32872" y="17762"/>
                  </a:cubicBezTo>
                  <a:cubicBezTo>
                    <a:pt x="35467" y="16032"/>
                    <a:pt x="36332" y="12572"/>
                    <a:pt x="34890" y="9689"/>
                  </a:cubicBezTo>
                  <a:cubicBezTo>
                    <a:pt x="34025" y="8247"/>
                    <a:pt x="33160" y="6805"/>
                    <a:pt x="31719" y="5363"/>
                  </a:cubicBezTo>
                  <a:cubicBezTo>
                    <a:pt x="28102" y="1973"/>
                    <a:pt x="23068" y="0"/>
                    <a:pt x="1800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3"/>
            <p:cNvSpPr/>
            <p:nvPr/>
          </p:nvSpPr>
          <p:spPr>
            <a:xfrm>
              <a:off x="4484000" y="2731325"/>
              <a:ext cx="756925" cy="386500"/>
            </a:xfrm>
            <a:custGeom>
              <a:avLst/>
              <a:gdLst/>
              <a:ahLst/>
              <a:cxnLst/>
              <a:rect l="l" t="t" r="r" b="b"/>
              <a:pathLst>
                <a:path w="30277" h="15460" extrusionOk="0">
                  <a:moveTo>
                    <a:pt x="20761" y="4902"/>
                  </a:moveTo>
                  <a:cubicBezTo>
                    <a:pt x="21049" y="4902"/>
                    <a:pt x="21626" y="5479"/>
                    <a:pt x="21915" y="5767"/>
                  </a:cubicBezTo>
                  <a:cubicBezTo>
                    <a:pt x="22203" y="6344"/>
                    <a:pt x="22203" y="7209"/>
                    <a:pt x="21626" y="7786"/>
                  </a:cubicBezTo>
                  <a:cubicBezTo>
                    <a:pt x="17993" y="10121"/>
                    <a:pt x="13893" y="11289"/>
                    <a:pt x="9746" y="11289"/>
                  </a:cubicBezTo>
                  <a:cubicBezTo>
                    <a:pt x="9285" y="11289"/>
                    <a:pt x="8824" y="11275"/>
                    <a:pt x="8362" y="11246"/>
                  </a:cubicBezTo>
                  <a:cubicBezTo>
                    <a:pt x="7786" y="10669"/>
                    <a:pt x="6921" y="10958"/>
                    <a:pt x="7209" y="10381"/>
                  </a:cubicBezTo>
                  <a:cubicBezTo>
                    <a:pt x="7209" y="9804"/>
                    <a:pt x="7497" y="8939"/>
                    <a:pt x="8074" y="8651"/>
                  </a:cubicBezTo>
                  <a:cubicBezTo>
                    <a:pt x="11822" y="6632"/>
                    <a:pt x="16148" y="5479"/>
                    <a:pt x="20761" y="4902"/>
                  </a:cubicBezTo>
                  <a:close/>
                  <a:moveTo>
                    <a:pt x="23933" y="0"/>
                  </a:moveTo>
                  <a:cubicBezTo>
                    <a:pt x="17301" y="577"/>
                    <a:pt x="10957" y="2019"/>
                    <a:pt x="5190" y="4902"/>
                  </a:cubicBezTo>
                  <a:cubicBezTo>
                    <a:pt x="3460" y="5479"/>
                    <a:pt x="2307" y="6921"/>
                    <a:pt x="1442" y="8362"/>
                  </a:cubicBezTo>
                  <a:cubicBezTo>
                    <a:pt x="0" y="10093"/>
                    <a:pt x="577" y="12399"/>
                    <a:pt x="2307" y="13553"/>
                  </a:cubicBezTo>
                  <a:cubicBezTo>
                    <a:pt x="3460" y="14418"/>
                    <a:pt x="4325" y="14706"/>
                    <a:pt x="5479" y="15283"/>
                  </a:cubicBezTo>
                  <a:cubicBezTo>
                    <a:pt x="6619" y="15401"/>
                    <a:pt x="7759" y="15460"/>
                    <a:pt x="8895" y="15460"/>
                  </a:cubicBezTo>
                  <a:cubicBezTo>
                    <a:pt x="16084" y="15460"/>
                    <a:pt x="23068" y="13094"/>
                    <a:pt x="28546" y="8362"/>
                  </a:cubicBezTo>
                  <a:cubicBezTo>
                    <a:pt x="29988" y="7209"/>
                    <a:pt x="30277" y="4902"/>
                    <a:pt x="29123" y="3461"/>
                  </a:cubicBezTo>
                  <a:cubicBezTo>
                    <a:pt x="28258" y="1154"/>
                    <a:pt x="26240" y="0"/>
                    <a:pt x="2393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59344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8D9CA1-A478-4D29-A29E-6429AA138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0A9CA7F-AC63-43FB-97E7-11C2E85CF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8C3AA79-4311-4E60-B7A5-F2F7C0807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E4C20-0DAA-4A4D-BD56-DBBCBB9D53AB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55D1671-AC5B-47DA-9822-A7A3E95B3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65069E-5A7C-4720-BE2F-B809B1230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469F0-8F65-4CE2-AEEE-F5B4CDCBE20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2828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1" name="Google Shape;791;p28"/>
          <p:cNvGrpSpPr/>
          <p:nvPr/>
        </p:nvGrpSpPr>
        <p:grpSpPr>
          <a:xfrm rot="-556460">
            <a:off x="1978440" y="4818863"/>
            <a:ext cx="1120880" cy="1779099"/>
            <a:chOff x="2190225" y="236575"/>
            <a:chExt cx="3165475" cy="5024350"/>
          </a:xfrm>
        </p:grpSpPr>
        <p:sp>
          <p:nvSpPr>
            <p:cNvPr id="792" name="Google Shape;792;p28"/>
            <p:cNvSpPr/>
            <p:nvPr/>
          </p:nvSpPr>
          <p:spPr>
            <a:xfrm>
              <a:off x="2887500" y="2847125"/>
              <a:ext cx="1727750" cy="1964200"/>
            </a:xfrm>
            <a:custGeom>
              <a:avLst/>
              <a:gdLst/>
              <a:ahLst/>
              <a:cxnLst/>
              <a:rect l="l" t="t" r="r" b="b"/>
              <a:pathLst>
                <a:path w="69110" h="78568" extrusionOk="0">
                  <a:moveTo>
                    <a:pt x="38308" y="1"/>
                  </a:moveTo>
                  <a:cubicBezTo>
                    <a:pt x="37800" y="1"/>
                    <a:pt x="37289" y="15"/>
                    <a:pt x="36776" y="45"/>
                  </a:cubicBezTo>
                  <a:cubicBezTo>
                    <a:pt x="28973" y="268"/>
                    <a:pt x="21372" y="1699"/>
                    <a:pt x="14153" y="4156"/>
                  </a:cubicBezTo>
                  <a:lnTo>
                    <a:pt x="14153" y="4156"/>
                  </a:lnTo>
                  <a:cubicBezTo>
                    <a:pt x="14608" y="3356"/>
                    <a:pt x="15074" y="2561"/>
                    <a:pt x="15550" y="1773"/>
                  </a:cubicBezTo>
                  <a:lnTo>
                    <a:pt x="15550" y="1773"/>
                  </a:lnTo>
                  <a:lnTo>
                    <a:pt x="11847" y="4981"/>
                  </a:lnTo>
                  <a:cubicBezTo>
                    <a:pt x="12612" y="4695"/>
                    <a:pt x="13380" y="4420"/>
                    <a:pt x="14153" y="4156"/>
                  </a:cubicBezTo>
                  <a:lnTo>
                    <a:pt x="14153" y="4156"/>
                  </a:lnTo>
                  <a:cubicBezTo>
                    <a:pt x="6353" y="17885"/>
                    <a:pt x="1673" y="33303"/>
                    <a:pt x="741" y="49162"/>
                  </a:cubicBezTo>
                  <a:cubicBezTo>
                    <a:pt x="0" y="54345"/>
                    <a:pt x="741" y="59775"/>
                    <a:pt x="2715" y="64465"/>
                  </a:cubicBezTo>
                  <a:cubicBezTo>
                    <a:pt x="5677" y="69648"/>
                    <a:pt x="10366" y="73597"/>
                    <a:pt x="16043" y="75325"/>
                  </a:cubicBezTo>
                  <a:cubicBezTo>
                    <a:pt x="21720" y="77053"/>
                    <a:pt x="27644" y="77793"/>
                    <a:pt x="33321" y="78040"/>
                  </a:cubicBezTo>
                  <a:cubicBezTo>
                    <a:pt x="36299" y="78383"/>
                    <a:pt x="39277" y="78568"/>
                    <a:pt x="42231" y="78568"/>
                  </a:cubicBezTo>
                  <a:cubicBezTo>
                    <a:pt x="45641" y="78568"/>
                    <a:pt x="49019" y="78322"/>
                    <a:pt x="52326" y="77793"/>
                  </a:cubicBezTo>
                  <a:cubicBezTo>
                    <a:pt x="58496" y="76559"/>
                    <a:pt x="63926" y="72363"/>
                    <a:pt x="66888" y="66933"/>
                  </a:cubicBezTo>
                  <a:cubicBezTo>
                    <a:pt x="68616" y="62243"/>
                    <a:pt x="69109" y="57307"/>
                    <a:pt x="68616" y="52371"/>
                  </a:cubicBezTo>
                  <a:cubicBezTo>
                    <a:pt x="67875" y="43732"/>
                    <a:pt x="66888" y="35093"/>
                    <a:pt x="65407" y="26701"/>
                  </a:cubicBezTo>
                  <a:cubicBezTo>
                    <a:pt x="64667" y="20531"/>
                    <a:pt x="62692" y="14854"/>
                    <a:pt x="59237" y="9918"/>
                  </a:cubicBezTo>
                  <a:cubicBezTo>
                    <a:pt x="53897" y="3649"/>
                    <a:pt x="46373" y="1"/>
                    <a:pt x="383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8"/>
            <p:cNvSpPr/>
            <p:nvPr/>
          </p:nvSpPr>
          <p:spPr>
            <a:xfrm>
              <a:off x="3208350" y="392500"/>
              <a:ext cx="1049000" cy="2288375"/>
            </a:xfrm>
            <a:custGeom>
              <a:avLst/>
              <a:gdLst/>
              <a:ahLst/>
              <a:cxnLst/>
              <a:rect l="l" t="t" r="r" b="b"/>
              <a:pathLst>
                <a:path w="41960" h="91535" extrusionOk="0">
                  <a:moveTo>
                    <a:pt x="24245" y="0"/>
                  </a:moveTo>
                  <a:cubicBezTo>
                    <a:pt x="23072" y="0"/>
                    <a:pt x="21890" y="159"/>
                    <a:pt x="20733" y="489"/>
                  </a:cubicBezTo>
                  <a:cubicBezTo>
                    <a:pt x="15550" y="2217"/>
                    <a:pt x="13082" y="8387"/>
                    <a:pt x="15797" y="13324"/>
                  </a:cubicBezTo>
                  <a:lnTo>
                    <a:pt x="8146" y="9868"/>
                  </a:lnTo>
                  <a:lnTo>
                    <a:pt x="8146" y="9868"/>
                  </a:lnTo>
                  <a:cubicBezTo>
                    <a:pt x="10367" y="28627"/>
                    <a:pt x="8886" y="47632"/>
                    <a:pt x="3703" y="65650"/>
                  </a:cubicBezTo>
                  <a:cubicBezTo>
                    <a:pt x="1975" y="71573"/>
                    <a:pt x="1" y="77991"/>
                    <a:pt x="2962" y="83174"/>
                  </a:cubicBezTo>
                  <a:cubicBezTo>
                    <a:pt x="6418" y="89591"/>
                    <a:pt x="14810" y="90825"/>
                    <a:pt x="21968" y="91319"/>
                  </a:cubicBezTo>
                  <a:cubicBezTo>
                    <a:pt x="23387" y="91442"/>
                    <a:pt x="24868" y="91535"/>
                    <a:pt x="26349" y="91535"/>
                  </a:cubicBezTo>
                  <a:cubicBezTo>
                    <a:pt x="30791" y="91535"/>
                    <a:pt x="35234" y="90702"/>
                    <a:pt x="38011" y="87370"/>
                  </a:cubicBezTo>
                  <a:cubicBezTo>
                    <a:pt x="41960" y="83174"/>
                    <a:pt x="40479" y="75522"/>
                    <a:pt x="38998" y="69352"/>
                  </a:cubicBezTo>
                  <a:cubicBezTo>
                    <a:pt x="36530" y="58492"/>
                    <a:pt x="36036" y="47138"/>
                    <a:pt x="37270" y="36031"/>
                  </a:cubicBezTo>
                  <a:cubicBezTo>
                    <a:pt x="38258" y="30848"/>
                    <a:pt x="38998" y="25665"/>
                    <a:pt x="39245" y="20235"/>
                  </a:cubicBezTo>
                  <a:cubicBezTo>
                    <a:pt x="39492" y="14805"/>
                    <a:pt x="38011" y="9621"/>
                    <a:pt x="34802" y="5179"/>
                  </a:cubicBezTo>
                  <a:cubicBezTo>
                    <a:pt x="32310" y="1919"/>
                    <a:pt x="28328" y="0"/>
                    <a:pt x="24245" y="0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8"/>
            <p:cNvSpPr/>
            <p:nvPr/>
          </p:nvSpPr>
          <p:spPr>
            <a:xfrm>
              <a:off x="2190225" y="236575"/>
              <a:ext cx="3165475" cy="5024350"/>
            </a:xfrm>
            <a:custGeom>
              <a:avLst/>
              <a:gdLst/>
              <a:ahLst/>
              <a:cxnLst/>
              <a:rect l="l" t="t" r="r" b="b"/>
              <a:pathLst>
                <a:path w="126619" h="200974" extrusionOk="0">
                  <a:moveTo>
                    <a:pt x="71825" y="3841"/>
                  </a:moveTo>
                  <a:cubicBezTo>
                    <a:pt x="75527" y="3841"/>
                    <a:pt x="79229" y="4227"/>
                    <a:pt x="82932" y="4998"/>
                  </a:cubicBezTo>
                  <a:cubicBezTo>
                    <a:pt x="83919" y="4998"/>
                    <a:pt x="84659" y="5245"/>
                    <a:pt x="85400" y="5739"/>
                  </a:cubicBezTo>
                  <a:cubicBezTo>
                    <a:pt x="86387" y="5986"/>
                    <a:pt x="86881" y="6726"/>
                    <a:pt x="86881" y="7713"/>
                  </a:cubicBezTo>
                  <a:cubicBezTo>
                    <a:pt x="86881" y="8701"/>
                    <a:pt x="86140" y="9441"/>
                    <a:pt x="85153" y="9441"/>
                  </a:cubicBezTo>
                  <a:cubicBezTo>
                    <a:pt x="82438" y="9441"/>
                    <a:pt x="79723" y="9688"/>
                    <a:pt x="76761" y="9688"/>
                  </a:cubicBezTo>
                  <a:cubicBezTo>
                    <a:pt x="75033" y="9688"/>
                    <a:pt x="73059" y="9441"/>
                    <a:pt x="71084" y="9441"/>
                  </a:cubicBezTo>
                  <a:cubicBezTo>
                    <a:pt x="70097" y="9441"/>
                    <a:pt x="69357" y="9935"/>
                    <a:pt x="69110" y="10922"/>
                  </a:cubicBezTo>
                  <a:cubicBezTo>
                    <a:pt x="69110" y="11909"/>
                    <a:pt x="69603" y="12650"/>
                    <a:pt x="70591" y="12650"/>
                  </a:cubicBezTo>
                  <a:cubicBezTo>
                    <a:pt x="71331" y="12897"/>
                    <a:pt x="72318" y="12897"/>
                    <a:pt x="73059" y="13143"/>
                  </a:cubicBezTo>
                  <a:cubicBezTo>
                    <a:pt x="75527" y="13637"/>
                    <a:pt x="75774" y="13884"/>
                    <a:pt x="75774" y="15858"/>
                  </a:cubicBezTo>
                  <a:cubicBezTo>
                    <a:pt x="75527" y="22523"/>
                    <a:pt x="75774" y="29187"/>
                    <a:pt x="75033" y="35851"/>
                  </a:cubicBezTo>
                  <a:cubicBezTo>
                    <a:pt x="74540" y="42021"/>
                    <a:pt x="73799" y="48192"/>
                    <a:pt x="72812" y="54362"/>
                  </a:cubicBezTo>
                  <a:cubicBezTo>
                    <a:pt x="72565" y="56337"/>
                    <a:pt x="73059" y="58311"/>
                    <a:pt x="73799" y="60039"/>
                  </a:cubicBezTo>
                  <a:lnTo>
                    <a:pt x="83425" y="90151"/>
                  </a:lnTo>
                  <a:cubicBezTo>
                    <a:pt x="83672" y="90892"/>
                    <a:pt x="83919" y="91632"/>
                    <a:pt x="84166" y="92619"/>
                  </a:cubicBezTo>
                  <a:cubicBezTo>
                    <a:pt x="85400" y="97062"/>
                    <a:pt x="85153" y="97556"/>
                    <a:pt x="80464" y="98049"/>
                  </a:cubicBezTo>
                  <a:cubicBezTo>
                    <a:pt x="74787" y="99037"/>
                    <a:pt x="68863" y="99284"/>
                    <a:pt x="63186" y="99284"/>
                  </a:cubicBezTo>
                  <a:cubicBezTo>
                    <a:pt x="56275" y="99284"/>
                    <a:pt x="49364" y="98790"/>
                    <a:pt x="42453" y="97556"/>
                  </a:cubicBezTo>
                  <a:cubicBezTo>
                    <a:pt x="41219" y="97556"/>
                    <a:pt x="40726" y="96815"/>
                    <a:pt x="40972" y="95334"/>
                  </a:cubicBezTo>
                  <a:cubicBezTo>
                    <a:pt x="41219" y="93854"/>
                    <a:pt x="41713" y="92373"/>
                    <a:pt x="42207" y="90892"/>
                  </a:cubicBezTo>
                  <a:cubicBezTo>
                    <a:pt x="45662" y="80525"/>
                    <a:pt x="48871" y="70159"/>
                    <a:pt x="52326" y="59792"/>
                  </a:cubicBezTo>
                  <a:cubicBezTo>
                    <a:pt x="53067" y="57077"/>
                    <a:pt x="53067" y="54362"/>
                    <a:pt x="52820" y="51647"/>
                  </a:cubicBezTo>
                  <a:cubicBezTo>
                    <a:pt x="51586" y="43749"/>
                    <a:pt x="51339" y="35604"/>
                    <a:pt x="50598" y="27459"/>
                  </a:cubicBezTo>
                  <a:cubicBezTo>
                    <a:pt x="50352" y="24004"/>
                    <a:pt x="50105" y="20301"/>
                    <a:pt x="49858" y="17093"/>
                  </a:cubicBezTo>
                  <a:cubicBezTo>
                    <a:pt x="49858" y="13884"/>
                    <a:pt x="50105" y="12897"/>
                    <a:pt x="53313" y="12897"/>
                  </a:cubicBezTo>
                  <a:cubicBezTo>
                    <a:pt x="54054" y="12897"/>
                    <a:pt x="54794" y="12897"/>
                    <a:pt x="55782" y="12650"/>
                  </a:cubicBezTo>
                  <a:cubicBezTo>
                    <a:pt x="56275" y="12156"/>
                    <a:pt x="56769" y="11663"/>
                    <a:pt x="56769" y="11169"/>
                  </a:cubicBezTo>
                  <a:cubicBezTo>
                    <a:pt x="57016" y="10182"/>
                    <a:pt x="56275" y="9441"/>
                    <a:pt x="55288" y="9441"/>
                  </a:cubicBezTo>
                  <a:lnTo>
                    <a:pt x="41219" y="9441"/>
                  </a:lnTo>
                  <a:cubicBezTo>
                    <a:pt x="40232" y="9441"/>
                    <a:pt x="39492" y="8948"/>
                    <a:pt x="39492" y="7960"/>
                  </a:cubicBezTo>
                  <a:cubicBezTo>
                    <a:pt x="38998" y="6973"/>
                    <a:pt x="39738" y="5739"/>
                    <a:pt x="40972" y="5492"/>
                  </a:cubicBezTo>
                  <a:cubicBezTo>
                    <a:pt x="43441" y="4752"/>
                    <a:pt x="45909" y="4258"/>
                    <a:pt x="48624" y="4258"/>
                  </a:cubicBezTo>
                  <a:cubicBezTo>
                    <a:pt x="50621" y="4036"/>
                    <a:pt x="52618" y="3914"/>
                    <a:pt x="54615" y="3914"/>
                  </a:cubicBezTo>
                  <a:cubicBezTo>
                    <a:pt x="57061" y="3914"/>
                    <a:pt x="59506" y="4097"/>
                    <a:pt x="61952" y="4505"/>
                  </a:cubicBezTo>
                  <a:cubicBezTo>
                    <a:pt x="62939" y="4505"/>
                    <a:pt x="64173" y="4505"/>
                    <a:pt x="65161" y="4258"/>
                  </a:cubicBezTo>
                  <a:cubicBezTo>
                    <a:pt x="67382" y="3980"/>
                    <a:pt x="69603" y="3841"/>
                    <a:pt x="71825" y="3841"/>
                  </a:cubicBezTo>
                  <a:close/>
                  <a:moveTo>
                    <a:pt x="44922" y="13884"/>
                  </a:moveTo>
                  <a:cubicBezTo>
                    <a:pt x="45909" y="13884"/>
                    <a:pt x="46156" y="14871"/>
                    <a:pt x="46403" y="15612"/>
                  </a:cubicBezTo>
                  <a:cubicBezTo>
                    <a:pt x="46649" y="16599"/>
                    <a:pt x="46649" y="17339"/>
                    <a:pt x="46649" y="18080"/>
                  </a:cubicBezTo>
                  <a:cubicBezTo>
                    <a:pt x="46896" y="30421"/>
                    <a:pt x="47637" y="42762"/>
                    <a:pt x="49364" y="54856"/>
                  </a:cubicBezTo>
                  <a:cubicBezTo>
                    <a:pt x="49364" y="56337"/>
                    <a:pt x="49118" y="57818"/>
                    <a:pt x="48624" y="59052"/>
                  </a:cubicBezTo>
                  <a:cubicBezTo>
                    <a:pt x="41219" y="82500"/>
                    <a:pt x="33815" y="105701"/>
                    <a:pt x="26410" y="129149"/>
                  </a:cubicBezTo>
                  <a:cubicBezTo>
                    <a:pt x="22461" y="141983"/>
                    <a:pt x="19252" y="155065"/>
                    <a:pt x="16784" y="168393"/>
                  </a:cubicBezTo>
                  <a:cubicBezTo>
                    <a:pt x="16291" y="170121"/>
                    <a:pt x="16291" y="171849"/>
                    <a:pt x="16291" y="173576"/>
                  </a:cubicBezTo>
                  <a:cubicBezTo>
                    <a:pt x="15550" y="177525"/>
                    <a:pt x="17772" y="181228"/>
                    <a:pt x="21227" y="183202"/>
                  </a:cubicBezTo>
                  <a:cubicBezTo>
                    <a:pt x="22955" y="184190"/>
                    <a:pt x="24682" y="184930"/>
                    <a:pt x="26410" y="185670"/>
                  </a:cubicBezTo>
                  <a:cubicBezTo>
                    <a:pt x="26675" y="185803"/>
                    <a:pt x="26957" y="185864"/>
                    <a:pt x="27238" y="185864"/>
                  </a:cubicBezTo>
                  <a:cubicBezTo>
                    <a:pt x="28006" y="185864"/>
                    <a:pt x="28764" y="185406"/>
                    <a:pt x="29125" y="184683"/>
                  </a:cubicBezTo>
                  <a:cubicBezTo>
                    <a:pt x="29372" y="183696"/>
                    <a:pt x="28632" y="182955"/>
                    <a:pt x="27891" y="182709"/>
                  </a:cubicBezTo>
                  <a:cubicBezTo>
                    <a:pt x="26657" y="181721"/>
                    <a:pt x="25423" y="181228"/>
                    <a:pt x="23942" y="180487"/>
                  </a:cubicBezTo>
                  <a:cubicBezTo>
                    <a:pt x="20980" y="179253"/>
                    <a:pt x="19252" y="175798"/>
                    <a:pt x="19993" y="172589"/>
                  </a:cubicBezTo>
                  <a:cubicBezTo>
                    <a:pt x="20733" y="168393"/>
                    <a:pt x="21227" y="163950"/>
                    <a:pt x="22214" y="159754"/>
                  </a:cubicBezTo>
                  <a:cubicBezTo>
                    <a:pt x="24929" y="147167"/>
                    <a:pt x="28385" y="134332"/>
                    <a:pt x="32581" y="121991"/>
                  </a:cubicBezTo>
                  <a:cubicBezTo>
                    <a:pt x="34802" y="116067"/>
                    <a:pt x="36530" y="110144"/>
                    <a:pt x="38504" y="104220"/>
                  </a:cubicBezTo>
                  <a:cubicBezTo>
                    <a:pt x="39245" y="101752"/>
                    <a:pt x="39738" y="101505"/>
                    <a:pt x="42700" y="101505"/>
                  </a:cubicBezTo>
                  <a:cubicBezTo>
                    <a:pt x="43441" y="101505"/>
                    <a:pt x="44428" y="101505"/>
                    <a:pt x="45168" y="101752"/>
                  </a:cubicBezTo>
                  <a:cubicBezTo>
                    <a:pt x="51215" y="102616"/>
                    <a:pt x="57263" y="103048"/>
                    <a:pt x="63279" y="103048"/>
                  </a:cubicBezTo>
                  <a:cubicBezTo>
                    <a:pt x="69295" y="103048"/>
                    <a:pt x="75280" y="102616"/>
                    <a:pt x="81204" y="101752"/>
                  </a:cubicBezTo>
                  <a:cubicBezTo>
                    <a:pt x="82191" y="101505"/>
                    <a:pt x="83179" y="101505"/>
                    <a:pt x="84413" y="101505"/>
                  </a:cubicBezTo>
                  <a:cubicBezTo>
                    <a:pt x="84565" y="101479"/>
                    <a:pt x="84718" y="101467"/>
                    <a:pt x="84870" y="101467"/>
                  </a:cubicBezTo>
                  <a:cubicBezTo>
                    <a:pt x="86186" y="101467"/>
                    <a:pt x="87400" y="102398"/>
                    <a:pt x="87621" y="103726"/>
                  </a:cubicBezTo>
                  <a:cubicBezTo>
                    <a:pt x="88115" y="105207"/>
                    <a:pt x="88609" y="106688"/>
                    <a:pt x="89102" y="108169"/>
                  </a:cubicBezTo>
                  <a:cubicBezTo>
                    <a:pt x="91324" y="115080"/>
                    <a:pt x="93545" y="121991"/>
                    <a:pt x="95766" y="128902"/>
                  </a:cubicBezTo>
                  <a:cubicBezTo>
                    <a:pt x="99962" y="142724"/>
                    <a:pt x="103418" y="156793"/>
                    <a:pt x="105886" y="170861"/>
                  </a:cubicBezTo>
                  <a:cubicBezTo>
                    <a:pt x="106379" y="171849"/>
                    <a:pt x="106379" y="173083"/>
                    <a:pt x="106379" y="174070"/>
                  </a:cubicBezTo>
                  <a:cubicBezTo>
                    <a:pt x="106626" y="176538"/>
                    <a:pt x="105392" y="178760"/>
                    <a:pt x="103171" y="179994"/>
                  </a:cubicBezTo>
                  <a:cubicBezTo>
                    <a:pt x="101443" y="180981"/>
                    <a:pt x="99469" y="181968"/>
                    <a:pt x="97494" y="182955"/>
                  </a:cubicBezTo>
                  <a:cubicBezTo>
                    <a:pt x="97000" y="183202"/>
                    <a:pt x="96754" y="183943"/>
                    <a:pt x="96754" y="184683"/>
                  </a:cubicBezTo>
                  <a:cubicBezTo>
                    <a:pt x="97000" y="185670"/>
                    <a:pt x="97988" y="185917"/>
                    <a:pt x="98728" y="185917"/>
                  </a:cubicBezTo>
                  <a:cubicBezTo>
                    <a:pt x="99469" y="185917"/>
                    <a:pt x="100456" y="185670"/>
                    <a:pt x="101196" y="185177"/>
                  </a:cubicBezTo>
                  <a:cubicBezTo>
                    <a:pt x="102430" y="184683"/>
                    <a:pt x="103418" y="183943"/>
                    <a:pt x="104652" y="183449"/>
                  </a:cubicBezTo>
                  <a:cubicBezTo>
                    <a:pt x="108848" y="181228"/>
                    <a:pt x="111069" y="176538"/>
                    <a:pt x="109835" y="172095"/>
                  </a:cubicBezTo>
                  <a:cubicBezTo>
                    <a:pt x="108848" y="165184"/>
                    <a:pt x="107120" y="158273"/>
                    <a:pt x="105639" y="151363"/>
                  </a:cubicBezTo>
                  <a:cubicBezTo>
                    <a:pt x="102677" y="136800"/>
                    <a:pt x="97494" y="122731"/>
                    <a:pt x="93051" y="108910"/>
                  </a:cubicBezTo>
                  <a:cubicBezTo>
                    <a:pt x="87868" y="92373"/>
                    <a:pt x="82685" y="76082"/>
                    <a:pt x="77502" y="59792"/>
                  </a:cubicBezTo>
                  <a:cubicBezTo>
                    <a:pt x="77008" y="57571"/>
                    <a:pt x="76761" y="55596"/>
                    <a:pt x="77008" y="53375"/>
                  </a:cubicBezTo>
                  <a:cubicBezTo>
                    <a:pt x="78489" y="41775"/>
                    <a:pt x="79229" y="29927"/>
                    <a:pt x="79476" y="18080"/>
                  </a:cubicBezTo>
                  <a:cubicBezTo>
                    <a:pt x="79476" y="17339"/>
                    <a:pt x="79723" y="16352"/>
                    <a:pt x="79970" y="15612"/>
                  </a:cubicBezTo>
                  <a:cubicBezTo>
                    <a:pt x="79970" y="15118"/>
                    <a:pt x="80464" y="14871"/>
                    <a:pt x="80710" y="14871"/>
                  </a:cubicBezTo>
                  <a:cubicBezTo>
                    <a:pt x="80899" y="14777"/>
                    <a:pt x="81060" y="14737"/>
                    <a:pt x="81198" y="14737"/>
                  </a:cubicBezTo>
                  <a:cubicBezTo>
                    <a:pt x="81783" y="14737"/>
                    <a:pt x="81944" y="15459"/>
                    <a:pt x="81944" y="15858"/>
                  </a:cubicBezTo>
                  <a:cubicBezTo>
                    <a:pt x="81944" y="18820"/>
                    <a:pt x="81698" y="21782"/>
                    <a:pt x="81451" y="24744"/>
                  </a:cubicBezTo>
                  <a:cubicBezTo>
                    <a:pt x="79970" y="34123"/>
                    <a:pt x="80957" y="43502"/>
                    <a:pt x="80464" y="52881"/>
                  </a:cubicBezTo>
                  <a:cubicBezTo>
                    <a:pt x="80464" y="54116"/>
                    <a:pt x="80710" y="55103"/>
                    <a:pt x="80957" y="56090"/>
                  </a:cubicBezTo>
                  <a:cubicBezTo>
                    <a:pt x="85400" y="70406"/>
                    <a:pt x="89596" y="84968"/>
                    <a:pt x="93792" y="99284"/>
                  </a:cubicBezTo>
                  <a:cubicBezTo>
                    <a:pt x="100456" y="121251"/>
                    <a:pt x="107614" y="143217"/>
                    <a:pt x="115018" y="164938"/>
                  </a:cubicBezTo>
                  <a:cubicBezTo>
                    <a:pt x="117240" y="171602"/>
                    <a:pt x="119214" y="178266"/>
                    <a:pt x="121189" y="185177"/>
                  </a:cubicBezTo>
                  <a:cubicBezTo>
                    <a:pt x="122423" y="188632"/>
                    <a:pt x="120695" y="192581"/>
                    <a:pt x="117240" y="194062"/>
                  </a:cubicBezTo>
                  <a:cubicBezTo>
                    <a:pt x="115265" y="195050"/>
                    <a:pt x="113044" y="195790"/>
                    <a:pt x="111069" y="196037"/>
                  </a:cubicBezTo>
                  <a:cubicBezTo>
                    <a:pt x="104976" y="196646"/>
                    <a:pt x="99050" y="197088"/>
                    <a:pt x="93016" y="197088"/>
                  </a:cubicBezTo>
                  <a:cubicBezTo>
                    <a:pt x="91717" y="197088"/>
                    <a:pt x="90414" y="197068"/>
                    <a:pt x="89102" y="197024"/>
                  </a:cubicBezTo>
                  <a:cubicBezTo>
                    <a:pt x="84783" y="196901"/>
                    <a:pt x="80402" y="196839"/>
                    <a:pt x="75990" y="196839"/>
                  </a:cubicBezTo>
                  <a:cubicBezTo>
                    <a:pt x="71578" y="196839"/>
                    <a:pt x="67135" y="196901"/>
                    <a:pt x="62693" y="197024"/>
                  </a:cubicBezTo>
                  <a:cubicBezTo>
                    <a:pt x="58373" y="196777"/>
                    <a:pt x="54116" y="196654"/>
                    <a:pt x="49858" y="196654"/>
                  </a:cubicBezTo>
                  <a:cubicBezTo>
                    <a:pt x="45600" y="196654"/>
                    <a:pt x="41343" y="196777"/>
                    <a:pt x="37023" y="197024"/>
                  </a:cubicBezTo>
                  <a:cubicBezTo>
                    <a:pt x="35334" y="197082"/>
                    <a:pt x="33630" y="197113"/>
                    <a:pt x="31919" y="197113"/>
                  </a:cubicBezTo>
                  <a:cubicBezTo>
                    <a:pt x="26383" y="197113"/>
                    <a:pt x="20771" y="196791"/>
                    <a:pt x="15303" y="196037"/>
                  </a:cubicBezTo>
                  <a:cubicBezTo>
                    <a:pt x="13822" y="195790"/>
                    <a:pt x="12588" y="195543"/>
                    <a:pt x="11354" y="195296"/>
                  </a:cubicBezTo>
                  <a:cubicBezTo>
                    <a:pt x="5431" y="193075"/>
                    <a:pt x="3456" y="189620"/>
                    <a:pt x="5184" y="183943"/>
                  </a:cubicBezTo>
                  <a:cubicBezTo>
                    <a:pt x="7158" y="177525"/>
                    <a:pt x="8886" y="171108"/>
                    <a:pt x="11107" y="164938"/>
                  </a:cubicBezTo>
                  <a:cubicBezTo>
                    <a:pt x="19252" y="140749"/>
                    <a:pt x="27151" y="116561"/>
                    <a:pt x="34308" y="91879"/>
                  </a:cubicBezTo>
                  <a:cubicBezTo>
                    <a:pt x="36777" y="82500"/>
                    <a:pt x="39245" y="73367"/>
                    <a:pt x="42207" y="63988"/>
                  </a:cubicBezTo>
                  <a:cubicBezTo>
                    <a:pt x="44675" y="57324"/>
                    <a:pt x="45909" y="49920"/>
                    <a:pt x="45415" y="42762"/>
                  </a:cubicBezTo>
                  <a:cubicBezTo>
                    <a:pt x="44675" y="33629"/>
                    <a:pt x="45168" y="24744"/>
                    <a:pt x="43934" y="15858"/>
                  </a:cubicBezTo>
                  <a:cubicBezTo>
                    <a:pt x="43687" y="14871"/>
                    <a:pt x="43934" y="13884"/>
                    <a:pt x="44922" y="13884"/>
                  </a:cubicBezTo>
                  <a:close/>
                  <a:moveTo>
                    <a:pt x="63433" y="0"/>
                  </a:moveTo>
                  <a:cubicBezTo>
                    <a:pt x="56275" y="0"/>
                    <a:pt x="49118" y="432"/>
                    <a:pt x="41960" y="1296"/>
                  </a:cubicBezTo>
                  <a:cubicBezTo>
                    <a:pt x="40972" y="1543"/>
                    <a:pt x="39985" y="1790"/>
                    <a:pt x="38998" y="2037"/>
                  </a:cubicBezTo>
                  <a:cubicBezTo>
                    <a:pt x="35049" y="3764"/>
                    <a:pt x="33815" y="9688"/>
                    <a:pt x="37270" y="12156"/>
                  </a:cubicBezTo>
                  <a:cubicBezTo>
                    <a:pt x="39245" y="13390"/>
                    <a:pt x="40479" y="15612"/>
                    <a:pt x="40479" y="18080"/>
                  </a:cubicBezTo>
                  <a:cubicBezTo>
                    <a:pt x="40972" y="22769"/>
                    <a:pt x="41466" y="27459"/>
                    <a:pt x="41466" y="32149"/>
                  </a:cubicBezTo>
                  <a:cubicBezTo>
                    <a:pt x="41713" y="37825"/>
                    <a:pt x="41713" y="43255"/>
                    <a:pt x="41960" y="49426"/>
                  </a:cubicBezTo>
                  <a:cubicBezTo>
                    <a:pt x="42453" y="55596"/>
                    <a:pt x="38998" y="60533"/>
                    <a:pt x="38011" y="66210"/>
                  </a:cubicBezTo>
                  <a:lnTo>
                    <a:pt x="37764" y="66950"/>
                  </a:lnTo>
                  <a:cubicBezTo>
                    <a:pt x="32581" y="84228"/>
                    <a:pt x="27644" y="101999"/>
                    <a:pt x="22214" y="119276"/>
                  </a:cubicBezTo>
                  <a:cubicBezTo>
                    <a:pt x="16291" y="137541"/>
                    <a:pt x="10120" y="155805"/>
                    <a:pt x="3950" y="174317"/>
                  </a:cubicBezTo>
                  <a:cubicBezTo>
                    <a:pt x="2716" y="178019"/>
                    <a:pt x="1728" y="181721"/>
                    <a:pt x="988" y="185424"/>
                  </a:cubicBezTo>
                  <a:cubicBezTo>
                    <a:pt x="1" y="190607"/>
                    <a:pt x="2716" y="196037"/>
                    <a:pt x="7652" y="197765"/>
                  </a:cubicBezTo>
                  <a:cubicBezTo>
                    <a:pt x="9873" y="198752"/>
                    <a:pt x="12095" y="199492"/>
                    <a:pt x="14563" y="199739"/>
                  </a:cubicBezTo>
                  <a:cubicBezTo>
                    <a:pt x="21721" y="200480"/>
                    <a:pt x="29125" y="200973"/>
                    <a:pt x="36283" y="200973"/>
                  </a:cubicBezTo>
                  <a:lnTo>
                    <a:pt x="63433" y="200973"/>
                  </a:lnTo>
                  <a:lnTo>
                    <a:pt x="63433" y="200726"/>
                  </a:lnTo>
                  <a:lnTo>
                    <a:pt x="88609" y="200726"/>
                  </a:lnTo>
                  <a:cubicBezTo>
                    <a:pt x="96260" y="200726"/>
                    <a:pt x="103911" y="200480"/>
                    <a:pt x="111563" y="199492"/>
                  </a:cubicBezTo>
                  <a:cubicBezTo>
                    <a:pt x="114031" y="199246"/>
                    <a:pt x="116252" y="198505"/>
                    <a:pt x="118474" y="197518"/>
                  </a:cubicBezTo>
                  <a:cubicBezTo>
                    <a:pt x="123657" y="195543"/>
                    <a:pt x="126619" y="189866"/>
                    <a:pt x="124891" y="184436"/>
                  </a:cubicBezTo>
                  <a:cubicBezTo>
                    <a:pt x="123410" y="178760"/>
                    <a:pt x="121682" y="173083"/>
                    <a:pt x="119955" y="167406"/>
                  </a:cubicBezTo>
                  <a:cubicBezTo>
                    <a:pt x="113044" y="146179"/>
                    <a:pt x="105639" y="125446"/>
                    <a:pt x="99469" y="104220"/>
                  </a:cubicBezTo>
                  <a:cubicBezTo>
                    <a:pt x="94779" y="87930"/>
                    <a:pt x="89843" y="71887"/>
                    <a:pt x="84906" y="55596"/>
                  </a:cubicBezTo>
                  <a:cubicBezTo>
                    <a:pt x="84659" y="54116"/>
                    <a:pt x="84413" y="52635"/>
                    <a:pt x="84413" y="51154"/>
                  </a:cubicBezTo>
                  <a:cubicBezTo>
                    <a:pt x="84166" y="39800"/>
                    <a:pt x="84659" y="28446"/>
                    <a:pt x="85894" y="17093"/>
                  </a:cubicBezTo>
                  <a:cubicBezTo>
                    <a:pt x="86140" y="15118"/>
                    <a:pt x="86140" y="13390"/>
                    <a:pt x="88362" y="12403"/>
                  </a:cubicBezTo>
                  <a:cubicBezTo>
                    <a:pt x="90583" y="11416"/>
                    <a:pt x="91570" y="9194"/>
                    <a:pt x="90830" y="6973"/>
                  </a:cubicBezTo>
                  <a:cubicBezTo>
                    <a:pt x="90336" y="3517"/>
                    <a:pt x="88855" y="2037"/>
                    <a:pt x="84906" y="1296"/>
                  </a:cubicBezTo>
                  <a:cubicBezTo>
                    <a:pt x="77748" y="432"/>
                    <a:pt x="70591" y="0"/>
                    <a:pt x="6343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8"/>
            <p:cNvSpPr/>
            <p:nvPr/>
          </p:nvSpPr>
          <p:spPr>
            <a:xfrm>
              <a:off x="3109625" y="4816625"/>
              <a:ext cx="1308175" cy="104925"/>
            </a:xfrm>
            <a:custGeom>
              <a:avLst/>
              <a:gdLst/>
              <a:ahLst/>
              <a:cxnLst/>
              <a:rect l="l" t="t" r="r" b="b"/>
              <a:pathLst>
                <a:path w="52327" h="4197" extrusionOk="0">
                  <a:moveTo>
                    <a:pt x="3456" y="0"/>
                  </a:moveTo>
                  <a:cubicBezTo>
                    <a:pt x="2716" y="0"/>
                    <a:pt x="1975" y="247"/>
                    <a:pt x="1481" y="494"/>
                  </a:cubicBezTo>
                  <a:cubicBezTo>
                    <a:pt x="1" y="741"/>
                    <a:pt x="1" y="2715"/>
                    <a:pt x="1235" y="3209"/>
                  </a:cubicBezTo>
                  <a:cubicBezTo>
                    <a:pt x="1975" y="3456"/>
                    <a:pt x="2716" y="3703"/>
                    <a:pt x="3703" y="3949"/>
                  </a:cubicBezTo>
                  <a:cubicBezTo>
                    <a:pt x="4901" y="4129"/>
                    <a:pt x="6070" y="4193"/>
                    <a:pt x="7221" y="4193"/>
                  </a:cubicBezTo>
                  <a:cubicBezTo>
                    <a:pt x="9976" y="4193"/>
                    <a:pt x="12625" y="3829"/>
                    <a:pt x="15313" y="3829"/>
                  </a:cubicBezTo>
                  <a:cubicBezTo>
                    <a:pt x="16128" y="3829"/>
                    <a:pt x="16946" y="3862"/>
                    <a:pt x="17772" y="3949"/>
                  </a:cubicBezTo>
                  <a:cubicBezTo>
                    <a:pt x="19636" y="4109"/>
                    <a:pt x="21489" y="4166"/>
                    <a:pt x="23336" y="4166"/>
                  </a:cubicBezTo>
                  <a:cubicBezTo>
                    <a:pt x="27747" y="4166"/>
                    <a:pt x="32122" y="3844"/>
                    <a:pt x="36527" y="3844"/>
                  </a:cubicBezTo>
                  <a:cubicBezTo>
                    <a:pt x="38820" y="3844"/>
                    <a:pt x="41121" y="3931"/>
                    <a:pt x="43441" y="4196"/>
                  </a:cubicBezTo>
                  <a:cubicBezTo>
                    <a:pt x="45909" y="4196"/>
                    <a:pt x="48624" y="3949"/>
                    <a:pt x="51092" y="3456"/>
                  </a:cubicBezTo>
                  <a:cubicBezTo>
                    <a:pt x="51833" y="3456"/>
                    <a:pt x="52326" y="2715"/>
                    <a:pt x="52326" y="2222"/>
                  </a:cubicBezTo>
                  <a:cubicBezTo>
                    <a:pt x="52326" y="988"/>
                    <a:pt x="51586" y="494"/>
                    <a:pt x="50845" y="247"/>
                  </a:cubicBezTo>
                  <a:lnTo>
                    <a:pt x="26410" y="247"/>
                  </a:lnTo>
                  <a:lnTo>
                    <a:pt x="26410" y="0"/>
                  </a:ln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8"/>
            <p:cNvSpPr/>
            <p:nvPr/>
          </p:nvSpPr>
          <p:spPr>
            <a:xfrm>
              <a:off x="3683475" y="460250"/>
              <a:ext cx="172800" cy="99000"/>
            </a:xfrm>
            <a:custGeom>
              <a:avLst/>
              <a:gdLst/>
              <a:ahLst/>
              <a:cxnLst/>
              <a:rect l="l" t="t" r="r" b="b"/>
              <a:pathLst>
                <a:path w="6912" h="3960" extrusionOk="0">
                  <a:moveTo>
                    <a:pt x="3703" y="1"/>
                  </a:moveTo>
                  <a:cubicBezTo>
                    <a:pt x="2963" y="247"/>
                    <a:pt x="2222" y="247"/>
                    <a:pt x="1728" y="494"/>
                  </a:cubicBezTo>
                  <a:cubicBezTo>
                    <a:pt x="741" y="494"/>
                    <a:pt x="1" y="1235"/>
                    <a:pt x="1" y="2222"/>
                  </a:cubicBezTo>
                  <a:cubicBezTo>
                    <a:pt x="248" y="2962"/>
                    <a:pt x="988" y="3703"/>
                    <a:pt x="1728" y="3703"/>
                  </a:cubicBezTo>
                  <a:cubicBezTo>
                    <a:pt x="2253" y="3878"/>
                    <a:pt x="2778" y="3960"/>
                    <a:pt x="3291" y="3960"/>
                  </a:cubicBezTo>
                  <a:cubicBezTo>
                    <a:pt x="4228" y="3960"/>
                    <a:pt x="5127" y="3687"/>
                    <a:pt x="5924" y="3209"/>
                  </a:cubicBezTo>
                  <a:cubicBezTo>
                    <a:pt x="6418" y="2962"/>
                    <a:pt x="6665" y="2716"/>
                    <a:pt x="6665" y="2222"/>
                  </a:cubicBezTo>
                  <a:cubicBezTo>
                    <a:pt x="6912" y="1728"/>
                    <a:pt x="6418" y="988"/>
                    <a:pt x="5924" y="741"/>
                  </a:cubicBezTo>
                  <a:cubicBezTo>
                    <a:pt x="5184" y="494"/>
                    <a:pt x="4443" y="247"/>
                    <a:pt x="370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7" name="Google Shape;797;p28"/>
          <p:cNvGrpSpPr/>
          <p:nvPr/>
        </p:nvGrpSpPr>
        <p:grpSpPr>
          <a:xfrm rot="451032">
            <a:off x="590328" y="4534163"/>
            <a:ext cx="1121225" cy="1731797"/>
            <a:chOff x="2144500" y="237375"/>
            <a:chExt cx="3245200" cy="5012400"/>
          </a:xfrm>
        </p:grpSpPr>
        <p:sp>
          <p:nvSpPr>
            <p:cNvPr id="798" name="Google Shape;798;p28"/>
            <p:cNvSpPr/>
            <p:nvPr/>
          </p:nvSpPr>
          <p:spPr>
            <a:xfrm>
              <a:off x="2775350" y="2842350"/>
              <a:ext cx="1938050" cy="1952850"/>
            </a:xfrm>
            <a:custGeom>
              <a:avLst/>
              <a:gdLst/>
              <a:ahLst/>
              <a:cxnLst/>
              <a:rect l="l" t="t" r="r" b="b"/>
              <a:pathLst>
                <a:path w="77522" h="78114" extrusionOk="0">
                  <a:moveTo>
                    <a:pt x="41184" y="0"/>
                  </a:moveTo>
                  <a:cubicBezTo>
                    <a:pt x="32114" y="0"/>
                    <a:pt x="23207" y="1956"/>
                    <a:pt x="14464" y="3964"/>
                  </a:cubicBezTo>
                  <a:lnTo>
                    <a:pt x="14464" y="3964"/>
                  </a:lnTo>
                  <a:cubicBezTo>
                    <a:pt x="15012" y="3178"/>
                    <a:pt x="15575" y="2395"/>
                    <a:pt x="16151" y="1615"/>
                  </a:cubicBezTo>
                  <a:lnTo>
                    <a:pt x="16151" y="1615"/>
                  </a:lnTo>
                  <a:lnTo>
                    <a:pt x="11508" y="4644"/>
                  </a:lnTo>
                  <a:cubicBezTo>
                    <a:pt x="12491" y="4418"/>
                    <a:pt x="13476" y="4191"/>
                    <a:pt x="14464" y="3964"/>
                  </a:cubicBezTo>
                  <a:lnTo>
                    <a:pt x="14464" y="3964"/>
                  </a:lnTo>
                  <a:cubicBezTo>
                    <a:pt x="5219" y="17219"/>
                    <a:pt x="12" y="31354"/>
                    <a:pt x="203" y="46029"/>
                  </a:cubicBezTo>
                  <a:cubicBezTo>
                    <a:pt x="1" y="51278"/>
                    <a:pt x="1212" y="56325"/>
                    <a:pt x="3836" y="60968"/>
                  </a:cubicBezTo>
                  <a:cubicBezTo>
                    <a:pt x="7672" y="66620"/>
                    <a:pt x="12921" y="71062"/>
                    <a:pt x="19179" y="73686"/>
                  </a:cubicBezTo>
                  <a:cubicBezTo>
                    <a:pt x="25033" y="76109"/>
                    <a:pt x="31292" y="77522"/>
                    <a:pt x="37752" y="77724"/>
                  </a:cubicBezTo>
                  <a:cubicBezTo>
                    <a:pt x="39861" y="77979"/>
                    <a:pt x="41970" y="78114"/>
                    <a:pt x="44073" y="78114"/>
                  </a:cubicBezTo>
                  <a:cubicBezTo>
                    <a:pt x="48612" y="78114"/>
                    <a:pt x="53121" y="77488"/>
                    <a:pt x="57536" y="76109"/>
                  </a:cubicBezTo>
                  <a:cubicBezTo>
                    <a:pt x="64601" y="73888"/>
                    <a:pt x="70456" y="69245"/>
                    <a:pt x="74292" y="63188"/>
                  </a:cubicBezTo>
                  <a:cubicBezTo>
                    <a:pt x="76512" y="58747"/>
                    <a:pt x="77522" y="54104"/>
                    <a:pt x="77320" y="49259"/>
                  </a:cubicBezTo>
                  <a:cubicBezTo>
                    <a:pt x="77320" y="41184"/>
                    <a:pt x="76512" y="33108"/>
                    <a:pt x="75099" y="25235"/>
                  </a:cubicBezTo>
                  <a:cubicBezTo>
                    <a:pt x="74292" y="19381"/>
                    <a:pt x="71869" y="13930"/>
                    <a:pt x="68235" y="9489"/>
                  </a:cubicBezTo>
                  <a:cubicBezTo>
                    <a:pt x="62179" y="3029"/>
                    <a:pt x="51479" y="0"/>
                    <a:pt x="411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8"/>
            <p:cNvSpPr/>
            <p:nvPr/>
          </p:nvSpPr>
          <p:spPr>
            <a:xfrm>
              <a:off x="3103400" y="386175"/>
              <a:ext cx="1256725" cy="2288800"/>
            </a:xfrm>
            <a:custGeom>
              <a:avLst/>
              <a:gdLst/>
              <a:ahLst/>
              <a:cxnLst/>
              <a:rect l="l" t="t" r="r" b="b"/>
              <a:pathLst>
                <a:path w="50269" h="91552" extrusionOk="0">
                  <a:moveTo>
                    <a:pt x="27979" y="0"/>
                  </a:moveTo>
                  <a:cubicBezTo>
                    <a:pt x="26913" y="0"/>
                    <a:pt x="25856" y="169"/>
                    <a:pt x="24832" y="538"/>
                  </a:cubicBezTo>
                  <a:cubicBezTo>
                    <a:pt x="19785" y="2557"/>
                    <a:pt x="16555" y="9421"/>
                    <a:pt x="19381" y="13660"/>
                  </a:cubicBezTo>
                  <a:lnTo>
                    <a:pt x="11710" y="10834"/>
                  </a:lnTo>
                  <a:lnTo>
                    <a:pt x="11710" y="10834"/>
                  </a:lnTo>
                  <a:cubicBezTo>
                    <a:pt x="13123" y="29609"/>
                    <a:pt x="10700" y="48383"/>
                    <a:pt x="4644" y="66149"/>
                  </a:cubicBezTo>
                  <a:cubicBezTo>
                    <a:pt x="2423" y="72003"/>
                    <a:pt x="1" y="78261"/>
                    <a:pt x="3433" y="83510"/>
                  </a:cubicBezTo>
                  <a:cubicBezTo>
                    <a:pt x="7470" y="89567"/>
                    <a:pt x="17564" y="90778"/>
                    <a:pt x="26245" y="91383"/>
                  </a:cubicBezTo>
                  <a:cubicBezTo>
                    <a:pt x="27863" y="91479"/>
                    <a:pt x="29538" y="91551"/>
                    <a:pt x="31211" y="91551"/>
                  </a:cubicBezTo>
                  <a:cubicBezTo>
                    <a:pt x="36631" y="91551"/>
                    <a:pt x="42029" y="90787"/>
                    <a:pt x="45423" y="87548"/>
                  </a:cubicBezTo>
                  <a:cubicBezTo>
                    <a:pt x="50268" y="82905"/>
                    <a:pt x="48047" y="75839"/>
                    <a:pt x="46432" y="69581"/>
                  </a:cubicBezTo>
                  <a:cubicBezTo>
                    <a:pt x="43202" y="59083"/>
                    <a:pt x="42395" y="47980"/>
                    <a:pt x="43606" y="36876"/>
                  </a:cubicBezTo>
                  <a:cubicBezTo>
                    <a:pt x="44414" y="31829"/>
                    <a:pt x="44817" y="26580"/>
                    <a:pt x="44817" y="21533"/>
                  </a:cubicBezTo>
                  <a:cubicBezTo>
                    <a:pt x="44616" y="15881"/>
                    <a:pt x="42799" y="10430"/>
                    <a:pt x="39367" y="5989"/>
                  </a:cubicBezTo>
                  <a:cubicBezTo>
                    <a:pt x="36470" y="2610"/>
                    <a:pt x="32163" y="0"/>
                    <a:pt x="27979" y="0"/>
                  </a:cubicBezTo>
                  <a:close/>
                </a:path>
              </a:pathLst>
            </a:custGeom>
            <a:solidFill>
              <a:srgbClr val="EDBB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8"/>
            <p:cNvSpPr/>
            <p:nvPr/>
          </p:nvSpPr>
          <p:spPr>
            <a:xfrm>
              <a:off x="2144500" y="237375"/>
              <a:ext cx="3245200" cy="5012400"/>
            </a:xfrm>
            <a:custGeom>
              <a:avLst/>
              <a:gdLst/>
              <a:ahLst/>
              <a:cxnLst/>
              <a:rect l="l" t="t" r="r" b="b"/>
              <a:pathLst>
                <a:path w="129808" h="200496" extrusionOk="0">
                  <a:moveTo>
                    <a:pt x="69891" y="3766"/>
                  </a:moveTo>
                  <a:cubicBezTo>
                    <a:pt x="75060" y="3766"/>
                    <a:pt x="80065" y="4635"/>
                    <a:pt x="84788" y="6490"/>
                  </a:cubicBezTo>
                  <a:cubicBezTo>
                    <a:pt x="85798" y="6692"/>
                    <a:pt x="86605" y="7096"/>
                    <a:pt x="87413" y="7701"/>
                  </a:cubicBezTo>
                  <a:cubicBezTo>
                    <a:pt x="88220" y="8105"/>
                    <a:pt x="88826" y="8913"/>
                    <a:pt x="88826" y="9922"/>
                  </a:cubicBezTo>
                  <a:cubicBezTo>
                    <a:pt x="89028" y="10730"/>
                    <a:pt x="88422" y="11133"/>
                    <a:pt x="87413" y="11133"/>
                  </a:cubicBezTo>
                  <a:cubicBezTo>
                    <a:pt x="84587" y="10730"/>
                    <a:pt x="81760" y="10528"/>
                    <a:pt x="78934" y="10124"/>
                  </a:cubicBezTo>
                  <a:cubicBezTo>
                    <a:pt x="76915" y="9922"/>
                    <a:pt x="75098" y="9518"/>
                    <a:pt x="73080" y="9518"/>
                  </a:cubicBezTo>
                  <a:cubicBezTo>
                    <a:pt x="72947" y="9492"/>
                    <a:pt x="72818" y="9479"/>
                    <a:pt x="72693" y="9479"/>
                  </a:cubicBezTo>
                  <a:cubicBezTo>
                    <a:pt x="71872" y="9479"/>
                    <a:pt x="71263" y="10028"/>
                    <a:pt x="71263" y="10730"/>
                  </a:cubicBezTo>
                  <a:cubicBezTo>
                    <a:pt x="71061" y="11739"/>
                    <a:pt x="71666" y="12546"/>
                    <a:pt x="72676" y="12748"/>
                  </a:cubicBezTo>
                  <a:cubicBezTo>
                    <a:pt x="73281" y="12950"/>
                    <a:pt x="74291" y="13152"/>
                    <a:pt x="75098" y="13354"/>
                  </a:cubicBezTo>
                  <a:cubicBezTo>
                    <a:pt x="77521" y="13960"/>
                    <a:pt x="77925" y="14363"/>
                    <a:pt x="77925" y="16382"/>
                  </a:cubicBezTo>
                  <a:cubicBezTo>
                    <a:pt x="78328" y="22842"/>
                    <a:pt x="78328" y="29504"/>
                    <a:pt x="77925" y="35964"/>
                  </a:cubicBezTo>
                  <a:cubicBezTo>
                    <a:pt x="77319" y="42021"/>
                    <a:pt x="77723" y="48279"/>
                    <a:pt x="76108" y="54335"/>
                  </a:cubicBezTo>
                  <a:cubicBezTo>
                    <a:pt x="75906" y="56152"/>
                    <a:pt x="76310" y="58171"/>
                    <a:pt x="77319" y="59988"/>
                  </a:cubicBezTo>
                  <a:cubicBezTo>
                    <a:pt x="81357" y="69880"/>
                    <a:pt x="85192" y="79974"/>
                    <a:pt x="89028" y="89866"/>
                  </a:cubicBezTo>
                  <a:cubicBezTo>
                    <a:pt x="89432" y="90875"/>
                    <a:pt x="89835" y="91481"/>
                    <a:pt x="90037" y="92289"/>
                  </a:cubicBezTo>
                  <a:cubicBezTo>
                    <a:pt x="91652" y="96932"/>
                    <a:pt x="91249" y="97335"/>
                    <a:pt x="85596" y="97739"/>
                  </a:cubicBezTo>
                  <a:cubicBezTo>
                    <a:pt x="78732" y="98749"/>
                    <a:pt x="71868" y="98951"/>
                    <a:pt x="64803" y="98951"/>
                  </a:cubicBezTo>
                  <a:cubicBezTo>
                    <a:pt x="63671" y="99006"/>
                    <a:pt x="62544" y="99031"/>
                    <a:pt x="61420" y="99031"/>
                  </a:cubicBezTo>
                  <a:cubicBezTo>
                    <a:pt x="54318" y="99031"/>
                    <a:pt x="47347" y="98033"/>
                    <a:pt x="40375" y="97335"/>
                  </a:cubicBezTo>
                  <a:cubicBezTo>
                    <a:pt x="38760" y="97335"/>
                    <a:pt x="38155" y="96326"/>
                    <a:pt x="38559" y="95115"/>
                  </a:cubicBezTo>
                  <a:cubicBezTo>
                    <a:pt x="38962" y="93702"/>
                    <a:pt x="39568" y="92289"/>
                    <a:pt x="39972" y="90875"/>
                  </a:cubicBezTo>
                  <a:cubicBezTo>
                    <a:pt x="44211" y="80781"/>
                    <a:pt x="48249" y="70284"/>
                    <a:pt x="52286" y="59786"/>
                  </a:cubicBezTo>
                  <a:cubicBezTo>
                    <a:pt x="53296" y="57162"/>
                    <a:pt x="53497" y="54335"/>
                    <a:pt x="53094" y="51711"/>
                  </a:cubicBezTo>
                  <a:cubicBezTo>
                    <a:pt x="52084" y="43838"/>
                    <a:pt x="51882" y="35763"/>
                    <a:pt x="51479" y="27687"/>
                  </a:cubicBezTo>
                  <a:cubicBezTo>
                    <a:pt x="51277" y="24457"/>
                    <a:pt x="51277" y="20823"/>
                    <a:pt x="51277" y="17593"/>
                  </a:cubicBezTo>
                  <a:cubicBezTo>
                    <a:pt x="51277" y="14363"/>
                    <a:pt x="51479" y="13556"/>
                    <a:pt x="54709" y="13354"/>
                  </a:cubicBezTo>
                  <a:cubicBezTo>
                    <a:pt x="55718" y="13152"/>
                    <a:pt x="56526" y="12950"/>
                    <a:pt x="57333" y="12748"/>
                  </a:cubicBezTo>
                  <a:cubicBezTo>
                    <a:pt x="57939" y="12345"/>
                    <a:pt x="58343" y="11941"/>
                    <a:pt x="58544" y="11133"/>
                  </a:cubicBezTo>
                  <a:cubicBezTo>
                    <a:pt x="58544" y="10326"/>
                    <a:pt x="57939" y="9518"/>
                    <a:pt x="57131" y="9518"/>
                  </a:cubicBezTo>
                  <a:cubicBezTo>
                    <a:pt x="55516" y="9518"/>
                    <a:pt x="53901" y="9720"/>
                    <a:pt x="52488" y="9922"/>
                  </a:cubicBezTo>
                  <a:cubicBezTo>
                    <a:pt x="49258" y="10326"/>
                    <a:pt x="45826" y="10730"/>
                    <a:pt x="42596" y="11133"/>
                  </a:cubicBezTo>
                  <a:cubicBezTo>
                    <a:pt x="42415" y="11179"/>
                    <a:pt x="42233" y="11204"/>
                    <a:pt x="42061" y="11204"/>
                  </a:cubicBezTo>
                  <a:cubicBezTo>
                    <a:pt x="41466" y="11204"/>
                    <a:pt x="40981" y="10906"/>
                    <a:pt x="40981" y="10124"/>
                  </a:cubicBezTo>
                  <a:cubicBezTo>
                    <a:pt x="40981" y="9115"/>
                    <a:pt x="41587" y="8105"/>
                    <a:pt x="42596" y="7701"/>
                  </a:cubicBezTo>
                  <a:cubicBezTo>
                    <a:pt x="45019" y="6490"/>
                    <a:pt x="47643" y="5683"/>
                    <a:pt x="50267" y="5077"/>
                  </a:cubicBezTo>
                  <a:cubicBezTo>
                    <a:pt x="53115" y="4300"/>
                    <a:pt x="55962" y="3939"/>
                    <a:pt x="58863" y="3939"/>
                  </a:cubicBezTo>
                  <a:cubicBezTo>
                    <a:pt x="60486" y="3939"/>
                    <a:pt x="62127" y="4052"/>
                    <a:pt x="63793" y="4269"/>
                  </a:cubicBezTo>
                  <a:cubicBezTo>
                    <a:pt x="64803" y="4269"/>
                    <a:pt x="65812" y="4269"/>
                    <a:pt x="66821" y="3866"/>
                  </a:cubicBezTo>
                  <a:cubicBezTo>
                    <a:pt x="67850" y="3799"/>
                    <a:pt x="68874" y="3766"/>
                    <a:pt x="69891" y="3766"/>
                  </a:cubicBezTo>
                  <a:close/>
                  <a:moveTo>
                    <a:pt x="46276" y="14943"/>
                  </a:moveTo>
                  <a:cubicBezTo>
                    <a:pt x="47073" y="14943"/>
                    <a:pt x="47257" y="15847"/>
                    <a:pt x="47441" y="16584"/>
                  </a:cubicBezTo>
                  <a:cubicBezTo>
                    <a:pt x="47643" y="17392"/>
                    <a:pt x="47643" y="18199"/>
                    <a:pt x="47643" y="19007"/>
                  </a:cubicBezTo>
                  <a:cubicBezTo>
                    <a:pt x="47037" y="31119"/>
                    <a:pt x="47441" y="43030"/>
                    <a:pt x="49056" y="54941"/>
                  </a:cubicBezTo>
                  <a:cubicBezTo>
                    <a:pt x="49056" y="56556"/>
                    <a:pt x="48652" y="57969"/>
                    <a:pt x="48047" y="59382"/>
                  </a:cubicBezTo>
                  <a:cubicBezTo>
                    <a:pt x="38760" y="82800"/>
                    <a:pt x="29272" y="105814"/>
                    <a:pt x="21601" y="127012"/>
                  </a:cubicBezTo>
                  <a:cubicBezTo>
                    <a:pt x="17563" y="137913"/>
                    <a:pt x="14939" y="149420"/>
                    <a:pt x="13930" y="161129"/>
                  </a:cubicBezTo>
                  <a:cubicBezTo>
                    <a:pt x="13728" y="162542"/>
                    <a:pt x="13728" y="164157"/>
                    <a:pt x="13930" y="165570"/>
                  </a:cubicBezTo>
                  <a:cubicBezTo>
                    <a:pt x="13930" y="169204"/>
                    <a:pt x="16554" y="172838"/>
                    <a:pt x="20793" y="175866"/>
                  </a:cubicBezTo>
                  <a:cubicBezTo>
                    <a:pt x="22610" y="177279"/>
                    <a:pt x="24629" y="178693"/>
                    <a:pt x="26648" y="179904"/>
                  </a:cubicBezTo>
                  <a:cubicBezTo>
                    <a:pt x="27023" y="180185"/>
                    <a:pt x="27528" y="180336"/>
                    <a:pt x="27982" y="180336"/>
                  </a:cubicBezTo>
                  <a:cubicBezTo>
                    <a:pt x="28506" y="180336"/>
                    <a:pt x="28962" y="180135"/>
                    <a:pt x="29070" y="179702"/>
                  </a:cubicBezTo>
                  <a:cubicBezTo>
                    <a:pt x="29474" y="178894"/>
                    <a:pt x="28667" y="178087"/>
                    <a:pt x="27657" y="177481"/>
                  </a:cubicBezTo>
                  <a:cubicBezTo>
                    <a:pt x="26244" y="176472"/>
                    <a:pt x="24831" y="175463"/>
                    <a:pt x="23216" y="174453"/>
                  </a:cubicBezTo>
                  <a:cubicBezTo>
                    <a:pt x="19582" y="171829"/>
                    <a:pt x="17765" y="169204"/>
                    <a:pt x="17967" y="165974"/>
                  </a:cubicBezTo>
                  <a:cubicBezTo>
                    <a:pt x="17967" y="162139"/>
                    <a:pt x="18169" y="158505"/>
                    <a:pt x="18775" y="154871"/>
                  </a:cubicBezTo>
                  <a:cubicBezTo>
                    <a:pt x="20793" y="143162"/>
                    <a:pt x="24023" y="131857"/>
                    <a:pt x="28667" y="120955"/>
                  </a:cubicBezTo>
                  <a:cubicBezTo>
                    <a:pt x="30887" y="115505"/>
                    <a:pt x="32906" y="109650"/>
                    <a:pt x="35127" y="103997"/>
                  </a:cubicBezTo>
                  <a:cubicBezTo>
                    <a:pt x="36136" y="101575"/>
                    <a:pt x="36944" y="101373"/>
                    <a:pt x="40174" y="101373"/>
                  </a:cubicBezTo>
                  <a:cubicBezTo>
                    <a:pt x="41385" y="101373"/>
                    <a:pt x="42394" y="101373"/>
                    <a:pt x="43404" y="101575"/>
                  </a:cubicBezTo>
                  <a:cubicBezTo>
                    <a:pt x="50570" y="102382"/>
                    <a:pt x="57737" y="102786"/>
                    <a:pt x="64904" y="102786"/>
                  </a:cubicBezTo>
                  <a:cubicBezTo>
                    <a:pt x="72070" y="102786"/>
                    <a:pt x="79237" y="102382"/>
                    <a:pt x="86403" y="101575"/>
                  </a:cubicBezTo>
                  <a:cubicBezTo>
                    <a:pt x="87817" y="101171"/>
                    <a:pt x="89028" y="101171"/>
                    <a:pt x="90239" y="101171"/>
                  </a:cubicBezTo>
                  <a:cubicBezTo>
                    <a:pt x="90401" y="101151"/>
                    <a:pt x="90564" y="101141"/>
                    <a:pt x="90728" y="101141"/>
                  </a:cubicBezTo>
                  <a:cubicBezTo>
                    <a:pt x="92205" y="101141"/>
                    <a:pt x="93732" y="101959"/>
                    <a:pt x="94277" y="103594"/>
                  </a:cubicBezTo>
                  <a:lnTo>
                    <a:pt x="95892" y="107631"/>
                  </a:lnTo>
                  <a:cubicBezTo>
                    <a:pt x="98516" y="114293"/>
                    <a:pt x="101141" y="120753"/>
                    <a:pt x="103563" y="127214"/>
                  </a:cubicBezTo>
                  <a:cubicBezTo>
                    <a:pt x="108004" y="139124"/>
                    <a:pt x="110831" y="151439"/>
                    <a:pt x="111840" y="164157"/>
                  </a:cubicBezTo>
                  <a:cubicBezTo>
                    <a:pt x="111840" y="164965"/>
                    <a:pt x="111840" y="165974"/>
                    <a:pt x="111840" y="166984"/>
                  </a:cubicBezTo>
                  <a:cubicBezTo>
                    <a:pt x="111436" y="169608"/>
                    <a:pt x="110023" y="171829"/>
                    <a:pt x="107601" y="173242"/>
                  </a:cubicBezTo>
                  <a:cubicBezTo>
                    <a:pt x="105582" y="174857"/>
                    <a:pt x="103361" y="176270"/>
                    <a:pt x="101342" y="177683"/>
                  </a:cubicBezTo>
                  <a:cubicBezTo>
                    <a:pt x="100737" y="178087"/>
                    <a:pt x="100333" y="178693"/>
                    <a:pt x="100333" y="179500"/>
                  </a:cubicBezTo>
                  <a:cubicBezTo>
                    <a:pt x="100333" y="180097"/>
                    <a:pt x="100686" y="180271"/>
                    <a:pt x="101142" y="180271"/>
                  </a:cubicBezTo>
                  <a:cubicBezTo>
                    <a:pt x="101457" y="180271"/>
                    <a:pt x="101820" y="180188"/>
                    <a:pt x="102150" y="180106"/>
                  </a:cubicBezTo>
                  <a:cubicBezTo>
                    <a:pt x="102957" y="179702"/>
                    <a:pt x="103967" y="179298"/>
                    <a:pt x="104774" y="178894"/>
                  </a:cubicBezTo>
                  <a:cubicBezTo>
                    <a:pt x="105986" y="178087"/>
                    <a:pt x="107197" y="177078"/>
                    <a:pt x="108408" y="176068"/>
                  </a:cubicBezTo>
                  <a:cubicBezTo>
                    <a:pt x="113657" y="172232"/>
                    <a:pt x="116079" y="168195"/>
                    <a:pt x="115878" y="164157"/>
                  </a:cubicBezTo>
                  <a:cubicBezTo>
                    <a:pt x="115474" y="158101"/>
                    <a:pt x="114666" y="152246"/>
                    <a:pt x="113657" y="146392"/>
                  </a:cubicBezTo>
                  <a:cubicBezTo>
                    <a:pt x="111436" y="133876"/>
                    <a:pt x="105986" y="121359"/>
                    <a:pt x="100737" y="108035"/>
                  </a:cubicBezTo>
                  <a:cubicBezTo>
                    <a:pt x="94680" y="92490"/>
                    <a:pt x="88220" y="76138"/>
                    <a:pt x="81558" y="59786"/>
                  </a:cubicBezTo>
                  <a:cubicBezTo>
                    <a:pt x="80751" y="57767"/>
                    <a:pt x="80549" y="55547"/>
                    <a:pt x="80751" y="53528"/>
                  </a:cubicBezTo>
                  <a:cubicBezTo>
                    <a:pt x="82164" y="42021"/>
                    <a:pt x="82568" y="30312"/>
                    <a:pt x="82164" y="18805"/>
                  </a:cubicBezTo>
                  <a:cubicBezTo>
                    <a:pt x="82164" y="17997"/>
                    <a:pt x="82164" y="17190"/>
                    <a:pt x="82366" y="16382"/>
                  </a:cubicBezTo>
                  <a:cubicBezTo>
                    <a:pt x="82568" y="15978"/>
                    <a:pt x="82972" y="15777"/>
                    <a:pt x="83173" y="15777"/>
                  </a:cubicBezTo>
                  <a:cubicBezTo>
                    <a:pt x="83336" y="15711"/>
                    <a:pt x="83484" y="15683"/>
                    <a:pt x="83616" y="15683"/>
                  </a:cubicBezTo>
                  <a:cubicBezTo>
                    <a:pt x="84303" y="15683"/>
                    <a:pt x="84587" y="16447"/>
                    <a:pt x="84587" y="16786"/>
                  </a:cubicBezTo>
                  <a:cubicBezTo>
                    <a:pt x="84788" y="19612"/>
                    <a:pt x="84788" y="22640"/>
                    <a:pt x="84587" y="25467"/>
                  </a:cubicBezTo>
                  <a:cubicBezTo>
                    <a:pt x="83577" y="34551"/>
                    <a:pt x="84990" y="44040"/>
                    <a:pt x="84990" y="53326"/>
                  </a:cubicBezTo>
                  <a:cubicBezTo>
                    <a:pt x="84990" y="54335"/>
                    <a:pt x="85192" y="55345"/>
                    <a:pt x="85596" y="56354"/>
                  </a:cubicBezTo>
                  <a:cubicBezTo>
                    <a:pt x="91047" y="70889"/>
                    <a:pt x="96699" y="85223"/>
                    <a:pt x="101746" y="98951"/>
                  </a:cubicBezTo>
                  <a:cubicBezTo>
                    <a:pt x="109619" y="119946"/>
                    <a:pt x="117291" y="139528"/>
                    <a:pt x="122338" y="156284"/>
                  </a:cubicBezTo>
                  <a:cubicBezTo>
                    <a:pt x="123953" y="161129"/>
                    <a:pt x="124962" y="166176"/>
                    <a:pt x="125568" y="171425"/>
                  </a:cubicBezTo>
                  <a:cubicBezTo>
                    <a:pt x="125770" y="174251"/>
                    <a:pt x="123751" y="177279"/>
                    <a:pt x="119511" y="180913"/>
                  </a:cubicBezTo>
                  <a:cubicBezTo>
                    <a:pt x="117493" y="182528"/>
                    <a:pt x="115272" y="183941"/>
                    <a:pt x="112849" y="185153"/>
                  </a:cubicBezTo>
                  <a:cubicBezTo>
                    <a:pt x="105986" y="188988"/>
                    <a:pt x="98516" y="191815"/>
                    <a:pt x="90845" y="193430"/>
                  </a:cubicBezTo>
                  <a:cubicBezTo>
                    <a:pt x="82164" y="195045"/>
                    <a:pt x="73281" y="196054"/>
                    <a:pt x="64399" y="196458"/>
                  </a:cubicBezTo>
                  <a:cubicBezTo>
                    <a:pt x="55920" y="196054"/>
                    <a:pt x="47239" y="195045"/>
                    <a:pt x="38962" y="193632"/>
                  </a:cubicBezTo>
                  <a:cubicBezTo>
                    <a:pt x="31089" y="191815"/>
                    <a:pt x="23822" y="189190"/>
                    <a:pt x="16756" y="185355"/>
                  </a:cubicBezTo>
                  <a:cubicBezTo>
                    <a:pt x="15545" y="184547"/>
                    <a:pt x="14131" y="183740"/>
                    <a:pt x="12920" y="182932"/>
                  </a:cubicBezTo>
                  <a:cubicBezTo>
                    <a:pt x="6460" y="178491"/>
                    <a:pt x="3432" y="174251"/>
                    <a:pt x="4038" y="170416"/>
                  </a:cubicBezTo>
                  <a:cubicBezTo>
                    <a:pt x="4643" y="165570"/>
                    <a:pt x="5854" y="160927"/>
                    <a:pt x="7066" y="156284"/>
                  </a:cubicBezTo>
                  <a:cubicBezTo>
                    <a:pt x="12718" y="137711"/>
                    <a:pt x="21601" y="115505"/>
                    <a:pt x="30483" y="91885"/>
                  </a:cubicBezTo>
                  <a:cubicBezTo>
                    <a:pt x="33714" y="83002"/>
                    <a:pt x="36742" y="73716"/>
                    <a:pt x="40779" y="64429"/>
                  </a:cubicBezTo>
                  <a:cubicBezTo>
                    <a:pt x="43605" y="57767"/>
                    <a:pt x="45019" y="50500"/>
                    <a:pt x="44817" y="43232"/>
                  </a:cubicBezTo>
                  <a:cubicBezTo>
                    <a:pt x="44615" y="34753"/>
                    <a:pt x="45422" y="25669"/>
                    <a:pt x="44817" y="16988"/>
                  </a:cubicBezTo>
                  <a:cubicBezTo>
                    <a:pt x="44615" y="16180"/>
                    <a:pt x="45019" y="15171"/>
                    <a:pt x="46028" y="14969"/>
                  </a:cubicBezTo>
                  <a:cubicBezTo>
                    <a:pt x="46117" y="14951"/>
                    <a:pt x="46199" y="14943"/>
                    <a:pt x="46276" y="14943"/>
                  </a:cubicBezTo>
                  <a:close/>
                  <a:moveTo>
                    <a:pt x="64382" y="1"/>
                  </a:moveTo>
                  <a:cubicBezTo>
                    <a:pt x="56081" y="1"/>
                    <a:pt x="47906" y="1012"/>
                    <a:pt x="44009" y="3058"/>
                  </a:cubicBezTo>
                  <a:cubicBezTo>
                    <a:pt x="43000" y="3462"/>
                    <a:pt x="41789" y="4068"/>
                    <a:pt x="40981" y="4673"/>
                  </a:cubicBezTo>
                  <a:cubicBezTo>
                    <a:pt x="36944" y="7096"/>
                    <a:pt x="34925" y="13152"/>
                    <a:pt x="38155" y="14767"/>
                  </a:cubicBezTo>
                  <a:cubicBezTo>
                    <a:pt x="40174" y="15575"/>
                    <a:pt x="41385" y="17593"/>
                    <a:pt x="41183" y="19814"/>
                  </a:cubicBezTo>
                  <a:cubicBezTo>
                    <a:pt x="41183" y="24255"/>
                    <a:pt x="41183" y="28697"/>
                    <a:pt x="41183" y="33340"/>
                  </a:cubicBezTo>
                  <a:cubicBezTo>
                    <a:pt x="41183" y="38993"/>
                    <a:pt x="40577" y="44241"/>
                    <a:pt x="40779" y="50298"/>
                  </a:cubicBezTo>
                  <a:cubicBezTo>
                    <a:pt x="40981" y="56152"/>
                    <a:pt x="36742" y="61401"/>
                    <a:pt x="35329" y="66852"/>
                  </a:cubicBezTo>
                  <a:cubicBezTo>
                    <a:pt x="35329" y="67054"/>
                    <a:pt x="35127" y="67256"/>
                    <a:pt x="35127" y="67457"/>
                  </a:cubicBezTo>
                  <a:cubicBezTo>
                    <a:pt x="28465" y="84819"/>
                    <a:pt x="22005" y="101777"/>
                    <a:pt x="16150" y="117321"/>
                  </a:cubicBezTo>
                  <a:cubicBezTo>
                    <a:pt x="10094" y="131857"/>
                    <a:pt x="5047" y="146796"/>
                    <a:pt x="1009" y="161735"/>
                  </a:cubicBezTo>
                  <a:cubicBezTo>
                    <a:pt x="202" y="164359"/>
                    <a:pt x="0" y="166984"/>
                    <a:pt x="0" y="169608"/>
                  </a:cubicBezTo>
                  <a:cubicBezTo>
                    <a:pt x="202" y="173646"/>
                    <a:pt x="4038" y="178894"/>
                    <a:pt x="9690" y="183538"/>
                  </a:cubicBezTo>
                  <a:cubicBezTo>
                    <a:pt x="11911" y="185355"/>
                    <a:pt x="14333" y="186970"/>
                    <a:pt x="16958" y="188383"/>
                  </a:cubicBezTo>
                  <a:cubicBezTo>
                    <a:pt x="23822" y="192218"/>
                    <a:pt x="31089" y="195045"/>
                    <a:pt x="38559" y="197064"/>
                  </a:cubicBezTo>
                  <a:cubicBezTo>
                    <a:pt x="47239" y="199284"/>
                    <a:pt x="56122" y="200294"/>
                    <a:pt x="65206" y="200294"/>
                  </a:cubicBezTo>
                  <a:lnTo>
                    <a:pt x="65206" y="200495"/>
                  </a:lnTo>
                  <a:cubicBezTo>
                    <a:pt x="73483" y="200495"/>
                    <a:pt x="81760" y="199486"/>
                    <a:pt x="89835" y="197467"/>
                  </a:cubicBezTo>
                  <a:cubicBezTo>
                    <a:pt x="97910" y="195449"/>
                    <a:pt x="105582" y="192420"/>
                    <a:pt x="112849" y="188383"/>
                  </a:cubicBezTo>
                  <a:cubicBezTo>
                    <a:pt x="115272" y="186970"/>
                    <a:pt x="117694" y="185355"/>
                    <a:pt x="119915" y="183538"/>
                  </a:cubicBezTo>
                  <a:cubicBezTo>
                    <a:pt x="125770" y="178894"/>
                    <a:pt x="129807" y="173242"/>
                    <a:pt x="129605" y="169406"/>
                  </a:cubicBezTo>
                  <a:cubicBezTo>
                    <a:pt x="129201" y="165167"/>
                    <a:pt x="128394" y="161129"/>
                    <a:pt x="127385" y="157092"/>
                  </a:cubicBezTo>
                  <a:cubicBezTo>
                    <a:pt x="123347" y="141749"/>
                    <a:pt x="115676" y="123782"/>
                    <a:pt x="108408" y="103997"/>
                  </a:cubicBezTo>
                  <a:cubicBezTo>
                    <a:pt x="102756" y="88857"/>
                    <a:pt x="96295" y="72908"/>
                    <a:pt x="90239" y="56556"/>
                  </a:cubicBezTo>
                  <a:cubicBezTo>
                    <a:pt x="89634" y="55143"/>
                    <a:pt x="89230" y="53730"/>
                    <a:pt x="89230" y="52317"/>
                  </a:cubicBezTo>
                  <a:cubicBezTo>
                    <a:pt x="88826" y="41213"/>
                    <a:pt x="88018" y="29908"/>
                    <a:pt x="88624" y="19208"/>
                  </a:cubicBezTo>
                  <a:cubicBezTo>
                    <a:pt x="88624" y="17392"/>
                    <a:pt x="88624" y="15777"/>
                    <a:pt x="91047" y="15171"/>
                  </a:cubicBezTo>
                  <a:cubicBezTo>
                    <a:pt x="93469" y="14565"/>
                    <a:pt x="93469" y="12748"/>
                    <a:pt x="92864" y="10326"/>
                  </a:cubicBezTo>
                  <a:cubicBezTo>
                    <a:pt x="92258" y="6894"/>
                    <a:pt x="89634" y="4269"/>
                    <a:pt x="86403" y="3462"/>
                  </a:cubicBezTo>
                  <a:cubicBezTo>
                    <a:pt x="82330" y="1164"/>
                    <a:pt x="73283" y="1"/>
                    <a:pt x="6438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8"/>
            <p:cNvSpPr/>
            <p:nvPr/>
          </p:nvSpPr>
          <p:spPr>
            <a:xfrm>
              <a:off x="3088275" y="4755150"/>
              <a:ext cx="1357650" cy="154675"/>
            </a:xfrm>
            <a:custGeom>
              <a:avLst/>
              <a:gdLst/>
              <a:ahLst/>
              <a:cxnLst/>
              <a:rect l="l" t="t" r="r" b="b"/>
              <a:pathLst>
                <a:path w="54306" h="6187" extrusionOk="0">
                  <a:moveTo>
                    <a:pt x="52892" y="0"/>
                  </a:moveTo>
                  <a:cubicBezTo>
                    <a:pt x="52084" y="0"/>
                    <a:pt x="51479" y="0"/>
                    <a:pt x="50873" y="202"/>
                  </a:cubicBezTo>
                  <a:cubicBezTo>
                    <a:pt x="43000" y="1615"/>
                    <a:pt x="35127" y="2221"/>
                    <a:pt x="27253" y="2221"/>
                  </a:cubicBezTo>
                  <a:cubicBezTo>
                    <a:pt x="19178" y="2221"/>
                    <a:pt x="11103" y="1615"/>
                    <a:pt x="3028" y="202"/>
                  </a:cubicBezTo>
                  <a:cubicBezTo>
                    <a:pt x="2725" y="101"/>
                    <a:pt x="2423" y="51"/>
                    <a:pt x="2120" y="51"/>
                  </a:cubicBezTo>
                  <a:cubicBezTo>
                    <a:pt x="1817" y="51"/>
                    <a:pt x="1514" y="101"/>
                    <a:pt x="1211" y="202"/>
                  </a:cubicBezTo>
                  <a:cubicBezTo>
                    <a:pt x="606" y="404"/>
                    <a:pt x="0" y="808"/>
                    <a:pt x="0" y="1212"/>
                  </a:cubicBezTo>
                  <a:cubicBezTo>
                    <a:pt x="202" y="1817"/>
                    <a:pt x="606" y="2423"/>
                    <a:pt x="1009" y="2827"/>
                  </a:cubicBezTo>
                  <a:cubicBezTo>
                    <a:pt x="1817" y="3230"/>
                    <a:pt x="2826" y="3634"/>
                    <a:pt x="3634" y="3836"/>
                  </a:cubicBezTo>
                  <a:cubicBezTo>
                    <a:pt x="8479" y="5653"/>
                    <a:pt x="13324" y="4845"/>
                    <a:pt x="18169" y="5653"/>
                  </a:cubicBezTo>
                  <a:cubicBezTo>
                    <a:pt x="20674" y="6043"/>
                    <a:pt x="23149" y="6187"/>
                    <a:pt x="25606" y="6187"/>
                  </a:cubicBezTo>
                  <a:cubicBezTo>
                    <a:pt x="32057" y="6187"/>
                    <a:pt x="38384" y="5194"/>
                    <a:pt x="44817" y="5047"/>
                  </a:cubicBezTo>
                  <a:cubicBezTo>
                    <a:pt x="47643" y="4845"/>
                    <a:pt x="50267" y="4038"/>
                    <a:pt x="52892" y="3029"/>
                  </a:cubicBezTo>
                  <a:cubicBezTo>
                    <a:pt x="53498" y="2827"/>
                    <a:pt x="54103" y="2221"/>
                    <a:pt x="54103" y="1615"/>
                  </a:cubicBezTo>
                  <a:cubicBezTo>
                    <a:pt x="54305" y="606"/>
                    <a:pt x="53498" y="202"/>
                    <a:pt x="5289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8"/>
            <p:cNvSpPr/>
            <p:nvPr/>
          </p:nvSpPr>
          <p:spPr>
            <a:xfrm>
              <a:off x="3678750" y="460175"/>
              <a:ext cx="171625" cy="100975"/>
            </a:xfrm>
            <a:custGeom>
              <a:avLst/>
              <a:gdLst/>
              <a:ahLst/>
              <a:cxnLst/>
              <a:rect l="l" t="t" r="r" b="b"/>
              <a:pathLst>
                <a:path w="6865" h="4039" extrusionOk="0">
                  <a:moveTo>
                    <a:pt x="3836" y="1"/>
                  </a:moveTo>
                  <a:cubicBezTo>
                    <a:pt x="3231" y="1"/>
                    <a:pt x="2423" y="203"/>
                    <a:pt x="1818" y="203"/>
                  </a:cubicBezTo>
                  <a:cubicBezTo>
                    <a:pt x="808" y="404"/>
                    <a:pt x="1" y="1212"/>
                    <a:pt x="1" y="2221"/>
                  </a:cubicBezTo>
                  <a:cubicBezTo>
                    <a:pt x="203" y="3029"/>
                    <a:pt x="808" y="3634"/>
                    <a:pt x="1818" y="3836"/>
                  </a:cubicBezTo>
                  <a:cubicBezTo>
                    <a:pt x="2289" y="3971"/>
                    <a:pt x="2782" y="4038"/>
                    <a:pt x="3276" y="4038"/>
                  </a:cubicBezTo>
                  <a:cubicBezTo>
                    <a:pt x="4263" y="4038"/>
                    <a:pt x="5250" y="3769"/>
                    <a:pt x="6057" y="3231"/>
                  </a:cubicBezTo>
                  <a:cubicBezTo>
                    <a:pt x="6461" y="3029"/>
                    <a:pt x="6663" y="2625"/>
                    <a:pt x="6865" y="2221"/>
                  </a:cubicBezTo>
                  <a:cubicBezTo>
                    <a:pt x="6865" y="1616"/>
                    <a:pt x="6663" y="1010"/>
                    <a:pt x="6057" y="606"/>
                  </a:cubicBezTo>
                  <a:cubicBezTo>
                    <a:pt x="5250" y="404"/>
                    <a:pt x="4644" y="203"/>
                    <a:pt x="3836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3" name="Google Shape;803;p28"/>
          <p:cNvGrpSpPr/>
          <p:nvPr/>
        </p:nvGrpSpPr>
        <p:grpSpPr>
          <a:xfrm>
            <a:off x="410289" y="366271"/>
            <a:ext cx="11833267" cy="6484608"/>
            <a:chOff x="307717" y="274703"/>
            <a:chExt cx="8874950" cy="4863456"/>
          </a:xfrm>
        </p:grpSpPr>
        <p:sp>
          <p:nvSpPr>
            <p:cNvPr id="804" name="Google Shape;804;p28"/>
            <p:cNvSpPr/>
            <p:nvPr/>
          </p:nvSpPr>
          <p:spPr>
            <a:xfrm>
              <a:off x="502440" y="904419"/>
              <a:ext cx="421554" cy="449468"/>
            </a:xfrm>
            <a:custGeom>
              <a:avLst/>
              <a:gdLst/>
              <a:ahLst/>
              <a:cxnLst/>
              <a:rect l="l" t="t" r="r" b="b"/>
              <a:pathLst>
                <a:path w="22895" h="24411" extrusionOk="0">
                  <a:moveTo>
                    <a:pt x="9481" y="1"/>
                  </a:moveTo>
                  <a:cubicBezTo>
                    <a:pt x="5299" y="1"/>
                    <a:pt x="1572" y="3090"/>
                    <a:pt x="935" y="7338"/>
                  </a:cubicBezTo>
                  <a:cubicBezTo>
                    <a:pt x="702" y="8272"/>
                    <a:pt x="702" y="9206"/>
                    <a:pt x="702" y="10141"/>
                  </a:cubicBezTo>
                  <a:cubicBezTo>
                    <a:pt x="1" y="13645"/>
                    <a:pt x="2337" y="16448"/>
                    <a:pt x="3505" y="19485"/>
                  </a:cubicBezTo>
                  <a:cubicBezTo>
                    <a:pt x="3739" y="20186"/>
                    <a:pt x="4206" y="20653"/>
                    <a:pt x="4907" y="20887"/>
                  </a:cubicBezTo>
                  <a:cubicBezTo>
                    <a:pt x="6776" y="21821"/>
                    <a:pt x="8411" y="22990"/>
                    <a:pt x="10513" y="23924"/>
                  </a:cubicBezTo>
                  <a:cubicBezTo>
                    <a:pt x="11258" y="24255"/>
                    <a:pt x="12062" y="24410"/>
                    <a:pt x="12872" y="24410"/>
                  </a:cubicBezTo>
                  <a:cubicBezTo>
                    <a:pt x="14349" y="24410"/>
                    <a:pt x="15848" y="23895"/>
                    <a:pt x="17054" y="22990"/>
                  </a:cubicBezTo>
                  <a:cubicBezTo>
                    <a:pt x="21026" y="20186"/>
                    <a:pt x="22895" y="15280"/>
                    <a:pt x="22194" y="10608"/>
                  </a:cubicBezTo>
                  <a:cubicBezTo>
                    <a:pt x="20792" y="5001"/>
                    <a:pt x="16354" y="1030"/>
                    <a:pt x="10747" y="96"/>
                  </a:cubicBezTo>
                  <a:cubicBezTo>
                    <a:pt x="10322" y="32"/>
                    <a:pt x="9899" y="1"/>
                    <a:pt x="9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8"/>
            <p:cNvSpPr/>
            <p:nvPr/>
          </p:nvSpPr>
          <p:spPr>
            <a:xfrm>
              <a:off x="2645101" y="3868500"/>
              <a:ext cx="352728" cy="424740"/>
            </a:xfrm>
            <a:custGeom>
              <a:avLst/>
              <a:gdLst/>
              <a:ahLst/>
              <a:cxnLst/>
              <a:rect l="l" t="t" r="r" b="b"/>
              <a:pathLst>
                <a:path w="19157" h="23068" extrusionOk="0">
                  <a:moveTo>
                    <a:pt x="10384" y="1"/>
                  </a:moveTo>
                  <a:cubicBezTo>
                    <a:pt x="9638" y="1"/>
                    <a:pt x="8891" y="122"/>
                    <a:pt x="8177" y="377"/>
                  </a:cubicBezTo>
                  <a:cubicBezTo>
                    <a:pt x="7242" y="610"/>
                    <a:pt x="6541" y="610"/>
                    <a:pt x="5841" y="844"/>
                  </a:cubicBezTo>
                  <a:cubicBezTo>
                    <a:pt x="2336" y="2246"/>
                    <a:pt x="0" y="5516"/>
                    <a:pt x="0" y="9254"/>
                  </a:cubicBezTo>
                  <a:lnTo>
                    <a:pt x="0" y="11590"/>
                  </a:lnTo>
                  <a:cubicBezTo>
                    <a:pt x="935" y="15328"/>
                    <a:pt x="3271" y="18832"/>
                    <a:pt x="6541" y="21168"/>
                  </a:cubicBezTo>
                  <a:cubicBezTo>
                    <a:pt x="7749" y="22468"/>
                    <a:pt x="9288" y="23067"/>
                    <a:pt x="10793" y="23067"/>
                  </a:cubicBezTo>
                  <a:cubicBezTo>
                    <a:pt x="13074" y="23067"/>
                    <a:pt x="15275" y="21692"/>
                    <a:pt x="16119" y="19299"/>
                  </a:cubicBezTo>
                  <a:cubicBezTo>
                    <a:pt x="16820" y="17431"/>
                    <a:pt x="17521" y="15328"/>
                    <a:pt x="18222" y="13459"/>
                  </a:cubicBezTo>
                  <a:cubicBezTo>
                    <a:pt x="19156" y="10189"/>
                    <a:pt x="18689" y="6918"/>
                    <a:pt x="16820" y="4115"/>
                  </a:cubicBezTo>
                  <a:cubicBezTo>
                    <a:pt x="15725" y="1558"/>
                    <a:pt x="13058" y="1"/>
                    <a:pt x="10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8"/>
            <p:cNvSpPr/>
            <p:nvPr/>
          </p:nvSpPr>
          <p:spPr>
            <a:xfrm>
              <a:off x="6420597" y="685556"/>
              <a:ext cx="348420" cy="398888"/>
            </a:xfrm>
            <a:custGeom>
              <a:avLst/>
              <a:gdLst/>
              <a:ahLst/>
              <a:cxnLst/>
              <a:rect l="l" t="t" r="r" b="b"/>
              <a:pathLst>
                <a:path w="18923" h="21664" extrusionOk="0">
                  <a:moveTo>
                    <a:pt x="8864" y="0"/>
                  </a:moveTo>
                  <a:cubicBezTo>
                    <a:pt x="7113" y="0"/>
                    <a:pt x="5369" y="591"/>
                    <a:pt x="3971" y="1735"/>
                  </a:cubicBezTo>
                  <a:cubicBezTo>
                    <a:pt x="1168" y="3837"/>
                    <a:pt x="0" y="7342"/>
                    <a:pt x="701" y="10846"/>
                  </a:cubicBezTo>
                  <a:cubicBezTo>
                    <a:pt x="2570" y="15518"/>
                    <a:pt x="6308" y="19256"/>
                    <a:pt x="10980" y="21125"/>
                  </a:cubicBezTo>
                  <a:cubicBezTo>
                    <a:pt x="11213" y="21358"/>
                    <a:pt x="11681" y="21592"/>
                    <a:pt x="12381" y="21592"/>
                  </a:cubicBezTo>
                  <a:cubicBezTo>
                    <a:pt x="12669" y="21640"/>
                    <a:pt x="12959" y="21663"/>
                    <a:pt x="13249" y="21663"/>
                  </a:cubicBezTo>
                  <a:cubicBezTo>
                    <a:pt x="15781" y="21663"/>
                    <a:pt x="18270" y="19879"/>
                    <a:pt x="18689" y="17153"/>
                  </a:cubicBezTo>
                  <a:cubicBezTo>
                    <a:pt x="18923" y="16452"/>
                    <a:pt x="18923" y="15518"/>
                    <a:pt x="18923" y="14817"/>
                  </a:cubicBezTo>
                  <a:cubicBezTo>
                    <a:pt x="18923" y="12014"/>
                    <a:pt x="18455" y="9444"/>
                    <a:pt x="17521" y="6641"/>
                  </a:cubicBezTo>
                  <a:cubicBezTo>
                    <a:pt x="16820" y="4305"/>
                    <a:pt x="15185" y="2436"/>
                    <a:pt x="13082" y="1268"/>
                  </a:cubicBezTo>
                  <a:cubicBezTo>
                    <a:pt x="11804" y="415"/>
                    <a:pt x="10331" y="0"/>
                    <a:pt x="88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8"/>
            <p:cNvSpPr/>
            <p:nvPr/>
          </p:nvSpPr>
          <p:spPr>
            <a:xfrm>
              <a:off x="970359" y="274703"/>
              <a:ext cx="301118" cy="354735"/>
            </a:xfrm>
            <a:custGeom>
              <a:avLst/>
              <a:gdLst/>
              <a:ahLst/>
              <a:cxnLst/>
              <a:rect l="l" t="t" r="r" b="b"/>
              <a:pathLst>
                <a:path w="16354" h="19266" extrusionOk="0">
                  <a:moveTo>
                    <a:pt x="7499" y="1"/>
                  </a:moveTo>
                  <a:cubicBezTo>
                    <a:pt x="6118" y="1"/>
                    <a:pt x="4724" y="392"/>
                    <a:pt x="3505" y="1230"/>
                  </a:cubicBezTo>
                  <a:cubicBezTo>
                    <a:pt x="701" y="3333"/>
                    <a:pt x="0" y="7070"/>
                    <a:pt x="1636" y="9874"/>
                  </a:cubicBezTo>
                  <a:cubicBezTo>
                    <a:pt x="2804" y="11743"/>
                    <a:pt x="3972" y="13845"/>
                    <a:pt x="5140" y="15714"/>
                  </a:cubicBezTo>
                  <a:cubicBezTo>
                    <a:pt x="5374" y="16648"/>
                    <a:pt x="6074" y="17349"/>
                    <a:pt x="6775" y="18050"/>
                  </a:cubicBezTo>
                  <a:cubicBezTo>
                    <a:pt x="7571" y="18846"/>
                    <a:pt x="8668" y="19265"/>
                    <a:pt x="9767" y="19265"/>
                  </a:cubicBezTo>
                  <a:cubicBezTo>
                    <a:pt x="10604" y="19265"/>
                    <a:pt x="11441" y="19022"/>
                    <a:pt x="12148" y="18517"/>
                  </a:cubicBezTo>
                  <a:cubicBezTo>
                    <a:pt x="14952" y="16648"/>
                    <a:pt x="16353" y="13611"/>
                    <a:pt x="15886" y="10341"/>
                  </a:cubicBezTo>
                  <a:cubicBezTo>
                    <a:pt x="15652" y="8238"/>
                    <a:pt x="15185" y="6370"/>
                    <a:pt x="14251" y="4501"/>
                  </a:cubicBezTo>
                  <a:cubicBezTo>
                    <a:pt x="13149" y="1667"/>
                    <a:pt x="10351" y="1"/>
                    <a:pt x="74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8"/>
            <p:cNvSpPr/>
            <p:nvPr/>
          </p:nvSpPr>
          <p:spPr>
            <a:xfrm>
              <a:off x="307717" y="297569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8"/>
            <p:cNvSpPr/>
            <p:nvPr/>
          </p:nvSpPr>
          <p:spPr>
            <a:xfrm rot="2238594">
              <a:off x="8163588" y="3897499"/>
              <a:ext cx="754651" cy="1127293"/>
            </a:xfrm>
            <a:custGeom>
              <a:avLst/>
              <a:gdLst/>
              <a:ahLst/>
              <a:cxnLst/>
              <a:rect l="l" t="t" r="r" b="b"/>
              <a:pathLst>
                <a:path w="137983" h="206118" extrusionOk="0">
                  <a:moveTo>
                    <a:pt x="30305" y="0"/>
                  </a:moveTo>
                  <a:cubicBezTo>
                    <a:pt x="29889" y="0"/>
                    <a:pt x="29473" y="4"/>
                    <a:pt x="29056" y="12"/>
                  </a:cubicBezTo>
                  <a:cubicBezTo>
                    <a:pt x="26766" y="12"/>
                    <a:pt x="24476" y="441"/>
                    <a:pt x="22329" y="1014"/>
                  </a:cubicBezTo>
                  <a:cubicBezTo>
                    <a:pt x="15888" y="3018"/>
                    <a:pt x="10592" y="7312"/>
                    <a:pt x="7300" y="13037"/>
                  </a:cubicBezTo>
                  <a:cubicBezTo>
                    <a:pt x="4437" y="17904"/>
                    <a:pt x="2720" y="23486"/>
                    <a:pt x="2433" y="29212"/>
                  </a:cubicBezTo>
                  <a:cubicBezTo>
                    <a:pt x="1861" y="35653"/>
                    <a:pt x="2433" y="42237"/>
                    <a:pt x="3865" y="48678"/>
                  </a:cubicBezTo>
                  <a:cubicBezTo>
                    <a:pt x="5439" y="56694"/>
                    <a:pt x="7157" y="64709"/>
                    <a:pt x="8588" y="72725"/>
                  </a:cubicBezTo>
                  <a:cubicBezTo>
                    <a:pt x="10163" y="80740"/>
                    <a:pt x="10592" y="89042"/>
                    <a:pt x="9876" y="97344"/>
                  </a:cubicBezTo>
                  <a:cubicBezTo>
                    <a:pt x="9304" y="104358"/>
                    <a:pt x="8302" y="111371"/>
                    <a:pt x="6870" y="118242"/>
                  </a:cubicBezTo>
                  <a:cubicBezTo>
                    <a:pt x="5010" y="127402"/>
                    <a:pt x="3292" y="136563"/>
                    <a:pt x="1431" y="145724"/>
                  </a:cubicBezTo>
                  <a:cubicBezTo>
                    <a:pt x="429" y="151020"/>
                    <a:pt x="0" y="156316"/>
                    <a:pt x="0" y="161755"/>
                  </a:cubicBezTo>
                  <a:cubicBezTo>
                    <a:pt x="0" y="169484"/>
                    <a:pt x="2720" y="176927"/>
                    <a:pt x="7586" y="182796"/>
                  </a:cubicBezTo>
                  <a:cubicBezTo>
                    <a:pt x="13168" y="189952"/>
                    <a:pt x="20468" y="195392"/>
                    <a:pt x="28770" y="198970"/>
                  </a:cubicBezTo>
                  <a:cubicBezTo>
                    <a:pt x="40051" y="203650"/>
                    <a:pt x="52137" y="206117"/>
                    <a:pt x="64268" y="206117"/>
                  </a:cubicBezTo>
                  <a:cubicBezTo>
                    <a:pt x="66606" y="206117"/>
                    <a:pt x="68946" y="206025"/>
                    <a:pt x="71281" y="205840"/>
                  </a:cubicBezTo>
                  <a:cubicBezTo>
                    <a:pt x="82303" y="204839"/>
                    <a:pt x="93038" y="201546"/>
                    <a:pt x="102628" y="196250"/>
                  </a:cubicBezTo>
                  <a:cubicBezTo>
                    <a:pt x="110500" y="192100"/>
                    <a:pt x="117371" y="186088"/>
                    <a:pt x="122381" y="178788"/>
                  </a:cubicBezTo>
                  <a:cubicBezTo>
                    <a:pt x="132114" y="164761"/>
                    <a:pt x="137553" y="148300"/>
                    <a:pt x="137839" y="131267"/>
                  </a:cubicBezTo>
                  <a:lnTo>
                    <a:pt x="137839" y="119387"/>
                  </a:lnTo>
                  <a:cubicBezTo>
                    <a:pt x="137982" y="113661"/>
                    <a:pt x="137696" y="107793"/>
                    <a:pt x="137124" y="102211"/>
                  </a:cubicBezTo>
                  <a:cubicBezTo>
                    <a:pt x="135692" y="90330"/>
                    <a:pt x="132400" y="78880"/>
                    <a:pt x="127390" y="68144"/>
                  </a:cubicBezTo>
                  <a:cubicBezTo>
                    <a:pt x="120806" y="54547"/>
                    <a:pt x="112075" y="42237"/>
                    <a:pt x="101483" y="31645"/>
                  </a:cubicBezTo>
                  <a:cubicBezTo>
                    <a:pt x="96044" y="25919"/>
                    <a:pt x="89746" y="21053"/>
                    <a:pt x="83018" y="17045"/>
                  </a:cubicBezTo>
                  <a:cubicBezTo>
                    <a:pt x="72999" y="11177"/>
                    <a:pt x="62264" y="6596"/>
                    <a:pt x="51099" y="3161"/>
                  </a:cubicBezTo>
                  <a:cubicBezTo>
                    <a:pt x="44343" y="1134"/>
                    <a:pt x="37331" y="0"/>
                    <a:pt x="30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10" name="Google Shape;810;p28"/>
          <p:cNvSpPr txBox="1">
            <a:spLocks noGrp="1"/>
          </p:cNvSpPr>
          <p:nvPr>
            <p:ph type="title"/>
          </p:nvPr>
        </p:nvSpPr>
        <p:spPr>
          <a:xfrm>
            <a:off x="2737200" y="1932984"/>
            <a:ext cx="6717600" cy="1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400"/>
              <a:buNone/>
              <a:defRPr sz="16000"/>
            </a:lvl1pPr>
            <a:lvl2pPr lvl="1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9pPr>
          </a:lstStyle>
          <a:p>
            <a:endParaRPr/>
          </a:p>
        </p:txBody>
      </p:sp>
      <p:sp>
        <p:nvSpPr>
          <p:cNvPr id="811" name="Google Shape;811;p28"/>
          <p:cNvSpPr txBox="1">
            <a:spLocks noGrp="1"/>
          </p:cNvSpPr>
          <p:nvPr>
            <p:ph type="subTitle" idx="1"/>
          </p:nvPr>
        </p:nvSpPr>
        <p:spPr>
          <a:xfrm>
            <a:off x="2641000" y="3457800"/>
            <a:ext cx="6910000" cy="158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12" name="Google Shape;812;p28"/>
          <p:cNvGrpSpPr/>
          <p:nvPr/>
        </p:nvGrpSpPr>
        <p:grpSpPr>
          <a:xfrm rot="2700000">
            <a:off x="10098022" y="551993"/>
            <a:ext cx="1669965" cy="1027913"/>
            <a:chOff x="230550" y="540800"/>
            <a:chExt cx="7068100" cy="4350625"/>
          </a:xfrm>
        </p:grpSpPr>
        <p:sp>
          <p:nvSpPr>
            <p:cNvPr id="813" name="Google Shape;813;p28"/>
            <p:cNvSpPr/>
            <p:nvPr/>
          </p:nvSpPr>
          <p:spPr>
            <a:xfrm>
              <a:off x="586225" y="1135100"/>
              <a:ext cx="5970800" cy="3170700"/>
            </a:xfrm>
            <a:custGeom>
              <a:avLst/>
              <a:gdLst/>
              <a:ahLst/>
              <a:cxnLst/>
              <a:rect l="l" t="t" r="r" b="b"/>
              <a:pathLst>
                <a:path w="238832" h="126828" extrusionOk="0">
                  <a:moveTo>
                    <a:pt x="147430" y="0"/>
                  </a:moveTo>
                  <a:cubicBezTo>
                    <a:pt x="129460" y="0"/>
                    <a:pt x="111525" y="1437"/>
                    <a:pt x="93838" y="4572"/>
                  </a:cubicBezTo>
                  <a:cubicBezTo>
                    <a:pt x="66897" y="9112"/>
                    <a:pt x="39351" y="18193"/>
                    <a:pt x="21795" y="38777"/>
                  </a:cubicBezTo>
                  <a:cubicBezTo>
                    <a:pt x="3935" y="59360"/>
                    <a:pt x="0" y="93868"/>
                    <a:pt x="19373" y="112636"/>
                  </a:cubicBezTo>
                  <a:cubicBezTo>
                    <a:pt x="30101" y="123179"/>
                    <a:pt x="44899" y="126827"/>
                    <a:pt x="60242" y="126827"/>
                  </a:cubicBezTo>
                  <a:cubicBezTo>
                    <a:pt x="70009" y="126827"/>
                    <a:pt x="79996" y="125349"/>
                    <a:pt x="89297" y="123230"/>
                  </a:cubicBezTo>
                  <a:cubicBezTo>
                    <a:pt x="140454" y="111425"/>
                    <a:pt x="187372" y="85695"/>
                    <a:pt x="224907" y="49069"/>
                  </a:cubicBezTo>
                  <a:cubicBezTo>
                    <a:pt x="230659" y="44225"/>
                    <a:pt x="234896" y="37869"/>
                    <a:pt x="237318" y="30604"/>
                  </a:cubicBezTo>
                  <a:cubicBezTo>
                    <a:pt x="238832" y="23339"/>
                    <a:pt x="235502" y="14258"/>
                    <a:pt x="228237" y="12442"/>
                  </a:cubicBezTo>
                  <a:lnTo>
                    <a:pt x="238529" y="11231"/>
                  </a:lnTo>
                  <a:cubicBezTo>
                    <a:pt x="208771" y="4173"/>
                    <a:pt x="178051" y="0"/>
                    <a:pt x="147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8"/>
            <p:cNvSpPr/>
            <p:nvPr/>
          </p:nvSpPr>
          <p:spPr>
            <a:xfrm>
              <a:off x="4642425" y="1607425"/>
              <a:ext cx="1346475" cy="911050"/>
            </a:xfrm>
            <a:custGeom>
              <a:avLst/>
              <a:gdLst/>
              <a:ahLst/>
              <a:cxnLst/>
              <a:rect l="l" t="t" r="r" b="b"/>
              <a:pathLst>
                <a:path w="53859" h="36442" extrusionOk="0">
                  <a:moveTo>
                    <a:pt x="25027" y="0"/>
                  </a:moveTo>
                  <a:cubicBezTo>
                    <a:pt x="21459" y="0"/>
                    <a:pt x="17935" y="473"/>
                    <a:pt x="14530" y="1419"/>
                  </a:cubicBezTo>
                  <a:cubicBezTo>
                    <a:pt x="9081" y="2933"/>
                    <a:pt x="4238" y="6868"/>
                    <a:pt x="2119" y="12316"/>
                  </a:cubicBezTo>
                  <a:cubicBezTo>
                    <a:pt x="0" y="19884"/>
                    <a:pt x="2724" y="27754"/>
                    <a:pt x="9384" y="31992"/>
                  </a:cubicBezTo>
                  <a:cubicBezTo>
                    <a:pt x="13834" y="34958"/>
                    <a:pt x="19025" y="36442"/>
                    <a:pt x="24335" y="36442"/>
                  </a:cubicBezTo>
                  <a:cubicBezTo>
                    <a:pt x="26611" y="36442"/>
                    <a:pt x="28908" y="36169"/>
                    <a:pt x="31178" y="35624"/>
                  </a:cubicBezTo>
                  <a:cubicBezTo>
                    <a:pt x="38443" y="33808"/>
                    <a:pt x="45405" y="31084"/>
                    <a:pt x="52065" y="27451"/>
                  </a:cubicBezTo>
                  <a:cubicBezTo>
                    <a:pt x="53859" y="22885"/>
                    <a:pt x="53280" y="18142"/>
                    <a:pt x="50944" y="14408"/>
                  </a:cubicBezTo>
                  <a:lnTo>
                    <a:pt x="50944" y="14408"/>
                  </a:lnTo>
                  <a:lnTo>
                    <a:pt x="53578" y="16251"/>
                  </a:lnTo>
                  <a:cubicBezTo>
                    <a:pt x="53578" y="11106"/>
                    <a:pt x="50551" y="6262"/>
                    <a:pt x="46011" y="4143"/>
                  </a:cubicBezTo>
                  <a:cubicBezTo>
                    <a:pt x="41470" y="1722"/>
                    <a:pt x="36627" y="511"/>
                    <a:pt x="31481" y="511"/>
                  </a:cubicBezTo>
                  <a:cubicBezTo>
                    <a:pt x="29324" y="171"/>
                    <a:pt x="27168" y="0"/>
                    <a:pt x="250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8"/>
            <p:cNvSpPr/>
            <p:nvPr/>
          </p:nvSpPr>
          <p:spPr>
            <a:xfrm>
              <a:off x="1456475" y="1836850"/>
              <a:ext cx="2467050" cy="1896350"/>
            </a:xfrm>
            <a:custGeom>
              <a:avLst/>
              <a:gdLst/>
              <a:ahLst/>
              <a:cxnLst/>
              <a:rect l="l" t="t" r="r" b="b"/>
              <a:pathLst>
                <a:path w="98682" h="75854" extrusionOk="0">
                  <a:moveTo>
                    <a:pt x="59123" y="1"/>
                  </a:moveTo>
                  <a:cubicBezTo>
                    <a:pt x="36047" y="1"/>
                    <a:pt x="13794" y="13701"/>
                    <a:pt x="4541" y="37042"/>
                  </a:cubicBezTo>
                  <a:cubicBezTo>
                    <a:pt x="1" y="48847"/>
                    <a:pt x="304" y="64587"/>
                    <a:pt x="10898" y="71550"/>
                  </a:cubicBezTo>
                  <a:cubicBezTo>
                    <a:pt x="15890" y="74323"/>
                    <a:pt x="21643" y="75825"/>
                    <a:pt x="27460" y="75825"/>
                  </a:cubicBezTo>
                  <a:cubicBezTo>
                    <a:pt x="27993" y="75825"/>
                    <a:pt x="28527" y="75813"/>
                    <a:pt x="29060" y="75787"/>
                  </a:cubicBezTo>
                  <a:cubicBezTo>
                    <a:pt x="30512" y="75831"/>
                    <a:pt x="31977" y="75854"/>
                    <a:pt x="33450" y="75854"/>
                  </a:cubicBezTo>
                  <a:cubicBezTo>
                    <a:pt x="52546" y="75854"/>
                    <a:pt x="73019" y="71958"/>
                    <a:pt x="85665" y="57625"/>
                  </a:cubicBezTo>
                  <a:cubicBezTo>
                    <a:pt x="98076" y="42188"/>
                    <a:pt x="98682" y="20393"/>
                    <a:pt x="87179" y="4653"/>
                  </a:cubicBezTo>
                  <a:lnTo>
                    <a:pt x="87179" y="4653"/>
                  </a:lnTo>
                  <a:lnTo>
                    <a:pt x="88995" y="8285"/>
                  </a:lnTo>
                  <a:cubicBezTo>
                    <a:pt x="79568" y="2648"/>
                    <a:pt x="69266" y="1"/>
                    <a:pt x="591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8"/>
            <p:cNvSpPr/>
            <p:nvPr/>
          </p:nvSpPr>
          <p:spPr>
            <a:xfrm>
              <a:off x="230550" y="540800"/>
              <a:ext cx="7068100" cy="4350625"/>
            </a:xfrm>
            <a:custGeom>
              <a:avLst/>
              <a:gdLst/>
              <a:ahLst/>
              <a:cxnLst/>
              <a:rect l="l" t="t" r="r" b="b"/>
              <a:pathLst>
                <a:path w="282724" h="174025" extrusionOk="0">
                  <a:moveTo>
                    <a:pt x="161578" y="20315"/>
                  </a:moveTo>
                  <a:cubicBezTo>
                    <a:pt x="163667" y="20315"/>
                    <a:pt x="165768" y="21004"/>
                    <a:pt x="167697" y="22290"/>
                  </a:cubicBezTo>
                  <a:lnTo>
                    <a:pt x="156194" y="21987"/>
                  </a:lnTo>
                  <a:cubicBezTo>
                    <a:pt x="157897" y="20852"/>
                    <a:pt x="159734" y="20315"/>
                    <a:pt x="161578" y="20315"/>
                  </a:cubicBezTo>
                  <a:close/>
                  <a:moveTo>
                    <a:pt x="188735" y="19414"/>
                  </a:moveTo>
                  <a:cubicBezTo>
                    <a:pt x="191232" y="19414"/>
                    <a:pt x="193578" y="20322"/>
                    <a:pt x="195848" y="22290"/>
                  </a:cubicBezTo>
                  <a:lnTo>
                    <a:pt x="195926" y="22329"/>
                  </a:lnTo>
                  <a:lnTo>
                    <a:pt x="195926" y="22329"/>
                  </a:lnTo>
                  <a:cubicBezTo>
                    <a:pt x="193613" y="22725"/>
                    <a:pt x="191299" y="22937"/>
                    <a:pt x="188986" y="22937"/>
                  </a:cubicBezTo>
                  <a:cubicBezTo>
                    <a:pt x="186228" y="22937"/>
                    <a:pt x="183471" y="22636"/>
                    <a:pt x="180713" y="21987"/>
                  </a:cubicBezTo>
                  <a:cubicBezTo>
                    <a:pt x="183589" y="20322"/>
                    <a:pt x="186237" y="19414"/>
                    <a:pt x="188735" y="19414"/>
                  </a:cubicBezTo>
                  <a:close/>
                  <a:moveTo>
                    <a:pt x="135512" y="20371"/>
                  </a:moveTo>
                  <a:cubicBezTo>
                    <a:pt x="137247" y="20371"/>
                    <a:pt x="138965" y="20987"/>
                    <a:pt x="140454" y="22290"/>
                  </a:cubicBezTo>
                  <a:cubicBezTo>
                    <a:pt x="138459" y="22733"/>
                    <a:pt x="136465" y="23014"/>
                    <a:pt x="134471" y="23014"/>
                  </a:cubicBezTo>
                  <a:cubicBezTo>
                    <a:pt x="133741" y="23014"/>
                    <a:pt x="133011" y="22976"/>
                    <a:pt x="132281" y="22895"/>
                  </a:cubicBezTo>
                  <a:cubicBezTo>
                    <a:pt x="131675" y="22895"/>
                    <a:pt x="131373" y="22592"/>
                    <a:pt x="131373" y="21987"/>
                  </a:cubicBezTo>
                  <a:cubicBezTo>
                    <a:pt x="131373" y="21382"/>
                    <a:pt x="131675" y="21079"/>
                    <a:pt x="132281" y="21079"/>
                  </a:cubicBezTo>
                  <a:cubicBezTo>
                    <a:pt x="133330" y="20613"/>
                    <a:pt x="134424" y="20371"/>
                    <a:pt x="135512" y="20371"/>
                  </a:cubicBezTo>
                  <a:close/>
                  <a:moveTo>
                    <a:pt x="211245" y="20350"/>
                  </a:moveTo>
                  <a:cubicBezTo>
                    <a:pt x="213164" y="20350"/>
                    <a:pt x="215089" y="20959"/>
                    <a:pt x="216734" y="21987"/>
                  </a:cubicBezTo>
                  <a:cubicBezTo>
                    <a:pt x="217037" y="22290"/>
                    <a:pt x="217643" y="22290"/>
                    <a:pt x="217643" y="23198"/>
                  </a:cubicBezTo>
                  <a:cubicBezTo>
                    <a:pt x="217340" y="24106"/>
                    <a:pt x="216734" y="24106"/>
                    <a:pt x="215826" y="24106"/>
                  </a:cubicBezTo>
                  <a:cubicBezTo>
                    <a:pt x="212799" y="23803"/>
                    <a:pt x="209772" y="23803"/>
                    <a:pt x="206443" y="23501"/>
                  </a:cubicBezTo>
                  <a:cubicBezTo>
                    <a:pt x="206140" y="23501"/>
                    <a:pt x="205837" y="22895"/>
                    <a:pt x="205534" y="22592"/>
                  </a:cubicBezTo>
                  <a:cubicBezTo>
                    <a:pt x="205534" y="22290"/>
                    <a:pt x="205837" y="21684"/>
                    <a:pt x="206140" y="21382"/>
                  </a:cubicBezTo>
                  <a:cubicBezTo>
                    <a:pt x="206745" y="21079"/>
                    <a:pt x="207653" y="20776"/>
                    <a:pt x="208561" y="20776"/>
                  </a:cubicBezTo>
                  <a:cubicBezTo>
                    <a:pt x="209435" y="20485"/>
                    <a:pt x="210339" y="20350"/>
                    <a:pt x="211245" y="20350"/>
                  </a:cubicBezTo>
                  <a:close/>
                  <a:moveTo>
                    <a:pt x="231020" y="22765"/>
                  </a:moveTo>
                  <a:cubicBezTo>
                    <a:pt x="232879" y="22765"/>
                    <a:pt x="234686" y="23639"/>
                    <a:pt x="235805" y="25317"/>
                  </a:cubicBezTo>
                  <a:cubicBezTo>
                    <a:pt x="235502" y="25619"/>
                    <a:pt x="235199" y="26528"/>
                    <a:pt x="235199" y="26528"/>
                  </a:cubicBezTo>
                  <a:cubicBezTo>
                    <a:pt x="232475" y="26528"/>
                    <a:pt x="230053" y="25922"/>
                    <a:pt x="227632" y="25014"/>
                  </a:cubicBezTo>
                  <a:cubicBezTo>
                    <a:pt x="227329" y="24711"/>
                    <a:pt x="227329" y="24106"/>
                    <a:pt x="227632" y="23803"/>
                  </a:cubicBezTo>
                  <a:cubicBezTo>
                    <a:pt x="228678" y="23105"/>
                    <a:pt x="229859" y="22765"/>
                    <a:pt x="231020" y="22765"/>
                  </a:cubicBezTo>
                  <a:close/>
                  <a:moveTo>
                    <a:pt x="111010" y="22631"/>
                  </a:moveTo>
                  <a:cubicBezTo>
                    <a:pt x="112480" y="22631"/>
                    <a:pt x="113997" y="23040"/>
                    <a:pt x="115632" y="23803"/>
                  </a:cubicBezTo>
                  <a:cubicBezTo>
                    <a:pt x="113816" y="25619"/>
                    <a:pt x="112000" y="25014"/>
                    <a:pt x="110184" y="25619"/>
                  </a:cubicBezTo>
                  <a:cubicBezTo>
                    <a:pt x="108367" y="25922"/>
                    <a:pt x="106551" y="26225"/>
                    <a:pt x="103221" y="26830"/>
                  </a:cubicBezTo>
                  <a:cubicBezTo>
                    <a:pt x="105933" y="23925"/>
                    <a:pt x="108397" y="22631"/>
                    <a:pt x="111010" y="22631"/>
                  </a:cubicBezTo>
                  <a:close/>
                  <a:moveTo>
                    <a:pt x="90811" y="27436"/>
                  </a:moveTo>
                  <a:lnTo>
                    <a:pt x="90811" y="27436"/>
                  </a:lnTo>
                  <a:cubicBezTo>
                    <a:pt x="87714" y="29758"/>
                    <a:pt x="84178" y="31201"/>
                    <a:pt x="80389" y="31201"/>
                  </a:cubicBezTo>
                  <a:cubicBezTo>
                    <a:pt x="79733" y="31201"/>
                    <a:pt x="79070" y="31157"/>
                    <a:pt x="78400" y="31068"/>
                  </a:cubicBezTo>
                  <a:cubicBezTo>
                    <a:pt x="81730" y="26830"/>
                    <a:pt x="86270" y="28041"/>
                    <a:pt x="90811" y="27436"/>
                  </a:cubicBezTo>
                  <a:close/>
                  <a:moveTo>
                    <a:pt x="250724" y="29914"/>
                  </a:moveTo>
                  <a:cubicBezTo>
                    <a:pt x="251333" y="29914"/>
                    <a:pt x="251946" y="30082"/>
                    <a:pt x="252453" y="30463"/>
                  </a:cubicBezTo>
                  <a:cubicBezTo>
                    <a:pt x="253059" y="30765"/>
                    <a:pt x="253967" y="31673"/>
                    <a:pt x="253967" y="32884"/>
                  </a:cubicBezTo>
                  <a:cubicBezTo>
                    <a:pt x="253967" y="33412"/>
                    <a:pt x="253353" y="33735"/>
                    <a:pt x="252542" y="33735"/>
                  </a:cubicBezTo>
                  <a:cubicBezTo>
                    <a:pt x="251958" y="33735"/>
                    <a:pt x="251271" y="33567"/>
                    <a:pt x="250637" y="33187"/>
                  </a:cubicBezTo>
                  <a:cubicBezTo>
                    <a:pt x="250032" y="32279"/>
                    <a:pt x="249123" y="31673"/>
                    <a:pt x="248518" y="30765"/>
                  </a:cubicBezTo>
                  <a:cubicBezTo>
                    <a:pt x="249046" y="30238"/>
                    <a:pt x="249880" y="29914"/>
                    <a:pt x="250724" y="29914"/>
                  </a:cubicBezTo>
                  <a:close/>
                  <a:moveTo>
                    <a:pt x="61751" y="36517"/>
                  </a:moveTo>
                  <a:cubicBezTo>
                    <a:pt x="62357" y="36517"/>
                    <a:pt x="62659" y="36819"/>
                    <a:pt x="62962" y="37425"/>
                  </a:cubicBezTo>
                  <a:cubicBezTo>
                    <a:pt x="62962" y="37727"/>
                    <a:pt x="62659" y="38333"/>
                    <a:pt x="62357" y="38636"/>
                  </a:cubicBezTo>
                  <a:cubicBezTo>
                    <a:pt x="57514" y="40149"/>
                    <a:pt x="54184" y="44084"/>
                    <a:pt x="49038" y="45295"/>
                  </a:cubicBezTo>
                  <a:cubicBezTo>
                    <a:pt x="51157" y="39846"/>
                    <a:pt x="56000" y="36517"/>
                    <a:pt x="61751" y="36517"/>
                  </a:cubicBezTo>
                  <a:close/>
                  <a:moveTo>
                    <a:pt x="49038" y="45295"/>
                  </a:moveTo>
                  <a:cubicBezTo>
                    <a:pt x="48735" y="45598"/>
                    <a:pt x="49341" y="45900"/>
                    <a:pt x="48735" y="45900"/>
                  </a:cubicBezTo>
                  <a:cubicBezTo>
                    <a:pt x="48433" y="45900"/>
                    <a:pt x="48433" y="45598"/>
                    <a:pt x="49038" y="45295"/>
                  </a:cubicBezTo>
                  <a:close/>
                  <a:moveTo>
                    <a:pt x="259415" y="43176"/>
                  </a:moveTo>
                  <a:lnTo>
                    <a:pt x="259415" y="43176"/>
                  </a:lnTo>
                  <a:cubicBezTo>
                    <a:pt x="260538" y="45421"/>
                    <a:pt x="260880" y="47927"/>
                    <a:pt x="259959" y="50451"/>
                  </a:cubicBezTo>
                  <a:lnTo>
                    <a:pt x="259959" y="50451"/>
                  </a:lnTo>
                  <a:cubicBezTo>
                    <a:pt x="259716" y="47965"/>
                    <a:pt x="259696" y="45700"/>
                    <a:pt x="259415" y="43176"/>
                  </a:cubicBezTo>
                  <a:close/>
                  <a:moveTo>
                    <a:pt x="257599" y="62246"/>
                  </a:moveTo>
                  <a:lnTo>
                    <a:pt x="257599" y="62246"/>
                  </a:lnTo>
                  <a:cubicBezTo>
                    <a:pt x="259113" y="65576"/>
                    <a:pt x="258507" y="69511"/>
                    <a:pt x="256086" y="72235"/>
                  </a:cubicBezTo>
                  <a:cubicBezTo>
                    <a:pt x="253967" y="75262"/>
                    <a:pt x="250637" y="77684"/>
                    <a:pt x="247005" y="78289"/>
                  </a:cubicBezTo>
                  <a:cubicBezTo>
                    <a:pt x="249729" y="74657"/>
                    <a:pt x="251848" y="71933"/>
                    <a:pt x="253361" y="69814"/>
                  </a:cubicBezTo>
                  <a:cubicBezTo>
                    <a:pt x="254572" y="67392"/>
                    <a:pt x="256086" y="64970"/>
                    <a:pt x="257599" y="62246"/>
                  </a:cubicBezTo>
                  <a:close/>
                  <a:moveTo>
                    <a:pt x="240951" y="84041"/>
                  </a:moveTo>
                  <a:cubicBezTo>
                    <a:pt x="240951" y="84041"/>
                    <a:pt x="241253" y="84343"/>
                    <a:pt x="241253" y="84343"/>
                  </a:cubicBezTo>
                  <a:cubicBezTo>
                    <a:pt x="241253" y="84646"/>
                    <a:pt x="240951" y="84949"/>
                    <a:pt x="240951" y="84949"/>
                  </a:cubicBezTo>
                  <a:cubicBezTo>
                    <a:pt x="240648" y="84949"/>
                    <a:pt x="240345" y="84646"/>
                    <a:pt x="240345" y="84343"/>
                  </a:cubicBezTo>
                  <a:cubicBezTo>
                    <a:pt x="240648" y="84343"/>
                    <a:pt x="240648" y="84041"/>
                    <a:pt x="240951" y="84041"/>
                  </a:cubicBezTo>
                  <a:close/>
                  <a:moveTo>
                    <a:pt x="39849" y="51592"/>
                  </a:moveTo>
                  <a:cubicBezTo>
                    <a:pt x="40077" y="51592"/>
                    <a:pt x="40314" y="51610"/>
                    <a:pt x="40562" y="51652"/>
                  </a:cubicBezTo>
                  <a:cubicBezTo>
                    <a:pt x="40562" y="52862"/>
                    <a:pt x="39957" y="53771"/>
                    <a:pt x="39351" y="54376"/>
                  </a:cubicBezTo>
                  <a:cubicBezTo>
                    <a:pt x="33903" y="59219"/>
                    <a:pt x="29665" y="64970"/>
                    <a:pt x="26638" y="71327"/>
                  </a:cubicBezTo>
                  <a:cubicBezTo>
                    <a:pt x="26362" y="72432"/>
                    <a:pt x="25834" y="73788"/>
                    <a:pt x="24365" y="73788"/>
                  </a:cubicBezTo>
                  <a:cubicBezTo>
                    <a:pt x="24223" y="73788"/>
                    <a:pt x="24073" y="73775"/>
                    <a:pt x="23914" y="73749"/>
                  </a:cubicBezTo>
                  <a:lnTo>
                    <a:pt x="23914" y="73749"/>
                  </a:lnTo>
                  <a:cubicBezTo>
                    <a:pt x="24519" y="74657"/>
                    <a:pt x="24822" y="75565"/>
                    <a:pt x="24519" y="76776"/>
                  </a:cubicBezTo>
                  <a:cubicBezTo>
                    <a:pt x="23006" y="81316"/>
                    <a:pt x="21492" y="86159"/>
                    <a:pt x="20281" y="91003"/>
                  </a:cubicBezTo>
                  <a:cubicBezTo>
                    <a:pt x="16952" y="88278"/>
                    <a:pt x="15741" y="86462"/>
                    <a:pt x="16346" y="84041"/>
                  </a:cubicBezTo>
                  <a:cubicBezTo>
                    <a:pt x="17860" y="79803"/>
                    <a:pt x="19070" y="75565"/>
                    <a:pt x="23914" y="73749"/>
                  </a:cubicBezTo>
                  <a:cubicBezTo>
                    <a:pt x="24519" y="70722"/>
                    <a:pt x="25427" y="67695"/>
                    <a:pt x="26033" y="64365"/>
                  </a:cubicBezTo>
                  <a:cubicBezTo>
                    <a:pt x="26335" y="58614"/>
                    <a:pt x="30573" y="54073"/>
                    <a:pt x="36022" y="52862"/>
                  </a:cubicBezTo>
                  <a:cubicBezTo>
                    <a:pt x="37328" y="52340"/>
                    <a:pt x="38409" y="51592"/>
                    <a:pt x="39849" y="51592"/>
                  </a:cubicBezTo>
                  <a:close/>
                  <a:moveTo>
                    <a:pt x="237687" y="86157"/>
                  </a:moveTo>
                  <a:cubicBezTo>
                    <a:pt x="238122" y="86157"/>
                    <a:pt x="238600" y="86248"/>
                    <a:pt x="239134" y="86462"/>
                  </a:cubicBezTo>
                  <a:cubicBezTo>
                    <a:pt x="238529" y="88884"/>
                    <a:pt x="237015" y="90700"/>
                    <a:pt x="235199" y="92213"/>
                  </a:cubicBezTo>
                  <a:cubicBezTo>
                    <a:pt x="232086" y="95327"/>
                    <a:pt x="228083" y="96884"/>
                    <a:pt x="223762" y="96884"/>
                  </a:cubicBezTo>
                  <a:cubicBezTo>
                    <a:pt x="223042" y="96884"/>
                    <a:pt x="222313" y="96840"/>
                    <a:pt x="221578" y="96754"/>
                  </a:cubicBezTo>
                  <a:cubicBezTo>
                    <a:pt x="226118" y="93424"/>
                    <a:pt x="229448" y="91003"/>
                    <a:pt x="233080" y="88884"/>
                  </a:cubicBezTo>
                  <a:cubicBezTo>
                    <a:pt x="234576" y="88136"/>
                    <a:pt x="235661" y="86157"/>
                    <a:pt x="237687" y="86157"/>
                  </a:cubicBezTo>
                  <a:close/>
                  <a:moveTo>
                    <a:pt x="215221" y="101294"/>
                  </a:moveTo>
                  <a:lnTo>
                    <a:pt x="213707" y="103111"/>
                  </a:lnTo>
                  <a:cubicBezTo>
                    <a:pt x="210007" y="110227"/>
                    <a:pt x="202558" y="114667"/>
                    <a:pt x="194634" y="114667"/>
                  </a:cubicBezTo>
                  <a:cubicBezTo>
                    <a:pt x="194132" y="114667"/>
                    <a:pt x="193628" y="114649"/>
                    <a:pt x="193124" y="114613"/>
                  </a:cubicBezTo>
                  <a:cubicBezTo>
                    <a:pt x="192821" y="113100"/>
                    <a:pt x="194335" y="112494"/>
                    <a:pt x="195243" y="111889"/>
                  </a:cubicBezTo>
                  <a:cubicBezTo>
                    <a:pt x="200086" y="108862"/>
                    <a:pt x="205232" y="106138"/>
                    <a:pt x="210075" y="103111"/>
                  </a:cubicBezTo>
                  <a:cubicBezTo>
                    <a:pt x="211588" y="101900"/>
                    <a:pt x="213102" y="101294"/>
                    <a:pt x="215221" y="101294"/>
                  </a:cubicBezTo>
                  <a:close/>
                  <a:moveTo>
                    <a:pt x="18203" y="102124"/>
                  </a:moveTo>
                  <a:cubicBezTo>
                    <a:pt x="18758" y="102124"/>
                    <a:pt x="19373" y="102666"/>
                    <a:pt x="19373" y="103413"/>
                  </a:cubicBezTo>
                  <a:cubicBezTo>
                    <a:pt x="19965" y="107850"/>
                    <a:pt x="20556" y="112286"/>
                    <a:pt x="21148" y="117005"/>
                  </a:cubicBezTo>
                  <a:lnTo>
                    <a:pt x="21148" y="117005"/>
                  </a:lnTo>
                  <a:cubicBezTo>
                    <a:pt x="19051" y="115494"/>
                    <a:pt x="17551" y="113387"/>
                    <a:pt x="16649" y="110981"/>
                  </a:cubicBezTo>
                  <a:cubicBezTo>
                    <a:pt x="15438" y="108862"/>
                    <a:pt x="15135" y="106138"/>
                    <a:pt x="16346" y="103413"/>
                  </a:cubicBezTo>
                  <a:cubicBezTo>
                    <a:pt x="16649" y="102808"/>
                    <a:pt x="16952" y="102203"/>
                    <a:pt x="17860" y="102203"/>
                  </a:cubicBezTo>
                  <a:cubicBezTo>
                    <a:pt x="17967" y="102149"/>
                    <a:pt x="18084" y="102124"/>
                    <a:pt x="18203" y="102124"/>
                  </a:cubicBezTo>
                  <a:close/>
                  <a:moveTo>
                    <a:pt x="184951" y="118246"/>
                  </a:moveTo>
                  <a:cubicBezTo>
                    <a:pt x="185171" y="119125"/>
                    <a:pt x="184592" y="119046"/>
                    <a:pt x="184143" y="119053"/>
                  </a:cubicBezTo>
                  <a:lnTo>
                    <a:pt x="184143" y="119053"/>
                  </a:lnTo>
                  <a:lnTo>
                    <a:pt x="184951" y="118246"/>
                  </a:lnTo>
                  <a:close/>
                  <a:moveTo>
                    <a:pt x="184043" y="119154"/>
                  </a:moveTo>
                  <a:cubicBezTo>
                    <a:pt x="182832" y="123089"/>
                    <a:pt x="179805" y="126116"/>
                    <a:pt x="176172" y="127629"/>
                  </a:cubicBezTo>
                  <a:cubicBezTo>
                    <a:pt x="172782" y="129567"/>
                    <a:pt x="169198" y="130535"/>
                    <a:pt x="165420" y="130535"/>
                  </a:cubicBezTo>
                  <a:cubicBezTo>
                    <a:pt x="164476" y="130535"/>
                    <a:pt x="163520" y="130475"/>
                    <a:pt x="162551" y="130354"/>
                  </a:cubicBezTo>
                  <a:cubicBezTo>
                    <a:pt x="169210" y="125510"/>
                    <a:pt x="176172" y="121878"/>
                    <a:pt x="183740" y="119456"/>
                  </a:cubicBezTo>
                  <a:lnTo>
                    <a:pt x="184043" y="119154"/>
                  </a:lnTo>
                  <a:close/>
                  <a:moveTo>
                    <a:pt x="24216" y="123997"/>
                  </a:moveTo>
                  <a:cubicBezTo>
                    <a:pt x="27849" y="125813"/>
                    <a:pt x="28454" y="129446"/>
                    <a:pt x="30876" y="131564"/>
                  </a:cubicBezTo>
                  <a:cubicBezTo>
                    <a:pt x="33486" y="133885"/>
                    <a:pt x="35540" y="136205"/>
                    <a:pt x="37838" y="138525"/>
                  </a:cubicBezTo>
                  <a:lnTo>
                    <a:pt x="37838" y="138525"/>
                  </a:lnTo>
                  <a:cubicBezTo>
                    <a:pt x="29265" y="138421"/>
                    <a:pt x="25114" y="133870"/>
                    <a:pt x="24216" y="123997"/>
                  </a:cubicBezTo>
                  <a:close/>
                  <a:moveTo>
                    <a:pt x="150746" y="134894"/>
                  </a:moveTo>
                  <a:cubicBezTo>
                    <a:pt x="148600" y="138112"/>
                    <a:pt x="145029" y="140143"/>
                    <a:pt x="141084" y="140143"/>
                  </a:cubicBezTo>
                  <a:cubicBezTo>
                    <a:pt x="140577" y="140143"/>
                    <a:pt x="140063" y="140109"/>
                    <a:pt x="139546" y="140040"/>
                  </a:cubicBezTo>
                  <a:lnTo>
                    <a:pt x="150746" y="134894"/>
                  </a:lnTo>
                  <a:close/>
                  <a:moveTo>
                    <a:pt x="159333" y="26571"/>
                  </a:moveTo>
                  <a:cubicBezTo>
                    <a:pt x="162525" y="26571"/>
                    <a:pt x="165716" y="26643"/>
                    <a:pt x="168908" y="26830"/>
                  </a:cubicBezTo>
                  <a:cubicBezTo>
                    <a:pt x="171961" y="27183"/>
                    <a:pt x="175015" y="27262"/>
                    <a:pt x="178051" y="27262"/>
                  </a:cubicBezTo>
                  <a:cubicBezTo>
                    <a:pt x="180515" y="27262"/>
                    <a:pt x="182967" y="27210"/>
                    <a:pt x="185399" y="27210"/>
                  </a:cubicBezTo>
                  <a:cubicBezTo>
                    <a:pt x="187692" y="27210"/>
                    <a:pt x="189967" y="27256"/>
                    <a:pt x="192216" y="27436"/>
                  </a:cubicBezTo>
                  <a:cubicBezTo>
                    <a:pt x="203416" y="28041"/>
                    <a:pt x="214616" y="28041"/>
                    <a:pt x="226118" y="29857"/>
                  </a:cubicBezTo>
                  <a:cubicBezTo>
                    <a:pt x="231264" y="30463"/>
                    <a:pt x="236410" y="31673"/>
                    <a:pt x="241556" y="33187"/>
                  </a:cubicBezTo>
                  <a:cubicBezTo>
                    <a:pt x="246399" y="34398"/>
                    <a:pt x="250334" y="38333"/>
                    <a:pt x="251848" y="43176"/>
                  </a:cubicBezTo>
                  <a:cubicBezTo>
                    <a:pt x="252453" y="45598"/>
                    <a:pt x="254875" y="46808"/>
                    <a:pt x="254875" y="49533"/>
                  </a:cubicBezTo>
                  <a:cubicBezTo>
                    <a:pt x="254572" y="52257"/>
                    <a:pt x="253967" y="55284"/>
                    <a:pt x="253361" y="58008"/>
                  </a:cubicBezTo>
                  <a:cubicBezTo>
                    <a:pt x="251545" y="64062"/>
                    <a:pt x="248518" y="69814"/>
                    <a:pt x="243675" y="74051"/>
                  </a:cubicBezTo>
                  <a:cubicBezTo>
                    <a:pt x="240042" y="77987"/>
                    <a:pt x="235805" y="81619"/>
                    <a:pt x="231264" y="84646"/>
                  </a:cubicBezTo>
                  <a:cubicBezTo>
                    <a:pt x="210983" y="97965"/>
                    <a:pt x="190097" y="110375"/>
                    <a:pt x="168605" y="121273"/>
                  </a:cubicBezTo>
                  <a:cubicBezTo>
                    <a:pt x="155286" y="127629"/>
                    <a:pt x="142270" y="134289"/>
                    <a:pt x="128346" y="139435"/>
                  </a:cubicBezTo>
                  <a:cubicBezTo>
                    <a:pt x="118962" y="143672"/>
                    <a:pt x="108973" y="146094"/>
                    <a:pt x="98984" y="147608"/>
                  </a:cubicBezTo>
                  <a:cubicBezTo>
                    <a:pt x="94591" y="148218"/>
                    <a:pt x="90198" y="148533"/>
                    <a:pt x="85825" y="148533"/>
                  </a:cubicBezTo>
                  <a:cubicBezTo>
                    <a:pt x="79350" y="148533"/>
                    <a:pt x="72918" y="147842"/>
                    <a:pt x="66595" y="146397"/>
                  </a:cubicBezTo>
                  <a:cubicBezTo>
                    <a:pt x="58119" y="144581"/>
                    <a:pt x="49946" y="141251"/>
                    <a:pt x="42984" y="136105"/>
                  </a:cubicBezTo>
                  <a:cubicBezTo>
                    <a:pt x="28757" y="127024"/>
                    <a:pt x="21492" y="110073"/>
                    <a:pt x="24519" y="93424"/>
                  </a:cubicBezTo>
                  <a:cubicBezTo>
                    <a:pt x="27849" y="70116"/>
                    <a:pt x="41168" y="54376"/>
                    <a:pt x="61751" y="43781"/>
                  </a:cubicBezTo>
                  <a:cubicBezTo>
                    <a:pt x="69924" y="39544"/>
                    <a:pt x="78703" y="36214"/>
                    <a:pt x="87481" y="34398"/>
                  </a:cubicBezTo>
                  <a:cubicBezTo>
                    <a:pt x="104130" y="30160"/>
                    <a:pt x="121081" y="27738"/>
                    <a:pt x="138032" y="27133"/>
                  </a:cubicBezTo>
                  <a:cubicBezTo>
                    <a:pt x="145132" y="26924"/>
                    <a:pt x="152233" y="26571"/>
                    <a:pt x="159333" y="26571"/>
                  </a:cubicBezTo>
                  <a:close/>
                  <a:moveTo>
                    <a:pt x="121989" y="147002"/>
                  </a:moveTo>
                  <a:lnTo>
                    <a:pt x="121989" y="147002"/>
                  </a:lnTo>
                  <a:cubicBezTo>
                    <a:pt x="118550" y="150441"/>
                    <a:pt x="113723" y="152262"/>
                    <a:pt x="108923" y="152262"/>
                  </a:cubicBezTo>
                  <a:cubicBezTo>
                    <a:pt x="108232" y="152262"/>
                    <a:pt x="107540" y="152224"/>
                    <a:pt x="106854" y="152148"/>
                  </a:cubicBezTo>
                  <a:lnTo>
                    <a:pt x="107157" y="152148"/>
                  </a:lnTo>
                  <a:cubicBezTo>
                    <a:pt x="109275" y="150635"/>
                    <a:pt x="111697" y="149424"/>
                    <a:pt x="114421" y="148818"/>
                  </a:cubicBezTo>
                  <a:lnTo>
                    <a:pt x="121989" y="147002"/>
                  </a:lnTo>
                  <a:close/>
                  <a:moveTo>
                    <a:pt x="45337" y="143389"/>
                  </a:moveTo>
                  <a:cubicBezTo>
                    <a:pt x="46864" y="143389"/>
                    <a:pt x="47859" y="144412"/>
                    <a:pt x="49038" y="144883"/>
                  </a:cubicBezTo>
                  <a:cubicBezTo>
                    <a:pt x="50854" y="145791"/>
                    <a:pt x="52670" y="146699"/>
                    <a:pt x="54184" y="147305"/>
                  </a:cubicBezTo>
                  <a:cubicBezTo>
                    <a:pt x="55395" y="147910"/>
                    <a:pt x="56908" y="148516"/>
                    <a:pt x="58422" y="149121"/>
                  </a:cubicBezTo>
                  <a:cubicBezTo>
                    <a:pt x="60238" y="149424"/>
                    <a:pt x="62054" y="150029"/>
                    <a:pt x="64778" y="150937"/>
                  </a:cubicBezTo>
                  <a:cubicBezTo>
                    <a:pt x="62530" y="152321"/>
                    <a:pt x="59985" y="153013"/>
                    <a:pt x="57482" y="153013"/>
                  </a:cubicBezTo>
                  <a:cubicBezTo>
                    <a:pt x="55605" y="153013"/>
                    <a:pt x="53751" y="152624"/>
                    <a:pt x="52065" y="151845"/>
                  </a:cubicBezTo>
                  <a:cubicBezTo>
                    <a:pt x="48130" y="150635"/>
                    <a:pt x="45103" y="147305"/>
                    <a:pt x="43892" y="143672"/>
                  </a:cubicBezTo>
                  <a:cubicBezTo>
                    <a:pt x="44427" y="143472"/>
                    <a:pt x="44904" y="143389"/>
                    <a:pt x="45337" y="143389"/>
                  </a:cubicBezTo>
                  <a:close/>
                  <a:moveTo>
                    <a:pt x="70227" y="152451"/>
                  </a:moveTo>
                  <a:lnTo>
                    <a:pt x="93535" y="153056"/>
                  </a:lnTo>
                  <a:cubicBezTo>
                    <a:pt x="90508" y="155780"/>
                    <a:pt x="86573" y="157294"/>
                    <a:pt x="82638" y="157294"/>
                  </a:cubicBezTo>
                  <a:cubicBezTo>
                    <a:pt x="78097" y="157294"/>
                    <a:pt x="73557" y="155478"/>
                    <a:pt x="70227" y="152451"/>
                  </a:cubicBezTo>
                  <a:close/>
                  <a:moveTo>
                    <a:pt x="149151" y="0"/>
                  </a:moveTo>
                  <a:cubicBezTo>
                    <a:pt x="148869" y="0"/>
                    <a:pt x="148589" y="60"/>
                    <a:pt x="148324" y="193"/>
                  </a:cubicBezTo>
                  <a:cubicBezTo>
                    <a:pt x="147113" y="798"/>
                    <a:pt x="147113" y="2009"/>
                    <a:pt x="147416" y="2917"/>
                  </a:cubicBezTo>
                  <a:cubicBezTo>
                    <a:pt x="147719" y="4430"/>
                    <a:pt x="148324" y="5944"/>
                    <a:pt x="148627" y="7457"/>
                  </a:cubicBezTo>
                  <a:cubicBezTo>
                    <a:pt x="149535" y="10484"/>
                    <a:pt x="150140" y="13511"/>
                    <a:pt x="149837" y="16841"/>
                  </a:cubicBezTo>
                  <a:cubicBezTo>
                    <a:pt x="149837" y="17628"/>
                    <a:pt x="149156" y="18414"/>
                    <a:pt x="148187" y="18414"/>
                  </a:cubicBezTo>
                  <a:cubicBezTo>
                    <a:pt x="148038" y="18414"/>
                    <a:pt x="147881" y="18395"/>
                    <a:pt x="147719" y="18355"/>
                  </a:cubicBezTo>
                  <a:cubicBezTo>
                    <a:pt x="146508" y="18355"/>
                    <a:pt x="145297" y="17749"/>
                    <a:pt x="144086" y="17447"/>
                  </a:cubicBezTo>
                  <a:cubicBezTo>
                    <a:pt x="141513" y="16236"/>
                    <a:pt x="138789" y="15630"/>
                    <a:pt x="136065" y="15630"/>
                  </a:cubicBezTo>
                  <a:cubicBezTo>
                    <a:pt x="133340" y="15630"/>
                    <a:pt x="130616" y="16236"/>
                    <a:pt x="128043" y="17447"/>
                  </a:cubicBezTo>
                  <a:cubicBezTo>
                    <a:pt x="126227" y="15025"/>
                    <a:pt x="126832" y="12603"/>
                    <a:pt x="125924" y="10484"/>
                  </a:cubicBezTo>
                  <a:cubicBezTo>
                    <a:pt x="125621" y="9274"/>
                    <a:pt x="124713" y="8063"/>
                    <a:pt x="124108" y="7155"/>
                  </a:cubicBezTo>
                  <a:cubicBezTo>
                    <a:pt x="123665" y="6712"/>
                    <a:pt x="123059" y="6431"/>
                    <a:pt x="122529" y="6431"/>
                  </a:cubicBezTo>
                  <a:cubicBezTo>
                    <a:pt x="122335" y="6431"/>
                    <a:pt x="122151" y="6468"/>
                    <a:pt x="121989" y="6549"/>
                  </a:cubicBezTo>
                  <a:cubicBezTo>
                    <a:pt x="121384" y="6852"/>
                    <a:pt x="120778" y="7457"/>
                    <a:pt x="120778" y="8366"/>
                  </a:cubicBezTo>
                  <a:cubicBezTo>
                    <a:pt x="121686" y="12301"/>
                    <a:pt x="122292" y="16236"/>
                    <a:pt x="121989" y="20171"/>
                  </a:cubicBezTo>
                  <a:cubicBezTo>
                    <a:pt x="118356" y="18809"/>
                    <a:pt x="114800" y="17901"/>
                    <a:pt x="111319" y="17901"/>
                  </a:cubicBezTo>
                  <a:cubicBezTo>
                    <a:pt x="107838" y="17901"/>
                    <a:pt x="104432" y="18809"/>
                    <a:pt x="101103" y="21079"/>
                  </a:cubicBezTo>
                  <a:cubicBezTo>
                    <a:pt x="100194" y="19263"/>
                    <a:pt x="99589" y="17447"/>
                    <a:pt x="98681" y="15933"/>
                  </a:cubicBezTo>
                  <a:cubicBezTo>
                    <a:pt x="98378" y="14420"/>
                    <a:pt x="97470" y="13511"/>
                    <a:pt x="96259" y="12906"/>
                  </a:cubicBezTo>
                  <a:cubicBezTo>
                    <a:pt x="95351" y="12906"/>
                    <a:pt x="94746" y="12906"/>
                    <a:pt x="94140" y="13209"/>
                  </a:cubicBezTo>
                  <a:cubicBezTo>
                    <a:pt x="93535" y="13511"/>
                    <a:pt x="93232" y="14117"/>
                    <a:pt x="93535" y="14420"/>
                  </a:cubicBezTo>
                  <a:cubicBezTo>
                    <a:pt x="94140" y="16538"/>
                    <a:pt x="94746" y="18657"/>
                    <a:pt x="95351" y="20474"/>
                  </a:cubicBezTo>
                  <a:cubicBezTo>
                    <a:pt x="95894" y="22102"/>
                    <a:pt x="95220" y="23244"/>
                    <a:pt x="93547" y="23244"/>
                  </a:cubicBezTo>
                  <a:cubicBezTo>
                    <a:pt x="93354" y="23244"/>
                    <a:pt x="93148" y="23229"/>
                    <a:pt x="92930" y="23198"/>
                  </a:cubicBezTo>
                  <a:cubicBezTo>
                    <a:pt x="91308" y="22793"/>
                    <a:pt x="89687" y="22598"/>
                    <a:pt x="88089" y="22598"/>
                  </a:cubicBezTo>
                  <a:cubicBezTo>
                    <a:pt x="82528" y="22598"/>
                    <a:pt x="77251" y="24952"/>
                    <a:pt x="73254" y="28949"/>
                  </a:cubicBezTo>
                  <a:cubicBezTo>
                    <a:pt x="72951" y="29252"/>
                    <a:pt x="72346" y="29252"/>
                    <a:pt x="71741" y="29252"/>
                  </a:cubicBezTo>
                  <a:cubicBezTo>
                    <a:pt x="70530" y="27738"/>
                    <a:pt x="70832" y="25619"/>
                    <a:pt x="70227" y="24106"/>
                  </a:cubicBezTo>
                  <a:cubicBezTo>
                    <a:pt x="69924" y="22895"/>
                    <a:pt x="69016" y="21684"/>
                    <a:pt x="67805" y="21079"/>
                  </a:cubicBezTo>
                  <a:cubicBezTo>
                    <a:pt x="67503" y="20776"/>
                    <a:pt x="67124" y="20625"/>
                    <a:pt x="66746" y="20625"/>
                  </a:cubicBezTo>
                  <a:cubicBezTo>
                    <a:pt x="66368" y="20625"/>
                    <a:pt x="65989" y="20776"/>
                    <a:pt x="65686" y="21079"/>
                  </a:cubicBezTo>
                  <a:cubicBezTo>
                    <a:pt x="65081" y="21382"/>
                    <a:pt x="64476" y="21987"/>
                    <a:pt x="64778" y="22895"/>
                  </a:cubicBezTo>
                  <a:cubicBezTo>
                    <a:pt x="65384" y="25619"/>
                    <a:pt x="67200" y="28344"/>
                    <a:pt x="65686" y="31068"/>
                  </a:cubicBezTo>
                  <a:cubicBezTo>
                    <a:pt x="65384" y="31371"/>
                    <a:pt x="65384" y="31371"/>
                    <a:pt x="65081" y="31371"/>
                  </a:cubicBezTo>
                  <a:cubicBezTo>
                    <a:pt x="64173" y="31673"/>
                    <a:pt x="63568" y="31673"/>
                    <a:pt x="62659" y="31673"/>
                  </a:cubicBezTo>
                  <a:cubicBezTo>
                    <a:pt x="56000" y="31673"/>
                    <a:pt x="49643" y="35003"/>
                    <a:pt x="46011" y="40452"/>
                  </a:cubicBezTo>
                  <a:cubicBezTo>
                    <a:pt x="45405" y="41057"/>
                    <a:pt x="45103" y="41965"/>
                    <a:pt x="44497" y="42571"/>
                  </a:cubicBezTo>
                  <a:cubicBezTo>
                    <a:pt x="43133" y="44276"/>
                    <a:pt x="42441" y="45021"/>
                    <a:pt x="41447" y="45021"/>
                  </a:cubicBezTo>
                  <a:cubicBezTo>
                    <a:pt x="40677" y="45021"/>
                    <a:pt x="39726" y="44574"/>
                    <a:pt x="38141" y="43781"/>
                  </a:cubicBezTo>
                  <a:cubicBezTo>
                    <a:pt x="37233" y="43479"/>
                    <a:pt x="36324" y="42873"/>
                    <a:pt x="35416" y="42268"/>
                  </a:cubicBezTo>
                  <a:cubicBezTo>
                    <a:pt x="32995" y="41360"/>
                    <a:pt x="30573" y="40149"/>
                    <a:pt x="28152" y="39241"/>
                  </a:cubicBezTo>
                  <a:cubicBezTo>
                    <a:pt x="27243" y="38938"/>
                    <a:pt x="26638" y="38938"/>
                    <a:pt x="25730" y="38938"/>
                  </a:cubicBezTo>
                  <a:cubicBezTo>
                    <a:pt x="25125" y="39241"/>
                    <a:pt x="24519" y="39846"/>
                    <a:pt x="24216" y="40452"/>
                  </a:cubicBezTo>
                  <a:cubicBezTo>
                    <a:pt x="23611" y="41057"/>
                    <a:pt x="24216" y="41965"/>
                    <a:pt x="24822" y="42571"/>
                  </a:cubicBezTo>
                  <a:cubicBezTo>
                    <a:pt x="27546" y="44387"/>
                    <a:pt x="31481" y="44084"/>
                    <a:pt x="33600" y="48019"/>
                  </a:cubicBezTo>
                  <a:cubicBezTo>
                    <a:pt x="26638" y="50744"/>
                    <a:pt x="21795" y="57100"/>
                    <a:pt x="21189" y="64668"/>
                  </a:cubicBezTo>
                  <a:cubicBezTo>
                    <a:pt x="20960" y="66273"/>
                    <a:pt x="20384" y="67009"/>
                    <a:pt x="19197" y="67009"/>
                  </a:cubicBezTo>
                  <a:cubicBezTo>
                    <a:pt x="18817" y="67009"/>
                    <a:pt x="18374" y="66934"/>
                    <a:pt x="17860" y="66787"/>
                  </a:cubicBezTo>
                  <a:lnTo>
                    <a:pt x="4541" y="64365"/>
                  </a:lnTo>
                  <a:cubicBezTo>
                    <a:pt x="4380" y="64311"/>
                    <a:pt x="4210" y="64286"/>
                    <a:pt x="4037" y="64286"/>
                  </a:cubicBezTo>
                  <a:cubicBezTo>
                    <a:pt x="3232" y="64286"/>
                    <a:pt x="2368" y="64829"/>
                    <a:pt x="2119" y="65576"/>
                  </a:cubicBezTo>
                  <a:cubicBezTo>
                    <a:pt x="1514" y="66787"/>
                    <a:pt x="2422" y="68300"/>
                    <a:pt x="3633" y="68603"/>
                  </a:cubicBezTo>
                  <a:cubicBezTo>
                    <a:pt x="5146" y="69208"/>
                    <a:pt x="6962" y="69208"/>
                    <a:pt x="8476" y="69814"/>
                  </a:cubicBezTo>
                  <a:cubicBezTo>
                    <a:pt x="10898" y="70419"/>
                    <a:pt x="14530" y="69814"/>
                    <a:pt x="16043" y="72538"/>
                  </a:cubicBezTo>
                  <a:cubicBezTo>
                    <a:pt x="16952" y="74657"/>
                    <a:pt x="14227" y="76776"/>
                    <a:pt x="13319" y="78895"/>
                  </a:cubicBezTo>
                  <a:cubicBezTo>
                    <a:pt x="12108" y="81619"/>
                    <a:pt x="11503" y="84343"/>
                    <a:pt x="12108" y="87370"/>
                  </a:cubicBezTo>
                  <a:cubicBezTo>
                    <a:pt x="12714" y="89792"/>
                    <a:pt x="15135" y="92516"/>
                    <a:pt x="13925" y="94938"/>
                  </a:cubicBezTo>
                  <a:cubicBezTo>
                    <a:pt x="12411" y="97965"/>
                    <a:pt x="8779" y="96451"/>
                    <a:pt x="6054" y="97359"/>
                  </a:cubicBezTo>
                  <a:cubicBezTo>
                    <a:pt x="4238" y="97662"/>
                    <a:pt x="2119" y="98873"/>
                    <a:pt x="908" y="100386"/>
                  </a:cubicBezTo>
                  <a:cubicBezTo>
                    <a:pt x="0" y="101294"/>
                    <a:pt x="0" y="102505"/>
                    <a:pt x="908" y="103413"/>
                  </a:cubicBezTo>
                  <a:cubicBezTo>
                    <a:pt x="1336" y="103627"/>
                    <a:pt x="1765" y="103841"/>
                    <a:pt x="2300" y="103841"/>
                  </a:cubicBezTo>
                  <a:cubicBezTo>
                    <a:pt x="2521" y="103841"/>
                    <a:pt x="2761" y="103805"/>
                    <a:pt x="3027" y="103716"/>
                  </a:cubicBezTo>
                  <a:cubicBezTo>
                    <a:pt x="4541" y="103413"/>
                    <a:pt x="5449" y="102808"/>
                    <a:pt x="7265" y="102203"/>
                  </a:cubicBezTo>
                  <a:cubicBezTo>
                    <a:pt x="7644" y="102076"/>
                    <a:pt x="8023" y="102016"/>
                    <a:pt x="8386" y="102016"/>
                  </a:cubicBezTo>
                  <a:cubicBezTo>
                    <a:pt x="9760" y="102016"/>
                    <a:pt x="10898" y="102884"/>
                    <a:pt x="10898" y="104321"/>
                  </a:cubicBezTo>
                  <a:cubicBezTo>
                    <a:pt x="10898" y="109467"/>
                    <a:pt x="12714" y="114613"/>
                    <a:pt x="16043" y="118851"/>
                  </a:cubicBezTo>
                  <a:cubicBezTo>
                    <a:pt x="17254" y="120062"/>
                    <a:pt x="16952" y="122181"/>
                    <a:pt x="15741" y="123089"/>
                  </a:cubicBezTo>
                  <a:cubicBezTo>
                    <a:pt x="14530" y="123997"/>
                    <a:pt x="13622" y="124602"/>
                    <a:pt x="12108" y="126116"/>
                  </a:cubicBezTo>
                  <a:cubicBezTo>
                    <a:pt x="10292" y="127932"/>
                    <a:pt x="8779" y="129446"/>
                    <a:pt x="7265" y="131262"/>
                  </a:cubicBezTo>
                  <a:cubicBezTo>
                    <a:pt x="6357" y="132473"/>
                    <a:pt x="5752" y="133683"/>
                    <a:pt x="6962" y="134894"/>
                  </a:cubicBezTo>
                  <a:cubicBezTo>
                    <a:pt x="7425" y="135357"/>
                    <a:pt x="7887" y="135554"/>
                    <a:pt x="8333" y="135554"/>
                  </a:cubicBezTo>
                  <a:cubicBezTo>
                    <a:pt x="9054" y="135554"/>
                    <a:pt x="9731" y="135037"/>
                    <a:pt x="10292" y="134289"/>
                  </a:cubicBezTo>
                  <a:cubicBezTo>
                    <a:pt x="12714" y="131564"/>
                    <a:pt x="15438" y="129143"/>
                    <a:pt x="18768" y="127327"/>
                  </a:cubicBezTo>
                  <a:cubicBezTo>
                    <a:pt x="23308" y="136710"/>
                    <a:pt x="23308" y="136710"/>
                    <a:pt x="32389" y="143067"/>
                  </a:cubicBezTo>
                  <a:cubicBezTo>
                    <a:pt x="33600" y="143672"/>
                    <a:pt x="33903" y="145186"/>
                    <a:pt x="33297" y="146397"/>
                  </a:cubicBezTo>
                  <a:cubicBezTo>
                    <a:pt x="31784" y="149121"/>
                    <a:pt x="30573" y="152148"/>
                    <a:pt x="29362" y="155175"/>
                  </a:cubicBezTo>
                  <a:cubicBezTo>
                    <a:pt x="29362" y="155780"/>
                    <a:pt x="29968" y="156689"/>
                    <a:pt x="30876" y="156991"/>
                  </a:cubicBezTo>
                  <a:cubicBezTo>
                    <a:pt x="31129" y="157160"/>
                    <a:pt x="31407" y="157235"/>
                    <a:pt x="31688" y="157235"/>
                  </a:cubicBezTo>
                  <a:cubicBezTo>
                    <a:pt x="32413" y="157235"/>
                    <a:pt x="33164" y="156738"/>
                    <a:pt x="33600" y="156083"/>
                  </a:cubicBezTo>
                  <a:cubicBezTo>
                    <a:pt x="34811" y="153662"/>
                    <a:pt x="36022" y="150937"/>
                    <a:pt x="37233" y="148516"/>
                  </a:cubicBezTo>
                  <a:cubicBezTo>
                    <a:pt x="37898" y="147184"/>
                    <a:pt x="38473" y="146493"/>
                    <a:pt x="39157" y="146493"/>
                  </a:cubicBezTo>
                  <a:cubicBezTo>
                    <a:pt x="39717" y="146493"/>
                    <a:pt x="40350" y="146956"/>
                    <a:pt x="41168" y="147910"/>
                  </a:cubicBezTo>
                  <a:cubicBezTo>
                    <a:pt x="44195" y="152753"/>
                    <a:pt x="49038" y="155780"/>
                    <a:pt x="54487" y="156991"/>
                  </a:cubicBezTo>
                  <a:cubicBezTo>
                    <a:pt x="54789" y="157029"/>
                    <a:pt x="55101" y="157043"/>
                    <a:pt x="55418" y="157043"/>
                  </a:cubicBezTo>
                  <a:cubicBezTo>
                    <a:pt x="56369" y="157043"/>
                    <a:pt x="57362" y="156916"/>
                    <a:pt x="58270" y="156916"/>
                  </a:cubicBezTo>
                  <a:cubicBezTo>
                    <a:pt x="59481" y="156916"/>
                    <a:pt x="60541" y="157143"/>
                    <a:pt x="61146" y="158202"/>
                  </a:cubicBezTo>
                  <a:cubicBezTo>
                    <a:pt x="62357" y="160321"/>
                    <a:pt x="60843" y="163348"/>
                    <a:pt x="60843" y="165164"/>
                  </a:cubicBezTo>
                  <a:cubicBezTo>
                    <a:pt x="60843" y="166980"/>
                    <a:pt x="60541" y="168797"/>
                    <a:pt x="60541" y="170613"/>
                  </a:cubicBezTo>
                  <a:cubicBezTo>
                    <a:pt x="60238" y="171521"/>
                    <a:pt x="60541" y="172429"/>
                    <a:pt x="60843" y="173034"/>
                  </a:cubicBezTo>
                  <a:cubicBezTo>
                    <a:pt x="61449" y="173640"/>
                    <a:pt x="62054" y="173942"/>
                    <a:pt x="62962" y="173942"/>
                  </a:cubicBezTo>
                  <a:cubicBezTo>
                    <a:pt x="63020" y="174000"/>
                    <a:pt x="63089" y="174025"/>
                    <a:pt x="63165" y="174025"/>
                  </a:cubicBezTo>
                  <a:cubicBezTo>
                    <a:pt x="63485" y="174025"/>
                    <a:pt x="63928" y="173582"/>
                    <a:pt x="64173" y="173337"/>
                  </a:cubicBezTo>
                  <a:cubicBezTo>
                    <a:pt x="65081" y="171824"/>
                    <a:pt x="65384" y="170310"/>
                    <a:pt x="65384" y="168797"/>
                  </a:cubicBezTo>
                  <a:cubicBezTo>
                    <a:pt x="65686" y="165467"/>
                    <a:pt x="65989" y="162137"/>
                    <a:pt x="66595" y="158505"/>
                  </a:cubicBezTo>
                  <a:cubicBezTo>
                    <a:pt x="66595" y="157618"/>
                    <a:pt x="67243" y="157056"/>
                    <a:pt x="67947" y="157056"/>
                  </a:cubicBezTo>
                  <a:cubicBezTo>
                    <a:pt x="68205" y="157056"/>
                    <a:pt x="68470" y="157132"/>
                    <a:pt x="68713" y="157294"/>
                  </a:cubicBezTo>
                  <a:cubicBezTo>
                    <a:pt x="69924" y="157597"/>
                    <a:pt x="70832" y="158202"/>
                    <a:pt x="71741" y="158505"/>
                  </a:cubicBezTo>
                  <a:cubicBezTo>
                    <a:pt x="75222" y="160321"/>
                    <a:pt x="79005" y="161229"/>
                    <a:pt x="82789" y="161229"/>
                  </a:cubicBezTo>
                  <a:cubicBezTo>
                    <a:pt x="86573" y="161229"/>
                    <a:pt x="90357" y="160321"/>
                    <a:pt x="93838" y="158505"/>
                  </a:cubicBezTo>
                  <a:cubicBezTo>
                    <a:pt x="94746" y="158202"/>
                    <a:pt x="95654" y="157899"/>
                    <a:pt x="96562" y="157294"/>
                  </a:cubicBezTo>
                  <a:cubicBezTo>
                    <a:pt x="98224" y="156700"/>
                    <a:pt x="99328" y="156339"/>
                    <a:pt x="100201" y="156339"/>
                  </a:cubicBezTo>
                  <a:cubicBezTo>
                    <a:pt x="101554" y="156339"/>
                    <a:pt x="102355" y="157205"/>
                    <a:pt x="103827" y="159413"/>
                  </a:cubicBezTo>
                  <a:cubicBezTo>
                    <a:pt x="104735" y="160926"/>
                    <a:pt x="105643" y="162743"/>
                    <a:pt x="106551" y="164256"/>
                  </a:cubicBezTo>
                  <a:cubicBezTo>
                    <a:pt x="106854" y="165164"/>
                    <a:pt x="106854" y="166072"/>
                    <a:pt x="107762" y="167283"/>
                  </a:cubicBezTo>
                  <a:cubicBezTo>
                    <a:pt x="108235" y="168228"/>
                    <a:pt x="108892" y="168989"/>
                    <a:pt x="109878" y="168989"/>
                  </a:cubicBezTo>
                  <a:cubicBezTo>
                    <a:pt x="110154" y="168989"/>
                    <a:pt x="110457" y="168929"/>
                    <a:pt x="110789" y="168797"/>
                  </a:cubicBezTo>
                  <a:cubicBezTo>
                    <a:pt x="112302" y="167888"/>
                    <a:pt x="112000" y="166678"/>
                    <a:pt x="111697" y="165164"/>
                  </a:cubicBezTo>
                  <a:cubicBezTo>
                    <a:pt x="111092" y="163651"/>
                    <a:pt x="110486" y="162440"/>
                    <a:pt x="109881" y="160926"/>
                  </a:cubicBezTo>
                  <a:cubicBezTo>
                    <a:pt x="109275" y="159716"/>
                    <a:pt x="108973" y="158505"/>
                    <a:pt x="109275" y="156991"/>
                  </a:cubicBezTo>
                  <a:cubicBezTo>
                    <a:pt x="109881" y="156689"/>
                    <a:pt x="110486" y="156386"/>
                    <a:pt x="111092" y="156386"/>
                  </a:cubicBezTo>
                  <a:cubicBezTo>
                    <a:pt x="117448" y="155478"/>
                    <a:pt x="123502" y="152451"/>
                    <a:pt x="128043" y="148213"/>
                  </a:cubicBezTo>
                  <a:cubicBezTo>
                    <a:pt x="128648" y="147305"/>
                    <a:pt x="129556" y="146699"/>
                    <a:pt x="130465" y="146094"/>
                  </a:cubicBezTo>
                  <a:cubicBezTo>
                    <a:pt x="131290" y="145504"/>
                    <a:pt x="132070" y="145236"/>
                    <a:pt x="132804" y="145236"/>
                  </a:cubicBezTo>
                  <a:cubicBezTo>
                    <a:pt x="133953" y="145236"/>
                    <a:pt x="134989" y="145894"/>
                    <a:pt x="135913" y="147002"/>
                  </a:cubicBezTo>
                  <a:cubicBezTo>
                    <a:pt x="137124" y="148516"/>
                    <a:pt x="138032" y="150332"/>
                    <a:pt x="139546" y="151845"/>
                  </a:cubicBezTo>
                  <a:cubicBezTo>
                    <a:pt x="141059" y="153662"/>
                    <a:pt x="142875" y="155175"/>
                    <a:pt x="144692" y="156689"/>
                  </a:cubicBezTo>
                  <a:cubicBezTo>
                    <a:pt x="145146" y="156840"/>
                    <a:pt x="145524" y="156916"/>
                    <a:pt x="145864" y="156916"/>
                  </a:cubicBezTo>
                  <a:cubicBezTo>
                    <a:pt x="146205" y="156916"/>
                    <a:pt x="146508" y="156840"/>
                    <a:pt x="146810" y="156689"/>
                  </a:cubicBezTo>
                  <a:cubicBezTo>
                    <a:pt x="147416" y="156083"/>
                    <a:pt x="147719" y="155175"/>
                    <a:pt x="147416" y="154570"/>
                  </a:cubicBezTo>
                  <a:cubicBezTo>
                    <a:pt x="146810" y="153056"/>
                    <a:pt x="145902" y="151845"/>
                    <a:pt x="144692" y="150635"/>
                  </a:cubicBezTo>
                  <a:cubicBezTo>
                    <a:pt x="143481" y="149121"/>
                    <a:pt x="141362" y="147910"/>
                    <a:pt x="141362" y="145186"/>
                  </a:cubicBezTo>
                  <a:cubicBezTo>
                    <a:pt x="148021" y="143067"/>
                    <a:pt x="154075" y="139737"/>
                    <a:pt x="159524" y="135802"/>
                  </a:cubicBezTo>
                  <a:cubicBezTo>
                    <a:pt x="161945" y="138527"/>
                    <a:pt x="164064" y="140948"/>
                    <a:pt x="166183" y="143067"/>
                  </a:cubicBezTo>
                  <a:cubicBezTo>
                    <a:pt x="167697" y="144883"/>
                    <a:pt x="169513" y="146397"/>
                    <a:pt x="171329" y="147608"/>
                  </a:cubicBezTo>
                  <a:cubicBezTo>
                    <a:pt x="171783" y="147759"/>
                    <a:pt x="172162" y="147835"/>
                    <a:pt x="172540" y="147835"/>
                  </a:cubicBezTo>
                  <a:cubicBezTo>
                    <a:pt x="172918" y="147835"/>
                    <a:pt x="173297" y="147759"/>
                    <a:pt x="173751" y="147608"/>
                  </a:cubicBezTo>
                  <a:cubicBezTo>
                    <a:pt x="174659" y="147002"/>
                    <a:pt x="174659" y="145791"/>
                    <a:pt x="174054" y="144883"/>
                  </a:cubicBezTo>
                  <a:cubicBezTo>
                    <a:pt x="172540" y="143067"/>
                    <a:pt x="170724" y="141554"/>
                    <a:pt x="169210" y="139737"/>
                  </a:cubicBezTo>
                  <a:cubicBezTo>
                    <a:pt x="165881" y="136105"/>
                    <a:pt x="166183" y="134894"/>
                    <a:pt x="170724" y="134289"/>
                  </a:cubicBezTo>
                  <a:cubicBezTo>
                    <a:pt x="176475" y="133078"/>
                    <a:pt x="181621" y="130051"/>
                    <a:pt x="185556" y="125813"/>
                  </a:cubicBezTo>
                  <a:cubicBezTo>
                    <a:pt x="186162" y="125208"/>
                    <a:pt x="186767" y="124602"/>
                    <a:pt x="187070" y="123997"/>
                  </a:cubicBezTo>
                  <a:cubicBezTo>
                    <a:pt x="187709" y="123198"/>
                    <a:pt x="188517" y="122821"/>
                    <a:pt x="189315" y="122821"/>
                  </a:cubicBezTo>
                  <a:cubicBezTo>
                    <a:pt x="190029" y="122821"/>
                    <a:pt x="190736" y="123123"/>
                    <a:pt x="191308" y="123694"/>
                  </a:cubicBezTo>
                  <a:cubicBezTo>
                    <a:pt x="194032" y="125813"/>
                    <a:pt x="196756" y="127932"/>
                    <a:pt x="199480" y="130051"/>
                  </a:cubicBezTo>
                  <a:cubicBezTo>
                    <a:pt x="200919" y="131010"/>
                    <a:pt x="201978" y="132919"/>
                    <a:pt x="203860" y="132919"/>
                  </a:cubicBezTo>
                  <a:cubicBezTo>
                    <a:pt x="204354" y="132919"/>
                    <a:pt x="204905" y="132787"/>
                    <a:pt x="205534" y="132473"/>
                  </a:cubicBezTo>
                  <a:cubicBezTo>
                    <a:pt x="207048" y="131564"/>
                    <a:pt x="205837" y="129143"/>
                    <a:pt x="202507" y="126116"/>
                  </a:cubicBezTo>
                  <a:cubicBezTo>
                    <a:pt x="200086" y="123997"/>
                    <a:pt x="197059" y="122786"/>
                    <a:pt x="195545" y="119759"/>
                  </a:cubicBezTo>
                  <a:cubicBezTo>
                    <a:pt x="196453" y="119456"/>
                    <a:pt x="196756" y="118851"/>
                    <a:pt x="197362" y="118851"/>
                  </a:cubicBezTo>
                  <a:cubicBezTo>
                    <a:pt x="204929" y="118246"/>
                    <a:pt x="212194" y="114008"/>
                    <a:pt x="216129" y="107651"/>
                  </a:cubicBezTo>
                  <a:cubicBezTo>
                    <a:pt x="216432" y="107348"/>
                    <a:pt x="216734" y="107046"/>
                    <a:pt x="216734" y="107046"/>
                  </a:cubicBezTo>
                  <a:cubicBezTo>
                    <a:pt x="217945" y="105662"/>
                    <a:pt x="218662" y="104970"/>
                    <a:pt x="219506" y="104970"/>
                  </a:cubicBezTo>
                  <a:cubicBezTo>
                    <a:pt x="220138" y="104970"/>
                    <a:pt x="220843" y="105359"/>
                    <a:pt x="221880" y="106138"/>
                  </a:cubicBezTo>
                  <a:cubicBezTo>
                    <a:pt x="223394" y="107348"/>
                    <a:pt x="224605" y="108559"/>
                    <a:pt x="226118" y="109770"/>
                  </a:cubicBezTo>
                  <a:cubicBezTo>
                    <a:pt x="227934" y="110981"/>
                    <a:pt x="229145" y="112192"/>
                    <a:pt x="231264" y="113705"/>
                  </a:cubicBezTo>
                  <a:cubicBezTo>
                    <a:pt x="232172" y="114311"/>
                    <a:pt x="233080" y="114613"/>
                    <a:pt x="233799" y="114613"/>
                  </a:cubicBezTo>
                  <a:cubicBezTo>
                    <a:pt x="234518" y="114613"/>
                    <a:pt x="235048" y="114311"/>
                    <a:pt x="235199" y="113705"/>
                  </a:cubicBezTo>
                  <a:cubicBezTo>
                    <a:pt x="235805" y="112192"/>
                    <a:pt x="235502" y="110981"/>
                    <a:pt x="234291" y="110073"/>
                  </a:cubicBezTo>
                  <a:cubicBezTo>
                    <a:pt x="231869" y="108559"/>
                    <a:pt x="229751" y="106743"/>
                    <a:pt x="227329" y="104624"/>
                  </a:cubicBezTo>
                  <a:cubicBezTo>
                    <a:pt x="226421" y="104019"/>
                    <a:pt x="225210" y="103413"/>
                    <a:pt x="225815" y="101597"/>
                  </a:cubicBezTo>
                  <a:cubicBezTo>
                    <a:pt x="234896" y="99176"/>
                    <a:pt x="235805" y="98873"/>
                    <a:pt x="242161" y="91305"/>
                  </a:cubicBezTo>
                  <a:cubicBezTo>
                    <a:pt x="242767" y="90397"/>
                    <a:pt x="243372" y="89489"/>
                    <a:pt x="243978" y="88884"/>
                  </a:cubicBezTo>
                  <a:cubicBezTo>
                    <a:pt x="244704" y="87794"/>
                    <a:pt x="245757" y="87249"/>
                    <a:pt x="246811" y="87249"/>
                  </a:cubicBezTo>
                  <a:cubicBezTo>
                    <a:pt x="247513" y="87249"/>
                    <a:pt x="248215" y="87491"/>
                    <a:pt x="248821" y="87976"/>
                  </a:cubicBezTo>
                  <a:cubicBezTo>
                    <a:pt x="252453" y="89792"/>
                    <a:pt x="255783" y="91608"/>
                    <a:pt x="259415" y="93424"/>
                  </a:cubicBezTo>
                  <a:cubicBezTo>
                    <a:pt x="260323" y="94030"/>
                    <a:pt x="261837" y="94635"/>
                    <a:pt x="263048" y="94938"/>
                  </a:cubicBezTo>
                  <a:cubicBezTo>
                    <a:pt x="263350" y="94938"/>
                    <a:pt x="263956" y="94332"/>
                    <a:pt x="264259" y="94030"/>
                  </a:cubicBezTo>
                  <a:cubicBezTo>
                    <a:pt x="264864" y="93424"/>
                    <a:pt x="264864" y="92516"/>
                    <a:pt x="264561" y="91911"/>
                  </a:cubicBezTo>
                  <a:cubicBezTo>
                    <a:pt x="263350" y="90397"/>
                    <a:pt x="261837" y="89489"/>
                    <a:pt x="260021" y="88581"/>
                  </a:cubicBezTo>
                  <a:cubicBezTo>
                    <a:pt x="258507" y="87673"/>
                    <a:pt x="256691" y="86765"/>
                    <a:pt x="255480" y="85857"/>
                  </a:cubicBezTo>
                  <a:cubicBezTo>
                    <a:pt x="253967" y="84949"/>
                    <a:pt x="251848" y="84949"/>
                    <a:pt x="251242" y="82527"/>
                  </a:cubicBezTo>
                  <a:cubicBezTo>
                    <a:pt x="252150" y="81619"/>
                    <a:pt x="253059" y="81014"/>
                    <a:pt x="253967" y="80408"/>
                  </a:cubicBezTo>
                  <a:cubicBezTo>
                    <a:pt x="257902" y="77987"/>
                    <a:pt x="261232" y="74051"/>
                    <a:pt x="262745" y="69511"/>
                  </a:cubicBezTo>
                  <a:cubicBezTo>
                    <a:pt x="263048" y="68603"/>
                    <a:pt x="263653" y="67392"/>
                    <a:pt x="263956" y="66484"/>
                  </a:cubicBezTo>
                  <a:cubicBezTo>
                    <a:pt x="263956" y="65273"/>
                    <a:pt x="265167" y="64668"/>
                    <a:pt x="266075" y="64668"/>
                  </a:cubicBezTo>
                  <a:cubicBezTo>
                    <a:pt x="269707" y="64970"/>
                    <a:pt x="273340" y="64970"/>
                    <a:pt x="277275" y="65273"/>
                  </a:cubicBezTo>
                  <a:cubicBezTo>
                    <a:pt x="278231" y="65433"/>
                    <a:pt x="279188" y="65844"/>
                    <a:pt x="280056" y="65844"/>
                  </a:cubicBezTo>
                  <a:cubicBezTo>
                    <a:pt x="280836" y="65844"/>
                    <a:pt x="281545" y="65511"/>
                    <a:pt x="282118" y="64365"/>
                  </a:cubicBezTo>
                  <a:cubicBezTo>
                    <a:pt x="282723" y="62852"/>
                    <a:pt x="281210" y="61035"/>
                    <a:pt x="277880" y="60733"/>
                  </a:cubicBezTo>
                  <a:cubicBezTo>
                    <a:pt x="274248" y="60127"/>
                    <a:pt x="270615" y="59825"/>
                    <a:pt x="266983" y="59825"/>
                  </a:cubicBezTo>
                  <a:cubicBezTo>
                    <a:pt x="262442" y="59825"/>
                    <a:pt x="262140" y="59522"/>
                    <a:pt x="263956" y="55587"/>
                  </a:cubicBezTo>
                  <a:cubicBezTo>
                    <a:pt x="266075" y="51652"/>
                    <a:pt x="266680" y="47414"/>
                    <a:pt x="265772" y="43479"/>
                  </a:cubicBezTo>
                  <a:cubicBezTo>
                    <a:pt x="265469" y="42268"/>
                    <a:pt x="265167" y="41360"/>
                    <a:pt x="265167" y="40149"/>
                  </a:cubicBezTo>
                  <a:cubicBezTo>
                    <a:pt x="264561" y="37122"/>
                    <a:pt x="264561" y="37122"/>
                    <a:pt x="267588" y="35609"/>
                  </a:cubicBezTo>
                  <a:cubicBezTo>
                    <a:pt x="269404" y="34700"/>
                    <a:pt x="271221" y="34095"/>
                    <a:pt x="272734" y="33187"/>
                  </a:cubicBezTo>
                  <a:cubicBezTo>
                    <a:pt x="274853" y="32582"/>
                    <a:pt x="276367" y="31068"/>
                    <a:pt x="277880" y="29555"/>
                  </a:cubicBezTo>
                  <a:cubicBezTo>
                    <a:pt x="278485" y="28646"/>
                    <a:pt x="278485" y="27436"/>
                    <a:pt x="277880" y="26528"/>
                  </a:cubicBezTo>
                  <a:cubicBezTo>
                    <a:pt x="277380" y="26028"/>
                    <a:pt x="276789" y="25803"/>
                    <a:pt x="276206" y="25803"/>
                  </a:cubicBezTo>
                  <a:cubicBezTo>
                    <a:pt x="275731" y="25803"/>
                    <a:pt x="275261" y="25953"/>
                    <a:pt x="274853" y="26225"/>
                  </a:cubicBezTo>
                  <a:cubicBezTo>
                    <a:pt x="271523" y="28646"/>
                    <a:pt x="267588" y="30463"/>
                    <a:pt x="263653" y="31976"/>
                  </a:cubicBezTo>
                  <a:cubicBezTo>
                    <a:pt x="262864" y="32239"/>
                    <a:pt x="262133" y="32445"/>
                    <a:pt x="261483" y="32445"/>
                  </a:cubicBezTo>
                  <a:cubicBezTo>
                    <a:pt x="260637" y="32445"/>
                    <a:pt x="259929" y="32096"/>
                    <a:pt x="259415" y="31068"/>
                  </a:cubicBezTo>
                  <a:cubicBezTo>
                    <a:pt x="257599" y="28344"/>
                    <a:pt x="254875" y="25922"/>
                    <a:pt x="251848" y="24409"/>
                  </a:cubicBezTo>
                  <a:cubicBezTo>
                    <a:pt x="252756" y="20776"/>
                    <a:pt x="255783" y="19263"/>
                    <a:pt x="257599" y="16841"/>
                  </a:cubicBezTo>
                  <a:cubicBezTo>
                    <a:pt x="258507" y="15933"/>
                    <a:pt x="258507" y="14722"/>
                    <a:pt x="257599" y="13814"/>
                  </a:cubicBezTo>
                  <a:cubicBezTo>
                    <a:pt x="257267" y="13482"/>
                    <a:pt x="256753" y="13241"/>
                    <a:pt x="256206" y="13241"/>
                  </a:cubicBezTo>
                  <a:cubicBezTo>
                    <a:pt x="255756" y="13241"/>
                    <a:pt x="255285" y="13404"/>
                    <a:pt x="254875" y="13814"/>
                  </a:cubicBezTo>
                  <a:cubicBezTo>
                    <a:pt x="253059" y="15025"/>
                    <a:pt x="251545" y="16236"/>
                    <a:pt x="250032" y="17749"/>
                  </a:cubicBezTo>
                  <a:cubicBezTo>
                    <a:pt x="248821" y="19263"/>
                    <a:pt x="247610" y="21382"/>
                    <a:pt x="246399" y="22895"/>
                  </a:cubicBezTo>
                  <a:cubicBezTo>
                    <a:pt x="245399" y="24395"/>
                    <a:pt x="244675" y="25069"/>
                    <a:pt x="243821" y="25069"/>
                  </a:cubicBezTo>
                  <a:cubicBezTo>
                    <a:pt x="243124" y="25069"/>
                    <a:pt x="242342" y="24620"/>
                    <a:pt x="241253" y="23803"/>
                  </a:cubicBezTo>
                  <a:cubicBezTo>
                    <a:pt x="239740" y="21987"/>
                    <a:pt x="237924" y="20474"/>
                    <a:pt x="235805" y="19263"/>
                  </a:cubicBezTo>
                  <a:cubicBezTo>
                    <a:pt x="233686" y="18355"/>
                    <a:pt x="231264" y="17447"/>
                    <a:pt x="228842" y="16841"/>
                  </a:cubicBezTo>
                  <a:cubicBezTo>
                    <a:pt x="229751" y="15630"/>
                    <a:pt x="230356" y="14420"/>
                    <a:pt x="230961" y="13511"/>
                  </a:cubicBezTo>
                  <a:cubicBezTo>
                    <a:pt x="231567" y="12603"/>
                    <a:pt x="232172" y="11695"/>
                    <a:pt x="232475" y="10787"/>
                  </a:cubicBezTo>
                  <a:cubicBezTo>
                    <a:pt x="232475" y="9879"/>
                    <a:pt x="232475" y="9274"/>
                    <a:pt x="231869" y="8366"/>
                  </a:cubicBezTo>
                  <a:cubicBezTo>
                    <a:pt x="231567" y="8063"/>
                    <a:pt x="231113" y="7912"/>
                    <a:pt x="230621" y="7912"/>
                  </a:cubicBezTo>
                  <a:cubicBezTo>
                    <a:pt x="230129" y="7912"/>
                    <a:pt x="229599" y="8063"/>
                    <a:pt x="229145" y="8366"/>
                  </a:cubicBezTo>
                  <a:cubicBezTo>
                    <a:pt x="227632" y="9879"/>
                    <a:pt x="226118" y="11695"/>
                    <a:pt x="225513" y="13511"/>
                  </a:cubicBezTo>
                  <a:cubicBezTo>
                    <a:pt x="224302" y="15025"/>
                    <a:pt x="223999" y="17447"/>
                    <a:pt x="222183" y="18960"/>
                  </a:cubicBezTo>
                  <a:cubicBezTo>
                    <a:pt x="218047" y="16770"/>
                    <a:pt x="213519" y="15754"/>
                    <a:pt x="208914" y="15754"/>
                  </a:cubicBezTo>
                  <a:cubicBezTo>
                    <a:pt x="207791" y="15754"/>
                    <a:pt x="206663" y="15814"/>
                    <a:pt x="205534" y="15933"/>
                  </a:cubicBezTo>
                  <a:cubicBezTo>
                    <a:pt x="205534" y="11998"/>
                    <a:pt x="206140" y="8063"/>
                    <a:pt x="207048" y="4430"/>
                  </a:cubicBezTo>
                  <a:cubicBezTo>
                    <a:pt x="207351" y="2917"/>
                    <a:pt x="207653" y="798"/>
                    <a:pt x="206140" y="193"/>
                  </a:cubicBezTo>
                  <a:cubicBezTo>
                    <a:pt x="205911" y="101"/>
                    <a:pt x="205676" y="58"/>
                    <a:pt x="205440" y="58"/>
                  </a:cubicBezTo>
                  <a:cubicBezTo>
                    <a:pt x="204112" y="58"/>
                    <a:pt x="202764" y="1421"/>
                    <a:pt x="202507" y="3220"/>
                  </a:cubicBezTo>
                  <a:cubicBezTo>
                    <a:pt x="201902" y="5641"/>
                    <a:pt x="201297" y="8063"/>
                    <a:pt x="200994" y="10182"/>
                  </a:cubicBezTo>
                  <a:cubicBezTo>
                    <a:pt x="200994" y="12603"/>
                    <a:pt x="200086" y="15025"/>
                    <a:pt x="199178" y="17447"/>
                  </a:cubicBezTo>
                  <a:cubicBezTo>
                    <a:pt x="195695" y="15980"/>
                    <a:pt x="191990" y="15180"/>
                    <a:pt x="188265" y="15180"/>
                  </a:cubicBezTo>
                  <a:cubicBezTo>
                    <a:pt x="185839" y="15180"/>
                    <a:pt x="183404" y="15519"/>
                    <a:pt x="181016" y="16236"/>
                  </a:cubicBezTo>
                  <a:cubicBezTo>
                    <a:pt x="180108" y="16236"/>
                    <a:pt x="179199" y="15630"/>
                    <a:pt x="179199" y="14722"/>
                  </a:cubicBezTo>
                  <a:cubicBezTo>
                    <a:pt x="179199" y="11695"/>
                    <a:pt x="179502" y="8366"/>
                    <a:pt x="180108" y="5339"/>
                  </a:cubicBezTo>
                  <a:cubicBezTo>
                    <a:pt x="180410" y="4733"/>
                    <a:pt x="179502" y="3825"/>
                    <a:pt x="178897" y="3825"/>
                  </a:cubicBezTo>
                  <a:cubicBezTo>
                    <a:pt x="178594" y="3674"/>
                    <a:pt x="178216" y="3598"/>
                    <a:pt x="177837" y="3598"/>
                  </a:cubicBezTo>
                  <a:cubicBezTo>
                    <a:pt x="177459" y="3598"/>
                    <a:pt x="177081" y="3674"/>
                    <a:pt x="176778" y="3825"/>
                  </a:cubicBezTo>
                  <a:cubicBezTo>
                    <a:pt x="175567" y="4430"/>
                    <a:pt x="174962" y="5944"/>
                    <a:pt x="174962" y="7155"/>
                  </a:cubicBezTo>
                  <a:cubicBezTo>
                    <a:pt x="174659" y="10787"/>
                    <a:pt x="174356" y="14420"/>
                    <a:pt x="174054" y="17749"/>
                  </a:cubicBezTo>
                  <a:cubicBezTo>
                    <a:pt x="173574" y="18037"/>
                    <a:pt x="173124" y="18143"/>
                    <a:pt x="172696" y="18143"/>
                  </a:cubicBezTo>
                  <a:cubicBezTo>
                    <a:pt x="171772" y="18143"/>
                    <a:pt x="170945" y="17653"/>
                    <a:pt x="170118" y="17447"/>
                  </a:cubicBezTo>
                  <a:cubicBezTo>
                    <a:pt x="166789" y="15933"/>
                    <a:pt x="163459" y="15328"/>
                    <a:pt x="160129" y="15328"/>
                  </a:cubicBezTo>
                  <a:cubicBezTo>
                    <a:pt x="159161" y="15388"/>
                    <a:pt x="158386" y="15437"/>
                    <a:pt x="157759" y="15437"/>
                  </a:cubicBezTo>
                  <a:cubicBezTo>
                    <a:pt x="155250" y="15437"/>
                    <a:pt x="155104" y="14662"/>
                    <a:pt x="154378" y="10787"/>
                  </a:cubicBezTo>
                  <a:cubicBezTo>
                    <a:pt x="154075" y="9274"/>
                    <a:pt x="153773" y="7760"/>
                    <a:pt x="153167" y="6247"/>
                  </a:cubicBezTo>
                  <a:cubicBezTo>
                    <a:pt x="152864" y="4733"/>
                    <a:pt x="152259" y="3220"/>
                    <a:pt x="151654" y="1706"/>
                  </a:cubicBezTo>
                  <a:cubicBezTo>
                    <a:pt x="151181" y="761"/>
                    <a:pt x="150155" y="0"/>
                    <a:pt x="14915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8"/>
            <p:cNvSpPr/>
            <p:nvPr/>
          </p:nvSpPr>
          <p:spPr>
            <a:xfrm>
              <a:off x="1365675" y="1700475"/>
              <a:ext cx="2777300" cy="2177425"/>
            </a:xfrm>
            <a:custGeom>
              <a:avLst/>
              <a:gdLst/>
              <a:ahLst/>
              <a:cxnLst/>
              <a:rect l="l" t="t" r="r" b="b"/>
              <a:pathLst>
                <a:path w="111092" h="87097" extrusionOk="0">
                  <a:moveTo>
                    <a:pt x="82278" y="4963"/>
                  </a:moveTo>
                  <a:cubicBezTo>
                    <a:pt x="86711" y="4963"/>
                    <a:pt x="91061" y="6113"/>
                    <a:pt x="95049" y="7989"/>
                  </a:cubicBezTo>
                  <a:cubicBezTo>
                    <a:pt x="98681" y="9502"/>
                    <a:pt x="101405" y="12227"/>
                    <a:pt x="102919" y="15556"/>
                  </a:cubicBezTo>
                  <a:cubicBezTo>
                    <a:pt x="105341" y="20400"/>
                    <a:pt x="106249" y="25546"/>
                    <a:pt x="105643" y="30994"/>
                  </a:cubicBezTo>
                  <a:cubicBezTo>
                    <a:pt x="105038" y="34929"/>
                    <a:pt x="104130" y="38562"/>
                    <a:pt x="102616" y="42194"/>
                  </a:cubicBezTo>
                  <a:cubicBezTo>
                    <a:pt x="99892" y="48248"/>
                    <a:pt x="96865" y="54302"/>
                    <a:pt x="94141" y="60053"/>
                  </a:cubicBezTo>
                  <a:cubicBezTo>
                    <a:pt x="92022" y="64594"/>
                    <a:pt x="88389" y="68529"/>
                    <a:pt x="84454" y="71253"/>
                  </a:cubicBezTo>
                  <a:cubicBezTo>
                    <a:pt x="77492" y="75794"/>
                    <a:pt x="69924" y="78821"/>
                    <a:pt x="62054" y="80637"/>
                  </a:cubicBezTo>
                  <a:cubicBezTo>
                    <a:pt x="56317" y="81818"/>
                    <a:pt x="50392" y="82435"/>
                    <a:pt x="44488" y="82435"/>
                  </a:cubicBezTo>
                  <a:cubicBezTo>
                    <a:pt x="39801" y="82435"/>
                    <a:pt x="35128" y="82046"/>
                    <a:pt x="30573" y="81242"/>
                  </a:cubicBezTo>
                  <a:cubicBezTo>
                    <a:pt x="28152" y="80940"/>
                    <a:pt x="26033" y="80334"/>
                    <a:pt x="23914" y="79729"/>
                  </a:cubicBezTo>
                  <a:cubicBezTo>
                    <a:pt x="15136" y="77005"/>
                    <a:pt x="8779" y="70345"/>
                    <a:pt x="6660" y="61567"/>
                  </a:cubicBezTo>
                  <a:cubicBezTo>
                    <a:pt x="2725" y="47340"/>
                    <a:pt x="5146" y="38259"/>
                    <a:pt x="15741" y="27967"/>
                  </a:cubicBezTo>
                  <a:cubicBezTo>
                    <a:pt x="24217" y="20097"/>
                    <a:pt x="34508" y="14346"/>
                    <a:pt x="45708" y="11016"/>
                  </a:cubicBezTo>
                  <a:cubicBezTo>
                    <a:pt x="53579" y="8897"/>
                    <a:pt x="61449" y="7384"/>
                    <a:pt x="69319" y="6778"/>
                  </a:cubicBezTo>
                  <a:lnTo>
                    <a:pt x="69319" y="6475"/>
                  </a:lnTo>
                  <a:cubicBezTo>
                    <a:pt x="72649" y="6173"/>
                    <a:pt x="75676" y="6173"/>
                    <a:pt x="78400" y="5265"/>
                  </a:cubicBezTo>
                  <a:cubicBezTo>
                    <a:pt x="79695" y="5060"/>
                    <a:pt x="80990" y="4963"/>
                    <a:pt x="82278" y="4963"/>
                  </a:cubicBezTo>
                  <a:close/>
                  <a:moveTo>
                    <a:pt x="79733" y="0"/>
                  </a:moveTo>
                  <a:cubicBezTo>
                    <a:pt x="78462" y="0"/>
                    <a:pt x="77220" y="199"/>
                    <a:pt x="75979" y="1027"/>
                  </a:cubicBezTo>
                  <a:cubicBezTo>
                    <a:pt x="74465" y="1632"/>
                    <a:pt x="72649" y="2238"/>
                    <a:pt x="70833" y="2238"/>
                  </a:cubicBezTo>
                  <a:cubicBezTo>
                    <a:pt x="63265" y="3146"/>
                    <a:pt x="56000" y="4357"/>
                    <a:pt x="49038" y="5870"/>
                  </a:cubicBezTo>
                  <a:cubicBezTo>
                    <a:pt x="37838" y="8594"/>
                    <a:pt x="27244" y="13740"/>
                    <a:pt x="17860" y="20702"/>
                  </a:cubicBezTo>
                  <a:cubicBezTo>
                    <a:pt x="12411" y="24940"/>
                    <a:pt x="7871" y="30086"/>
                    <a:pt x="4238" y="35837"/>
                  </a:cubicBezTo>
                  <a:cubicBezTo>
                    <a:pt x="1211" y="40681"/>
                    <a:pt x="0" y="46129"/>
                    <a:pt x="606" y="51880"/>
                  </a:cubicBezTo>
                  <a:cubicBezTo>
                    <a:pt x="909" y="53999"/>
                    <a:pt x="1211" y="56421"/>
                    <a:pt x="1514" y="58843"/>
                  </a:cubicBezTo>
                  <a:cubicBezTo>
                    <a:pt x="3028" y="72161"/>
                    <a:pt x="13622" y="83059"/>
                    <a:pt x="26941" y="85177"/>
                  </a:cubicBezTo>
                  <a:cubicBezTo>
                    <a:pt x="33083" y="86480"/>
                    <a:pt x="39224" y="87096"/>
                    <a:pt x="45366" y="87096"/>
                  </a:cubicBezTo>
                  <a:cubicBezTo>
                    <a:pt x="49213" y="87096"/>
                    <a:pt x="53061" y="86855"/>
                    <a:pt x="56908" y="86388"/>
                  </a:cubicBezTo>
                  <a:cubicBezTo>
                    <a:pt x="67806" y="84572"/>
                    <a:pt x="78400" y="80637"/>
                    <a:pt x="87481" y="74583"/>
                  </a:cubicBezTo>
                  <a:cubicBezTo>
                    <a:pt x="91114" y="72464"/>
                    <a:pt x="94141" y="69437"/>
                    <a:pt x="96562" y="66107"/>
                  </a:cubicBezTo>
                  <a:cubicBezTo>
                    <a:pt x="101405" y="57632"/>
                    <a:pt x="105341" y="48853"/>
                    <a:pt x="108670" y="39470"/>
                  </a:cubicBezTo>
                  <a:cubicBezTo>
                    <a:pt x="110789" y="33416"/>
                    <a:pt x="111092" y="27059"/>
                    <a:pt x="109578" y="21005"/>
                  </a:cubicBezTo>
                  <a:cubicBezTo>
                    <a:pt x="108973" y="14951"/>
                    <a:pt x="105643" y="9805"/>
                    <a:pt x="100800" y="6475"/>
                  </a:cubicBezTo>
                  <a:cubicBezTo>
                    <a:pt x="95857" y="3568"/>
                    <a:pt x="91472" y="101"/>
                    <a:pt x="85231" y="101"/>
                  </a:cubicBezTo>
                  <a:cubicBezTo>
                    <a:pt x="84975" y="101"/>
                    <a:pt x="84716" y="107"/>
                    <a:pt x="84454" y="119"/>
                  </a:cubicBezTo>
                  <a:cubicBezTo>
                    <a:pt x="84083" y="156"/>
                    <a:pt x="83717" y="170"/>
                    <a:pt x="83355" y="170"/>
                  </a:cubicBezTo>
                  <a:cubicBezTo>
                    <a:pt x="82108" y="170"/>
                    <a:pt x="80908" y="0"/>
                    <a:pt x="7973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8"/>
            <p:cNvSpPr/>
            <p:nvPr/>
          </p:nvSpPr>
          <p:spPr>
            <a:xfrm>
              <a:off x="4332150" y="1461275"/>
              <a:ext cx="1816225" cy="1284075"/>
            </a:xfrm>
            <a:custGeom>
              <a:avLst/>
              <a:gdLst/>
              <a:ahLst/>
              <a:cxnLst/>
              <a:rect l="l" t="t" r="r" b="b"/>
              <a:pathLst>
                <a:path w="72649" h="51363" extrusionOk="0">
                  <a:moveTo>
                    <a:pt x="45928" y="4529"/>
                  </a:moveTo>
                  <a:cubicBezTo>
                    <a:pt x="48167" y="4529"/>
                    <a:pt x="50419" y="4629"/>
                    <a:pt x="52670" y="4844"/>
                  </a:cubicBezTo>
                  <a:cubicBezTo>
                    <a:pt x="56000" y="4844"/>
                    <a:pt x="58724" y="6660"/>
                    <a:pt x="60238" y="9384"/>
                  </a:cubicBezTo>
                  <a:lnTo>
                    <a:pt x="64778" y="17557"/>
                  </a:lnTo>
                  <a:cubicBezTo>
                    <a:pt x="67200" y="22097"/>
                    <a:pt x="66292" y="27849"/>
                    <a:pt x="62660" y="31481"/>
                  </a:cubicBezTo>
                  <a:cubicBezTo>
                    <a:pt x="62054" y="32692"/>
                    <a:pt x="60843" y="33600"/>
                    <a:pt x="59935" y="34205"/>
                  </a:cubicBezTo>
                  <a:cubicBezTo>
                    <a:pt x="51460" y="40562"/>
                    <a:pt x="41773" y="44800"/>
                    <a:pt x="31481" y="46313"/>
                  </a:cubicBezTo>
                  <a:cubicBezTo>
                    <a:pt x="30140" y="46505"/>
                    <a:pt x="28767" y="46606"/>
                    <a:pt x="27394" y="46606"/>
                  </a:cubicBezTo>
                  <a:cubicBezTo>
                    <a:pt x="24429" y="46606"/>
                    <a:pt x="21457" y="46137"/>
                    <a:pt x="18768" y="45103"/>
                  </a:cubicBezTo>
                  <a:cubicBezTo>
                    <a:pt x="16044" y="44195"/>
                    <a:pt x="13925" y="42984"/>
                    <a:pt x="11806" y="41470"/>
                  </a:cubicBezTo>
                  <a:cubicBezTo>
                    <a:pt x="5752" y="36324"/>
                    <a:pt x="4844" y="31481"/>
                    <a:pt x="7871" y="26335"/>
                  </a:cubicBezTo>
                  <a:cubicBezTo>
                    <a:pt x="13319" y="15438"/>
                    <a:pt x="21189" y="7265"/>
                    <a:pt x="33903" y="5449"/>
                  </a:cubicBezTo>
                  <a:cubicBezTo>
                    <a:pt x="37812" y="4863"/>
                    <a:pt x="41848" y="4529"/>
                    <a:pt x="45928" y="4529"/>
                  </a:cubicBezTo>
                  <a:close/>
                  <a:moveTo>
                    <a:pt x="55092" y="0"/>
                  </a:moveTo>
                  <a:cubicBezTo>
                    <a:pt x="53293" y="180"/>
                    <a:pt x="51495" y="227"/>
                    <a:pt x="49728" y="227"/>
                  </a:cubicBezTo>
                  <a:cubicBezTo>
                    <a:pt x="47855" y="227"/>
                    <a:pt x="46018" y="175"/>
                    <a:pt x="44254" y="175"/>
                  </a:cubicBezTo>
                  <a:cubicBezTo>
                    <a:pt x="42081" y="175"/>
                    <a:pt x="40020" y="253"/>
                    <a:pt x="38141" y="606"/>
                  </a:cubicBezTo>
                  <a:cubicBezTo>
                    <a:pt x="23308" y="1514"/>
                    <a:pt x="9990" y="10595"/>
                    <a:pt x="3936" y="24216"/>
                  </a:cubicBezTo>
                  <a:cubicBezTo>
                    <a:pt x="0" y="31481"/>
                    <a:pt x="2119" y="40562"/>
                    <a:pt x="8779" y="45103"/>
                  </a:cubicBezTo>
                  <a:cubicBezTo>
                    <a:pt x="14175" y="49214"/>
                    <a:pt x="20443" y="51362"/>
                    <a:pt x="26843" y="51362"/>
                  </a:cubicBezTo>
                  <a:cubicBezTo>
                    <a:pt x="27983" y="51362"/>
                    <a:pt x="29127" y="51294"/>
                    <a:pt x="30271" y="51157"/>
                  </a:cubicBezTo>
                  <a:cubicBezTo>
                    <a:pt x="42379" y="49946"/>
                    <a:pt x="53579" y="45405"/>
                    <a:pt x="62660" y="37838"/>
                  </a:cubicBezTo>
                  <a:cubicBezTo>
                    <a:pt x="71135" y="31784"/>
                    <a:pt x="72649" y="23611"/>
                    <a:pt x="68108" y="14227"/>
                  </a:cubicBezTo>
                  <a:cubicBezTo>
                    <a:pt x="67503" y="12714"/>
                    <a:pt x="66595" y="11503"/>
                    <a:pt x="65687" y="9989"/>
                  </a:cubicBezTo>
                  <a:cubicBezTo>
                    <a:pt x="64778" y="8476"/>
                    <a:pt x="64173" y="6660"/>
                    <a:pt x="63870" y="4844"/>
                  </a:cubicBezTo>
                  <a:cubicBezTo>
                    <a:pt x="63870" y="2422"/>
                    <a:pt x="62660" y="1514"/>
                    <a:pt x="60541" y="1211"/>
                  </a:cubicBezTo>
                  <a:cubicBezTo>
                    <a:pt x="58724" y="606"/>
                    <a:pt x="56908" y="303"/>
                    <a:pt x="5509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8"/>
            <p:cNvSpPr/>
            <p:nvPr/>
          </p:nvSpPr>
          <p:spPr>
            <a:xfrm>
              <a:off x="1713775" y="2132325"/>
              <a:ext cx="2050825" cy="1387625"/>
            </a:xfrm>
            <a:custGeom>
              <a:avLst/>
              <a:gdLst/>
              <a:ahLst/>
              <a:cxnLst/>
              <a:rect l="l" t="t" r="r" b="b"/>
              <a:pathLst>
                <a:path w="82033" h="55505" extrusionOk="0">
                  <a:moveTo>
                    <a:pt x="46257" y="5322"/>
                  </a:moveTo>
                  <a:cubicBezTo>
                    <a:pt x="47811" y="5322"/>
                    <a:pt x="49388" y="5722"/>
                    <a:pt x="50855" y="6455"/>
                  </a:cubicBezTo>
                  <a:cubicBezTo>
                    <a:pt x="52973" y="7061"/>
                    <a:pt x="55092" y="7363"/>
                    <a:pt x="57514" y="7363"/>
                  </a:cubicBezTo>
                  <a:cubicBezTo>
                    <a:pt x="60541" y="7969"/>
                    <a:pt x="63568" y="8272"/>
                    <a:pt x="66595" y="8877"/>
                  </a:cubicBezTo>
                  <a:cubicBezTo>
                    <a:pt x="73557" y="9785"/>
                    <a:pt x="76584" y="17958"/>
                    <a:pt x="71741" y="22801"/>
                  </a:cubicBezTo>
                  <a:cubicBezTo>
                    <a:pt x="69319" y="26131"/>
                    <a:pt x="66595" y="29461"/>
                    <a:pt x="63568" y="32185"/>
                  </a:cubicBezTo>
                  <a:cubicBezTo>
                    <a:pt x="58725" y="36725"/>
                    <a:pt x="53579" y="40660"/>
                    <a:pt x="47828" y="44293"/>
                  </a:cubicBezTo>
                  <a:cubicBezTo>
                    <a:pt x="42076" y="47925"/>
                    <a:pt x="35417" y="50044"/>
                    <a:pt x="28757" y="50650"/>
                  </a:cubicBezTo>
                  <a:cubicBezTo>
                    <a:pt x="27149" y="50864"/>
                    <a:pt x="25540" y="50965"/>
                    <a:pt x="23945" y="50965"/>
                  </a:cubicBezTo>
                  <a:cubicBezTo>
                    <a:pt x="21038" y="50965"/>
                    <a:pt x="18175" y="50631"/>
                    <a:pt x="15439" y="50044"/>
                  </a:cubicBezTo>
                  <a:cubicBezTo>
                    <a:pt x="13320" y="49439"/>
                    <a:pt x="11503" y="48531"/>
                    <a:pt x="9687" y="47320"/>
                  </a:cubicBezTo>
                  <a:cubicBezTo>
                    <a:pt x="6357" y="45201"/>
                    <a:pt x="4541" y="41266"/>
                    <a:pt x="5752" y="37331"/>
                  </a:cubicBezTo>
                  <a:cubicBezTo>
                    <a:pt x="6963" y="30671"/>
                    <a:pt x="10293" y="24920"/>
                    <a:pt x="15741" y="20682"/>
                  </a:cubicBezTo>
                  <a:cubicBezTo>
                    <a:pt x="23611" y="13720"/>
                    <a:pt x="32995" y="8574"/>
                    <a:pt x="43287" y="5850"/>
                  </a:cubicBezTo>
                  <a:cubicBezTo>
                    <a:pt x="44242" y="5492"/>
                    <a:pt x="45245" y="5322"/>
                    <a:pt x="46257" y="5322"/>
                  </a:cubicBezTo>
                  <a:close/>
                  <a:moveTo>
                    <a:pt x="51075" y="1"/>
                  </a:moveTo>
                  <a:cubicBezTo>
                    <a:pt x="49870" y="1"/>
                    <a:pt x="48672" y="137"/>
                    <a:pt x="47525" y="401"/>
                  </a:cubicBezTo>
                  <a:cubicBezTo>
                    <a:pt x="33298" y="2823"/>
                    <a:pt x="19979" y="9785"/>
                    <a:pt x="9687" y="20077"/>
                  </a:cubicBezTo>
                  <a:cubicBezTo>
                    <a:pt x="5147" y="24617"/>
                    <a:pt x="1817" y="30671"/>
                    <a:pt x="909" y="37331"/>
                  </a:cubicBezTo>
                  <a:cubicBezTo>
                    <a:pt x="1" y="41569"/>
                    <a:pt x="1514" y="46412"/>
                    <a:pt x="4844" y="49439"/>
                  </a:cubicBezTo>
                  <a:cubicBezTo>
                    <a:pt x="7568" y="51860"/>
                    <a:pt x="10898" y="53677"/>
                    <a:pt x="14530" y="54585"/>
                  </a:cubicBezTo>
                  <a:cubicBezTo>
                    <a:pt x="17658" y="55171"/>
                    <a:pt x="20912" y="55505"/>
                    <a:pt x="24129" y="55505"/>
                  </a:cubicBezTo>
                  <a:cubicBezTo>
                    <a:pt x="25893" y="55505"/>
                    <a:pt x="27647" y="55405"/>
                    <a:pt x="29363" y="55190"/>
                  </a:cubicBezTo>
                  <a:cubicBezTo>
                    <a:pt x="32692" y="54585"/>
                    <a:pt x="36022" y="53979"/>
                    <a:pt x="39352" y="53071"/>
                  </a:cubicBezTo>
                  <a:cubicBezTo>
                    <a:pt x="53882" y="47320"/>
                    <a:pt x="66595" y="37633"/>
                    <a:pt x="75676" y="25223"/>
                  </a:cubicBezTo>
                  <a:cubicBezTo>
                    <a:pt x="82033" y="17655"/>
                    <a:pt x="77492" y="6153"/>
                    <a:pt x="67806" y="4639"/>
                  </a:cubicBezTo>
                  <a:cubicBezTo>
                    <a:pt x="64779" y="4639"/>
                    <a:pt x="62055" y="3731"/>
                    <a:pt x="59330" y="2520"/>
                  </a:cubicBezTo>
                  <a:cubicBezTo>
                    <a:pt x="56971" y="805"/>
                    <a:pt x="54004" y="1"/>
                    <a:pt x="5107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8"/>
            <p:cNvSpPr/>
            <p:nvPr/>
          </p:nvSpPr>
          <p:spPr>
            <a:xfrm>
              <a:off x="4763500" y="1748825"/>
              <a:ext cx="862725" cy="670475"/>
            </a:xfrm>
            <a:custGeom>
              <a:avLst/>
              <a:gdLst/>
              <a:ahLst/>
              <a:cxnLst/>
              <a:rect l="l" t="t" r="r" b="b"/>
              <a:pathLst>
                <a:path w="34509" h="26819" extrusionOk="0">
                  <a:moveTo>
                    <a:pt x="23276" y="4603"/>
                  </a:moveTo>
                  <a:cubicBezTo>
                    <a:pt x="25665" y="4603"/>
                    <a:pt x="26173" y="5502"/>
                    <a:pt x="27546" y="8477"/>
                  </a:cubicBezTo>
                  <a:cubicBezTo>
                    <a:pt x="29665" y="11504"/>
                    <a:pt x="29060" y="15741"/>
                    <a:pt x="26335" y="18163"/>
                  </a:cubicBezTo>
                  <a:cubicBezTo>
                    <a:pt x="23611" y="20282"/>
                    <a:pt x="20584" y="21795"/>
                    <a:pt x="16952" y="21795"/>
                  </a:cubicBezTo>
                  <a:cubicBezTo>
                    <a:pt x="16257" y="21922"/>
                    <a:pt x="15549" y="21982"/>
                    <a:pt x="14838" y="21982"/>
                  </a:cubicBezTo>
                  <a:cubicBezTo>
                    <a:pt x="12145" y="21982"/>
                    <a:pt x="9421" y="21114"/>
                    <a:pt x="7265" y="19676"/>
                  </a:cubicBezTo>
                  <a:cubicBezTo>
                    <a:pt x="5449" y="18768"/>
                    <a:pt x="4844" y="16649"/>
                    <a:pt x="6054" y="14833"/>
                  </a:cubicBezTo>
                  <a:cubicBezTo>
                    <a:pt x="9081" y="9687"/>
                    <a:pt x="14227" y="5752"/>
                    <a:pt x="20281" y="4844"/>
                  </a:cubicBezTo>
                  <a:cubicBezTo>
                    <a:pt x="21537" y="4696"/>
                    <a:pt x="22504" y="4603"/>
                    <a:pt x="23276" y="4603"/>
                  </a:cubicBezTo>
                  <a:close/>
                  <a:moveTo>
                    <a:pt x="24900" y="1"/>
                  </a:moveTo>
                  <a:cubicBezTo>
                    <a:pt x="23746" y="1"/>
                    <a:pt x="22602" y="102"/>
                    <a:pt x="21492" y="304"/>
                  </a:cubicBezTo>
                  <a:cubicBezTo>
                    <a:pt x="13017" y="909"/>
                    <a:pt x="5752" y="6055"/>
                    <a:pt x="1817" y="13320"/>
                  </a:cubicBezTo>
                  <a:cubicBezTo>
                    <a:pt x="0" y="16044"/>
                    <a:pt x="606" y="19979"/>
                    <a:pt x="3027" y="22098"/>
                  </a:cubicBezTo>
                  <a:cubicBezTo>
                    <a:pt x="4238" y="23309"/>
                    <a:pt x="5752" y="24217"/>
                    <a:pt x="7568" y="25125"/>
                  </a:cubicBezTo>
                  <a:cubicBezTo>
                    <a:pt x="10219" y="26261"/>
                    <a:pt x="13027" y="26818"/>
                    <a:pt x="15840" y="26818"/>
                  </a:cubicBezTo>
                  <a:cubicBezTo>
                    <a:pt x="19773" y="26818"/>
                    <a:pt x="23714" y="25729"/>
                    <a:pt x="27243" y="23612"/>
                  </a:cubicBezTo>
                  <a:cubicBezTo>
                    <a:pt x="31481" y="20887"/>
                    <a:pt x="34206" y="16044"/>
                    <a:pt x="33903" y="11201"/>
                  </a:cubicBezTo>
                  <a:cubicBezTo>
                    <a:pt x="33600" y="9082"/>
                    <a:pt x="33600" y="6963"/>
                    <a:pt x="34206" y="4844"/>
                  </a:cubicBezTo>
                  <a:cubicBezTo>
                    <a:pt x="34508" y="3028"/>
                    <a:pt x="33298" y="1817"/>
                    <a:pt x="31784" y="1212"/>
                  </a:cubicBezTo>
                  <a:cubicBezTo>
                    <a:pt x="29564" y="405"/>
                    <a:pt x="27210" y="1"/>
                    <a:pt x="24900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8"/>
            <p:cNvSpPr/>
            <p:nvPr/>
          </p:nvSpPr>
          <p:spPr>
            <a:xfrm>
              <a:off x="2228375" y="2535850"/>
              <a:ext cx="703800" cy="547750"/>
            </a:xfrm>
            <a:custGeom>
              <a:avLst/>
              <a:gdLst/>
              <a:ahLst/>
              <a:cxnLst/>
              <a:rect l="l" t="t" r="r" b="b"/>
              <a:pathLst>
                <a:path w="28152" h="21910" extrusionOk="0">
                  <a:moveTo>
                    <a:pt x="19676" y="5147"/>
                  </a:moveTo>
                  <a:cubicBezTo>
                    <a:pt x="20281" y="5147"/>
                    <a:pt x="20887" y="5449"/>
                    <a:pt x="21795" y="5449"/>
                  </a:cubicBezTo>
                  <a:cubicBezTo>
                    <a:pt x="21795" y="6357"/>
                    <a:pt x="21795" y="7266"/>
                    <a:pt x="21492" y="7568"/>
                  </a:cubicBezTo>
                  <a:cubicBezTo>
                    <a:pt x="18163" y="10898"/>
                    <a:pt x="14227" y="13622"/>
                    <a:pt x="9990" y="15741"/>
                  </a:cubicBezTo>
                  <a:cubicBezTo>
                    <a:pt x="9687" y="15741"/>
                    <a:pt x="9081" y="15741"/>
                    <a:pt x="8779" y="15438"/>
                  </a:cubicBezTo>
                  <a:cubicBezTo>
                    <a:pt x="7871" y="14833"/>
                    <a:pt x="7871" y="13925"/>
                    <a:pt x="8173" y="13320"/>
                  </a:cubicBezTo>
                  <a:cubicBezTo>
                    <a:pt x="10898" y="9384"/>
                    <a:pt x="15136" y="6660"/>
                    <a:pt x="19676" y="5147"/>
                  </a:cubicBezTo>
                  <a:close/>
                  <a:moveTo>
                    <a:pt x="20887" y="1"/>
                  </a:moveTo>
                  <a:cubicBezTo>
                    <a:pt x="12411" y="2120"/>
                    <a:pt x="5146" y="7568"/>
                    <a:pt x="909" y="15136"/>
                  </a:cubicBezTo>
                  <a:cubicBezTo>
                    <a:pt x="0" y="16649"/>
                    <a:pt x="606" y="18768"/>
                    <a:pt x="2119" y="19979"/>
                  </a:cubicBezTo>
                  <a:cubicBezTo>
                    <a:pt x="3164" y="21233"/>
                    <a:pt x="4786" y="21910"/>
                    <a:pt x="6388" y="21910"/>
                  </a:cubicBezTo>
                  <a:cubicBezTo>
                    <a:pt x="7106" y="21910"/>
                    <a:pt x="7820" y="21774"/>
                    <a:pt x="8476" y="21492"/>
                  </a:cubicBezTo>
                  <a:cubicBezTo>
                    <a:pt x="14530" y="18768"/>
                    <a:pt x="20281" y="14833"/>
                    <a:pt x="25125" y="9990"/>
                  </a:cubicBezTo>
                  <a:cubicBezTo>
                    <a:pt x="26335" y="8779"/>
                    <a:pt x="27244" y="6963"/>
                    <a:pt x="27546" y="5147"/>
                  </a:cubicBezTo>
                  <a:cubicBezTo>
                    <a:pt x="28152" y="3028"/>
                    <a:pt x="26941" y="909"/>
                    <a:pt x="24822" y="303"/>
                  </a:cubicBezTo>
                  <a:cubicBezTo>
                    <a:pt x="23308" y="303"/>
                    <a:pt x="22098" y="1"/>
                    <a:pt x="2088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43812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8" name="Google Shape;958;p33"/>
          <p:cNvGrpSpPr/>
          <p:nvPr/>
        </p:nvGrpSpPr>
        <p:grpSpPr>
          <a:xfrm rot="-3226582">
            <a:off x="313861" y="130079"/>
            <a:ext cx="1679724" cy="1354088"/>
            <a:chOff x="750100" y="236175"/>
            <a:chExt cx="6175375" cy="4978200"/>
          </a:xfrm>
        </p:grpSpPr>
        <p:sp>
          <p:nvSpPr>
            <p:cNvPr id="959" name="Google Shape;959;p33"/>
            <p:cNvSpPr/>
            <p:nvPr/>
          </p:nvSpPr>
          <p:spPr>
            <a:xfrm>
              <a:off x="900900" y="1205000"/>
              <a:ext cx="4778400" cy="3474350"/>
            </a:xfrm>
            <a:custGeom>
              <a:avLst/>
              <a:gdLst/>
              <a:ahLst/>
              <a:cxnLst/>
              <a:rect l="l" t="t" r="r" b="b"/>
              <a:pathLst>
                <a:path w="191136" h="138974" extrusionOk="0">
                  <a:moveTo>
                    <a:pt x="34474" y="0"/>
                  </a:moveTo>
                  <a:cubicBezTo>
                    <a:pt x="24373" y="0"/>
                    <a:pt x="14483" y="4390"/>
                    <a:pt x="7938" y="12125"/>
                  </a:cubicBezTo>
                  <a:cubicBezTo>
                    <a:pt x="953" y="20380"/>
                    <a:pt x="0" y="33398"/>
                    <a:pt x="7303" y="41335"/>
                  </a:cubicBezTo>
                  <a:lnTo>
                    <a:pt x="9208" y="53718"/>
                  </a:lnTo>
                  <a:cubicBezTo>
                    <a:pt x="11430" y="65465"/>
                    <a:pt x="24130" y="72133"/>
                    <a:pt x="35878" y="73085"/>
                  </a:cubicBezTo>
                  <a:cubicBezTo>
                    <a:pt x="37154" y="73189"/>
                    <a:pt x="38427" y="73236"/>
                    <a:pt x="39697" y="73236"/>
                  </a:cubicBezTo>
                  <a:cubicBezTo>
                    <a:pt x="50113" y="73236"/>
                    <a:pt x="60332" y="70055"/>
                    <a:pt x="70803" y="68640"/>
                  </a:cubicBezTo>
                  <a:cubicBezTo>
                    <a:pt x="73722" y="68235"/>
                    <a:pt x="76745" y="67995"/>
                    <a:pt x="79777" y="67995"/>
                  </a:cubicBezTo>
                  <a:cubicBezTo>
                    <a:pt x="88613" y="67995"/>
                    <a:pt x="97521" y="70032"/>
                    <a:pt x="104140" y="75943"/>
                  </a:cubicBezTo>
                  <a:cubicBezTo>
                    <a:pt x="116523" y="87373"/>
                    <a:pt x="114300" y="108328"/>
                    <a:pt x="123190" y="122933"/>
                  </a:cubicBezTo>
                  <a:cubicBezTo>
                    <a:pt x="130019" y="133176"/>
                    <a:pt x="141296" y="138973"/>
                    <a:pt x="152969" y="138973"/>
                  </a:cubicBezTo>
                  <a:cubicBezTo>
                    <a:pt x="158662" y="138973"/>
                    <a:pt x="164450" y="137594"/>
                    <a:pt x="169863" y="134680"/>
                  </a:cubicBezTo>
                  <a:cubicBezTo>
                    <a:pt x="185420" y="125155"/>
                    <a:pt x="191135" y="105153"/>
                    <a:pt x="183515" y="88643"/>
                  </a:cubicBezTo>
                  <a:cubicBezTo>
                    <a:pt x="178435" y="78483"/>
                    <a:pt x="168910" y="71498"/>
                    <a:pt x="159703" y="64830"/>
                  </a:cubicBezTo>
                  <a:cubicBezTo>
                    <a:pt x="130175" y="43875"/>
                    <a:pt x="100648" y="22285"/>
                    <a:pt x="67310" y="7998"/>
                  </a:cubicBezTo>
                  <a:cubicBezTo>
                    <a:pt x="57785" y="3235"/>
                    <a:pt x="47308" y="695"/>
                    <a:pt x="36513" y="60"/>
                  </a:cubicBezTo>
                  <a:cubicBezTo>
                    <a:pt x="35833" y="20"/>
                    <a:pt x="35153" y="0"/>
                    <a:pt x="344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33"/>
            <p:cNvSpPr/>
            <p:nvPr/>
          </p:nvSpPr>
          <p:spPr>
            <a:xfrm>
              <a:off x="750100" y="236175"/>
              <a:ext cx="6175375" cy="4978200"/>
            </a:xfrm>
            <a:custGeom>
              <a:avLst/>
              <a:gdLst/>
              <a:ahLst/>
              <a:cxnLst/>
              <a:rect l="l" t="t" r="r" b="b"/>
              <a:pathLst>
                <a:path w="247015" h="199128" extrusionOk="0">
                  <a:moveTo>
                    <a:pt x="54292" y="10238"/>
                  </a:moveTo>
                  <a:lnTo>
                    <a:pt x="54292" y="10556"/>
                  </a:lnTo>
                  <a:lnTo>
                    <a:pt x="53340" y="10556"/>
                  </a:lnTo>
                  <a:lnTo>
                    <a:pt x="53340" y="10238"/>
                  </a:lnTo>
                  <a:close/>
                  <a:moveTo>
                    <a:pt x="28414" y="5463"/>
                  </a:moveTo>
                  <a:cubicBezTo>
                    <a:pt x="29302" y="5463"/>
                    <a:pt x="30182" y="5813"/>
                    <a:pt x="30797" y="6428"/>
                  </a:cubicBezTo>
                  <a:cubicBezTo>
                    <a:pt x="30797" y="5963"/>
                    <a:pt x="31308" y="5668"/>
                    <a:pt x="31581" y="5668"/>
                  </a:cubicBezTo>
                  <a:cubicBezTo>
                    <a:pt x="31682" y="5668"/>
                    <a:pt x="31750" y="5708"/>
                    <a:pt x="31750" y="5793"/>
                  </a:cubicBezTo>
                  <a:cubicBezTo>
                    <a:pt x="32067" y="6428"/>
                    <a:pt x="31988" y="6587"/>
                    <a:pt x="31750" y="6587"/>
                  </a:cubicBezTo>
                  <a:cubicBezTo>
                    <a:pt x="31512" y="6587"/>
                    <a:pt x="31115" y="6428"/>
                    <a:pt x="30797" y="6428"/>
                  </a:cubicBezTo>
                  <a:cubicBezTo>
                    <a:pt x="29210" y="8651"/>
                    <a:pt x="26670" y="8968"/>
                    <a:pt x="24447" y="9921"/>
                  </a:cubicBezTo>
                  <a:cubicBezTo>
                    <a:pt x="19050" y="12143"/>
                    <a:pt x="14922" y="16906"/>
                    <a:pt x="13335" y="22621"/>
                  </a:cubicBezTo>
                  <a:cubicBezTo>
                    <a:pt x="13017" y="25796"/>
                    <a:pt x="11112" y="28336"/>
                    <a:pt x="8572" y="29923"/>
                  </a:cubicBezTo>
                  <a:cubicBezTo>
                    <a:pt x="6985" y="27701"/>
                    <a:pt x="8255" y="25478"/>
                    <a:pt x="8890" y="23573"/>
                  </a:cubicBezTo>
                  <a:cubicBezTo>
                    <a:pt x="11430" y="15001"/>
                    <a:pt x="18097" y="8016"/>
                    <a:pt x="26987" y="5793"/>
                  </a:cubicBezTo>
                  <a:cubicBezTo>
                    <a:pt x="27437" y="5568"/>
                    <a:pt x="27927" y="5463"/>
                    <a:pt x="28414" y="5463"/>
                  </a:cubicBezTo>
                  <a:close/>
                  <a:moveTo>
                    <a:pt x="15086" y="32102"/>
                  </a:moveTo>
                  <a:cubicBezTo>
                    <a:pt x="15851" y="32102"/>
                    <a:pt x="16635" y="32417"/>
                    <a:pt x="17145" y="33098"/>
                  </a:cubicBezTo>
                  <a:cubicBezTo>
                    <a:pt x="18415" y="33733"/>
                    <a:pt x="19050" y="35003"/>
                    <a:pt x="19050" y="36591"/>
                  </a:cubicBezTo>
                  <a:cubicBezTo>
                    <a:pt x="18732" y="36908"/>
                    <a:pt x="18415" y="37543"/>
                    <a:pt x="18097" y="37861"/>
                  </a:cubicBezTo>
                  <a:cubicBezTo>
                    <a:pt x="17780" y="38813"/>
                    <a:pt x="16827" y="39766"/>
                    <a:pt x="16192" y="40718"/>
                  </a:cubicBezTo>
                  <a:lnTo>
                    <a:pt x="14605" y="42623"/>
                  </a:lnTo>
                  <a:cubicBezTo>
                    <a:pt x="14037" y="43759"/>
                    <a:pt x="13215" y="44895"/>
                    <a:pt x="11912" y="44895"/>
                  </a:cubicBezTo>
                  <a:cubicBezTo>
                    <a:pt x="11758" y="44895"/>
                    <a:pt x="11598" y="44879"/>
                    <a:pt x="11430" y="44846"/>
                  </a:cubicBezTo>
                  <a:cubicBezTo>
                    <a:pt x="9842" y="43893"/>
                    <a:pt x="8890" y="42306"/>
                    <a:pt x="9207" y="40718"/>
                  </a:cubicBezTo>
                  <a:cubicBezTo>
                    <a:pt x="9525" y="37543"/>
                    <a:pt x="10795" y="34686"/>
                    <a:pt x="13335" y="32781"/>
                  </a:cubicBezTo>
                  <a:cubicBezTo>
                    <a:pt x="13777" y="32338"/>
                    <a:pt x="14424" y="32102"/>
                    <a:pt x="15086" y="32102"/>
                  </a:cubicBezTo>
                  <a:close/>
                  <a:moveTo>
                    <a:pt x="11112" y="94376"/>
                  </a:moveTo>
                  <a:cubicBezTo>
                    <a:pt x="11112" y="95011"/>
                    <a:pt x="11112" y="95646"/>
                    <a:pt x="11112" y="95963"/>
                  </a:cubicBezTo>
                  <a:cubicBezTo>
                    <a:pt x="11430" y="96916"/>
                    <a:pt x="11112" y="96916"/>
                    <a:pt x="10160" y="96916"/>
                  </a:cubicBezTo>
                  <a:cubicBezTo>
                    <a:pt x="9525" y="96598"/>
                    <a:pt x="9207" y="95646"/>
                    <a:pt x="9842" y="95011"/>
                  </a:cubicBezTo>
                  <a:cubicBezTo>
                    <a:pt x="9842" y="94376"/>
                    <a:pt x="10477" y="94376"/>
                    <a:pt x="11112" y="94376"/>
                  </a:cubicBezTo>
                  <a:close/>
                  <a:moveTo>
                    <a:pt x="60799" y="10431"/>
                  </a:moveTo>
                  <a:cubicBezTo>
                    <a:pt x="61891" y="10431"/>
                    <a:pt x="62949" y="10699"/>
                    <a:pt x="63817" y="10873"/>
                  </a:cubicBezTo>
                  <a:cubicBezTo>
                    <a:pt x="74930" y="13096"/>
                    <a:pt x="85725" y="16271"/>
                    <a:pt x="96202" y="20398"/>
                  </a:cubicBezTo>
                  <a:cubicBezTo>
                    <a:pt x="114935" y="28018"/>
                    <a:pt x="131762" y="39131"/>
                    <a:pt x="148907" y="49926"/>
                  </a:cubicBezTo>
                  <a:cubicBezTo>
                    <a:pt x="156210" y="54371"/>
                    <a:pt x="163195" y="59133"/>
                    <a:pt x="170497" y="63896"/>
                  </a:cubicBezTo>
                  <a:cubicBezTo>
                    <a:pt x="185737" y="74373"/>
                    <a:pt x="199390" y="87073"/>
                    <a:pt x="210820" y="101361"/>
                  </a:cubicBezTo>
                  <a:cubicBezTo>
                    <a:pt x="212090" y="103266"/>
                    <a:pt x="213360" y="105171"/>
                    <a:pt x="214630" y="107076"/>
                  </a:cubicBezTo>
                  <a:lnTo>
                    <a:pt x="214630" y="108663"/>
                  </a:lnTo>
                  <a:cubicBezTo>
                    <a:pt x="214236" y="109057"/>
                    <a:pt x="213903" y="109206"/>
                    <a:pt x="213612" y="109206"/>
                  </a:cubicBezTo>
                  <a:cubicBezTo>
                    <a:pt x="212966" y="109206"/>
                    <a:pt x="212528" y="108466"/>
                    <a:pt x="212090" y="108028"/>
                  </a:cubicBezTo>
                  <a:cubicBezTo>
                    <a:pt x="208597" y="104853"/>
                    <a:pt x="205422" y="101678"/>
                    <a:pt x="201930" y="98186"/>
                  </a:cubicBezTo>
                  <a:cubicBezTo>
                    <a:pt x="194627" y="91201"/>
                    <a:pt x="186690" y="84533"/>
                    <a:pt x="178435" y="78501"/>
                  </a:cubicBezTo>
                  <a:cubicBezTo>
                    <a:pt x="169227" y="71516"/>
                    <a:pt x="160020" y="64531"/>
                    <a:pt x="150812" y="57546"/>
                  </a:cubicBezTo>
                  <a:cubicBezTo>
                    <a:pt x="146367" y="54371"/>
                    <a:pt x="141605" y="51196"/>
                    <a:pt x="136842" y="48656"/>
                  </a:cubicBezTo>
                  <a:cubicBezTo>
                    <a:pt x="121285" y="40083"/>
                    <a:pt x="105410" y="31828"/>
                    <a:pt x="89217" y="23891"/>
                  </a:cubicBezTo>
                  <a:cubicBezTo>
                    <a:pt x="80645" y="20081"/>
                    <a:pt x="71437" y="16906"/>
                    <a:pt x="62230" y="13413"/>
                  </a:cubicBezTo>
                  <a:cubicBezTo>
                    <a:pt x="60642" y="12778"/>
                    <a:pt x="59055" y="12778"/>
                    <a:pt x="58102" y="11191"/>
                  </a:cubicBezTo>
                  <a:cubicBezTo>
                    <a:pt x="58966" y="10615"/>
                    <a:pt x="59894" y="10431"/>
                    <a:pt x="60799" y="10431"/>
                  </a:cubicBezTo>
                  <a:close/>
                  <a:moveTo>
                    <a:pt x="233680" y="135333"/>
                  </a:moveTo>
                  <a:lnTo>
                    <a:pt x="233680" y="135651"/>
                  </a:lnTo>
                  <a:cubicBezTo>
                    <a:pt x="233680" y="135560"/>
                    <a:pt x="233692" y="135457"/>
                    <a:pt x="233710" y="135349"/>
                  </a:cubicBezTo>
                  <a:lnTo>
                    <a:pt x="233710" y="135349"/>
                  </a:lnTo>
                  <a:cubicBezTo>
                    <a:pt x="233700" y="135343"/>
                    <a:pt x="233690" y="135338"/>
                    <a:pt x="233680" y="135333"/>
                  </a:cubicBezTo>
                  <a:close/>
                  <a:moveTo>
                    <a:pt x="38254" y="13195"/>
                  </a:moveTo>
                  <a:cubicBezTo>
                    <a:pt x="40437" y="13195"/>
                    <a:pt x="42624" y="13373"/>
                    <a:pt x="44767" y="13731"/>
                  </a:cubicBezTo>
                  <a:cubicBezTo>
                    <a:pt x="54927" y="15636"/>
                    <a:pt x="65087" y="18811"/>
                    <a:pt x="74930" y="22621"/>
                  </a:cubicBezTo>
                  <a:cubicBezTo>
                    <a:pt x="88900" y="28653"/>
                    <a:pt x="102552" y="35321"/>
                    <a:pt x="115887" y="42623"/>
                  </a:cubicBezTo>
                  <a:cubicBezTo>
                    <a:pt x="124142" y="46751"/>
                    <a:pt x="132080" y="51196"/>
                    <a:pt x="140017" y="56276"/>
                  </a:cubicBezTo>
                  <a:cubicBezTo>
                    <a:pt x="153035" y="64531"/>
                    <a:pt x="163830" y="73421"/>
                    <a:pt x="175260" y="81993"/>
                  </a:cubicBezTo>
                  <a:cubicBezTo>
                    <a:pt x="185420" y="89613"/>
                    <a:pt x="195262" y="98186"/>
                    <a:pt x="204470" y="107393"/>
                  </a:cubicBezTo>
                  <a:cubicBezTo>
                    <a:pt x="211137" y="113743"/>
                    <a:pt x="216852" y="120728"/>
                    <a:pt x="221932" y="128031"/>
                  </a:cubicBezTo>
                  <a:cubicBezTo>
                    <a:pt x="225425" y="133746"/>
                    <a:pt x="227012" y="139778"/>
                    <a:pt x="227012" y="146128"/>
                  </a:cubicBezTo>
                  <a:cubicBezTo>
                    <a:pt x="226695" y="150256"/>
                    <a:pt x="224472" y="153748"/>
                    <a:pt x="220662" y="155336"/>
                  </a:cubicBezTo>
                  <a:cubicBezTo>
                    <a:pt x="220354" y="155438"/>
                    <a:pt x="220047" y="155483"/>
                    <a:pt x="219742" y="155483"/>
                  </a:cubicBezTo>
                  <a:cubicBezTo>
                    <a:pt x="218158" y="155483"/>
                    <a:pt x="216647" y="154280"/>
                    <a:pt x="215582" y="153748"/>
                  </a:cubicBezTo>
                  <a:cubicBezTo>
                    <a:pt x="213995" y="152796"/>
                    <a:pt x="214312" y="151526"/>
                    <a:pt x="214947" y="149938"/>
                  </a:cubicBezTo>
                  <a:cubicBezTo>
                    <a:pt x="215265" y="148668"/>
                    <a:pt x="215582" y="147398"/>
                    <a:pt x="216217" y="146128"/>
                  </a:cubicBezTo>
                  <a:cubicBezTo>
                    <a:pt x="217805" y="139143"/>
                    <a:pt x="215900" y="131841"/>
                    <a:pt x="210820" y="127078"/>
                  </a:cubicBezTo>
                  <a:cubicBezTo>
                    <a:pt x="202565" y="118506"/>
                    <a:pt x="193992" y="110886"/>
                    <a:pt x="184467" y="104218"/>
                  </a:cubicBezTo>
                  <a:cubicBezTo>
                    <a:pt x="168592" y="92471"/>
                    <a:pt x="152717" y="80406"/>
                    <a:pt x="136525" y="68976"/>
                  </a:cubicBezTo>
                  <a:cubicBezTo>
                    <a:pt x="129540" y="64848"/>
                    <a:pt x="122872" y="60721"/>
                    <a:pt x="115570" y="57228"/>
                  </a:cubicBezTo>
                  <a:cubicBezTo>
                    <a:pt x="112712" y="55641"/>
                    <a:pt x="109537" y="54371"/>
                    <a:pt x="106680" y="52466"/>
                  </a:cubicBezTo>
                  <a:cubicBezTo>
                    <a:pt x="93662" y="44528"/>
                    <a:pt x="80010" y="37543"/>
                    <a:pt x="66040" y="30558"/>
                  </a:cubicBezTo>
                  <a:cubicBezTo>
                    <a:pt x="60007" y="27383"/>
                    <a:pt x="53657" y="24843"/>
                    <a:pt x="46990" y="22938"/>
                  </a:cubicBezTo>
                  <a:cubicBezTo>
                    <a:pt x="45052" y="22184"/>
                    <a:pt x="43005" y="21832"/>
                    <a:pt x="40959" y="21832"/>
                  </a:cubicBezTo>
                  <a:cubicBezTo>
                    <a:pt x="36972" y="21832"/>
                    <a:pt x="32993" y="23170"/>
                    <a:pt x="29845" y="25478"/>
                  </a:cubicBezTo>
                  <a:cubicBezTo>
                    <a:pt x="28257" y="26431"/>
                    <a:pt x="26987" y="27383"/>
                    <a:pt x="25717" y="28653"/>
                  </a:cubicBezTo>
                  <a:cubicBezTo>
                    <a:pt x="24659" y="29500"/>
                    <a:pt x="24024" y="30487"/>
                    <a:pt x="22872" y="30487"/>
                  </a:cubicBezTo>
                  <a:cubicBezTo>
                    <a:pt x="22296" y="30487"/>
                    <a:pt x="21590" y="30241"/>
                    <a:pt x="20637" y="29606"/>
                  </a:cubicBezTo>
                  <a:cubicBezTo>
                    <a:pt x="18097" y="27383"/>
                    <a:pt x="17462" y="26113"/>
                    <a:pt x="18415" y="23256"/>
                  </a:cubicBezTo>
                  <a:cubicBezTo>
                    <a:pt x="19685" y="18811"/>
                    <a:pt x="23177" y="15636"/>
                    <a:pt x="27622" y="14683"/>
                  </a:cubicBezTo>
                  <a:cubicBezTo>
                    <a:pt x="30996" y="13691"/>
                    <a:pt x="34617" y="13195"/>
                    <a:pt x="38254" y="13195"/>
                  </a:cubicBezTo>
                  <a:close/>
                  <a:moveTo>
                    <a:pt x="233558" y="134356"/>
                  </a:moveTo>
                  <a:cubicBezTo>
                    <a:pt x="233940" y="134356"/>
                    <a:pt x="233784" y="134893"/>
                    <a:pt x="233710" y="135349"/>
                  </a:cubicBezTo>
                  <a:lnTo>
                    <a:pt x="233710" y="135349"/>
                  </a:lnTo>
                  <a:cubicBezTo>
                    <a:pt x="234335" y="135681"/>
                    <a:pt x="234944" y="136618"/>
                    <a:pt x="234632" y="137556"/>
                  </a:cubicBezTo>
                  <a:cubicBezTo>
                    <a:pt x="236537" y="142953"/>
                    <a:pt x="235902" y="148668"/>
                    <a:pt x="233362" y="153431"/>
                  </a:cubicBezTo>
                  <a:cubicBezTo>
                    <a:pt x="230822" y="158828"/>
                    <a:pt x="226695" y="162956"/>
                    <a:pt x="221297" y="165496"/>
                  </a:cubicBezTo>
                  <a:cubicBezTo>
                    <a:pt x="220662" y="163273"/>
                    <a:pt x="221615" y="160733"/>
                    <a:pt x="223520" y="159463"/>
                  </a:cubicBezTo>
                  <a:cubicBezTo>
                    <a:pt x="229870" y="155018"/>
                    <a:pt x="233362" y="147398"/>
                    <a:pt x="232727" y="139778"/>
                  </a:cubicBezTo>
                  <a:cubicBezTo>
                    <a:pt x="232727" y="139143"/>
                    <a:pt x="233045" y="138508"/>
                    <a:pt x="233045" y="138191"/>
                  </a:cubicBezTo>
                  <a:cubicBezTo>
                    <a:pt x="232727" y="137238"/>
                    <a:pt x="232727" y="136286"/>
                    <a:pt x="233680" y="135651"/>
                  </a:cubicBezTo>
                  <a:cubicBezTo>
                    <a:pt x="232727" y="135651"/>
                    <a:pt x="232410" y="134698"/>
                    <a:pt x="232727" y="134698"/>
                  </a:cubicBezTo>
                  <a:cubicBezTo>
                    <a:pt x="233134" y="134454"/>
                    <a:pt x="233395" y="134356"/>
                    <a:pt x="233558" y="134356"/>
                  </a:cubicBezTo>
                  <a:close/>
                  <a:moveTo>
                    <a:pt x="212788" y="158167"/>
                  </a:moveTo>
                  <a:cubicBezTo>
                    <a:pt x="213425" y="158167"/>
                    <a:pt x="214067" y="158378"/>
                    <a:pt x="214630" y="158828"/>
                  </a:cubicBezTo>
                  <a:cubicBezTo>
                    <a:pt x="216852" y="159781"/>
                    <a:pt x="217170" y="161368"/>
                    <a:pt x="215900" y="163591"/>
                  </a:cubicBezTo>
                  <a:lnTo>
                    <a:pt x="214312" y="165496"/>
                  </a:lnTo>
                  <a:cubicBezTo>
                    <a:pt x="213360" y="167083"/>
                    <a:pt x="212090" y="169623"/>
                    <a:pt x="208597" y="169623"/>
                  </a:cubicBezTo>
                  <a:cubicBezTo>
                    <a:pt x="207010" y="169623"/>
                    <a:pt x="205422" y="168036"/>
                    <a:pt x="206375" y="166448"/>
                  </a:cubicBezTo>
                  <a:cubicBezTo>
                    <a:pt x="207327" y="164226"/>
                    <a:pt x="208597" y="162321"/>
                    <a:pt x="209867" y="160098"/>
                  </a:cubicBezTo>
                  <a:cubicBezTo>
                    <a:pt x="210482" y="158868"/>
                    <a:pt x="211627" y="158167"/>
                    <a:pt x="212788" y="158167"/>
                  </a:cubicBezTo>
                  <a:close/>
                  <a:moveTo>
                    <a:pt x="46135" y="36793"/>
                  </a:moveTo>
                  <a:cubicBezTo>
                    <a:pt x="47476" y="36793"/>
                    <a:pt x="48826" y="36934"/>
                    <a:pt x="50165" y="37226"/>
                  </a:cubicBezTo>
                  <a:cubicBezTo>
                    <a:pt x="53657" y="37543"/>
                    <a:pt x="56832" y="38496"/>
                    <a:pt x="59690" y="40401"/>
                  </a:cubicBezTo>
                  <a:cubicBezTo>
                    <a:pt x="75565" y="49608"/>
                    <a:pt x="92710" y="56911"/>
                    <a:pt x="108267" y="67071"/>
                  </a:cubicBezTo>
                  <a:lnTo>
                    <a:pt x="127000" y="78818"/>
                  </a:lnTo>
                  <a:lnTo>
                    <a:pt x="145097" y="90566"/>
                  </a:lnTo>
                  <a:cubicBezTo>
                    <a:pt x="160972" y="100726"/>
                    <a:pt x="175260" y="113108"/>
                    <a:pt x="190500" y="123903"/>
                  </a:cubicBezTo>
                  <a:cubicBezTo>
                    <a:pt x="193357" y="125808"/>
                    <a:pt x="195580" y="128348"/>
                    <a:pt x="197485" y="131206"/>
                  </a:cubicBezTo>
                  <a:cubicBezTo>
                    <a:pt x="200977" y="136603"/>
                    <a:pt x="201930" y="143588"/>
                    <a:pt x="199707" y="149621"/>
                  </a:cubicBezTo>
                  <a:cubicBezTo>
                    <a:pt x="193357" y="168036"/>
                    <a:pt x="177800" y="182006"/>
                    <a:pt x="158432" y="185498"/>
                  </a:cubicBezTo>
                  <a:cubicBezTo>
                    <a:pt x="156644" y="185945"/>
                    <a:pt x="154842" y="186161"/>
                    <a:pt x="153061" y="186161"/>
                  </a:cubicBezTo>
                  <a:cubicBezTo>
                    <a:pt x="145992" y="186161"/>
                    <a:pt x="139249" y="182759"/>
                    <a:pt x="134937" y="176926"/>
                  </a:cubicBezTo>
                  <a:cubicBezTo>
                    <a:pt x="130810" y="172163"/>
                    <a:pt x="127952" y="166131"/>
                    <a:pt x="126682" y="160098"/>
                  </a:cubicBezTo>
                  <a:cubicBezTo>
                    <a:pt x="125730" y="154383"/>
                    <a:pt x="124460" y="148668"/>
                    <a:pt x="123507" y="142953"/>
                  </a:cubicBezTo>
                  <a:cubicBezTo>
                    <a:pt x="122872" y="138191"/>
                    <a:pt x="121602" y="133428"/>
                    <a:pt x="120015" y="128666"/>
                  </a:cubicBezTo>
                  <a:cubicBezTo>
                    <a:pt x="113445" y="113812"/>
                    <a:pt x="102506" y="106154"/>
                    <a:pt x="86274" y="106154"/>
                  </a:cubicBezTo>
                  <a:cubicBezTo>
                    <a:pt x="84464" y="106154"/>
                    <a:pt x="82588" y="106249"/>
                    <a:pt x="80645" y="106441"/>
                  </a:cubicBezTo>
                  <a:cubicBezTo>
                    <a:pt x="76835" y="107076"/>
                    <a:pt x="73025" y="108028"/>
                    <a:pt x="69532" y="108981"/>
                  </a:cubicBezTo>
                  <a:lnTo>
                    <a:pt x="51752" y="113426"/>
                  </a:lnTo>
                  <a:cubicBezTo>
                    <a:pt x="49054" y="114025"/>
                    <a:pt x="46356" y="114342"/>
                    <a:pt x="43658" y="114342"/>
                  </a:cubicBezTo>
                  <a:cubicBezTo>
                    <a:pt x="40641" y="114342"/>
                    <a:pt x="37624" y="113946"/>
                    <a:pt x="34607" y="113108"/>
                  </a:cubicBezTo>
                  <a:cubicBezTo>
                    <a:pt x="25400" y="111521"/>
                    <a:pt x="18415" y="104536"/>
                    <a:pt x="16827" y="95646"/>
                  </a:cubicBezTo>
                  <a:cubicBezTo>
                    <a:pt x="13017" y="79453"/>
                    <a:pt x="14922" y="63896"/>
                    <a:pt x="25717" y="50243"/>
                  </a:cubicBezTo>
                  <a:cubicBezTo>
                    <a:pt x="27305" y="48338"/>
                    <a:pt x="28892" y="46433"/>
                    <a:pt x="30480" y="44528"/>
                  </a:cubicBezTo>
                  <a:cubicBezTo>
                    <a:pt x="34369" y="39602"/>
                    <a:pt x="40164" y="36793"/>
                    <a:pt x="46135" y="36793"/>
                  </a:cubicBezTo>
                  <a:close/>
                  <a:moveTo>
                    <a:pt x="40786" y="26651"/>
                  </a:moveTo>
                  <a:cubicBezTo>
                    <a:pt x="42962" y="26651"/>
                    <a:pt x="45175" y="27091"/>
                    <a:pt x="47307" y="28018"/>
                  </a:cubicBezTo>
                  <a:cubicBezTo>
                    <a:pt x="56515" y="31193"/>
                    <a:pt x="65722" y="35003"/>
                    <a:pt x="74612" y="40083"/>
                  </a:cubicBezTo>
                  <a:cubicBezTo>
                    <a:pt x="92392" y="49926"/>
                    <a:pt x="110172" y="59451"/>
                    <a:pt x="128270" y="69293"/>
                  </a:cubicBezTo>
                  <a:cubicBezTo>
                    <a:pt x="131127" y="70881"/>
                    <a:pt x="133667" y="72786"/>
                    <a:pt x="136525" y="74691"/>
                  </a:cubicBezTo>
                  <a:cubicBezTo>
                    <a:pt x="146685" y="81993"/>
                    <a:pt x="156527" y="89296"/>
                    <a:pt x="166370" y="96598"/>
                  </a:cubicBezTo>
                  <a:cubicBezTo>
                    <a:pt x="179705" y="105488"/>
                    <a:pt x="192087" y="115648"/>
                    <a:pt x="203835" y="126443"/>
                  </a:cubicBezTo>
                  <a:cubicBezTo>
                    <a:pt x="205105" y="127713"/>
                    <a:pt x="206057" y="128983"/>
                    <a:pt x="207327" y="130253"/>
                  </a:cubicBezTo>
                  <a:cubicBezTo>
                    <a:pt x="212090" y="134381"/>
                    <a:pt x="213360" y="141048"/>
                    <a:pt x="210820" y="146763"/>
                  </a:cubicBezTo>
                  <a:cubicBezTo>
                    <a:pt x="203517" y="165496"/>
                    <a:pt x="192087" y="180418"/>
                    <a:pt x="173355" y="188673"/>
                  </a:cubicBezTo>
                  <a:cubicBezTo>
                    <a:pt x="172085" y="188991"/>
                    <a:pt x="171132" y="189308"/>
                    <a:pt x="170180" y="189308"/>
                  </a:cubicBezTo>
                  <a:cubicBezTo>
                    <a:pt x="164077" y="192731"/>
                    <a:pt x="157417" y="194410"/>
                    <a:pt x="150786" y="194410"/>
                  </a:cubicBezTo>
                  <a:cubicBezTo>
                    <a:pt x="143274" y="194410"/>
                    <a:pt x="135800" y="192254"/>
                    <a:pt x="129222" y="188038"/>
                  </a:cubicBezTo>
                  <a:cubicBezTo>
                    <a:pt x="125730" y="186133"/>
                    <a:pt x="123190" y="182958"/>
                    <a:pt x="121285" y="179466"/>
                  </a:cubicBezTo>
                  <a:cubicBezTo>
                    <a:pt x="119062" y="175338"/>
                    <a:pt x="117475" y="170893"/>
                    <a:pt x="116522" y="166448"/>
                  </a:cubicBezTo>
                  <a:cubicBezTo>
                    <a:pt x="114935" y="159781"/>
                    <a:pt x="113982" y="152796"/>
                    <a:pt x="113347" y="146128"/>
                  </a:cubicBezTo>
                  <a:cubicBezTo>
                    <a:pt x="113030" y="142636"/>
                    <a:pt x="112712" y="139461"/>
                    <a:pt x="112395" y="135968"/>
                  </a:cubicBezTo>
                  <a:cubicBezTo>
                    <a:pt x="110290" y="123602"/>
                    <a:pt x="99464" y="115161"/>
                    <a:pt x="87505" y="115161"/>
                  </a:cubicBezTo>
                  <a:cubicBezTo>
                    <a:pt x="85033" y="115161"/>
                    <a:pt x="82512" y="115521"/>
                    <a:pt x="80010" y="116283"/>
                  </a:cubicBezTo>
                  <a:cubicBezTo>
                    <a:pt x="71755" y="119141"/>
                    <a:pt x="63817" y="121681"/>
                    <a:pt x="55562" y="124221"/>
                  </a:cubicBezTo>
                  <a:cubicBezTo>
                    <a:pt x="50482" y="125808"/>
                    <a:pt x="45402" y="126443"/>
                    <a:pt x="40005" y="126443"/>
                  </a:cubicBezTo>
                  <a:cubicBezTo>
                    <a:pt x="33655" y="126443"/>
                    <a:pt x="27622" y="123903"/>
                    <a:pt x="22860" y="119776"/>
                  </a:cubicBezTo>
                  <a:cubicBezTo>
                    <a:pt x="17780" y="115331"/>
                    <a:pt x="13652" y="109933"/>
                    <a:pt x="11112" y="103901"/>
                  </a:cubicBezTo>
                  <a:cubicBezTo>
                    <a:pt x="10795" y="102948"/>
                    <a:pt x="10795" y="102313"/>
                    <a:pt x="10795" y="101361"/>
                  </a:cubicBezTo>
                  <a:cubicBezTo>
                    <a:pt x="10477" y="100726"/>
                    <a:pt x="10795" y="100408"/>
                    <a:pt x="11112" y="100091"/>
                  </a:cubicBezTo>
                  <a:cubicBezTo>
                    <a:pt x="11298" y="99998"/>
                    <a:pt x="11457" y="99959"/>
                    <a:pt x="11605" y="99959"/>
                  </a:cubicBezTo>
                  <a:cubicBezTo>
                    <a:pt x="11961" y="99959"/>
                    <a:pt x="12251" y="100183"/>
                    <a:pt x="12700" y="100408"/>
                  </a:cubicBezTo>
                  <a:cubicBezTo>
                    <a:pt x="13970" y="101996"/>
                    <a:pt x="14922" y="103901"/>
                    <a:pt x="16192" y="105806"/>
                  </a:cubicBezTo>
                  <a:cubicBezTo>
                    <a:pt x="20002" y="111838"/>
                    <a:pt x="25717" y="115966"/>
                    <a:pt x="32702" y="117553"/>
                  </a:cubicBezTo>
                  <a:cubicBezTo>
                    <a:pt x="36354" y="118549"/>
                    <a:pt x="40092" y="119024"/>
                    <a:pt x="43827" y="119024"/>
                  </a:cubicBezTo>
                  <a:cubicBezTo>
                    <a:pt x="47236" y="119024"/>
                    <a:pt x="50641" y="118628"/>
                    <a:pt x="53975" y="117871"/>
                  </a:cubicBezTo>
                  <a:cubicBezTo>
                    <a:pt x="60007" y="116601"/>
                    <a:pt x="66040" y="114696"/>
                    <a:pt x="72390" y="113108"/>
                  </a:cubicBezTo>
                  <a:cubicBezTo>
                    <a:pt x="76517" y="111838"/>
                    <a:pt x="80962" y="111203"/>
                    <a:pt x="85407" y="110886"/>
                  </a:cubicBezTo>
                  <a:cubicBezTo>
                    <a:pt x="86123" y="110832"/>
                    <a:pt x="86837" y="110805"/>
                    <a:pt x="87548" y="110805"/>
                  </a:cubicBezTo>
                  <a:cubicBezTo>
                    <a:pt x="99445" y="110805"/>
                    <a:pt x="110441" y="118215"/>
                    <a:pt x="114935" y="129301"/>
                  </a:cubicBezTo>
                  <a:cubicBezTo>
                    <a:pt x="116840" y="133111"/>
                    <a:pt x="117792" y="137238"/>
                    <a:pt x="118427" y="141048"/>
                  </a:cubicBezTo>
                  <a:cubicBezTo>
                    <a:pt x="119697" y="148033"/>
                    <a:pt x="120967" y="154701"/>
                    <a:pt x="122555" y="161686"/>
                  </a:cubicBezTo>
                  <a:cubicBezTo>
                    <a:pt x="123825" y="168671"/>
                    <a:pt x="127317" y="175338"/>
                    <a:pt x="131762" y="180736"/>
                  </a:cubicBezTo>
                  <a:cubicBezTo>
                    <a:pt x="136906" y="187166"/>
                    <a:pt x="144759" y="190887"/>
                    <a:pt x="152789" y="190887"/>
                  </a:cubicBezTo>
                  <a:cubicBezTo>
                    <a:pt x="154671" y="190887"/>
                    <a:pt x="156563" y="190683"/>
                    <a:pt x="158432" y="190261"/>
                  </a:cubicBezTo>
                  <a:cubicBezTo>
                    <a:pt x="162242" y="189626"/>
                    <a:pt x="166052" y="188673"/>
                    <a:pt x="169862" y="188038"/>
                  </a:cubicBezTo>
                  <a:cubicBezTo>
                    <a:pt x="173037" y="186133"/>
                    <a:pt x="176212" y="183911"/>
                    <a:pt x="179705" y="182006"/>
                  </a:cubicBezTo>
                  <a:cubicBezTo>
                    <a:pt x="189547" y="176291"/>
                    <a:pt x="197167" y="167718"/>
                    <a:pt x="201930" y="157241"/>
                  </a:cubicBezTo>
                  <a:cubicBezTo>
                    <a:pt x="202247" y="156606"/>
                    <a:pt x="202247" y="155653"/>
                    <a:pt x="202565" y="155018"/>
                  </a:cubicBezTo>
                  <a:cubicBezTo>
                    <a:pt x="209867" y="142318"/>
                    <a:pt x="204470" y="127713"/>
                    <a:pt x="193040" y="119141"/>
                  </a:cubicBezTo>
                  <a:cubicBezTo>
                    <a:pt x="186372" y="114378"/>
                    <a:pt x="179705" y="109933"/>
                    <a:pt x="173672" y="105171"/>
                  </a:cubicBezTo>
                  <a:cubicBezTo>
                    <a:pt x="159702" y="94058"/>
                    <a:pt x="145097" y="84216"/>
                    <a:pt x="129857" y="75326"/>
                  </a:cubicBezTo>
                  <a:cubicBezTo>
                    <a:pt x="125730" y="73103"/>
                    <a:pt x="122237" y="70246"/>
                    <a:pt x="118110" y="67388"/>
                  </a:cubicBezTo>
                  <a:cubicBezTo>
                    <a:pt x="105410" y="59451"/>
                    <a:pt x="92075" y="51831"/>
                    <a:pt x="78422" y="45163"/>
                  </a:cubicBezTo>
                  <a:cubicBezTo>
                    <a:pt x="73342" y="42306"/>
                    <a:pt x="68262" y="39448"/>
                    <a:pt x="63182" y="36908"/>
                  </a:cubicBezTo>
                  <a:cubicBezTo>
                    <a:pt x="58737" y="34051"/>
                    <a:pt x="53657" y="32463"/>
                    <a:pt x="48577" y="32146"/>
                  </a:cubicBezTo>
                  <a:cubicBezTo>
                    <a:pt x="47644" y="32042"/>
                    <a:pt x="46715" y="31991"/>
                    <a:pt x="45793" y="31991"/>
                  </a:cubicBezTo>
                  <a:cubicBezTo>
                    <a:pt x="38246" y="31991"/>
                    <a:pt x="31197" y="35411"/>
                    <a:pt x="26670" y="41353"/>
                  </a:cubicBezTo>
                  <a:cubicBezTo>
                    <a:pt x="21590" y="47068"/>
                    <a:pt x="17462" y="53418"/>
                    <a:pt x="14287" y="60086"/>
                  </a:cubicBezTo>
                  <a:cubicBezTo>
                    <a:pt x="12382" y="63896"/>
                    <a:pt x="11430" y="67706"/>
                    <a:pt x="11112" y="71833"/>
                  </a:cubicBezTo>
                  <a:cubicBezTo>
                    <a:pt x="10477" y="75961"/>
                    <a:pt x="10160" y="80406"/>
                    <a:pt x="9525" y="84216"/>
                  </a:cubicBezTo>
                  <a:cubicBezTo>
                    <a:pt x="10477" y="86121"/>
                    <a:pt x="10795" y="88026"/>
                    <a:pt x="10477" y="89931"/>
                  </a:cubicBezTo>
                  <a:cubicBezTo>
                    <a:pt x="10477" y="90248"/>
                    <a:pt x="10160" y="90566"/>
                    <a:pt x="9525" y="90883"/>
                  </a:cubicBezTo>
                  <a:cubicBezTo>
                    <a:pt x="9207" y="90883"/>
                    <a:pt x="8890" y="90566"/>
                    <a:pt x="8572" y="90248"/>
                  </a:cubicBezTo>
                  <a:cubicBezTo>
                    <a:pt x="7620" y="88343"/>
                    <a:pt x="7620" y="86438"/>
                    <a:pt x="8255" y="84533"/>
                  </a:cubicBezTo>
                  <a:cubicBezTo>
                    <a:pt x="7302" y="81041"/>
                    <a:pt x="7302" y="77548"/>
                    <a:pt x="8255" y="74056"/>
                  </a:cubicBezTo>
                  <a:cubicBezTo>
                    <a:pt x="9207" y="61356"/>
                    <a:pt x="14287" y="49291"/>
                    <a:pt x="22860" y="39766"/>
                  </a:cubicBezTo>
                  <a:cubicBezTo>
                    <a:pt x="24447" y="37861"/>
                    <a:pt x="25717" y="35638"/>
                    <a:pt x="27305" y="33733"/>
                  </a:cubicBezTo>
                  <a:cubicBezTo>
                    <a:pt x="30452" y="29237"/>
                    <a:pt x="35509" y="26651"/>
                    <a:pt x="40786" y="26651"/>
                  </a:cubicBezTo>
                  <a:close/>
                  <a:moveTo>
                    <a:pt x="36235" y="0"/>
                  </a:moveTo>
                  <a:cubicBezTo>
                    <a:pt x="35064" y="0"/>
                    <a:pt x="33887" y="26"/>
                    <a:pt x="32702" y="78"/>
                  </a:cubicBezTo>
                  <a:cubicBezTo>
                    <a:pt x="21272" y="78"/>
                    <a:pt x="10795" y="7063"/>
                    <a:pt x="6667" y="17541"/>
                  </a:cubicBezTo>
                  <a:cubicBezTo>
                    <a:pt x="1905" y="28018"/>
                    <a:pt x="0" y="38813"/>
                    <a:pt x="8255" y="48656"/>
                  </a:cubicBezTo>
                  <a:cubicBezTo>
                    <a:pt x="9207" y="49926"/>
                    <a:pt x="9525" y="51831"/>
                    <a:pt x="8572" y="53418"/>
                  </a:cubicBezTo>
                  <a:cubicBezTo>
                    <a:pt x="7302" y="57546"/>
                    <a:pt x="5715" y="61673"/>
                    <a:pt x="4762" y="66118"/>
                  </a:cubicBezTo>
                  <a:cubicBezTo>
                    <a:pt x="1270" y="79453"/>
                    <a:pt x="2223" y="93423"/>
                    <a:pt x="6985" y="106123"/>
                  </a:cubicBezTo>
                  <a:cubicBezTo>
                    <a:pt x="12263" y="119736"/>
                    <a:pt x="23862" y="131647"/>
                    <a:pt x="40930" y="131647"/>
                  </a:cubicBezTo>
                  <a:cubicBezTo>
                    <a:pt x="43368" y="131647"/>
                    <a:pt x="45918" y="131404"/>
                    <a:pt x="48577" y="130888"/>
                  </a:cubicBezTo>
                  <a:cubicBezTo>
                    <a:pt x="50800" y="130571"/>
                    <a:pt x="53022" y="130253"/>
                    <a:pt x="55245" y="129618"/>
                  </a:cubicBezTo>
                  <a:cubicBezTo>
                    <a:pt x="61595" y="127713"/>
                    <a:pt x="67945" y="125808"/>
                    <a:pt x="74295" y="123903"/>
                  </a:cubicBezTo>
                  <a:cubicBezTo>
                    <a:pt x="77152" y="122951"/>
                    <a:pt x="80010" y="121681"/>
                    <a:pt x="82867" y="121046"/>
                  </a:cubicBezTo>
                  <a:cubicBezTo>
                    <a:pt x="84525" y="120594"/>
                    <a:pt x="86218" y="120374"/>
                    <a:pt x="87904" y="120374"/>
                  </a:cubicBezTo>
                  <a:cubicBezTo>
                    <a:pt x="93325" y="120374"/>
                    <a:pt x="98678" y="122644"/>
                    <a:pt x="102552" y="126761"/>
                  </a:cubicBezTo>
                  <a:cubicBezTo>
                    <a:pt x="106045" y="130571"/>
                    <a:pt x="107950" y="135651"/>
                    <a:pt x="108267" y="141048"/>
                  </a:cubicBezTo>
                  <a:cubicBezTo>
                    <a:pt x="108585" y="149938"/>
                    <a:pt x="109855" y="158511"/>
                    <a:pt x="111760" y="167083"/>
                  </a:cubicBezTo>
                  <a:cubicBezTo>
                    <a:pt x="113030" y="172481"/>
                    <a:pt x="114935" y="177878"/>
                    <a:pt x="117475" y="182641"/>
                  </a:cubicBezTo>
                  <a:cubicBezTo>
                    <a:pt x="119062" y="185816"/>
                    <a:pt x="121602" y="188673"/>
                    <a:pt x="124460" y="190578"/>
                  </a:cubicBezTo>
                  <a:cubicBezTo>
                    <a:pt x="131974" y="196214"/>
                    <a:pt x="140849" y="199127"/>
                    <a:pt x="149935" y="199127"/>
                  </a:cubicBezTo>
                  <a:cubicBezTo>
                    <a:pt x="151598" y="199127"/>
                    <a:pt x="153269" y="199030"/>
                    <a:pt x="154940" y="198833"/>
                  </a:cubicBezTo>
                  <a:cubicBezTo>
                    <a:pt x="169227" y="196928"/>
                    <a:pt x="182245" y="190896"/>
                    <a:pt x="193040" y="181688"/>
                  </a:cubicBezTo>
                  <a:cubicBezTo>
                    <a:pt x="195262" y="179783"/>
                    <a:pt x="197485" y="177878"/>
                    <a:pt x="199390" y="175656"/>
                  </a:cubicBezTo>
                  <a:cubicBezTo>
                    <a:pt x="200432" y="174196"/>
                    <a:pt x="202023" y="173421"/>
                    <a:pt x="203622" y="173421"/>
                  </a:cubicBezTo>
                  <a:cubicBezTo>
                    <a:pt x="204457" y="173421"/>
                    <a:pt x="205294" y="173632"/>
                    <a:pt x="206057" y="174068"/>
                  </a:cubicBezTo>
                  <a:cubicBezTo>
                    <a:pt x="207180" y="174293"/>
                    <a:pt x="208302" y="174517"/>
                    <a:pt x="209425" y="174517"/>
                  </a:cubicBezTo>
                  <a:cubicBezTo>
                    <a:pt x="209890" y="174517"/>
                    <a:pt x="210355" y="174479"/>
                    <a:pt x="210820" y="174386"/>
                  </a:cubicBezTo>
                  <a:cubicBezTo>
                    <a:pt x="227012" y="173116"/>
                    <a:pt x="247015" y="154701"/>
                    <a:pt x="238442" y="132158"/>
                  </a:cubicBezTo>
                  <a:cubicBezTo>
                    <a:pt x="236220" y="126126"/>
                    <a:pt x="233045" y="120728"/>
                    <a:pt x="229235" y="115648"/>
                  </a:cubicBezTo>
                  <a:cubicBezTo>
                    <a:pt x="216852" y="98503"/>
                    <a:pt x="202247" y="83263"/>
                    <a:pt x="186372" y="69928"/>
                  </a:cubicBezTo>
                  <a:cubicBezTo>
                    <a:pt x="174307" y="60721"/>
                    <a:pt x="161607" y="52148"/>
                    <a:pt x="148590" y="44211"/>
                  </a:cubicBezTo>
                  <a:cubicBezTo>
                    <a:pt x="143192" y="40718"/>
                    <a:pt x="137477" y="37226"/>
                    <a:pt x="131762" y="33733"/>
                  </a:cubicBezTo>
                  <a:cubicBezTo>
                    <a:pt x="107950" y="18811"/>
                    <a:pt x="81597" y="8016"/>
                    <a:pt x="54292" y="2301"/>
                  </a:cubicBezTo>
                  <a:cubicBezTo>
                    <a:pt x="48175" y="705"/>
                    <a:pt x="42280" y="0"/>
                    <a:pt x="3623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33"/>
            <p:cNvSpPr/>
            <p:nvPr/>
          </p:nvSpPr>
          <p:spPr>
            <a:xfrm>
              <a:off x="1313650" y="1607025"/>
              <a:ext cx="189050" cy="293025"/>
            </a:xfrm>
            <a:custGeom>
              <a:avLst/>
              <a:gdLst/>
              <a:ahLst/>
              <a:cxnLst/>
              <a:rect l="l" t="t" r="r" b="b"/>
              <a:pathLst>
                <a:path w="7562" h="11721" extrusionOk="0">
                  <a:moveTo>
                    <a:pt x="5665" y="1"/>
                  </a:moveTo>
                  <a:cubicBezTo>
                    <a:pt x="5459" y="1"/>
                    <a:pt x="5259" y="53"/>
                    <a:pt x="5080" y="172"/>
                  </a:cubicBezTo>
                  <a:cubicBezTo>
                    <a:pt x="4128" y="489"/>
                    <a:pt x="3493" y="1124"/>
                    <a:pt x="2540" y="1759"/>
                  </a:cubicBezTo>
                  <a:cubicBezTo>
                    <a:pt x="953" y="3982"/>
                    <a:pt x="0" y="6839"/>
                    <a:pt x="318" y="9697"/>
                  </a:cubicBezTo>
                  <a:cubicBezTo>
                    <a:pt x="318" y="10332"/>
                    <a:pt x="953" y="10967"/>
                    <a:pt x="1588" y="11602"/>
                  </a:cubicBezTo>
                  <a:cubicBezTo>
                    <a:pt x="1826" y="11681"/>
                    <a:pt x="2064" y="11721"/>
                    <a:pt x="2292" y="11721"/>
                  </a:cubicBezTo>
                  <a:cubicBezTo>
                    <a:pt x="2977" y="11721"/>
                    <a:pt x="3572" y="11363"/>
                    <a:pt x="3810" y="10649"/>
                  </a:cubicBezTo>
                  <a:cubicBezTo>
                    <a:pt x="5398" y="8109"/>
                    <a:pt x="6668" y="4934"/>
                    <a:pt x="7303" y="1759"/>
                  </a:cubicBezTo>
                  <a:cubicBezTo>
                    <a:pt x="7561" y="985"/>
                    <a:pt x="6560" y="1"/>
                    <a:pt x="566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33"/>
            <p:cNvSpPr/>
            <p:nvPr/>
          </p:nvSpPr>
          <p:spPr>
            <a:xfrm>
              <a:off x="5274450" y="4164050"/>
              <a:ext cx="246100" cy="249200"/>
            </a:xfrm>
            <a:custGeom>
              <a:avLst/>
              <a:gdLst/>
              <a:ahLst/>
              <a:cxnLst/>
              <a:rect l="l" t="t" r="r" b="b"/>
              <a:pathLst>
                <a:path w="9844" h="9968" extrusionOk="0">
                  <a:moveTo>
                    <a:pt x="7183" y="0"/>
                  </a:moveTo>
                  <a:cubicBezTo>
                    <a:pt x="6607" y="0"/>
                    <a:pt x="6065" y="236"/>
                    <a:pt x="5716" y="761"/>
                  </a:cubicBezTo>
                  <a:cubicBezTo>
                    <a:pt x="3811" y="2983"/>
                    <a:pt x="2223" y="5523"/>
                    <a:pt x="318" y="7746"/>
                  </a:cubicBezTo>
                  <a:cubicBezTo>
                    <a:pt x="1" y="8381"/>
                    <a:pt x="318" y="8698"/>
                    <a:pt x="636" y="9333"/>
                  </a:cubicBezTo>
                  <a:cubicBezTo>
                    <a:pt x="953" y="9651"/>
                    <a:pt x="1906" y="9968"/>
                    <a:pt x="2541" y="9968"/>
                  </a:cubicBezTo>
                  <a:cubicBezTo>
                    <a:pt x="5398" y="9651"/>
                    <a:pt x="6351" y="7428"/>
                    <a:pt x="8256" y="5206"/>
                  </a:cubicBezTo>
                  <a:cubicBezTo>
                    <a:pt x="8573" y="4571"/>
                    <a:pt x="8891" y="3936"/>
                    <a:pt x="9208" y="3301"/>
                  </a:cubicBezTo>
                  <a:cubicBezTo>
                    <a:pt x="9843" y="2348"/>
                    <a:pt x="9526" y="1078"/>
                    <a:pt x="8573" y="443"/>
                  </a:cubicBezTo>
                  <a:cubicBezTo>
                    <a:pt x="8145" y="158"/>
                    <a:pt x="7653" y="0"/>
                    <a:pt x="718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33"/>
            <p:cNvSpPr/>
            <p:nvPr/>
          </p:nvSpPr>
          <p:spPr>
            <a:xfrm>
              <a:off x="1250150" y="2227450"/>
              <a:ext cx="126450" cy="257850"/>
            </a:xfrm>
            <a:custGeom>
              <a:avLst/>
              <a:gdLst/>
              <a:ahLst/>
              <a:cxnLst/>
              <a:rect l="l" t="t" r="r" b="b"/>
              <a:pathLst>
                <a:path w="5058" h="10314" extrusionOk="0">
                  <a:moveTo>
                    <a:pt x="2322" y="0"/>
                  </a:moveTo>
                  <a:cubicBezTo>
                    <a:pt x="1548" y="0"/>
                    <a:pt x="239" y="358"/>
                    <a:pt x="0" y="1072"/>
                  </a:cubicBezTo>
                  <a:cubicBezTo>
                    <a:pt x="0" y="2660"/>
                    <a:pt x="0" y="4247"/>
                    <a:pt x="0" y="5835"/>
                  </a:cubicBezTo>
                  <a:cubicBezTo>
                    <a:pt x="318" y="7740"/>
                    <a:pt x="0" y="9962"/>
                    <a:pt x="2540" y="10280"/>
                  </a:cubicBezTo>
                  <a:cubicBezTo>
                    <a:pt x="2678" y="10302"/>
                    <a:pt x="2809" y="10314"/>
                    <a:pt x="2933" y="10314"/>
                  </a:cubicBezTo>
                  <a:cubicBezTo>
                    <a:pt x="4532" y="10314"/>
                    <a:pt x="5058" y="8440"/>
                    <a:pt x="4763" y="5200"/>
                  </a:cubicBezTo>
                  <a:cubicBezTo>
                    <a:pt x="4445" y="3612"/>
                    <a:pt x="4763" y="1390"/>
                    <a:pt x="2858" y="120"/>
                  </a:cubicBezTo>
                  <a:cubicBezTo>
                    <a:pt x="2779" y="40"/>
                    <a:pt x="2580" y="0"/>
                    <a:pt x="232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33"/>
            <p:cNvSpPr/>
            <p:nvPr/>
          </p:nvSpPr>
          <p:spPr>
            <a:xfrm>
              <a:off x="4734700" y="4560925"/>
              <a:ext cx="285775" cy="153950"/>
            </a:xfrm>
            <a:custGeom>
              <a:avLst/>
              <a:gdLst/>
              <a:ahLst/>
              <a:cxnLst/>
              <a:rect l="l" t="t" r="r" b="b"/>
              <a:pathLst>
                <a:path w="11431" h="6158" extrusionOk="0">
                  <a:moveTo>
                    <a:pt x="8567" y="1"/>
                  </a:moveTo>
                  <a:cubicBezTo>
                    <a:pt x="7405" y="1"/>
                    <a:pt x="6243" y="296"/>
                    <a:pt x="5081" y="761"/>
                  </a:cubicBezTo>
                  <a:cubicBezTo>
                    <a:pt x="1906" y="2031"/>
                    <a:pt x="1" y="3301"/>
                    <a:pt x="1271" y="4888"/>
                  </a:cubicBezTo>
                  <a:cubicBezTo>
                    <a:pt x="2064" y="5841"/>
                    <a:pt x="2938" y="6158"/>
                    <a:pt x="3850" y="6158"/>
                  </a:cubicBezTo>
                  <a:cubicBezTo>
                    <a:pt x="4763" y="6158"/>
                    <a:pt x="5716" y="5841"/>
                    <a:pt x="6668" y="5523"/>
                  </a:cubicBezTo>
                  <a:cubicBezTo>
                    <a:pt x="8256" y="4888"/>
                    <a:pt x="10161" y="4571"/>
                    <a:pt x="11113" y="2348"/>
                  </a:cubicBezTo>
                  <a:cubicBezTo>
                    <a:pt x="11431" y="1713"/>
                    <a:pt x="10478" y="126"/>
                    <a:pt x="9843" y="126"/>
                  </a:cubicBezTo>
                  <a:cubicBezTo>
                    <a:pt x="9418" y="40"/>
                    <a:pt x="8992" y="1"/>
                    <a:pt x="856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65" name="Google Shape;965;p33"/>
          <p:cNvGrpSpPr/>
          <p:nvPr/>
        </p:nvGrpSpPr>
        <p:grpSpPr>
          <a:xfrm>
            <a:off x="10435632" y="5312475"/>
            <a:ext cx="1455889" cy="1354336"/>
            <a:chOff x="920750" y="240450"/>
            <a:chExt cx="5619750" cy="5227750"/>
          </a:xfrm>
        </p:grpSpPr>
        <p:sp>
          <p:nvSpPr>
            <p:cNvPr id="966" name="Google Shape;966;p33"/>
            <p:cNvSpPr/>
            <p:nvPr/>
          </p:nvSpPr>
          <p:spPr>
            <a:xfrm>
              <a:off x="1492250" y="641425"/>
              <a:ext cx="4611700" cy="4242400"/>
            </a:xfrm>
            <a:custGeom>
              <a:avLst/>
              <a:gdLst/>
              <a:ahLst/>
              <a:cxnLst/>
              <a:rect l="l" t="t" r="r" b="b"/>
              <a:pathLst>
                <a:path w="184468" h="169696" extrusionOk="0">
                  <a:moveTo>
                    <a:pt x="94004" y="1"/>
                  </a:moveTo>
                  <a:cubicBezTo>
                    <a:pt x="92940" y="1"/>
                    <a:pt x="91874" y="21"/>
                    <a:pt x="90805" y="61"/>
                  </a:cubicBezTo>
                  <a:lnTo>
                    <a:pt x="95250" y="2918"/>
                  </a:lnTo>
                  <a:cubicBezTo>
                    <a:pt x="65723" y="5458"/>
                    <a:pt x="33973" y="14031"/>
                    <a:pt x="16193" y="37526"/>
                  </a:cubicBezTo>
                  <a:cubicBezTo>
                    <a:pt x="4445" y="54353"/>
                    <a:pt x="0" y="75308"/>
                    <a:pt x="3810" y="95628"/>
                  </a:cubicBezTo>
                  <a:cubicBezTo>
                    <a:pt x="9843" y="128648"/>
                    <a:pt x="33973" y="155953"/>
                    <a:pt x="66040" y="166113"/>
                  </a:cubicBezTo>
                  <a:cubicBezTo>
                    <a:pt x="74242" y="168525"/>
                    <a:pt x="82627" y="169695"/>
                    <a:pt x="90948" y="169695"/>
                  </a:cubicBezTo>
                  <a:cubicBezTo>
                    <a:pt x="115482" y="169695"/>
                    <a:pt x="139457" y="159523"/>
                    <a:pt x="156528" y="141031"/>
                  </a:cubicBezTo>
                  <a:cubicBezTo>
                    <a:pt x="178753" y="115313"/>
                    <a:pt x="184468" y="79436"/>
                    <a:pt x="170815" y="48321"/>
                  </a:cubicBezTo>
                  <a:cubicBezTo>
                    <a:pt x="156670" y="18800"/>
                    <a:pt x="126739" y="1"/>
                    <a:pt x="94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33"/>
            <p:cNvSpPr/>
            <p:nvPr/>
          </p:nvSpPr>
          <p:spPr>
            <a:xfrm>
              <a:off x="1746250" y="2229625"/>
              <a:ext cx="1277950" cy="1058875"/>
            </a:xfrm>
            <a:custGeom>
              <a:avLst/>
              <a:gdLst/>
              <a:ahLst/>
              <a:cxnLst/>
              <a:rect l="l" t="t" r="r" b="b"/>
              <a:pathLst>
                <a:path w="51118" h="42355" extrusionOk="0">
                  <a:moveTo>
                    <a:pt x="22719" y="1"/>
                  </a:moveTo>
                  <a:cubicBezTo>
                    <a:pt x="17451" y="1"/>
                    <a:pt x="12130" y="1837"/>
                    <a:pt x="7938" y="5430"/>
                  </a:cubicBezTo>
                  <a:lnTo>
                    <a:pt x="14288" y="2890"/>
                  </a:lnTo>
                  <a:lnTo>
                    <a:pt x="14288" y="2890"/>
                  </a:lnTo>
                  <a:cubicBezTo>
                    <a:pt x="5080" y="7018"/>
                    <a:pt x="0" y="17178"/>
                    <a:pt x="2540" y="27020"/>
                  </a:cubicBezTo>
                  <a:cubicBezTo>
                    <a:pt x="5208" y="36209"/>
                    <a:pt x="13688" y="42354"/>
                    <a:pt x="22811" y="42354"/>
                  </a:cubicBezTo>
                  <a:cubicBezTo>
                    <a:pt x="23460" y="42354"/>
                    <a:pt x="24112" y="42323"/>
                    <a:pt x="24765" y="42260"/>
                  </a:cubicBezTo>
                  <a:cubicBezTo>
                    <a:pt x="46038" y="40038"/>
                    <a:pt x="51118" y="11463"/>
                    <a:pt x="31750" y="1938"/>
                  </a:cubicBezTo>
                  <a:cubicBezTo>
                    <a:pt x="28921" y="641"/>
                    <a:pt x="25829" y="1"/>
                    <a:pt x="22719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33"/>
            <p:cNvSpPr/>
            <p:nvPr/>
          </p:nvSpPr>
          <p:spPr>
            <a:xfrm>
              <a:off x="2976550" y="1289550"/>
              <a:ext cx="1293825" cy="1117325"/>
            </a:xfrm>
            <a:custGeom>
              <a:avLst/>
              <a:gdLst/>
              <a:ahLst/>
              <a:cxnLst/>
              <a:rect l="l" t="t" r="r" b="b"/>
              <a:pathLst>
                <a:path w="51753" h="44693" extrusionOk="0">
                  <a:moveTo>
                    <a:pt x="23375" y="1"/>
                  </a:moveTo>
                  <a:cubicBezTo>
                    <a:pt x="16653" y="1"/>
                    <a:pt x="10456" y="3652"/>
                    <a:pt x="7303" y="9696"/>
                  </a:cubicBezTo>
                  <a:lnTo>
                    <a:pt x="5398" y="1758"/>
                  </a:lnTo>
                  <a:lnTo>
                    <a:pt x="5398" y="1758"/>
                  </a:lnTo>
                  <a:cubicBezTo>
                    <a:pt x="1" y="16998"/>
                    <a:pt x="6668" y="34143"/>
                    <a:pt x="20956" y="42081"/>
                  </a:cubicBezTo>
                  <a:cubicBezTo>
                    <a:pt x="24413" y="43809"/>
                    <a:pt x="28385" y="44692"/>
                    <a:pt x="32271" y="44692"/>
                  </a:cubicBezTo>
                  <a:cubicBezTo>
                    <a:pt x="39805" y="44692"/>
                    <a:pt x="47017" y="41373"/>
                    <a:pt x="49531" y="34461"/>
                  </a:cubicBezTo>
                  <a:cubicBezTo>
                    <a:pt x="51753" y="27793"/>
                    <a:pt x="50166" y="20173"/>
                    <a:pt x="46038" y="14776"/>
                  </a:cubicBezTo>
                  <a:cubicBezTo>
                    <a:pt x="41911" y="7473"/>
                    <a:pt x="35243" y="2393"/>
                    <a:pt x="27623" y="488"/>
                  </a:cubicBezTo>
                  <a:cubicBezTo>
                    <a:pt x="26199" y="159"/>
                    <a:pt x="24776" y="1"/>
                    <a:pt x="23375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33"/>
            <p:cNvSpPr/>
            <p:nvPr/>
          </p:nvSpPr>
          <p:spPr>
            <a:xfrm>
              <a:off x="4325925" y="2524125"/>
              <a:ext cx="1135075" cy="968075"/>
            </a:xfrm>
            <a:custGeom>
              <a:avLst/>
              <a:gdLst/>
              <a:ahLst/>
              <a:cxnLst/>
              <a:rect l="l" t="t" r="r" b="b"/>
              <a:pathLst>
                <a:path w="45403" h="38723" extrusionOk="0">
                  <a:moveTo>
                    <a:pt x="12701" y="0"/>
                  </a:moveTo>
                  <a:lnTo>
                    <a:pt x="12701" y="0"/>
                  </a:lnTo>
                  <a:cubicBezTo>
                    <a:pt x="3176" y="6350"/>
                    <a:pt x="1" y="19050"/>
                    <a:pt x="5398" y="29210"/>
                  </a:cubicBezTo>
                  <a:cubicBezTo>
                    <a:pt x="9493" y="35353"/>
                    <a:pt x="16362" y="38723"/>
                    <a:pt x="23364" y="38723"/>
                  </a:cubicBezTo>
                  <a:cubicBezTo>
                    <a:pt x="27219" y="38723"/>
                    <a:pt x="31114" y="37702"/>
                    <a:pt x="34608" y="35560"/>
                  </a:cubicBezTo>
                  <a:cubicBezTo>
                    <a:pt x="43816" y="28575"/>
                    <a:pt x="45403" y="15240"/>
                    <a:pt x="38101" y="6350"/>
                  </a:cubicBezTo>
                  <a:cubicBezTo>
                    <a:pt x="34131" y="2527"/>
                    <a:pt x="29140" y="679"/>
                    <a:pt x="24200" y="679"/>
                  </a:cubicBezTo>
                  <a:cubicBezTo>
                    <a:pt x="18472" y="679"/>
                    <a:pt x="12811" y="3164"/>
                    <a:pt x="8891" y="7938"/>
                  </a:cubicBezTo>
                  <a:lnTo>
                    <a:pt x="12701" y="0"/>
                  </a:ln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33"/>
            <p:cNvSpPr/>
            <p:nvPr/>
          </p:nvSpPr>
          <p:spPr>
            <a:xfrm>
              <a:off x="4572000" y="1270000"/>
              <a:ext cx="825500" cy="714375"/>
            </a:xfrm>
            <a:custGeom>
              <a:avLst/>
              <a:gdLst/>
              <a:ahLst/>
              <a:cxnLst/>
              <a:rect l="l" t="t" r="r" b="b"/>
              <a:pathLst>
                <a:path w="33020" h="28575" extrusionOk="0">
                  <a:moveTo>
                    <a:pt x="9525" y="0"/>
                  </a:moveTo>
                  <a:cubicBezTo>
                    <a:pt x="5183" y="0"/>
                    <a:pt x="1633" y="2375"/>
                    <a:pt x="318" y="6403"/>
                  </a:cubicBezTo>
                  <a:lnTo>
                    <a:pt x="318" y="6403"/>
                  </a:lnTo>
                  <a:cubicBezTo>
                    <a:pt x="205" y="5964"/>
                    <a:pt x="98" y="5523"/>
                    <a:pt x="0" y="5080"/>
                  </a:cubicBezTo>
                  <a:lnTo>
                    <a:pt x="0" y="7620"/>
                  </a:lnTo>
                  <a:cubicBezTo>
                    <a:pt x="84" y="7199"/>
                    <a:pt x="191" y="6794"/>
                    <a:pt x="318" y="6403"/>
                  </a:cubicBezTo>
                  <a:lnTo>
                    <a:pt x="318" y="6403"/>
                  </a:lnTo>
                  <a:cubicBezTo>
                    <a:pt x="1668" y="11628"/>
                    <a:pt x="4056" y="16562"/>
                    <a:pt x="6985" y="20955"/>
                  </a:cubicBezTo>
                  <a:cubicBezTo>
                    <a:pt x="10478" y="25718"/>
                    <a:pt x="16193" y="28575"/>
                    <a:pt x="21908" y="28575"/>
                  </a:cubicBezTo>
                  <a:cubicBezTo>
                    <a:pt x="27940" y="28575"/>
                    <a:pt x="33020" y="23495"/>
                    <a:pt x="33020" y="17463"/>
                  </a:cubicBezTo>
                  <a:cubicBezTo>
                    <a:pt x="32703" y="11430"/>
                    <a:pt x="26988" y="7303"/>
                    <a:pt x="21590" y="4128"/>
                  </a:cubicBezTo>
                  <a:cubicBezTo>
                    <a:pt x="17780" y="1905"/>
                    <a:pt x="13653" y="318"/>
                    <a:pt x="9525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33"/>
            <p:cNvSpPr/>
            <p:nvPr/>
          </p:nvSpPr>
          <p:spPr>
            <a:xfrm>
              <a:off x="3325800" y="3222625"/>
              <a:ext cx="500075" cy="434150"/>
            </a:xfrm>
            <a:custGeom>
              <a:avLst/>
              <a:gdLst/>
              <a:ahLst/>
              <a:cxnLst/>
              <a:rect l="l" t="t" r="r" b="b"/>
              <a:pathLst>
                <a:path w="20003" h="17366" extrusionOk="0">
                  <a:moveTo>
                    <a:pt x="10796" y="0"/>
                  </a:moveTo>
                  <a:lnTo>
                    <a:pt x="6351" y="953"/>
                  </a:lnTo>
                  <a:cubicBezTo>
                    <a:pt x="953" y="3810"/>
                    <a:pt x="1" y="10795"/>
                    <a:pt x="4128" y="14923"/>
                  </a:cubicBezTo>
                  <a:cubicBezTo>
                    <a:pt x="5912" y="16579"/>
                    <a:pt x="8105" y="17366"/>
                    <a:pt x="10255" y="17366"/>
                  </a:cubicBezTo>
                  <a:cubicBezTo>
                    <a:pt x="13463" y="17366"/>
                    <a:pt x="16577" y="15614"/>
                    <a:pt x="18098" y="12383"/>
                  </a:cubicBezTo>
                  <a:cubicBezTo>
                    <a:pt x="20003" y="6985"/>
                    <a:pt x="16511" y="953"/>
                    <a:pt x="10796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33"/>
            <p:cNvSpPr/>
            <p:nvPr/>
          </p:nvSpPr>
          <p:spPr>
            <a:xfrm>
              <a:off x="2500300" y="3816150"/>
              <a:ext cx="638650" cy="517425"/>
            </a:xfrm>
            <a:custGeom>
              <a:avLst/>
              <a:gdLst/>
              <a:ahLst/>
              <a:cxnLst/>
              <a:rect l="l" t="t" r="r" b="b"/>
              <a:pathLst>
                <a:path w="25546" h="20697" extrusionOk="0">
                  <a:moveTo>
                    <a:pt x="13804" y="0"/>
                  </a:moveTo>
                  <a:cubicBezTo>
                    <a:pt x="10452" y="0"/>
                    <a:pt x="7167" y="1342"/>
                    <a:pt x="5398" y="4199"/>
                  </a:cubicBezTo>
                  <a:lnTo>
                    <a:pt x="5081" y="1024"/>
                  </a:lnTo>
                  <a:lnTo>
                    <a:pt x="5081" y="1024"/>
                  </a:lnTo>
                  <a:cubicBezTo>
                    <a:pt x="1" y="7692"/>
                    <a:pt x="2541" y="17534"/>
                    <a:pt x="10161" y="20392"/>
                  </a:cubicBezTo>
                  <a:cubicBezTo>
                    <a:pt x="11058" y="20599"/>
                    <a:pt x="11945" y="20697"/>
                    <a:pt x="12810" y="20697"/>
                  </a:cubicBezTo>
                  <a:cubicBezTo>
                    <a:pt x="19899" y="20697"/>
                    <a:pt x="25545" y="14096"/>
                    <a:pt x="24131" y="6739"/>
                  </a:cubicBezTo>
                  <a:cubicBezTo>
                    <a:pt x="22861" y="2385"/>
                    <a:pt x="18273" y="0"/>
                    <a:pt x="13804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33"/>
            <p:cNvSpPr/>
            <p:nvPr/>
          </p:nvSpPr>
          <p:spPr>
            <a:xfrm>
              <a:off x="3794125" y="4088150"/>
              <a:ext cx="857250" cy="747400"/>
            </a:xfrm>
            <a:custGeom>
              <a:avLst/>
              <a:gdLst/>
              <a:ahLst/>
              <a:cxnLst/>
              <a:rect l="l" t="t" r="r" b="b"/>
              <a:pathLst>
                <a:path w="34290" h="29896" extrusionOk="0">
                  <a:moveTo>
                    <a:pt x="21830" y="1"/>
                  </a:moveTo>
                  <a:cubicBezTo>
                    <a:pt x="19538" y="1"/>
                    <a:pt x="17213" y="711"/>
                    <a:pt x="15222" y="2113"/>
                  </a:cubicBezTo>
                  <a:lnTo>
                    <a:pt x="15222" y="2113"/>
                  </a:lnTo>
                  <a:cubicBezTo>
                    <a:pt x="14721" y="2053"/>
                    <a:pt x="14222" y="2023"/>
                    <a:pt x="13727" y="2023"/>
                  </a:cubicBezTo>
                  <a:cubicBezTo>
                    <a:pt x="7252" y="2023"/>
                    <a:pt x="1493" y="7057"/>
                    <a:pt x="635" y="13639"/>
                  </a:cubicBezTo>
                  <a:cubicBezTo>
                    <a:pt x="0" y="21259"/>
                    <a:pt x="5080" y="27927"/>
                    <a:pt x="12383" y="29514"/>
                  </a:cubicBezTo>
                  <a:cubicBezTo>
                    <a:pt x="13565" y="29771"/>
                    <a:pt x="14748" y="29895"/>
                    <a:pt x="15916" y="29895"/>
                  </a:cubicBezTo>
                  <a:cubicBezTo>
                    <a:pt x="21959" y="29895"/>
                    <a:pt x="27605" y="26580"/>
                    <a:pt x="30798" y="21259"/>
                  </a:cubicBezTo>
                  <a:cubicBezTo>
                    <a:pt x="34290" y="15862"/>
                    <a:pt x="33973" y="9194"/>
                    <a:pt x="30163" y="4114"/>
                  </a:cubicBezTo>
                  <a:cubicBezTo>
                    <a:pt x="28093" y="1355"/>
                    <a:pt x="24993" y="1"/>
                    <a:pt x="21830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33"/>
            <p:cNvSpPr/>
            <p:nvPr/>
          </p:nvSpPr>
          <p:spPr>
            <a:xfrm>
              <a:off x="920750" y="240450"/>
              <a:ext cx="5619750" cy="5227750"/>
            </a:xfrm>
            <a:custGeom>
              <a:avLst/>
              <a:gdLst/>
              <a:ahLst/>
              <a:cxnLst/>
              <a:rect l="l" t="t" r="r" b="b"/>
              <a:pathLst>
                <a:path w="224790" h="209110" extrusionOk="0">
                  <a:moveTo>
                    <a:pt x="120672" y="5067"/>
                  </a:moveTo>
                  <a:cubicBezTo>
                    <a:pt x="137102" y="5067"/>
                    <a:pt x="153503" y="8991"/>
                    <a:pt x="167958" y="17052"/>
                  </a:cubicBezTo>
                  <a:cubicBezTo>
                    <a:pt x="194945" y="30705"/>
                    <a:pt x="213360" y="56740"/>
                    <a:pt x="218123" y="86585"/>
                  </a:cubicBezTo>
                  <a:cubicBezTo>
                    <a:pt x="220345" y="100555"/>
                    <a:pt x="219075" y="114842"/>
                    <a:pt x="214630" y="128177"/>
                  </a:cubicBezTo>
                  <a:cubicBezTo>
                    <a:pt x="209233" y="147862"/>
                    <a:pt x="198438" y="165642"/>
                    <a:pt x="183515" y="179930"/>
                  </a:cubicBezTo>
                  <a:cubicBezTo>
                    <a:pt x="169545" y="192947"/>
                    <a:pt x="151448" y="200885"/>
                    <a:pt x="132398" y="203107"/>
                  </a:cubicBezTo>
                  <a:cubicBezTo>
                    <a:pt x="128029" y="203760"/>
                    <a:pt x="123764" y="204071"/>
                    <a:pt x="119594" y="204071"/>
                  </a:cubicBezTo>
                  <a:cubicBezTo>
                    <a:pt x="97392" y="204071"/>
                    <a:pt x="77866" y="195249"/>
                    <a:pt x="59690" y="182152"/>
                  </a:cubicBezTo>
                  <a:cubicBezTo>
                    <a:pt x="43498" y="170405"/>
                    <a:pt x="29845" y="155800"/>
                    <a:pt x="19368" y="138972"/>
                  </a:cubicBezTo>
                  <a:cubicBezTo>
                    <a:pt x="11430" y="126590"/>
                    <a:pt x="7620" y="112302"/>
                    <a:pt x="8255" y="98015"/>
                  </a:cubicBezTo>
                  <a:cubicBezTo>
                    <a:pt x="8573" y="92935"/>
                    <a:pt x="9525" y="87855"/>
                    <a:pt x="10795" y="83410"/>
                  </a:cubicBezTo>
                  <a:cubicBezTo>
                    <a:pt x="14605" y="71662"/>
                    <a:pt x="19368" y="60550"/>
                    <a:pt x="25400" y="50072"/>
                  </a:cubicBezTo>
                  <a:cubicBezTo>
                    <a:pt x="33655" y="36102"/>
                    <a:pt x="45403" y="24672"/>
                    <a:pt x="59373" y="16735"/>
                  </a:cubicBezTo>
                  <a:cubicBezTo>
                    <a:pt x="64135" y="14195"/>
                    <a:pt x="69215" y="11972"/>
                    <a:pt x="74613" y="10702"/>
                  </a:cubicBezTo>
                  <a:cubicBezTo>
                    <a:pt x="78423" y="10067"/>
                    <a:pt x="82233" y="8797"/>
                    <a:pt x="85725" y="7527"/>
                  </a:cubicBezTo>
                  <a:cubicBezTo>
                    <a:pt x="93743" y="6145"/>
                    <a:pt x="102002" y="5244"/>
                    <a:pt x="110082" y="5244"/>
                  </a:cubicBezTo>
                  <a:cubicBezTo>
                    <a:pt x="111281" y="5244"/>
                    <a:pt x="112476" y="5263"/>
                    <a:pt x="113665" y="5305"/>
                  </a:cubicBezTo>
                  <a:cubicBezTo>
                    <a:pt x="115997" y="5146"/>
                    <a:pt x="118335" y="5067"/>
                    <a:pt x="120672" y="5067"/>
                  </a:cubicBezTo>
                  <a:close/>
                  <a:moveTo>
                    <a:pt x="119657" y="0"/>
                  </a:moveTo>
                  <a:cubicBezTo>
                    <a:pt x="117344" y="0"/>
                    <a:pt x="115028" y="75"/>
                    <a:pt x="112713" y="225"/>
                  </a:cubicBezTo>
                  <a:cubicBezTo>
                    <a:pt x="107315" y="542"/>
                    <a:pt x="101600" y="542"/>
                    <a:pt x="96203" y="1177"/>
                  </a:cubicBezTo>
                  <a:cubicBezTo>
                    <a:pt x="83185" y="2130"/>
                    <a:pt x="70485" y="5940"/>
                    <a:pt x="59055" y="11972"/>
                  </a:cubicBezTo>
                  <a:cubicBezTo>
                    <a:pt x="43180" y="19910"/>
                    <a:pt x="29845" y="32292"/>
                    <a:pt x="20955" y="47850"/>
                  </a:cubicBezTo>
                  <a:cubicBezTo>
                    <a:pt x="15240" y="57692"/>
                    <a:pt x="10795" y="67852"/>
                    <a:pt x="7303" y="78647"/>
                  </a:cubicBezTo>
                  <a:cubicBezTo>
                    <a:pt x="0" y="98332"/>
                    <a:pt x="2223" y="119922"/>
                    <a:pt x="13335" y="137702"/>
                  </a:cubicBezTo>
                  <a:cubicBezTo>
                    <a:pt x="26035" y="160245"/>
                    <a:pt x="44450" y="178977"/>
                    <a:pt x="66358" y="192312"/>
                  </a:cubicBezTo>
                  <a:cubicBezTo>
                    <a:pt x="83054" y="202747"/>
                    <a:pt x="100607" y="209110"/>
                    <a:pt x="119899" y="209110"/>
                  </a:cubicBezTo>
                  <a:cubicBezTo>
                    <a:pt x="124086" y="209110"/>
                    <a:pt x="128355" y="208810"/>
                    <a:pt x="132715" y="208187"/>
                  </a:cubicBezTo>
                  <a:cubicBezTo>
                    <a:pt x="150813" y="205965"/>
                    <a:pt x="167958" y="198662"/>
                    <a:pt x="182245" y="187232"/>
                  </a:cubicBezTo>
                  <a:cubicBezTo>
                    <a:pt x="201295" y="171040"/>
                    <a:pt x="214630" y="149450"/>
                    <a:pt x="220345" y="125637"/>
                  </a:cubicBezTo>
                  <a:cubicBezTo>
                    <a:pt x="223838" y="112620"/>
                    <a:pt x="224790" y="99285"/>
                    <a:pt x="222885" y="85950"/>
                  </a:cubicBezTo>
                  <a:cubicBezTo>
                    <a:pt x="218123" y="54200"/>
                    <a:pt x="198120" y="26895"/>
                    <a:pt x="169545" y="12607"/>
                  </a:cubicBezTo>
                  <a:cubicBezTo>
                    <a:pt x="154137" y="4203"/>
                    <a:pt x="136999" y="0"/>
                    <a:pt x="119657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33"/>
            <p:cNvSpPr/>
            <p:nvPr/>
          </p:nvSpPr>
          <p:spPr>
            <a:xfrm>
              <a:off x="1254125" y="542950"/>
              <a:ext cx="5000625" cy="4529125"/>
            </a:xfrm>
            <a:custGeom>
              <a:avLst/>
              <a:gdLst/>
              <a:ahLst/>
              <a:cxnLst/>
              <a:rect l="l" t="t" r="r" b="b"/>
              <a:pathLst>
                <a:path w="200025" h="181165" extrusionOk="0">
                  <a:moveTo>
                    <a:pt x="103541" y="4820"/>
                  </a:moveTo>
                  <a:cubicBezTo>
                    <a:pt x="107975" y="4820"/>
                    <a:pt x="112414" y="5074"/>
                    <a:pt x="116840" y="5587"/>
                  </a:cubicBezTo>
                  <a:cubicBezTo>
                    <a:pt x="126048" y="6540"/>
                    <a:pt x="134620" y="9397"/>
                    <a:pt x="142558" y="14160"/>
                  </a:cubicBezTo>
                  <a:cubicBezTo>
                    <a:pt x="151765" y="18922"/>
                    <a:pt x="160020" y="24637"/>
                    <a:pt x="167958" y="30987"/>
                  </a:cubicBezTo>
                  <a:cubicBezTo>
                    <a:pt x="186055" y="45592"/>
                    <a:pt x="195580" y="68452"/>
                    <a:pt x="193358" y="91947"/>
                  </a:cubicBezTo>
                  <a:cubicBezTo>
                    <a:pt x="192723" y="98615"/>
                    <a:pt x="190818" y="105282"/>
                    <a:pt x="187643" y="111632"/>
                  </a:cubicBezTo>
                  <a:cubicBezTo>
                    <a:pt x="182880" y="123380"/>
                    <a:pt x="176213" y="134492"/>
                    <a:pt x="168910" y="144652"/>
                  </a:cubicBezTo>
                  <a:cubicBezTo>
                    <a:pt x="162878" y="153542"/>
                    <a:pt x="154623" y="160845"/>
                    <a:pt x="145098" y="165607"/>
                  </a:cubicBezTo>
                  <a:cubicBezTo>
                    <a:pt x="144136" y="167290"/>
                    <a:pt x="142445" y="168063"/>
                    <a:pt x="140716" y="168063"/>
                  </a:cubicBezTo>
                  <a:cubicBezTo>
                    <a:pt x="140162" y="168063"/>
                    <a:pt x="139604" y="167984"/>
                    <a:pt x="139065" y="167830"/>
                  </a:cubicBezTo>
                  <a:cubicBezTo>
                    <a:pt x="138863" y="169244"/>
                    <a:pt x="138147" y="169501"/>
                    <a:pt x="137243" y="169501"/>
                  </a:cubicBezTo>
                  <a:cubicBezTo>
                    <a:pt x="136727" y="169501"/>
                    <a:pt x="136150" y="169417"/>
                    <a:pt x="135573" y="169417"/>
                  </a:cubicBezTo>
                  <a:cubicBezTo>
                    <a:pt x="135255" y="171322"/>
                    <a:pt x="133668" y="170687"/>
                    <a:pt x="132398" y="171005"/>
                  </a:cubicBezTo>
                  <a:cubicBezTo>
                    <a:pt x="131763" y="172592"/>
                    <a:pt x="130175" y="172275"/>
                    <a:pt x="128905" y="172592"/>
                  </a:cubicBezTo>
                  <a:cubicBezTo>
                    <a:pt x="121343" y="175216"/>
                    <a:pt x="113480" y="176564"/>
                    <a:pt x="105645" y="176564"/>
                  </a:cubicBezTo>
                  <a:cubicBezTo>
                    <a:pt x="97363" y="176564"/>
                    <a:pt x="89112" y="175057"/>
                    <a:pt x="81280" y="171957"/>
                  </a:cubicBezTo>
                  <a:cubicBezTo>
                    <a:pt x="62865" y="165290"/>
                    <a:pt x="46355" y="155130"/>
                    <a:pt x="32703" y="141477"/>
                  </a:cubicBezTo>
                  <a:cubicBezTo>
                    <a:pt x="30798" y="139572"/>
                    <a:pt x="29210" y="137985"/>
                    <a:pt x="27623" y="136080"/>
                  </a:cubicBezTo>
                  <a:cubicBezTo>
                    <a:pt x="18098" y="123697"/>
                    <a:pt x="11113" y="109727"/>
                    <a:pt x="6668" y="95122"/>
                  </a:cubicBezTo>
                  <a:cubicBezTo>
                    <a:pt x="4445" y="86867"/>
                    <a:pt x="4763" y="78295"/>
                    <a:pt x="7620" y="70675"/>
                  </a:cubicBezTo>
                  <a:cubicBezTo>
                    <a:pt x="10160" y="62102"/>
                    <a:pt x="14605" y="54165"/>
                    <a:pt x="20320" y="47497"/>
                  </a:cubicBezTo>
                  <a:cubicBezTo>
                    <a:pt x="22225" y="45275"/>
                    <a:pt x="23813" y="43052"/>
                    <a:pt x="25083" y="40830"/>
                  </a:cubicBezTo>
                  <a:cubicBezTo>
                    <a:pt x="31750" y="30352"/>
                    <a:pt x="41275" y="21780"/>
                    <a:pt x="52388" y="16382"/>
                  </a:cubicBezTo>
                  <a:cubicBezTo>
                    <a:pt x="68602" y="8781"/>
                    <a:pt x="86030" y="4820"/>
                    <a:pt x="103541" y="4820"/>
                  </a:cubicBezTo>
                  <a:close/>
                  <a:moveTo>
                    <a:pt x="105158" y="1"/>
                  </a:moveTo>
                  <a:cubicBezTo>
                    <a:pt x="87547" y="1"/>
                    <a:pt x="69850" y="3615"/>
                    <a:pt x="53658" y="10667"/>
                  </a:cubicBezTo>
                  <a:cubicBezTo>
                    <a:pt x="40005" y="16700"/>
                    <a:pt x="28258" y="26860"/>
                    <a:pt x="20320" y="39560"/>
                  </a:cubicBezTo>
                  <a:cubicBezTo>
                    <a:pt x="19050" y="41465"/>
                    <a:pt x="17780" y="43052"/>
                    <a:pt x="16510" y="44957"/>
                  </a:cubicBezTo>
                  <a:cubicBezTo>
                    <a:pt x="10160" y="52260"/>
                    <a:pt x="5398" y="60832"/>
                    <a:pt x="2858" y="70040"/>
                  </a:cubicBezTo>
                  <a:cubicBezTo>
                    <a:pt x="635" y="77025"/>
                    <a:pt x="0" y="84327"/>
                    <a:pt x="953" y="91312"/>
                  </a:cubicBezTo>
                  <a:cubicBezTo>
                    <a:pt x="2858" y="99567"/>
                    <a:pt x="5715" y="107822"/>
                    <a:pt x="9843" y="115442"/>
                  </a:cubicBezTo>
                  <a:cubicBezTo>
                    <a:pt x="14923" y="127507"/>
                    <a:pt x="22543" y="138620"/>
                    <a:pt x="32385" y="147827"/>
                  </a:cubicBezTo>
                  <a:cubicBezTo>
                    <a:pt x="45720" y="159892"/>
                    <a:pt x="61595" y="169417"/>
                    <a:pt x="78423" y="176085"/>
                  </a:cubicBezTo>
                  <a:cubicBezTo>
                    <a:pt x="86360" y="179260"/>
                    <a:pt x="94615" y="181165"/>
                    <a:pt x="102870" y="181165"/>
                  </a:cubicBezTo>
                  <a:cubicBezTo>
                    <a:pt x="134303" y="180847"/>
                    <a:pt x="156528" y="169100"/>
                    <a:pt x="173355" y="146875"/>
                  </a:cubicBezTo>
                  <a:cubicBezTo>
                    <a:pt x="180658" y="136715"/>
                    <a:pt x="186690" y="125920"/>
                    <a:pt x="191770" y="114490"/>
                  </a:cubicBezTo>
                  <a:cubicBezTo>
                    <a:pt x="198120" y="101155"/>
                    <a:pt x="200025" y="86232"/>
                    <a:pt x="197168" y="71945"/>
                  </a:cubicBezTo>
                  <a:cubicBezTo>
                    <a:pt x="194310" y="55435"/>
                    <a:pt x="186055" y="40512"/>
                    <a:pt x="173355" y="29400"/>
                  </a:cubicBezTo>
                  <a:cubicBezTo>
                    <a:pt x="163195" y="20827"/>
                    <a:pt x="152083" y="13525"/>
                    <a:pt x="140335" y="7810"/>
                  </a:cubicBezTo>
                  <a:cubicBezTo>
                    <a:pt x="133033" y="3682"/>
                    <a:pt x="124778" y="1460"/>
                    <a:pt x="116523" y="507"/>
                  </a:cubicBezTo>
                  <a:cubicBezTo>
                    <a:pt x="112749" y="169"/>
                    <a:pt x="108955" y="1"/>
                    <a:pt x="10515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33"/>
            <p:cNvSpPr/>
            <p:nvPr/>
          </p:nvSpPr>
          <p:spPr>
            <a:xfrm>
              <a:off x="2857500" y="988275"/>
              <a:ext cx="1500200" cy="1640775"/>
            </a:xfrm>
            <a:custGeom>
              <a:avLst/>
              <a:gdLst/>
              <a:ahLst/>
              <a:cxnLst/>
              <a:rect l="l" t="t" r="r" b="b"/>
              <a:pathLst>
                <a:path w="60008" h="65631" extrusionOk="0">
                  <a:moveTo>
                    <a:pt x="26023" y="4769"/>
                  </a:moveTo>
                  <a:cubicBezTo>
                    <a:pt x="27391" y="4769"/>
                    <a:pt x="28777" y="4922"/>
                    <a:pt x="30163" y="5237"/>
                  </a:cubicBezTo>
                  <a:cubicBezTo>
                    <a:pt x="38100" y="6189"/>
                    <a:pt x="44768" y="10634"/>
                    <a:pt x="48895" y="17619"/>
                  </a:cubicBezTo>
                  <a:cubicBezTo>
                    <a:pt x="53340" y="25239"/>
                    <a:pt x="55563" y="34129"/>
                    <a:pt x="55245" y="43337"/>
                  </a:cubicBezTo>
                  <a:cubicBezTo>
                    <a:pt x="55245" y="43654"/>
                    <a:pt x="55245" y="45559"/>
                    <a:pt x="55245" y="46829"/>
                  </a:cubicBezTo>
                  <a:cubicBezTo>
                    <a:pt x="54928" y="50322"/>
                    <a:pt x="53340" y="53497"/>
                    <a:pt x="50483" y="55402"/>
                  </a:cubicBezTo>
                  <a:cubicBezTo>
                    <a:pt x="45773" y="58934"/>
                    <a:pt x="39841" y="60894"/>
                    <a:pt x="33852" y="60894"/>
                  </a:cubicBezTo>
                  <a:cubicBezTo>
                    <a:pt x="31766" y="60894"/>
                    <a:pt x="29673" y="60656"/>
                    <a:pt x="27623" y="60164"/>
                  </a:cubicBezTo>
                  <a:cubicBezTo>
                    <a:pt x="21590" y="58894"/>
                    <a:pt x="16828" y="54767"/>
                    <a:pt x="14288" y="49052"/>
                  </a:cubicBezTo>
                  <a:cubicBezTo>
                    <a:pt x="13018" y="46829"/>
                    <a:pt x="12383" y="44289"/>
                    <a:pt x="11748" y="42067"/>
                  </a:cubicBezTo>
                  <a:cubicBezTo>
                    <a:pt x="11430" y="39844"/>
                    <a:pt x="10160" y="37939"/>
                    <a:pt x="8573" y="36669"/>
                  </a:cubicBezTo>
                  <a:cubicBezTo>
                    <a:pt x="6668" y="35082"/>
                    <a:pt x="5398" y="32542"/>
                    <a:pt x="5715" y="30002"/>
                  </a:cubicBezTo>
                  <a:cubicBezTo>
                    <a:pt x="5080" y="23334"/>
                    <a:pt x="6985" y="16667"/>
                    <a:pt x="11430" y="11587"/>
                  </a:cubicBezTo>
                  <a:cubicBezTo>
                    <a:pt x="15248" y="7260"/>
                    <a:pt x="20494" y="4769"/>
                    <a:pt x="26023" y="4769"/>
                  </a:cubicBezTo>
                  <a:close/>
                  <a:moveTo>
                    <a:pt x="25873" y="1"/>
                  </a:moveTo>
                  <a:cubicBezTo>
                    <a:pt x="18613" y="1"/>
                    <a:pt x="11825" y="3358"/>
                    <a:pt x="7303" y="8729"/>
                  </a:cubicBezTo>
                  <a:cubicBezTo>
                    <a:pt x="3493" y="14127"/>
                    <a:pt x="953" y="20159"/>
                    <a:pt x="635" y="26509"/>
                  </a:cubicBezTo>
                  <a:cubicBezTo>
                    <a:pt x="0" y="30319"/>
                    <a:pt x="953" y="34129"/>
                    <a:pt x="2858" y="37622"/>
                  </a:cubicBezTo>
                  <a:cubicBezTo>
                    <a:pt x="5715" y="42067"/>
                    <a:pt x="7620" y="46829"/>
                    <a:pt x="10160" y="51592"/>
                  </a:cubicBezTo>
                  <a:cubicBezTo>
                    <a:pt x="13653" y="58894"/>
                    <a:pt x="20638" y="63974"/>
                    <a:pt x="28575" y="65244"/>
                  </a:cubicBezTo>
                  <a:cubicBezTo>
                    <a:pt x="30260" y="65503"/>
                    <a:pt x="31946" y="65630"/>
                    <a:pt x="33620" y="65630"/>
                  </a:cubicBezTo>
                  <a:cubicBezTo>
                    <a:pt x="40148" y="65630"/>
                    <a:pt x="46511" y="63701"/>
                    <a:pt x="52070" y="60164"/>
                  </a:cubicBezTo>
                  <a:cubicBezTo>
                    <a:pt x="56515" y="57307"/>
                    <a:pt x="59373" y="52862"/>
                    <a:pt x="59690" y="47782"/>
                  </a:cubicBezTo>
                  <a:cubicBezTo>
                    <a:pt x="60008" y="45877"/>
                    <a:pt x="60008" y="43972"/>
                    <a:pt x="60008" y="42067"/>
                  </a:cubicBezTo>
                  <a:cubicBezTo>
                    <a:pt x="60008" y="33177"/>
                    <a:pt x="57785" y="23969"/>
                    <a:pt x="53023" y="16032"/>
                  </a:cubicBezTo>
                  <a:cubicBezTo>
                    <a:pt x="48260" y="6824"/>
                    <a:pt x="39053" y="792"/>
                    <a:pt x="28575" y="157"/>
                  </a:cubicBezTo>
                  <a:cubicBezTo>
                    <a:pt x="27669" y="52"/>
                    <a:pt x="26767" y="1"/>
                    <a:pt x="2587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33"/>
            <p:cNvSpPr/>
            <p:nvPr/>
          </p:nvSpPr>
          <p:spPr>
            <a:xfrm>
              <a:off x="4222750" y="2264325"/>
              <a:ext cx="1555750" cy="1469950"/>
            </a:xfrm>
            <a:custGeom>
              <a:avLst/>
              <a:gdLst/>
              <a:ahLst/>
              <a:cxnLst/>
              <a:rect l="l" t="t" r="r" b="b"/>
              <a:pathLst>
                <a:path w="62230" h="58798" extrusionOk="0">
                  <a:moveTo>
                    <a:pt x="28208" y="4875"/>
                  </a:moveTo>
                  <a:cubicBezTo>
                    <a:pt x="28873" y="4875"/>
                    <a:pt x="29528" y="4915"/>
                    <a:pt x="30163" y="4995"/>
                  </a:cubicBezTo>
                  <a:cubicBezTo>
                    <a:pt x="41593" y="6265"/>
                    <a:pt x="50800" y="14837"/>
                    <a:pt x="53340" y="25950"/>
                  </a:cubicBezTo>
                  <a:cubicBezTo>
                    <a:pt x="54610" y="29125"/>
                    <a:pt x="54928" y="32935"/>
                    <a:pt x="54293" y="36427"/>
                  </a:cubicBezTo>
                  <a:cubicBezTo>
                    <a:pt x="53023" y="41825"/>
                    <a:pt x="49530" y="46587"/>
                    <a:pt x="44768" y="49445"/>
                  </a:cubicBezTo>
                  <a:cubicBezTo>
                    <a:pt x="40005" y="52620"/>
                    <a:pt x="34290" y="54207"/>
                    <a:pt x="28258" y="54207"/>
                  </a:cubicBezTo>
                  <a:cubicBezTo>
                    <a:pt x="19685" y="53890"/>
                    <a:pt x="12065" y="50715"/>
                    <a:pt x="8890" y="41507"/>
                  </a:cubicBezTo>
                  <a:cubicBezTo>
                    <a:pt x="6350" y="39602"/>
                    <a:pt x="4763" y="36110"/>
                    <a:pt x="5398" y="32935"/>
                  </a:cubicBezTo>
                  <a:cubicBezTo>
                    <a:pt x="4763" y="21187"/>
                    <a:pt x="11748" y="10392"/>
                    <a:pt x="22225" y="5947"/>
                  </a:cubicBezTo>
                  <a:cubicBezTo>
                    <a:pt x="24130" y="5233"/>
                    <a:pt x="26214" y="4875"/>
                    <a:pt x="28208" y="4875"/>
                  </a:cubicBezTo>
                  <a:close/>
                  <a:moveTo>
                    <a:pt x="28189" y="1"/>
                  </a:moveTo>
                  <a:cubicBezTo>
                    <a:pt x="23321" y="1"/>
                    <a:pt x="18579" y="1489"/>
                    <a:pt x="14605" y="4360"/>
                  </a:cubicBezTo>
                  <a:cubicBezTo>
                    <a:pt x="5715" y="10710"/>
                    <a:pt x="318" y="20870"/>
                    <a:pt x="318" y="31982"/>
                  </a:cubicBezTo>
                  <a:cubicBezTo>
                    <a:pt x="0" y="39285"/>
                    <a:pt x="3175" y="46270"/>
                    <a:pt x="9208" y="50715"/>
                  </a:cubicBezTo>
                  <a:cubicBezTo>
                    <a:pt x="14381" y="55888"/>
                    <a:pt x="21296" y="58797"/>
                    <a:pt x="28405" y="58797"/>
                  </a:cubicBezTo>
                  <a:cubicBezTo>
                    <a:pt x="30894" y="58797"/>
                    <a:pt x="33407" y="58441"/>
                    <a:pt x="35878" y="57700"/>
                  </a:cubicBezTo>
                  <a:cubicBezTo>
                    <a:pt x="37465" y="57065"/>
                    <a:pt x="39053" y="56747"/>
                    <a:pt x="40640" y="56430"/>
                  </a:cubicBezTo>
                  <a:cubicBezTo>
                    <a:pt x="55563" y="51350"/>
                    <a:pt x="62230" y="39920"/>
                    <a:pt x="58420" y="24680"/>
                  </a:cubicBezTo>
                  <a:cubicBezTo>
                    <a:pt x="55563" y="12932"/>
                    <a:pt x="46355" y="3725"/>
                    <a:pt x="34608" y="867"/>
                  </a:cubicBezTo>
                  <a:cubicBezTo>
                    <a:pt x="32480" y="287"/>
                    <a:pt x="30322" y="1"/>
                    <a:pt x="2818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33"/>
            <p:cNvSpPr/>
            <p:nvPr/>
          </p:nvSpPr>
          <p:spPr>
            <a:xfrm>
              <a:off x="1674800" y="1978275"/>
              <a:ext cx="1460525" cy="1474550"/>
            </a:xfrm>
            <a:custGeom>
              <a:avLst/>
              <a:gdLst/>
              <a:ahLst/>
              <a:cxnLst/>
              <a:rect l="l" t="t" r="r" b="b"/>
              <a:pathLst>
                <a:path w="58421" h="58982" extrusionOk="0">
                  <a:moveTo>
                    <a:pt x="26357" y="4798"/>
                  </a:moveTo>
                  <a:cubicBezTo>
                    <a:pt x="27351" y="4798"/>
                    <a:pt x="28281" y="4952"/>
                    <a:pt x="29211" y="5324"/>
                  </a:cubicBezTo>
                  <a:cubicBezTo>
                    <a:pt x="43498" y="9452"/>
                    <a:pt x="53341" y="23104"/>
                    <a:pt x="52388" y="38344"/>
                  </a:cubicBezTo>
                  <a:cubicBezTo>
                    <a:pt x="52071" y="45329"/>
                    <a:pt x="46991" y="51362"/>
                    <a:pt x="40006" y="52632"/>
                  </a:cubicBezTo>
                  <a:cubicBezTo>
                    <a:pt x="36831" y="53584"/>
                    <a:pt x="33338" y="54219"/>
                    <a:pt x="30163" y="54219"/>
                  </a:cubicBezTo>
                  <a:cubicBezTo>
                    <a:pt x="28893" y="53902"/>
                    <a:pt x="27623" y="53902"/>
                    <a:pt x="26036" y="53902"/>
                  </a:cubicBezTo>
                  <a:cubicBezTo>
                    <a:pt x="15241" y="52314"/>
                    <a:pt x="9208" y="46599"/>
                    <a:pt x="7303" y="35169"/>
                  </a:cubicBezTo>
                  <a:cubicBezTo>
                    <a:pt x="7303" y="34217"/>
                    <a:pt x="6986" y="32947"/>
                    <a:pt x="6668" y="31994"/>
                  </a:cubicBezTo>
                  <a:cubicBezTo>
                    <a:pt x="2223" y="22152"/>
                    <a:pt x="12066" y="7229"/>
                    <a:pt x="24131" y="5007"/>
                  </a:cubicBezTo>
                  <a:cubicBezTo>
                    <a:pt x="24920" y="4875"/>
                    <a:pt x="25654" y="4798"/>
                    <a:pt x="26357" y="4798"/>
                  </a:cubicBezTo>
                  <a:close/>
                  <a:moveTo>
                    <a:pt x="26125" y="1"/>
                  </a:moveTo>
                  <a:cubicBezTo>
                    <a:pt x="25147" y="1"/>
                    <a:pt x="24162" y="80"/>
                    <a:pt x="23178" y="244"/>
                  </a:cubicBezTo>
                  <a:cubicBezTo>
                    <a:pt x="12066" y="3102"/>
                    <a:pt x="3493" y="11992"/>
                    <a:pt x="1271" y="23422"/>
                  </a:cubicBezTo>
                  <a:cubicBezTo>
                    <a:pt x="1" y="33264"/>
                    <a:pt x="3176" y="43424"/>
                    <a:pt x="9843" y="51044"/>
                  </a:cubicBezTo>
                  <a:cubicBezTo>
                    <a:pt x="12066" y="53902"/>
                    <a:pt x="14923" y="55807"/>
                    <a:pt x="18416" y="56759"/>
                  </a:cubicBezTo>
                  <a:cubicBezTo>
                    <a:pt x="22226" y="58029"/>
                    <a:pt x="26036" y="58664"/>
                    <a:pt x="30163" y="58982"/>
                  </a:cubicBezTo>
                  <a:cubicBezTo>
                    <a:pt x="33021" y="58982"/>
                    <a:pt x="35878" y="58347"/>
                    <a:pt x="38736" y="57712"/>
                  </a:cubicBezTo>
                  <a:cubicBezTo>
                    <a:pt x="51753" y="54854"/>
                    <a:pt x="58421" y="46599"/>
                    <a:pt x="57468" y="33582"/>
                  </a:cubicBezTo>
                  <a:cubicBezTo>
                    <a:pt x="56198" y="18342"/>
                    <a:pt x="47943" y="8182"/>
                    <a:pt x="34291" y="1832"/>
                  </a:cubicBezTo>
                  <a:cubicBezTo>
                    <a:pt x="31700" y="654"/>
                    <a:pt x="28935" y="1"/>
                    <a:pt x="2612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33"/>
            <p:cNvSpPr/>
            <p:nvPr/>
          </p:nvSpPr>
          <p:spPr>
            <a:xfrm>
              <a:off x="4429125" y="1039500"/>
              <a:ext cx="1245475" cy="1151525"/>
            </a:xfrm>
            <a:custGeom>
              <a:avLst/>
              <a:gdLst/>
              <a:ahLst/>
              <a:cxnLst/>
              <a:rect l="l" t="t" r="r" b="b"/>
              <a:pathLst>
                <a:path w="49819" h="46061" extrusionOk="0">
                  <a:moveTo>
                    <a:pt x="12218" y="4736"/>
                  </a:moveTo>
                  <a:cubicBezTo>
                    <a:pt x="13281" y="4736"/>
                    <a:pt x="14340" y="5053"/>
                    <a:pt x="15240" y="5728"/>
                  </a:cubicBezTo>
                  <a:cubicBezTo>
                    <a:pt x="25718" y="9538"/>
                    <a:pt x="34608" y="16523"/>
                    <a:pt x="40958" y="25413"/>
                  </a:cubicBezTo>
                  <a:cubicBezTo>
                    <a:pt x="42863" y="27635"/>
                    <a:pt x="43815" y="30493"/>
                    <a:pt x="43815" y="33668"/>
                  </a:cubicBezTo>
                  <a:cubicBezTo>
                    <a:pt x="44425" y="37939"/>
                    <a:pt x="40638" y="41624"/>
                    <a:pt x="36397" y="41624"/>
                  </a:cubicBezTo>
                  <a:cubicBezTo>
                    <a:pt x="36225" y="41624"/>
                    <a:pt x="36051" y="41617"/>
                    <a:pt x="35878" y="41605"/>
                  </a:cubicBezTo>
                  <a:cubicBezTo>
                    <a:pt x="27623" y="40970"/>
                    <a:pt x="19368" y="39383"/>
                    <a:pt x="11748" y="36525"/>
                  </a:cubicBezTo>
                  <a:cubicBezTo>
                    <a:pt x="7620" y="34938"/>
                    <a:pt x="5080" y="31128"/>
                    <a:pt x="5398" y="27000"/>
                  </a:cubicBezTo>
                  <a:cubicBezTo>
                    <a:pt x="5080" y="22873"/>
                    <a:pt x="5080" y="18428"/>
                    <a:pt x="5080" y="14618"/>
                  </a:cubicBezTo>
                  <a:cubicBezTo>
                    <a:pt x="4763" y="12078"/>
                    <a:pt x="5715" y="9538"/>
                    <a:pt x="7303" y="7633"/>
                  </a:cubicBezTo>
                  <a:cubicBezTo>
                    <a:pt x="8328" y="5787"/>
                    <a:pt x="10280" y="4736"/>
                    <a:pt x="12218" y="4736"/>
                  </a:cubicBezTo>
                  <a:close/>
                  <a:moveTo>
                    <a:pt x="12152" y="0"/>
                  </a:moveTo>
                  <a:cubicBezTo>
                    <a:pt x="9102" y="0"/>
                    <a:pt x="6645" y="1623"/>
                    <a:pt x="3493" y="4775"/>
                  </a:cubicBezTo>
                  <a:cubicBezTo>
                    <a:pt x="953" y="6998"/>
                    <a:pt x="0" y="10173"/>
                    <a:pt x="318" y="13665"/>
                  </a:cubicBezTo>
                  <a:lnTo>
                    <a:pt x="318" y="18745"/>
                  </a:lnTo>
                  <a:lnTo>
                    <a:pt x="318" y="26048"/>
                  </a:lnTo>
                  <a:cubicBezTo>
                    <a:pt x="0" y="33033"/>
                    <a:pt x="4445" y="39065"/>
                    <a:pt x="11113" y="40970"/>
                  </a:cubicBezTo>
                  <a:cubicBezTo>
                    <a:pt x="19050" y="43828"/>
                    <a:pt x="27623" y="45733"/>
                    <a:pt x="36195" y="46050"/>
                  </a:cubicBezTo>
                  <a:cubicBezTo>
                    <a:pt x="36370" y="46057"/>
                    <a:pt x="36544" y="46061"/>
                    <a:pt x="36717" y="46061"/>
                  </a:cubicBezTo>
                  <a:cubicBezTo>
                    <a:pt x="44088" y="46061"/>
                    <a:pt x="49818" y="39525"/>
                    <a:pt x="48578" y="32080"/>
                  </a:cubicBezTo>
                  <a:cubicBezTo>
                    <a:pt x="48260" y="28905"/>
                    <a:pt x="46990" y="26048"/>
                    <a:pt x="45403" y="23508"/>
                  </a:cubicBezTo>
                  <a:cubicBezTo>
                    <a:pt x="38418" y="13348"/>
                    <a:pt x="28575" y="5728"/>
                    <a:pt x="17463" y="1283"/>
                  </a:cubicBezTo>
                  <a:cubicBezTo>
                    <a:pt x="15423" y="424"/>
                    <a:pt x="13710" y="0"/>
                    <a:pt x="1215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33"/>
            <p:cNvSpPr/>
            <p:nvPr/>
          </p:nvSpPr>
          <p:spPr>
            <a:xfrm>
              <a:off x="3532175" y="3871550"/>
              <a:ext cx="1412900" cy="1002075"/>
            </a:xfrm>
            <a:custGeom>
              <a:avLst/>
              <a:gdLst/>
              <a:ahLst/>
              <a:cxnLst/>
              <a:rect l="l" t="t" r="r" b="b"/>
              <a:pathLst>
                <a:path w="56516" h="40083" extrusionOk="0">
                  <a:moveTo>
                    <a:pt x="29844" y="4761"/>
                  </a:moveTo>
                  <a:cubicBezTo>
                    <a:pt x="33541" y="4761"/>
                    <a:pt x="37201" y="5423"/>
                    <a:pt x="40641" y="6746"/>
                  </a:cubicBezTo>
                  <a:cubicBezTo>
                    <a:pt x="46673" y="8651"/>
                    <a:pt x="50801" y="14683"/>
                    <a:pt x="50166" y="21351"/>
                  </a:cubicBezTo>
                  <a:cubicBezTo>
                    <a:pt x="50166" y="25161"/>
                    <a:pt x="47943" y="28971"/>
                    <a:pt x="44451" y="30558"/>
                  </a:cubicBezTo>
                  <a:cubicBezTo>
                    <a:pt x="39255" y="33805"/>
                    <a:pt x="33322" y="35429"/>
                    <a:pt x="27355" y="35429"/>
                  </a:cubicBezTo>
                  <a:cubicBezTo>
                    <a:pt x="24570" y="35429"/>
                    <a:pt x="21778" y="35075"/>
                    <a:pt x="19051" y="34368"/>
                  </a:cubicBezTo>
                  <a:lnTo>
                    <a:pt x="18416" y="34368"/>
                  </a:lnTo>
                  <a:cubicBezTo>
                    <a:pt x="5398" y="29923"/>
                    <a:pt x="3493" y="20398"/>
                    <a:pt x="13336" y="10556"/>
                  </a:cubicBezTo>
                  <a:cubicBezTo>
                    <a:pt x="17146" y="7063"/>
                    <a:pt x="22226" y="5158"/>
                    <a:pt x="27623" y="4841"/>
                  </a:cubicBezTo>
                  <a:cubicBezTo>
                    <a:pt x="28364" y="4788"/>
                    <a:pt x="29105" y="4761"/>
                    <a:pt x="29844" y="4761"/>
                  </a:cubicBezTo>
                  <a:close/>
                  <a:moveTo>
                    <a:pt x="30444" y="0"/>
                  </a:moveTo>
                  <a:cubicBezTo>
                    <a:pt x="29709" y="0"/>
                    <a:pt x="28979" y="26"/>
                    <a:pt x="28258" y="78"/>
                  </a:cubicBezTo>
                  <a:cubicBezTo>
                    <a:pt x="17146" y="1031"/>
                    <a:pt x="8256" y="5476"/>
                    <a:pt x="3811" y="15953"/>
                  </a:cubicBezTo>
                  <a:cubicBezTo>
                    <a:pt x="1" y="23256"/>
                    <a:pt x="2858" y="31828"/>
                    <a:pt x="9843" y="35638"/>
                  </a:cubicBezTo>
                  <a:cubicBezTo>
                    <a:pt x="14288" y="38813"/>
                    <a:pt x="19368" y="40083"/>
                    <a:pt x="24766" y="40083"/>
                  </a:cubicBezTo>
                  <a:cubicBezTo>
                    <a:pt x="29211" y="40083"/>
                    <a:pt x="33656" y="39766"/>
                    <a:pt x="38101" y="39766"/>
                  </a:cubicBezTo>
                  <a:cubicBezTo>
                    <a:pt x="38736" y="38496"/>
                    <a:pt x="40323" y="38496"/>
                    <a:pt x="41276" y="38178"/>
                  </a:cubicBezTo>
                  <a:lnTo>
                    <a:pt x="44451" y="36591"/>
                  </a:lnTo>
                  <a:cubicBezTo>
                    <a:pt x="45403" y="35638"/>
                    <a:pt x="46356" y="35003"/>
                    <a:pt x="47626" y="35003"/>
                  </a:cubicBezTo>
                  <a:cubicBezTo>
                    <a:pt x="48896" y="33416"/>
                    <a:pt x="50483" y="31828"/>
                    <a:pt x="52388" y="30876"/>
                  </a:cubicBezTo>
                  <a:cubicBezTo>
                    <a:pt x="52706" y="29606"/>
                    <a:pt x="53341" y="28336"/>
                    <a:pt x="53976" y="27066"/>
                  </a:cubicBezTo>
                  <a:cubicBezTo>
                    <a:pt x="56516" y="16271"/>
                    <a:pt x="53341" y="6428"/>
                    <a:pt x="41911" y="2301"/>
                  </a:cubicBezTo>
                  <a:cubicBezTo>
                    <a:pt x="38187" y="705"/>
                    <a:pt x="34240" y="0"/>
                    <a:pt x="3044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33"/>
            <p:cNvSpPr/>
            <p:nvPr/>
          </p:nvSpPr>
          <p:spPr>
            <a:xfrm>
              <a:off x="2356825" y="3644725"/>
              <a:ext cx="1072175" cy="895525"/>
            </a:xfrm>
            <a:custGeom>
              <a:avLst/>
              <a:gdLst/>
              <a:ahLst/>
              <a:cxnLst/>
              <a:rect l="l" t="t" r="r" b="b"/>
              <a:pathLst>
                <a:path w="42887" h="35821" extrusionOk="0">
                  <a:moveTo>
                    <a:pt x="14722" y="4411"/>
                  </a:moveTo>
                  <a:cubicBezTo>
                    <a:pt x="15414" y="4411"/>
                    <a:pt x="16128" y="4505"/>
                    <a:pt x="16852" y="4706"/>
                  </a:cubicBezTo>
                  <a:cubicBezTo>
                    <a:pt x="27330" y="6929"/>
                    <a:pt x="35267" y="15501"/>
                    <a:pt x="36537" y="26296"/>
                  </a:cubicBezTo>
                  <a:cubicBezTo>
                    <a:pt x="36855" y="28201"/>
                    <a:pt x="35585" y="30106"/>
                    <a:pt x="33680" y="30424"/>
                  </a:cubicBezTo>
                  <a:cubicBezTo>
                    <a:pt x="32410" y="31059"/>
                    <a:pt x="30822" y="31059"/>
                    <a:pt x="29870" y="31059"/>
                  </a:cubicBezTo>
                  <a:cubicBezTo>
                    <a:pt x="25742" y="30424"/>
                    <a:pt x="21932" y="28836"/>
                    <a:pt x="18122" y="26614"/>
                  </a:cubicBezTo>
                  <a:cubicBezTo>
                    <a:pt x="17487" y="26296"/>
                    <a:pt x="17170" y="25026"/>
                    <a:pt x="16535" y="24074"/>
                  </a:cubicBezTo>
                  <a:cubicBezTo>
                    <a:pt x="16217" y="22486"/>
                    <a:pt x="14630" y="21216"/>
                    <a:pt x="13042" y="20899"/>
                  </a:cubicBezTo>
                  <a:cubicBezTo>
                    <a:pt x="9232" y="20264"/>
                    <a:pt x="7962" y="17089"/>
                    <a:pt x="7327" y="13596"/>
                  </a:cubicBezTo>
                  <a:cubicBezTo>
                    <a:pt x="6218" y="8882"/>
                    <a:pt x="9952" y="4411"/>
                    <a:pt x="14722" y="4411"/>
                  </a:cubicBezTo>
                  <a:close/>
                  <a:moveTo>
                    <a:pt x="14027" y="1"/>
                  </a:moveTo>
                  <a:cubicBezTo>
                    <a:pt x="6009" y="1"/>
                    <a:pt x="1" y="8068"/>
                    <a:pt x="2882" y="16136"/>
                  </a:cubicBezTo>
                  <a:cubicBezTo>
                    <a:pt x="3517" y="18359"/>
                    <a:pt x="4470" y="20581"/>
                    <a:pt x="6375" y="22486"/>
                  </a:cubicBezTo>
                  <a:cubicBezTo>
                    <a:pt x="8280" y="25026"/>
                    <a:pt x="10502" y="27249"/>
                    <a:pt x="13360" y="29471"/>
                  </a:cubicBezTo>
                  <a:cubicBezTo>
                    <a:pt x="18122" y="32964"/>
                    <a:pt x="23837" y="35186"/>
                    <a:pt x="29552" y="35821"/>
                  </a:cubicBezTo>
                  <a:cubicBezTo>
                    <a:pt x="31457" y="35821"/>
                    <a:pt x="33045" y="35504"/>
                    <a:pt x="34632" y="35186"/>
                  </a:cubicBezTo>
                  <a:cubicBezTo>
                    <a:pt x="39712" y="34551"/>
                    <a:pt x="42887" y="29154"/>
                    <a:pt x="40982" y="24709"/>
                  </a:cubicBezTo>
                  <a:cubicBezTo>
                    <a:pt x="40665" y="22169"/>
                    <a:pt x="39712" y="19946"/>
                    <a:pt x="38760" y="17724"/>
                  </a:cubicBezTo>
                  <a:cubicBezTo>
                    <a:pt x="34950" y="8199"/>
                    <a:pt x="26695" y="1531"/>
                    <a:pt x="16535" y="261"/>
                  </a:cubicBezTo>
                  <a:cubicBezTo>
                    <a:pt x="15683" y="85"/>
                    <a:pt x="14844" y="1"/>
                    <a:pt x="1402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33"/>
            <p:cNvSpPr/>
            <p:nvPr/>
          </p:nvSpPr>
          <p:spPr>
            <a:xfrm>
              <a:off x="3182925" y="3039650"/>
              <a:ext cx="730275" cy="793825"/>
            </a:xfrm>
            <a:custGeom>
              <a:avLst/>
              <a:gdLst/>
              <a:ahLst/>
              <a:cxnLst/>
              <a:rect l="l" t="t" r="r" b="b"/>
              <a:pathLst>
                <a:path w="29211" h="31753" extrusionOk="0">
                  <a:moveTo>
                    <a:pt x="15627" y="4775"/>
                  </a:moveTo>
                  <a:cubicBezTo>
                    <a:pt x="20042" y="4775"/>
                    <a:pt x="24131" y="8118"/>
                    <a:pt x="24131" y="13034"/>
                  </a:cubicBezTo>
                  <a:cubicBezTo>
                    <a:pt x="24448" y="13987"/>
                    <a:pt x="24448" y="14622"/>
                    <a:pt x="24448" y="15574"/>
                  </a:cubicBezTo>
                  <a:cubicBezTo>
                    <a:pt x="24766" y="19702"/>
                    <a:pt x="22861" y="23829"/>
                    <a:pt x="19051" y="25734"/>
                  </a:cubicBezTo>
                  <a:cubicBezTo>
                    <a:pt x="17799" y="26568"/>
                    <a:pt x="16411" y="26957"/>
                    <a:pt x="15054" y="26957"/>
                  </a:cubicBezTo>
                  <a:cubicBezTo>
                    <a:pt x="12280" y="26957"/>
                    <a:pt x="9639" y="25331"/>
                    <a:pt x="8573" y="22559"/>
                  </a:cubicBezTo>
                  <a:cubicBezTo>
                    <a:pt x="7621" y="20337"/>
                    <a:pt x="6668" y="18114"/>
                    <a:pt x="6351" y="15574"/>
                  </a:cubicBezTo>
                  <a:cubicBezTo>
                    <a:pt x="5398" y="12082"/>
                    <a:pt x="6986" y="8589"/>
                    <a:pt x="10161" y="6684"/>
                  </a:cubicBezTo>
                  <a:cubicBezTo>
                    <a:pt x="11853" y="5367"/>
                    <a:pt x="13769" y="4775"/>
                    <a:pt x="15627" y="4775"/>
                  </a:cubicBezTo>
                  <a:close/>
                  <a:moveTo>
                    <a:pt x="15839" y="1"/>
                  </a:moveTo>
                  <a:cubicBezTo>
                    <a:pt x="9421" y="1"/>
                    <a:pt x="3440" y="4368"/>
                    <a:pt x="1906" y="10812"/>
                  </a:cubicBezTo>
                  <a:cubicBezTo>
                    <a:pt x="1" y="17797"/>
                    <a:pt x="3176" y="23512"/>
                    <a:pt x="6668" y="29227"/>
                  </a:cubicBezTo>
                  <a:cubicBezTo>
                    <a:pt x="7938" y="30497"/>
                    <a:pt x="9208" y="31132"/>
                    <a:pt x="11113" y="31449"/>
                  </a:cubicBezTo>
                  <a:cubicBezTo>
                    <a:pt x="12104" y="31654"/>
                    <a:pt x="13092" y="31752"/>
                    <a:pt x="14065" y="31752"/>
                  </a:cubicBezTo>
                  <a:cubicBezTo>
                    <a:pt x="22131" y="31752"/>
                    <a:pt x="29211" y="24992"/>
                    <a:pt x="29211" y="16209"/>
                  </a:cubicBezTo>
                  <a:cubicBezTo>
                    <a:pt x="28893" y="14622"/>
                    <a:pt x="29211" y="13034"/>
                    <a:pt x="28893" y="11447"/>
                  </a:cubicBezTo>
                  <a:cubicBezTo>
                    <a:pt x="27941" y="5097"/>
                    <a:pt x="22861" y="334"/>
                    <a:pt x="16511" y="17"/>
                  </a:cubicBezTo>
                  <a:cubicBezTo>
                    <a:pt x="16286" y="6"/>
                    <a:pt x="16062" y="1"/>
                    <a:pt x="1583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33"/>
            <p:cNvSpPr/>
            <p:nvPr/>
          </p:nvSpPr>
          <p:spPr>
            <a:xfrm>
              <a:off x="2230425" y="1388200"/>
              <a:ext cx="484200" cy="493000"/>
            </a:xfrm>
            <a:custGeom>
              <a:avLst/>
              <a:gdLst/>
              <a:ahLst/>
              <a:cxnLst/>
              <a:rect l="l" t="t" r="r" b="b"/>
              <a:pathLst>
                <a:path w="19368" h="19720" extrusionOk="0">
                  <a:moveTo>
                    <a:pt x="8256" y="4797"/>
                  </a:moveTo>
                  <a:cubicBezTo>
                    <a:pt x="11113" y="4797"/>
                    <a:pt x="13653" y="7020"/>
                    <a:pt x="13971" y="9877"/>
                  </a:cubicBezTo>
                  <a:cubicBezTo>
                    <a:pt x="13971" y="11782"/>
                    <a:pt x="10796" y="14005"/>
                    <a:pt x="7303" y="14005"/>
                  </a:cubicBezTo>
                  <a:cubicBezTo>
                    <a:pt x="6033" y="14005"/>
                    <a:pt x="4446" y="12100"/>
                    <a:pt x="4763" y="9560"/>
                  </a:cubicBezTo>
                  <a:cubicBezTo>
                    <a:pt x="4763" y="7020"/>
                    <a:pt x="6668" y="4797"/>
                    <a:pt x="8256" y="4797"/>
                  </a:cubicBezTo>
                  <a:close/>
                  <a:moveTo>
                    <a:pt x="8136" y="0"/>
                  </a:moveTo>
                  <a:cubicBezTo>
                    <a:pt x="4947" y="0"/>
                    <a:pt x="2131" y="1852"/>
                    <a:pt x="953" y="4797"/>
                  </a:cubicBezTo>
                  <a:cubicBezTo>
                    <a:pt x="636" y="6067"/>
                    <a:pt x="318" y="7337"/>
                    <a:pt x="318" y="8925"/>
                  </a:cubicBezTo>
                  <a:cubicBezTo>
                    <a:pt x="1" y="12100"/>
                    <a:pt x="1271" y="15592"/>
                    <a:pt x="3493" y="17815"/>
                  </a:cubicBezTo>
                  <a:cubicBezTo>
                    <a:pt x="4446" y="19085"/>
                    <a:pt x="5716" y="19720"/>
                    <a:pt x="7303" y="19720"/>
                  </a:cubicBezTo>
                  <a:cubicBezTo>
                    <a:pt x="11748" y="19085"/>
                    <a:pt x="15876" y="16862"/>
                    <a:pt x="18416" y="13370"/>
                  </a:cubicBezTo>
                  <a:cubicBezTo>
                    <a:pt x="19051" y="12100"/>
                    <a:pt x="19368" y="10830"/>
                    <a:pt x="19051" y="9560"/>
                  </a:cubicBezTo>
                  <a:cubicBezTo>
                    <a:pt x="18098" y="4480"/>
                    <a:pt x="13971" y="670"/>
                    <a:pt x="8891" y="35"/>
                  </a:cubicBezTo>
                  <a:cubicBezTo>
                    <a:pt x="8637" y="11"/>
                    <a:pt x="8385" y="0"/>
                    <a:pt x="813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33"/>
            <p:cNvSpPr/>
            <p:nvPr/>
          </p:nvSpPr>
          <p:spPr>
            <a:xfrm>
              <a:off x="3190875" y="1381125"/>
              <a:ext cx="1024075" cy="1006450"/>
            </a:xfrm>
            <a:custGeom>
              <a:avLst/>
              <a:gdLst/>
              <a:ahLst/>
              <a:cxnLst/>
              <a:rect l="l" t="t" r="r" b="b"/>
              <a:pathLst>
                <a:path w="40963" h="40258" extrusionOk="0">
                  <a:moveTo>
                    <a:pt x="13653" y="4763"/>
                  </a:moveTo>
                  <a:cubicBezTo>
                    <a:pt x="15875" y="4763"/>
                    <a:pt x="18098" y="5398"/>
                    <a:pt x="20003" y="6668"/>
                  </a:cubicBezTo>
                  <a:cubicBezTo>
                    <a:pt x="26035" y="10160"/>
                    <a:pt x="30480" y="15558"/>
                    <a:pt x="33020" y="21908"/>
                  </a:cubicBezTo>
                  <a:cubicBezTo>
                    <a:pt x="33338" y="23178"/>
                    <a:pt x="33338" y="24130"/>
                    <a:pt x="33655" y="25400"/>
                  </a:cubicBezTo>
                  <a:cubicBezTo>
                    <a:pt x="35340" y="30456"/>
                    <a:pt x="31311" y="35512"/>
                    <a:pt x="26182" y="35512"/>
                  </a:cubicBezTo>
                  <a:cubicBezTo>
                    <a:pt x="25513" y="35512"/>
                    <a:pt x="24826" y="35426"/>
                    <a:pt x="24130" y="35243"/>
                  </a:cubicBezTo>
                  <a:cubicBezTo>
                    <a:pt x="19050" y="34925"/>
                    <a:pt x="14605" y="32385"/>
                    <a:pt x="11748" y="28575"/>
                  </a:cubicBezTo>
                  <a:cubicBezTo>
                    <a:pt x="8573" y="24448"/>
                    <a:pt x="6350" y="20003"/>
                    <a:pt x="5715" y="14923"/>
                  </a:cubicBezTo>
                  <a:cubicBezTo>
                    <a:pt x="4445" y="9843"/>
                    <a:pt x="8255" y="4763"/>
                    <a:pt x="13653" y="4763"/>
                  </a:cubicBezTo>
                  <a:close/>
                  <a:moveTo>
                    <a:pt x="13970" y="0"/>
                  </a:moveTo>
                  <a:cubicBezTo>
                    <a:pt x="6033" y="0"/>
                    <a:pt x="0" y="6985"/>
                    <a:pt x="953" y="14923"/>
                  </a:cubicBezTo>
                  <a:cubicBezTo>
                    <a:pt x="1588" y="19685"/>
                    <a:pt x="3175" y="24448"/>
                    <a:pt x="5715" y="28893"/>
                  </a:cubicBezTo>
                  <a:cubicBezTo>
                    <a:pt x="9525" y="34925"/>
                    <a:pt x="15875" y="39370"/>
                    <a:pt x="23178" y="40005"/>
                  </a:cubicBezTo>
                  <a:cubicBezTo>
                    <a:pt x="24060" y="40176"/>
                    <a:pt x="24929" y="40257"/>
                    <a:pt x="25778" y="40257"/>
                  </a:cubicBezTo>
                  <a:cubicBezTo>
                    <a:pt x="34405" y="40257"/>
                    <a:pt x="40962" y="31849"/>
                    <a:pt x="37783" y="23178"/>
                  </a:cubicBezTo>
                  <a:cubicBezTo>
                    <a:pt x="35243" y="13653"/>
                    <a:pt x="28893" y="5715"/>
                    <a:pt x="20003" y="1588"/>
                  </a:cubicBezTo>
                  <a:cubicBezTo>
                    <a:pt x="18098" y="318"/>
                    <a:pt x="16193" y="0"/>
                    <a:pt x="1397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33"/>
            <p:cNvSpPr/>
            <p:nvPr/>
          </p:nvSpPr>
          <p:spPr>
            <a:xfrm>
              <a:off x="4532300" y="2618225"/>
              <a:ext cx="1031900" cy="842525"/>
            </a:xfrm>
            <a:custGeom>
              <a:avLst/>
              <a:gdLst/>
              <a:ahLst/>
              <a:cxnLst/>
              <a:rect l="l" t="t" r="r" b="b"/>
              <a:pathLst>
                <a:path w="41276" h="33701" extrusionOk="0">
                  <a:moveTo>
                    <a:pt x="20862" y="4721"/>
                  </a:moveTo>
                  <a:cubicBezTo>
                    <a:pt x="25734" y="4721"/>
                    <a:pt x="30339" y="7501"/>
                    <a:pt x="32068" y="12111"/>
                  </a:cubicBezTo>
                  <a:cubicBezTo>
                    <a:pt x="37783" y="22906"/>
                    <a:pt x="31433" y="27669"/>
                    <a:pt x="22861" y="28621"/>
                  </a:cubicBezTo>
                  <a:cubicBezTo>
                    <a:pt x="22571" y="28632"/>
                    <a:pt x="22286" y="28637"/>
                    <a:pt x="22006" y="28637"/>
                  </a:cubicBezTo>
                  <a:cubicBezTo>
                    <a:pt x="14009" y="28637"/>
                    <a:pt x="10032" y="24322"/>
                    <a:pt x="6351" y="19414"/>
                  </a:cubicBezTo>
                  <a:cubicBezTo>
                    <a:pt x="5398" y="17826"/>
                    <a:pt x="5398" y="16239"/>
                    <a:pt x="6351" y="14651"/>
                  </a:cubicBezTo>
                  <a:cubicBezTo>
                    <a:pt x="8256" y="8936"/>
                    <a:pt x="13336" y="5126"/>
                    <a:pt x="19368" y="4809"/>
                  </a:cubicBezTo>
                  <a:cubicBezTo>
                    <a:pt x="19867" y="4750"/>
                    <a:pt x="20366" y="4721"/>
                    <a:pt x="20862" y="4721"/>
                  </a:cubicBezTo>
                  <a:close/>
                  <a:moveTo>
                    <a:pt x="20867" y="1"/>
                  </a:moveTo>
                  <a:cubicBezTo>
                    <a:pt x="13134" y="1"/>
                    <a:pt x="5921" y="4513"/>
                    <a:pt x="2541" y="11794"/>
                  </a:cubicBezTo>
                  <a:cubicBezTo>
                    <a:pt x="1" y="16239"/>
                    <a:pt x="1271" y="21954"/>
                    <a:pt x="5081" y="25129"/>
                  </a:cubicBezTo>
                  <a:cubicBezTo>
                    <a:pt x="6351" y="26399"/>
                    <a:pt x="7621" y="27669"/>
                    <a:pt x="9208" y="28939"/>
                  </a:cubicBezTo>
                  <a:cubicBezTo>
                    <a:pt x="12383" y="32114"/>
                    <a:pt x="16511" y="33701"/>
                    <a:pt x="20956" y="33701"/>
                  </a:cubicBezTo>
                  <a:cubicBezTo>
                    <a:pt x="27941" y="33384"/>
                    <a:pt x="34291" y="31161"/>
                    <a:pt x="37783" y="25129"/>
                  </a:cubicBezTo>
                  <a:cubicBezTo>
                    <a:pt x="41276" y="19096"/>
                    <a:pt x="38101" y="13381"/>
                    <a:pt x="35243" y="7984"/>
                  </a:cubicBezTo>
                  <a:cubicBezTo>
                    <a:pt x="34926" y="7031"/>
                    <a:pt x="33973" y="6079"/>
                    <a:pt x="33338" y="5444"/>
                  </a:cubicBezTo>
                  <a:cubicBezTo>
                    <a:pt x="31433" y="3221"/>
                    <a:pt x="28893" y="1634"/>
                    <a:pt x="26036" y="681"/>
                  </a:cubicBezTo>
                  <a:cubicBezTo>
                    <a:pt x="24311" y="221"/>
                    <a:pt x="22576" y="1"/>
                    <a:pt x="2086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33"/>
            <p:cNvSpPr/>
            <p:nvPr/>
          </p:nvSpPr>
          <p:spPr>
            <a:xfrm>
              <a:off x="2032000" y="2380225"/>
              <a:ext cx="690575" cy="757925"/>
            </a:xfrm>
            <a:custGeom>
              <a:avLst/>
              <a:gdLst/>
              <a:ahLst/>
              <a:cxnLst/>
              <a:rect l="l" t="t" r="r" b="b"/>
              <a:pathLst>
                <a:path w="27623" h="30317" extrusionOk="0">
                  <a:moveTo>
                    <a:pt x="12214" y="4550"/>
                  </a:moveTo>
                  <a:cubicBezTo>
                    <a:pt x="13675" y="4550"/>
                    <a:pt x="15178" y="5027"/>
                    <a:pt x="16510" y="6074"/>
                  </a:cubicBezTo>
                  <a:cubicBezTo>
                    <a:pt x="20320" y="8296"/>
                    <a:pt x="22543" y="12741"/>
                    <a:pt x="22225" y="17186"/>
                  </a:cubicBezTo>
                  <a:cubicBezTo>
                    <a:pt x="22225" y="19726"/>
                    <a:pt x="20955" y="21949"/>
                    <a:pt x="18415" y="22901"/>
                  </a:cubicBezTo>
                  <a:cubicBezTo>
                    <a:pt x="15296" y="24299"/>
                    <a:pt x="12905" y="25042"/>
                    <a:pt x="11070" y="25042"/>
                  </a:cubicBezTo>
                  <a:cubicBezTo>
                    <a:pt x="7490" y="25042"/>
                    <a:pt x="6027" y="22214"/>
                    <a:pt x="5398" y="15916"/>
                  </a:cubicBezTo>
                  <a:cubicBezTo>
                    <a:pt x="5080" y="14329"/>
                    <a:pt x="5080" y="12741"/>
                    <a:pt x="5398" y="11154"/>
                  </a:cubicBezTo>
                  <a:cubicBezTo>
                    <a:pt x="5620" y="7151"/>
                    <a:pt x="8801" y="4550"/>
                    <a:pt x="12214" y="4550"/>
                  </a:cubicBezTo>
                  <a:close/>
                  <a:moveTo>
                    <a:pt x="12185" y="0"/>
                  </a:moveTo>
                  <a:cubicBezTo>
                    <a:pt x="10858" y="0"/>
                    <a:pt x="9530" y="221"/>
                    <a:pt x="8255" y="676"/>
                  </a:cubicBezTo>
                  <a:cubicBezTo>
                    <a:pt x="3810" y="2264"/>
                    <a:pt x="635" y="6709"/>
                    <a:pt x="318" y="11471"/>
                  </a:cubicBezTo>
                  <a:cubicBezTo>
                    <a:pt x="0" y="12741"/>
                    <a:pt x="0" y="14011"/>
                    <a:pt x="318" y="15281"/>
                  </a:cubicBezTo>
                  <a:cubicBezTo>
                    <a:pt x="1766" y="25832"/>
                    <a:pt x="3888" y="30317"/>
                    <a:pt x="9319" y="30317"/>
                  </a:cubicBezTo>
                  <a:cubicBezTo>
                    <a:pt x="12223" y="30317"/>
                    <a:pt x="16073" y="29034"/>
                    <a:pt x="21273" y="26711"/>
                  </a:cubicBezTo>
                  <a:cubicBezTo>
                    <a:pt x="25083" y="25124"/>
                    <a:pt x="27623" y="21314"/>
                    <a:pt x="26988" y="17186"/>
                  </a:cubicBezTo>
                  <a:cubicBezTo>
                    <a:pt x="27305" y="12106"/>
                    <a:pt x="25083" y="7026"/>
                    <a:pt x="21273" y="3851"/>
                  </a:cubicBezTo>
                  <a:cubicBezTo>
                    <a:pt x="18782" y="1361"/>
                    <a:pt x="15484" y="0"/>
                    <a:pt x="1218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33"/>
            <p:cNvSpPr/>
            <p:nvPr/>
          </p:nvSpPr>
          <p:spPr>
            <a:xfrm>
              <a:off x="4675825" y="1411900"/>
              <a:ext cx="695750" cy="517250"/>
            </a:xfrm>
            <a:custGeom>
              <a:avLst/>
              <a:gdLst/>
              <a:ahLst/>
              <a:cxnLst/>
              <a:rect l="l" t="t" r="r" b="b"/>
              <a:pathLst>
                <a:path w="27830" h="20690" extrusionOk="0">
                  <a:moveTo>
                    <a:pt x="7814" y="5084"/>
                  </a:moveTo>
                  <a:cubicBezTo>
                    <a:pt x="7949" y="5084"/>
                    <a:pt x="8087" y="5095"/>
                    <a:pt x="8230" y="5119"/>
                  </a:cubicBezTo>
                  <a:cubicBezTo>
                    <a:pt x="12040" y="5754"/>
                    <a:pt x="15850" y="7977"/>
                    <a:pt x="18707" y="11152"/>
                  </a:cubicBezTo>
                  <a:cubicBezTo>
                    <a:pt x="19660" y="11787"/>
                    <a:pt x="20295" y="13374"/>
                    <a:pt x="20612" y="14644"/>
                  </a:cubicBezTo>
                  <a:cubicBezTo>
                    <a:pt x="20295" y="14962"/>
                    <a:pt x="19660" y="15914"/>
                    <a:pt x="19025" y="15914"/>
                  </a:cubicBezTo>
                  <a:cubicBezTo>
                    <a:pt x="14580" y="15597"/>
                    <a:pt x="10135" y="13692"/>
                    <a:pt x="6642" y="10517"/>
                  </a:cubicBezTo>
                  <a:cubicBezTo>
                    <a:pt x="6325" y="9882"/>
                    <a:pt x="6007" y="8929"/>
                    <a:pt x="5690" y="8294"/>
                  </a:cubicBezTo>
                  <a:cubicBezTo>
                    <a:pt x="5102" y="6825"/>
                    <a:pt x="6146" y="5084"/>
                    <a:pt x="7814" y="5084"/>
                  </a:cubicBezTo>
                  <a:close/>
                  <a:moveTo>
                    <a:pt x="6403" y="0"/>
                  </a:moveTo>
                  <a:cubicBezTo>
                    <a:pt x="1050" y="0"/>
                    <a:pt x="0" y="1719"/>
                    <a:pt x="292" y="6389"/>
                  </a:cubicBezTo>
                  <a:cubicBezTo>
                    <a:pt x="292" y="9247"/>
                    <a:pt x="1245" y="11787"/>
                    <a:pt x="3467" y="13692"/>
                  </a:cubicBezTo>
                  <a:cubicBezTo>
                    <a:pt x="7595" y="18137"/>
                    <a:pt x="13627" y="20677"/>
                    <a:pt x="19660" y="20677"/>
                  </a:cubicBezTo>
                  <a:cubicBezTo>
                    <a:pt x="19795" y="20685"/>
                    <a:pt x="19930" y="20689"/>
                    <a:pt x="20063" y="20689"/>
                  </a:cubicBezTo>
                  <a:cubicBezTo>
                    <a:pt x="24905" y="20689"/>
                    <a:pt x="27830" y="15169"/>
                    <a:pt x="24740" y="11152"/>
                  </a:cubicBezTo>
                  <a:cubicBezTo>
                    <a:pt x="20930" y="5119"/>
                    <a:pt x="14897" y="1309"/>
                    <a:pt x="7912" y="39"/>
                  </a:cubicBezTo>
                  <a:cubicBezTo>
                    <a:pt x="7374" y="13"/>
                    <a:pt x="6872" y="0"/>
                    <a:pt x="640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33"/>
            <p:cNvSpPr/>
            <p:nvPr/>
          </p:nvSpPr>
          <p:spPr>
            <a:xfrm>
              <a:off x="3985100" y="4237100"/>
              <a:ext cx="547225" cy="422225"/>
            </a:xfrm>
            <a:custGeom>
              <a:avLst/>
              <a:gdLst/>
              <a:ahLst/>
              <a:cxnLst/>
              <a:rect l="l" t="t" r="r" b="b"/>
              <a:pathLst>
                <a:path w="21889" h="16889" extrusionOk="0">
                  <a:moveTo>
                    <a:pt x="10740" y="4379"/>
                  </a:moveTo>
                  <a:cubicBezTo>
                    <a:pt x="12325" y="4379"/>
                    <a:pt x="13888" y="4951"/>
                    <a:pt x="15221" y="6094"/>
                  </a:cubicBezTo>
                  <a:cubicBezTo>
                    <a:pt x="15539" y="6094"/>
                    <a:pt x="15539" y="6411"/>
                    <a:pt x="15539" y="6729"/>
                  </a:cubicBezTo>
                  <a:cubicBezTo>
                    <a:pt x="15539" y="7046"/>
                    <a:pt x="15539" y="7999"/>
                    <a:pt x="15221" y="7999"/>
                  </a:cubicBezTo>
                  <a:cubicBezTo>
                    <a:pt x="12681" y="9586"/>
                    <a:pt x="10141" y="11174"/>
                    <a:pt x="7284" y="12444"/>
                  </a:cubicBezTo>
                  <a:cubicBezTo>
                    <a:pt x="7075" y="12583"/>
                    <a:pt x="6866" y="12646"/>
                    <a:pt x="6667" y="12646"/>
                  </a:cubicBezTo>
                  <a:cubicBezTo>
                    <a:pt x="5959" y="12646"/>
                    <a:pt x="5379" y="11848"/>
                    <a:pt x="5379" y="10856"/>
                  </a:cubicBezTo>
                  <a:cubicBezTo>
                    <a:pt x="4744" y="8634"/>
                    <a:pt x="5696" y="6411"/>
                    <a:pt x="7601" y="5141"/>
                  </a:cubicBezTo>
                  <a:cubicBezTo>
                    <a:pt x="8617" y="4633"/>
                    <a:pt x="9684" y="4379"/>
                    <a:pt x="10740" y="4379"/>
                  </a:cubicBezTo>
                  <a:close/>
                  <a:moveTo>
                    <a:pt x="11882" y="0"/>
                  </a:moveTo>
                  <a:cubicBezTo>
                    <a:pt x="11514" y="0"/>
                    <a:pt x="11145" y="20"/>
                    <a:pt x="10776" y="61"/>
                  </a:cubicBezTo>
                  <a:cubicBezTo>
                    <a:pt x="10431" y="23"/>
                    <a:pt x="10089" y="4"/>
                    <a:pt x="9750" y="4"/>
                  </a:cubicBezTo>
                  <a:cubicBezTo>
                    <a:pt x="4468" y="4"/>
                    <a:pt x="0" y="4533"/>
                    <a:pt x="299" y="9904"/>
                  </a:cubicBezTo>
                  <a:cubicBezTo>
                    <a:pt x="299" y="11809"/>
                    <a:pt x="934" y="13714"/>
                    <a:pt x="2204" y="15301"/>
                  </a:cubicBezTo>
                  <a:cubicBezTo>
                    <a:pt x="2839" y="16254"/>
                    <a:pt x="3791" y="16571"/>
                    <a:pt x="5061" y="16889"/>
                  </a:cubicBezTo>
                  <a:cubicBezTo>
                    <a:pt x="10459" y="16571"/>
                    <a:pt x="15856" y="14349"/>
                    <a:pt x="19666" y="10221"/>
                  </a:cubicBezTo>
                  <a:cubicBezTo>
                    <a:pt x="21889" y="7999"/>
                    <a:pt x="21254" y="4189"/>
                    <a:pt x="18714" y="2284"/>
                  </a:cubicBezTo>
                  <a:cubicBezTo>
                    <a:pt x="16778" y="901"/>
                    <a:pt x="14361" y="0"/>
                    <a:pt x="1188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3"/>
            <p:cNvSpPr/>
            <p:nvPr/>
          </p:nvSpPr>
          <p:spPr>
            <a:xfrm>
              <a:off x="3516750" y="1793100"/>
              <a:ext cx="317075" cy="345225"/>
            </a:xfrm>
            <a:custGeom>
              <a:avLst/>
              <a:gdLst/>
              <a:ahLst/>
              <a:cxnLst/>
              <a:rect l="l" t="t" r="r" b="b"/>
              <a:pathLst>
                <a:path w="12683" h="13809" extrusionOk="0">
                  <a:moveTo>
                    <a:pt x="6015" y="4794"/>
                  </a:moveTo>
                  <a:cubicBezTo>
                    <a:pt x="6650" y="5111"/>
                    <a:pt x="7285" y="6064"/>
                    <a:pt x="6968" y="6699"/>
                  </a:cubicBezTo>
                  <a:cubicBezTo>
                    <a:pt x="6771" y="7091"/>
                    <a:pt x="6575" y="7362"/>
                    <a:pt x="6379" y="7362"/>
                  </a:cubicBezTo>
                  <a:cubicBezTo>
                    <a:pt x="6258" y="7362"/>
                    <a:pt x="6136" y="7259"/>
                    <a:pt x="6015" y="7016"/>
                  </a:cubicBezTo>
                  <a:cubicBezTo>
                    <a:pt x="5380" y="6699"/>
                    <a:pt x="5380" y="6381"/>
                    <a:pt x="5063" y="5746"/>
                  </a:cubicBezTo>
                  <a:cubicBezTo>
                    <a:pt x="5063" y="5429"/>
                    <a:pt x="5698" y="5111"/>
                    <a:pt x="6015" y="4794"/>
                  </a:cubicBezTo>
                  <a:close/>
                  <a:moveTo>
                    <a:pt x="5668" y="1"/>
                  </a:moveTo>
                  <a:cubicBezTo>
                    <a:pt x="5468" y="1"/>
                    <a:pt x="5266" y="11"/>
                    <a:pt x="5063" y="31"/>
                  </a:cubicBezTo>
                  <a:cubicBezTo>
                    <a:pt x="4900" y="13"/>
                    <a:pt x="4740" y="4"/>
                    <a:pt x="4582" y="4"/>
                  </a:cubicBezTo>
                  <a:cubicBezTo>
                    <a:pt x="1961" y="4"/>
                    <a:pt x="1" y="2434"/>
                    <a:pt x="300" y="5429"/>
                  </a:cubicBezTo>
                  <a:cubicBezTo>
                    <a:pt x="618" y="8286"/>
                    <a:pt x="2205" y="11144"/>
                    <a:pt x="4428" y="13049"/>
                  </a:cubicBezTo>
                  <a:cubicBezTo>
                    <a:pt x="5125" y="13513"/>
                    <a:pt x="5822" y="13808"/>
                    <a:pt x="6644" y="13808"/>
                  </a:cubicBezTo>
                  <a:cubicBezTo>
                    <a:pt x="6945" y="13808"/>
                    <a:pt x="7262" y="13769"/>
                    <a:pt x="7603" y="13684"/>
                  </a:cubicBezTo>
                  <a:cubicBezTo>
                    <a:pt x="10778" y="12096"/>
                    <a:pt x="12683" y="8286"/>
                    <a:pt x="12048" y="4794"/>
                  </a:cubicBezTo>
                  <a:cubicBezTo>
                    <a:pt x="11156" y="2119"/>
                    <a:pt x="8596" y="1"/>
                    <a:pt x="566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0" name="Google Shape;990;p33"/>
          <p:cNvGrpSpPr/>
          <p:nvPr/>
        </p:nvGrpSpPr>
        <p:grpSpPr>
          <a:xfrm flipH="1">
            <a:off x="11241033" y="206454"/>
            <a:ext cx="1185540" cy="1575797"/>
            <a:chOff x="1806625" y="239525"/>
            <a:chExt cx="3845825" cy="5111800"/>
          </a:xfrm>
        </p:grpSpPr>
        <p:sp>
          <p:nvSpPr>
            <p:cNvPr id="991" name="Google Shape;991;p33"/>
            <p:cNvSpPr/>
            <p:nvPr/>
          </p:nvSpPr>
          <p:spPr>
            <a:xfrm>
              <a:off x="2056350" y="629625"/>
              <a:ext cx="3274225" cy="4436575"/>
            </a:xfrm>
            <a:custGeom>
              <a:avLst/>
              <a:gdLst/>
              <a:ahLst/>
              <a:cxnLst/>
              <a:rect l="l" t="t" r="r" b="b"/>
              <a:pathLst>
                <a:path w="130969" h="177463" extrusionOk="0">
                  <a:moveTo>
                    <a:pt x="0" y="14529"/>
                  </a:moveTo>
                  <a:lnTo>
                    <a:pt x="2664" y="18525"/>
                  </a:lnTo>
                  <a:cubicBezTo>
                    <a:pt x="2664" y="18396"/>
                    <a:pt x="2666" y="18267"/>
                    <a:pt x="2669" y="18139"/>
                  </a:cubicBezTo>
                  <a:lnTo>
                    <a:pt x="2669" y="18139"/>
                  </a:lnTo>
                  <a:cubicBezTo>
                    <a:pt x="1783" y="16934"/>
                    <a:pt x="893" y="15730"/>
                    <a:pt x="0" y="14529"/>
                  </a:cubicBezTo>
                  <a:close/>
                  <a:moveTo>
                    <a:pt x="23940" y="0"/>
                  </a:moveTo>
                  <a:cubicBezTo>
                    <a:pt x="13562" y="0"/>
                    <a:pt x="2926" y="7701"/>
                    <a:pt x="2669" y="18139"/>
                  </a:cubicBezTo>
                  <a:lnTo>
                    <a:pt x="2669" y="18139"/>
                  </a:lnTo>
                  <a:cubicBezTo>
                    <a:pt x="33065" y="59483"/>
                    <a:pt x="59473" y="103336"/>
                    <a:pt x="81689" y="149494"/>
                  </a:cubicBezTo>
                  <a:cubicBezTo>
                    <a:pt x="84797" y="156819"/>
                    <a:pt x="89014" y="163479"/>
                    <a:pt x="94120" y="169472"/>
                  </a:cubicBezTo>
                  <a:cubicBezTo>
                    <a:pt x="98727" y="174079"/>
                    <a:pt x="104864" y="177463"/>
                    <a:pt x="111261" y="177463"/>
                  </a:cubicBezTo>
                  <a:cubicBezTo>
                    <a:pt x="112569" y="177463"/>
                    <a:pt x="113889" y="177321"/>
                    <a:pt x="115208" y="177019"/>
                  </a:cubicBezTo>
                  <a:cubicBezTo>
                    <a:pt x="124753" y="174800"/>
                    <a:pt x="130747" y="164589"/>
                    <a:pt x="130969" y="154821"/>
                  </a:cubicBezTo>
                  <a:cubicBezTo>
                    <a:pt x="130969" y="145054"/>
                    <a:pt x="126529" y="135731"/>
                    <a:pt x="121423" y="127518"/>
                  </a:cubicBezTo>
                  <a:cubicBezTo>
                    <a:pt x="104775" y="100214"/>
                    <a:pt x="80357" y="78016"/>
                    <a:pt x="66594" y="49158"/>
                  </a:cubicBezTo>
                  <a:cubicBezTo>
                    <a:pt x="61711" y="39169"/>
                    <a:pt x="58159" y="28514"/>
                    <a:pt x="52166" y="18969"/>
                  </a:cubicBezTo>
                  <a:cubicBezTo>
                    <a:pt x="46394" y="9646"/>
                    <a:pt x="37071" y="1433"/>
                    <a:pt x="25972" y="101"/>
                  </a:cubicBezTo>
                  <a:cubicBezTo>
                    <a:pt x="25298" y="33"/>
                    <a:pt x="24619" y="0"/>
                    <a:pt x="239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3"/>
            <p:cNvSpPr/>
            <p:nvPr/>
          </p:nvSpPr>
          <p:spPr>
            <a:xfrm>
              <a:off x="1806625" y="239525"/>
              <a:ext cx="3845825" cy="5111800"/>
            </a:xfrm>
            <a:custGeom>
              <a:avLst/>
              <a:gdLst/>
              <a:ahLst/>
              <a:cxnLst/>
              <a:rect l="l" t="t" r="r" b="b"/>
              <a:pathLst>
                <a:path w="153833" h="204472" extrusionOk="0">
                  <a:moveTo>
                    <a:pt x="44492" y="3709"/>
                  </a:moveTo>
                  <a:cubicBezTo>
                    <a:pt x="44970" y="3709"/>
                    <a:pt x="45441" y="3954"/>
                    <a:pt x="45728" y="4384"/>
                  </a:cubicBezTo>
                  <a:cubicBezTo>
                    <a:pt x="46394" y="5272"/>
                    <a:pt x="47060" y="6159"/>
                    <a:pt x="47726" y="7269"/>
                  </a:cubicBezTo>
                  <a:cubicBezTo>
                    <a:pt x="48614" y="9045"/>
                    <a:pt x="48614" y="9489"/>
                    <a:pt x="47060" y="10377"/>
                  </a:cubicBezTo>
                  <a:cubicBezTo>
                    <a:pt x="43286" y="12597"/>
                    <a:pt x="39735" y="14595"/>
                    <a:pt x="35961" y="16815"/>
                  </a:cubicBezTo>
                  <a:cubicBezTo>
                    <a:pt x="32853" y="18812"/>
                    <a:pt x="29745" y="20588"/>
                    <a:pt x="26638" y="22586"/>
                  </a:cubicBezTo>
                  <a:cubicBezTo>
                    <a:pt x="25972" y="23030"/>
                    <a:pt x="25306" y="23474"/>
                    <a:pt x="25084" y="24140"/>
                  </a:cubicBezTo>
                  <a:cubicBezTo>
                    <a:pt x="24862" y="24584"/>
                    <a:pt x="24862" y="25250"/>
                    <a:pt x="25306" y="25694"/>
                  </a:cubicBezTo>
                  <a:cubicBezTo>
                    <a:pt x="25528" y="25916"/>
                    <a:pt x="25972" y="26138"/>
                    <a:pt x="26194" y="26138"/>
                  </a:cubicBezTo>
                  <a:cubicBezTo>
                    <a:pt x="27748" y="25694"/>
                    <a:pt x="29080" y="25028"/>
                    <a:pt x="30411" y="24140"/>
                  </a:cubicBezTo>
                  <a:cubicBezTo>
                    <a:pt x="36405" y="20588"/>
                    <a:pt x="42398" y="17037"/>
                    <a:pt x="48392" y="13485"/>
                  </a:cubicBezTo>
                  <a:cubicBezTo>
                    <a:pt x="48758" y="13118"/>
                    <a:pt x="49260" y="12953"/>
                    <a:pt x="49784" y="12953"/>
                  </a:cubicBezTo>
                  <a:cubicBezTo>
                    <a:pt x="50213" y="12953"/>
                    <a:pt x="50656" y="13063"/>
                    <a:pt x="51056" y="13263"/>
                  </a:cubicBezTo>
                  <a:cubicBezTo>
                    <a:pt x="52609" y="14151"/>
                    <a:pt x="52831" y="16149"/>
                    <a:pt x="51500" y="17037"/>
                  </a:cubicBezTo>
                  <a:cubicBezTo>
                    <a:pt x="50168" y="18146"/>
                    <a:pt x="48392" y="19256"/>
                    <a:pt x="47282" y="19922"/>
                  </a:cubicBezTo>
                  <a:cubicBezTo>
                    <a:pt x="46172" y="20810"/>
                    <a:pt x="45062" y="21476"/>
                    <a:pt x="43952" y="22364"/>
                  </a:cubicBezTo>
                  <a:cubicBezTo>
                    <a:pt x="42176" y="23696"/>
                    <a:pt x="41288" y="24584"/>
                    <a:pt x="42620" y="25472"/>
                  </a:cubicBezTo>
                  <a:cubicBezTo>
                    <a:pt x="43001" y="25853"/>
                    <a:pt x="43356" y="25998"/>
                    <a:pt x="43703" y="25998"/>
                  </a:cubicBezTo>
                  <a:cubicBezTo>
                    <a:pt x="44366" y="25998"/>
                    <a:pt x="44999" y="25465"/>
                    <a:pt x="45728" y="25028"/>
                  </a:cubicBezTo>
                  <a:cubicBezTo>
                    <a:pt x="47504" y="23918"/>
                    <a:pt x="49502" y="22586"/>
                    <a:pt x="51500" y="21254"/>
                  </a:cubicBezTo>
                  <a:cubicBezTo>
                    <a:pt x="52165" y="20588"/>
                    <a:pt x="53053" y="20144"/>
                    <a:pt x="53941" y="19700"/>
                  </a:cubicBezTo>
                  <a:cubicBezTo>
                    <a:pt x="54052" y="19645"/>
                    <a:pt x="54177" y="19617"/>
                    <a:pt x="54306" y="19617"/>
                  </a:cubicBezTo>
                  <a:cubicBezTo>
                    <a:pt x="54691" y="19617"/>
                    <a:pt x="55107" y="19867"/>
                    <a:pt x="55273" y="20366"/>
                  </a:cubicBezTo>
                  <a:cubicBezTo>
                    <a:pt x="55717" y="20810"/>
                    <a:pt x="55495" y="21476"/>
                    <a:pt x="55051" y="21920"/>
                  </a:cubicBezTo>
                  <a:cubicBezTo>
                    <a:pt x="52831" y="23474"/>
                    <a:pt x="50612" y="25028"/>
                    <a:pt x="48392" y="26582"/>
                  </a:cubicBezTo>
                  <a:cubicBezTo>
                    <a:pt x="45506" y="28580"/>
                    <a:pt x="44618" y="30133"/>
                    <a:pt x="45728" y="30799"/>
                  </a:cubicBezTo>
                  <a:cubicBezTo>
                    <a:pt x="46159" y="31069"/>
                    <a:pt x="46564" y="31181"/>
                    <a:pt x="46949" y="31181"/>
                  </a:cubicBezTo>
                  <a:cubicBezTo>
                    <a:pt x="48150" y="31181"/>
                    <a:pt x="49159" y="30086"/>
                    <a:pt x="50168" y="29245"/>
                  </a:cubicBezTo>
                  <a:lnTo>
                    <a:pt x="57049" y="25028"/>
                  </a:lnTo>
                  <a:cubicBezTo>
                    <a:pt x="57285" y="24871"/>
                    <a:pt x="57493" y="24797"/>
                    <a:pt x="57673" y="24797"/>
                  </a:cubicBezTo>
                  <a:cubicBezTo>
                    <a:pt x="58002" y="24797"/>
                    <a:pt x="58238" y="25042"/>
                    <a:pt x="58381" y="25472"/>
                  </a:cubicBezTo>
                  <a:cubicBezTo>
                    <a:pt x="58825" y="26138"/>
                    <a:pt x="59269" y="27026"/>
                    <a:pt x="58381" y="27470"/>
                  </a:cubicBezTo>
                  <a:cubicBezTo>
                    <a:pt x="57049" y="28580"/>
                    <a:pt x="55495" y="29245"/>
                    <a:pt x="54163" y="30355"/>
                  </a:cubicBezTo>
                  <a:cubicBezTo>
                    <a:pt x="51944" y="31465"/>
                    <a:pt x="49724" y="32797"/>
                    <a:pt x="47726" y="34129"/>
                  </a:cubicBezTo>
                  <a:cubicBezTo>
                    <a:pt x="47060" y="34573"/>
                    <a:pt x="46838" y="35683"/>
                    <a:pt x="47504" y="36127"/>
                  </a:cubicBezTo>
                  <a:cubicBezTo>
                    <a:pt x="47948" y="36571"/>
                    <a:pt x="48392" y="36793"/>
                    <a:pt x="49058" y="36793"/>
                  </a:cubicBezTo>
                  <a:cubicBezTo>
                    <a:pt x="50168" y="36127"/>
                    <a:pt x="51500" y="35683"/>
                    <a:pt x="52609" y="35017"/>
                  </a:cubicBezTo>
                  <a:cubicBezTo>
                    <a:pt x="55051" y="33685"/>
                    <a:pt x="57271" y="32353"/>
                    <a:pt x="59713" y="31021"/>
                  </a:cubicBezTo>
                  <a:cubicBezTo>
                    <a:pt x="60009" y="30873"/>
                    <a:pt x="60329" y="30799"/>
                    <a:pt x="60642" y="30799"/>
                  </a:cubicBezTo>
                  <a:cubicBezTo>
                    <a:pt x="61267" y="30799"/>
                    <a:pt x="61859" y="31095"/>
                    <a:pt x="62155" y="31687"/>
                  </a:cubicBezTo>
                  <a:cubicBezTo>
                    <a:pt x="62599" y="32353"/>
                    <a:pt x="63043" y="33241"/>
                    <a:pt x="62377" y="33685"/>
                  </a:cubicBezTo>
                  <a:cubicBezTo>
                    <a:pt x="61267" y="34795"/>
                    <a:pt x="59935" y="35683"/>
                    <a:pt x="58603" y="36571"/>
                  </a:cubicBezTo>
                  <a:cubicBezTo>
                    <a:pt x="53275" y="39901"/>
                    <a:pt x="47726" y="43008"/>
                    <a:pt x="42176" y="46338"/>
                  </a:cubicBezTo>
                  <a:cubicBezTo>
                    <a:pt x="41066" y="47226"/>
                    <a:pt x="39957" y="47892"/>
                    <a:pt x="39069" y="48780"/>
                  </a:cubicBezTo>
                  <a:cubicBezTo>
                    <a:pt x="38625" y="49224"/>
                    <a:pt x="38625" y="49890"/>
                    <a:pt x="39069" y="50334"/>
                  </a:cubicBezTo>
                  <a:cubicBezTo>
                    <a:pt x="39250" y="50696"/>
                    <a:pt x="39579" y="51059"/>
                    <a:pt x="40056" y="51059"/>
                  </a:cubicBezTo>
                  <a:cubicBezTo>
                    <a:pt x="40164" y="51059"/>
                    <a:pt x="40278" y="51040"/>
                    <a:pt x="40401" y="51000"/>
                  </a:cubicBezTo>
                  <a:cubicBezTo>
                    <a:pt x="41510" y="50556"/>
                    <a:pt x="42620" y="50112"/>
                    <a:pt x="43508" y="49668"/>
                  </a:cubicBezTo>
                  <a:cubicBezTo>
                    <a:pt x="48836" y="46560"/>
                    <a:pt x="54163" y="43230"/>
                    <a:pt x="59269" y="40123"/>
                  </a:cubicBezTo>
                  <a:cubicBezTo>
                    <a:pt x="60601" y="39235"/>
                    <a:pt x="61933" y="38347"/>
                    <a:pt x="63265" y="37681"/>
                  </a:cubicBezTo>
                  <a:cubicBezTo>
                    <a:pt x="63672" y="37355"/>
                    <a:pt x="64109" y="37208"/>
                    <a:pt x="64532" y="37208"/>
                  </a:cubicBezTo>
                  <a:cubicBezTo>
                    <a:pt x="65262" y="37208"/>
                    <a:pt x="65951" y="37644"/>
                    <a:pt x="66372" y="38347"/>
                  </a:cubicBezTo>
                  <a:cubicBezTo>
                    <a:pt x="67482" y="39679"/>
                    <a:pt x="68370" y="41454"/>
                    <a:pt x="68592" y="43452"/>
                  </a:cubicBezTo>
                  <a:lnTo>
                    <a:pt x="68592" y="43008"/>
                  </a:lnTo>
                  <a:cubicBezTo>
                    <a:pt x="69924" y="45006"/>
                    <a:pt x="70146" y="45672"/>
                    <a:pt x="69036" y="46338"/>
                  </a:cubicBezTo>
                  <a:cubicBezTo>
                    <a:pt x="66372" y="48114"/>
                    <a:pt x="63708" y="49668"/>
                    <a:pt x="61267" y="51444"/>
                  </a:cubicBezTo>
                  <a:cubicBezTo>
                    <a:pt x="59269" y="52775"/>
                    <a:pt x="58603" y="54329"/>
                    <a:pt x="59491" y="54995"/>
                  </a:cubicBezTo>
                  <a:cubicBezTo>
                    <a:pt x="59858" y="55301"/>
                    <a:pt x="60208" y="55422"/>
                    <a:pt x="60546" y="55422"/>
                  </a:cubicBezTo>
                  <a:cubicBezTo>
                    <a:pt x="61435" y="55422"/>
                    <a:pt x="62239" y="54590"/>
                    <a:pt x="63043" y="54107"/>
                  </a:cubicBezTo>
                  <a:cubicBezTo>
                    <a:pt x="65262" y="52775"/>
                    <a:pt x="67704" y="51222"/>
                    <a:pt x="69924" y="49890"/>
                  </a:cubicBezTo>
                  <a:cubicBezTo>
                    <a:pt x="70590" y="49668"/>
                    <a:pt x="71256" y="49446"/>
                    <a:pt x="72144" y="49224"/>
                  </a:cubicBezTo>
                  <a:cubicBezTo>
                    <a:pt x="72144" y="49224"/>
                    <a:pt x="72144" y="49224"/>
                    <a:pt x="72588" y="49668"/>
                  </a:cubicBezTo>
                  <a:cubicBezTo>
                    <a:pt x="72810" y="49890"/>
                    <a:pt x="72810" y="50556"/>
                    <a:pt x="72810" y="50556"/>
                  </a:cubicBezTo>
                  <a:cubicBezTo>
                    <a:pt x="72144" y="51444"/>
                    <a:pt x="71478" y="52110"/>
                    <a:pt x="70812" y="52553"/>
                  </a:cubicBezTo>
                  <a:cubicBezTo>
                    <a:pt x="68592" y="54107"/>
                    <a:pt x="66150" y="55439"/>
                    <a:pt x="63930" y="56993"/>
                  </a:cubicBezTo>
                  <a:cubicBezTo>
                    <a:pt x="63265" y="57437"/>
                    <a:pt x="62821" y="57881"/>
                    <a:pt x="62155" y="58547"/>
                  </a:cubicBezTo>
                  <a:cubicBezTo>
                    <a:pt x="61711" y="58991"/>
                    <a:pt x="61711" y="60101"/>
                    <a:pt x="62377" y="60545"/>
                  </a:cubicBezTo>
                  <a:cubicBezTo>
                    <a:pt x="62691" y="60702"/>
                    <a:pt x="63115" y="60859"/>
                    <a:pt x="63494" y="60859"/>
                  </a:cubicBezTo>
                  <a:cubicBezTo>
                    <a:pt x="63651" y="60859"/>
                    <a:pt x="63800" y="60832"/>
                    <a:pt x="63930" y="60767"/>
                  </a:cubicBezTo>
                  <a:cubicBezTo>
                    <a:pt x="66372" y="59213"/>
                    <a:pt x="68814" y="57659"/>
                    <a:pt x="71256" y="56105"/>
                  </a:cubicBezTo>
                  <a:cubicBezTo>
                    <a:pt x="72810" y="55439"/>
                    <a:pt x="73920" y="54773"/>
                    <a:pt x="75473" y="53885"/>
                  </a:cubicBezTo>
                  <a:cubicBezTo>
                    <a:pt x="75917" y="54773"/>
                    <a:pt x="76583" y="55217"/>
                    <a:pt x="76805" y="55883"/>
                  </a:cubicBezTo>
                  <a:cubicBezTo>
                    <a:pt x="77693" y="56771"/>
                    <a:pt x="77249" y="58325"/>
                    <a:pt x="76139" y="58769"/>
                  </a:cubicBezTo>
                  <a:cubicBezTo>
                    <a:pt x="70590" y="61655"/>
                    <a:pt x="65262" y="64540"/>
                    <a:pt x="59935" y="67648"/>
                  </a:cubicBezTo>
                  <a:cubicBezTo>
                    <a:pt x="58381" y="68092"/>
                    <a:pt x="57049" y="69202"/>
                    <a:pt x="56161" y="70312"/>
                  </a:cubicBezTo>
                  <a:cubicBezTo>
                    <a:pt x="55717" y="70756"/>
                    <a:pt x="55717" y="71422"/>
                    <a:pt x="56161" y="71866"/>
                  </a:cubicBezTo>
                  <a:cubicBezTo>
                    <a:pt x="56324" y="72191"/>
                    <a:pt x="56724" y="72397"/>
                    <a:pt x="57188" y="72397"/>
                  </a:cubicBezTo>
                  <a:cubicBezTo>
                    <a:pt x="57358" y="72397"/>
                    <a:pt x="57537" y="72369"/>
                    <a:pt x="57715" y="72310"/>
                  </a:cubicBezTo>
                  <a:cubicBezTo>
                    <a:pt x="58603" y="71866"/>
                    <a:pt x="59713" y="71422"/>
                    <a:pt x="60823" y="70978"/>
                  </a:cubicBezTo>
                  <a:cubicBezTo>
                    <a:pt x="65928" y="68092"/>
                    <a:pt x="71256" y="65206"/>
                    <a:pt x="76583" y="62321"/>
                  </a:cubicBezTo>
                  <a:cubicBezTo>
                    <a:pt x="77483" y="61821"/>
                    <a:pt x="78293" y="61591"/>
                    <a:pt x="78952" y="61591"/>
                  </a:cubicBezTo>
                  <a:cubicBezTo>
                    <a:pt x="79756" y="61591"/>
                    <a:pt x="80335" y="61933"/>
                    <a:pt x="80579" y="62543"/>
                  </a:cubicBezTo>
                  <a:cubicBezTo>
                    <a:pt x="81245" y="64318"/>
                    <a:pt x="79469" y="64762"/>
                    <a:pt x="78359" y="65428"/>
                  </a:cubicBezTo>
                  <a:cubicBezTo>
                    <a:pt x="76805" y="66538"/>
                    <a:pt x="75029" y="67426"/>
                    <a:pt x="73476" y="68536"/>
                  </a:cubicBezTo>
                  <a:cubicBezTo>
                    <a:pt x="72588" y="68980"/>
                    <a:pt x="71922" y="69646"/>
                    <a:pt x="71256" y="70312"/>
                  </a:cubicBezTo>
                  <a:cubicBezTo>
                    <a:pt x="70812" y="70756"/>
                    <a:pt x="70146" y="71644"/>
                    <a:pt x="71034" y="72310"/>
                  </a:cubicBezTo>
                  <a:cubicBezTo>
                    <a:pt x="71278" y="72676"/>
                    <a:pt x="71657" y="72841"/>
                    <a:pt x="72060" y="72841"/>
                  </a:cubicBezTo>
                  <a:cubicBezTo>
                    <a:pt x="72388" y="72841"/>
                    <a:pt x="72732" y="72731"/>
                    <a:pt x="73032" y="72532"/>
                  </a:cubicBezTo>
                  <a:cubicBezTo>
                    <a:pt x="74807" y="71866"/>
                    <a:pt x="76361" y="70756"/>
                    <a:pt x="78137" y="69868"/>
                  </a:cubicBezTo>
                  <a:cubicBezTo>
                    <a:pt x="78803" y="69202"/>
                    <a:pt x="79913" y="68758"/>
                    <a:pt x="80579" y="68314"/>
                  </a:cubicBezTo>
                  <a:cubicBezTo>
                    <a:pt x="81185" y="68011"/>
                    <a:pt x="81688" y="67293"/>
                    <a:pt x="82229" y="67293"/>
                  </a:cubicBezTo>
                  <a:cubicBezTo>
                    <a:pt x="82480" y="67293"/>
                    <a:pt x="82739" y="67448"/>
                    <a:pt x="83021" y="67870"/>
                  </a:cubicBezTo>
                  <a:cubicBezTo>
                    <a:pt x="83909" y="69202"/>
                    <a:pt x="82355" y="69646"/>
                    <a:pt x="81467" y="70312"/>
                  </a:cubicBezTo>
                  <a:lnTo>
                    <a:pt x="75029" y="74308"/>
                  </a:lnTo>
                  <a:cubicBezTo>
                    <a:pt x="74364" y="74752"/>
                    <a:pt x="73920" y="75196"/>
                    <a:pt x="73254" y="75861"/>
                  </a:cubicBezTo>
                  <a:cubicBezTo>
                    <a:pt x="73032" y="76305"/>
                    <a:pt x="72810" y="76749"/>
                    <a:pt x="73032" y="77415"/>
                  </a:cubicBezTo>
                  <a:cubicBezTo>
                    <a:pt x="73192" y="77895"/>
                    <a:pt x="73698" y="78260"/>
                    <a:pt x="74217" y="78260"/>
                  </a:cubicBezTo>
                  <a:cubicBezTo>
                    <a:pt x="74418" y="78260"/>
                    <a:pt x="74622" y="78205"/>
                    <a:pt x="74807" y="78081"/>
                  </a:cubicBezTo>
                  <a:cubicBezTo>
                    <a:pt x="76361" y="77415"/>
                    <a:pt x="77915" y="76527"/>
                    <a:pt x="79469" y="75640"/>
                  </a:cubicBezTo>
                  <a:cubicBezTo>
                    <a:pt x="81467" y="74308"/>
                    <a:pt x="83243" y="73198"/>
                    <a:pt x="85463" y="72088"/>
                  </a:cubicBezTo>
                  <a:cubicBezTo>
                    <a:pt x="85685" y="72088"/>
                    <a:pt x="86572" y="72532"/>
                    <a:pt x="86794" y="72976"/>
                  </a:cubicBezTo>
                  <a:cubicBezTo>
                    <a:pt x="87016" y="73420"/>
                    <a:pt x="86794" y="74308"/>
                    <a:pt x="86572" y="74530"/>
                  </a:cubicBezTo>
                  <a:cubicBezTo>
                    <a:pt x="84797" y="75640"/>
                    <a:pt x="82799" y="76527"/>
                    <a:pt x="81467" y="77415"/>
                  </a:cubicBezTo>
                  <a:cubicBezTo>
                    <a:pt x="80135" y="78303"/>
                    <a:pt x="78359" y="78747"/>
                    <a:pt x="77249" y="80301"/>
                  </a:cubicBezTo>
                  <a:cubicBezTo>
                    <a:pt x="76805" y="80745"/>
                    <a:pt x="76805" y="81411"/>
                    <a:pt x="77249" y="81855"/>
                  </a:cubicBezTo>
                  <a:cubicBezTo>
                    <a:pt x="77416" y="82354"/>
                    <a:pt x="77832" y="82604"/>
                    <a:pt x="78311" y="82604"/>
                  </a:cubicBezTo>
                  <a:cubicBezTo>
                    <a:pt x="78470" y="82604"/>
                    <a:pt x="78637" y="82576"/>
                    <a:pt x="78803" y="82521"/>
                  </a:cubicBezTo>
                  <a:cubicBezTo>
                    <a:pt x="80135" y="81855"/>
                    <a:pt x="81467" y="81189"/>
                    <a:pt x="82799" y="80523"/>
                  </a:cubicBezTo>
                  <a:cubicBezTo>
                    <a:pt x="84797" y="79413"/>
                    <a:pt x="86572" y="78525"/>
                    <a:pt x="88570" y="77637"/>
                  </a:cubicBezTo>
                  <a:cubicBezTo>
                    <a:pt x="88736" y="77554"/>
                    <a:pt x="88895" y="77518"/>
                    <a:pt x="89044" y="77518"/>
                  </a:cubicBezTo>
                  <a:cubicBezTo>
                    <a:pt x="89692" y="77518"/>
                    <a:pt x="90166" y="78206"/>
                    <a:pt x="90346" y="78747"/>
                  </a:cubicBezTo>
                  <a:cubicBezTo>
                    <a:pt x="90568" y="79413"/>
                    <a:pt x="90346" y="79857"/>
                    <a:pt x="89902" y="80301"/>
                  </a:cubicBezTo>
                  <a:cubicBezTo>
                    <a:pt x="86794" y="82299"/>
                    <a:pt x="83465" y="84075"/>
                    <a:pt x="80579" y="85851"/>
                  </a:cubicBezTo>
                  <a:cubicBezTo>
                    <a:pt x="77471" y="87626"/>
                    <a:pt x="74586" y="89402"/>
                    <a:pt x="71478" y="91178"/>
                  </a:cubicBezTo>
                  <a:cubicBezTo>
                    <a:pt x="70812" y="91622"/>
                    <a:pt x="70590" y="92510"/>
                    <a:pt x="71034" y="93176"/>
                  </a:cubicBezTo>
                  <a:cubicBezTo>
                    <a:pt x="71330" y="93768"/>
                    <a:pt x="71823" y="94064"/>
                    <a:pt x="72316" y="94064"/>
                  </a:cubicBezTo>
                  <a:cubicBezTo>
                    <a:pt x="72563" y="94064"/>
                    <a:pt x="72810" y="93990"/>
                    <a:pt x="73032" y="93842"/>
                  </a:cubicBezTo>
                  <a:cubicBezTo>
                    <a:pt x="74142" y="93176"/>
                    <a:pt x="75473" y="92732"/>
                    <a:pt x="76583" y="91844"/>
                  </a:cubicBezTo>
                  <a:cubicBezTo>
                    <a:pt x="81245" y="89180"/>
                    <a:pt x="85906" y="86739"/>
                    <a:pt x="90568" y="83853"/>
                  </a:cubicBezTo>
                  <a:cubicBezTo>
                    <a:pt x="90958" y="83593"/>
                    <a:pt x="91424" y="83485"/>
                    <a:pt x="91878" y="83485"/>
                  </a:cubicBezTo>
                  <a:cubicBezTo>
                    <a:pt x="92198" y="83485"/>
                    <a:pt x="92512" y="83539"/>
                    <a:pt x="92788" y="83631"/>
                  </a:cubicBezTo>
                  <a:cubicBezTo>
                    <a:pt x="94342" y="84075"/>
                    <a:pt x="94786" y="86073"/>
                    <a:pt x="93676" y="87404"/>
                  </a:cubicBezTo>
                  <a:cubicBezTo>
                    <a:pt x="91900" y="88736"/>
                    <a:pt x="89902" y="90068"/>
                    <a:pt x="88126" y="91622"/>
                  </a:cubicBezTo>
                  <a:cubicBezTo>
                    <a:pt x="87460" y="92066"/>
                    <a:pt x="86794" y="92510"/>
                    <a:pt x="86350" y="93176"/>
                  </a:cubicBezTo>
                  <a:cubicBezTo>
                    <a:pt x="86128" y="93620"/>
                    <a:pt x="85906" y="94286"/>
                    <a:pt x="86128" y="94730"/>
                  </a:cubicBezTo>
                  <a:cubicBezTo>
                    <a:pt x="86298" y="95408"/>
                    <a:pt x="86856" y="95698"/>
                    <a:pt x="87407" y="95698"/>
                  </a:cubicBezTo>
                  <a:cubicBezTo>
                    <a:pt x="87578" y="95698"/>
                    <a:pt x="87747" y="95670"/>
                    <a:pt x="87904" y="95618"/>
                  </a:cubicBezTo>
                  <a:cubicBezTo>
                    <a:pt x="89236" y="94952"/>
                    <a:pt x="90346" y="94286"/>
                    <a:pt x="91456" y="93398"/>
                  </a:cubicBezTo>
                  <a:cubicBezTo>
                    <a:pt x="92566" y="92510"/>
                    <a:pt x="93898" y="91400"/>
                    <a:pt x="95230" y="90734"/>
                  </a:cubicBezTo>
                  <a:cubicBezTo>
                    <a:pt x="95467" y="90378"/>
                    <a:pt x="95832" y="90149"/>
                    <a:pt x="96222" y="90149"/>
                  </a:cubicBezTo>
                  <a:cubicBezTo>
                    <a:pt x="96560" y="90149"/>
                    <a:pt x="96918" y="90321"/>
                    <a:pt x="97227" y="90734"/>
                  </a:cubicBezTo>
                  <a:cubicBezTo>
                    <a:pt x="97671" y="91400"/>
                    <a:pt x="97227" y="92066"/>
                    <a:pt x="96562" y="92510"/>
                  </a:cubicBezTo>
                  <a:cubicBezTo>
                    <a:pt x="94342" y="93842"/>
                    <a:pt x="92122" y="94952"/>
                    <a:pt x="90124" y="96284"/>
                  </a:cubicBezTo>
                  <a:cubicBezTo>
                    <a:pt x="89458" y="96728"/>
                    <a:pt x="88792" y="97172"/>
                    <a:pt x="88348" y="97838"/>
                  </a:cubicBezTo>
                  <a:cubicBezTo>
                    <a:pt x="87904" y="98282"/>
                    <a:pt x="87904" y="98947"/>
                    <a:pt x="88348" y="99391"/>
                  </a:cubicBezTo>
                  <a:cubicBezTo>
                    <a:pt x="88511" y="99716"/>
                    <a:pt x="88911" y="99923"/>
                    <a:pt x="89375" y="99923"/>
                  </a:cubicBezTo>
                  <a:cubicBezTo>
                    <a:pt x="89545" y="99923"/>
                    <a:pt x="89724" y="99895"/>
                    <a:pt x="89902" y="99835"/>
                  </a:cubicBezTo>
                  <a:cubicBezTo>
                    <a:pt x="91012" y="99391"/>
                    <a:pt x="92344" y="98726"/>
                    <a:pt x="93454" y="98060"/>
                  </a:cubicBezTo>
                  <a:cubicBezTo>
                    <a:pt x="95230" y="97172"/>
                    <a:pt x="96784" y="96062"/>
                    <a:pt x="98559" y="95396"/>
                  </a:cubicBezTo>
                  <a:cubicBezTo>
                    <a:pt x="98689" y="95331"/>
                    <a:pt x="98800" y="95304"/>
                    <a:pt x="98903" y="95304"/>
                  </a:cubicBezTo>
                  <a:cubicBezTo>
                    <a:pt x="99152" y="95304"/>
                    <a:pt x="99355" y="95461"/>
                    <a:pt x="99669" y="95618"/>
                  </a:cubicBezTo>
                  <a:cubicBezTo>
                    <a:pt x="100113" y="95840"/>
                    <a:pt x="100113" y="96728"/>
                    <a:pt x="99669" y="96950"/>
                  </a:cubicBezTo>
                  <a:cubicBezTo>
                    <a:pt x="97449" y="98504"/>
                    <a:pt x="95230" y="99835"/>
                    <a:pt x="93232" y="101167"/>
                  </a:cubicBezTo>
                  <a:cubicBezTo>
                    <a:pt x="91456" y="102499"/>
                    <a:pt x="90568" y="104053"/>
                    <a:pt x="91456" y="104719"/>
                  </a:cubicBezTo>
                  <a:cubicBezTo>
                    <a:pt x="91932" y="105059"/>
                    <a:pt x="92345" y="105191"/>
                    <a:pt x="92722" y="105191"/>
                  </a:cubicBezTo>
                  <a:cubicBezTo>
                    <a:pt x="93575" y="105191"/>
                    <a:pt x="94238" y="104515"/>
                    <a:pt x="95008" y="104053"/>
                  </a:cubicBezTo>
                  <a:cubicBezTo>
                    <a:pt x="97227" y="102721"/>
                    <a:pt x="99447" y="101389"/>
                    <a:pt x="101667" y="100057"/>
                  </a:cubicBezTo>
                  <a:cubicBezTo>
                    <a:pt x="101853" y="99933"/>
                    <a:pt x="102056" y="99879"/>
                    <a:pt x="102258" y="99879"/>
                  </a:cubicBezTo>
                  <a:cubicBezTo>
                    <a:pt x="102777" y="99879"/>
                    <a:pt x="103283" y="100243"/>
                    <a:pt x="103443" y="100723"/>
                  </a:cubicBezTo>
                  <a:cubicBezTo>
                    <a:pt x="104109" y="101611"/>
                    <a:pt x="104997" y="102721"/>
                    <a:pt x="103887" y="103831"/>
                  </a:cubicBezTo>
                  <a:cubicBezTo>
                    <a:pt x="102999" y="104497"/>
                    <a:pt x="102333" y="104941"/>
                    <a:pt x="101445" y="105385"/>
                  </a:cubicBezTo>
                  <a:lnTo>
                    <a:pt x="86350" y="114264"/>
                  </a:lnTo>
                  <a:cubicBezTo>
                    <a:pt x="85463" y="114708"/>
                    <a:pt x="84575" y="115374"/>
                    <a:pt x="83687" y="116262"/>
                  </a:cubicBezTo>
                  <a:cubicBezTo>
                    <a:pt x="83465" y="116484"/>
                    <a:pt x="83465" y="117372"/>
                    <a:pt x="83687" y="117816"/>
                  </a:cubicBezTo>
                  <a:cubicBezTo>
                    <a:pt x="83868" y="118178"/>
                    <a:pt x="84197" y="118541"/>
                    <a:pt x="84674" y="118541"/>
                  </a:cubicBezTo>
                  <a:cubicBezTo>
                    <a:pt x="84782" y="118541"/>
                    <a:pt x="84896" y="118523"/>
                    <a:pt x="85019" y="118482"/>
                  </a:cubicBezTo>
                  <a:cubicBezTo>
                    <a:pt x="86350" y="118038"/>
                    <a:pt x="87460" y="117372"/>
                    <a:pt x="88570" y="116706"/>
                  </a:cubicBezTo>
                  <a:cubicBezTo>
                    <a:pt x="93454" y="114264"/>
                    <a:pt x="98115" y="111378"/>
                    <a:pt x="102777" y="108715"/>
                  </a:cubicBezTo>
                  <a:cubicBezTo>
                    <a:pt x="103665" y="108049"/>
                    <a:pt x="104775" y="107605"/>
                    <a:pt x="105663" y="107161"/>
                  </a:cubicBezTo>
                  <a:cubicBezTo>
                    <a:pt x="105907" y="107079"/>
                    <a:pt x="106122" y="107043"/>
                    <a:pt x="106312" y="107043"/>
                  </a:cubicBezTo>
                  <a:cubicBezTo>
                    <a:pt x="107158" y="107043"/>
                    <a:pt x="107520" y="107768"/>
                    <a:pt x="107883" y="108493"/>
                  </a:cubicBezTo>
                  <a:cubicBezTo>
                    <a:pt x="108326" y="109159"/>
                    <a:pt x="108105" y="110047"/>
                    <a:pt x="107217" y="110269"/>
                  </a:cubicBezTo>
                  <a:cubicBezTo>
                    <a:pt x="104997" y="111600"/>
                    <a:pt x="102777" y="112710"/>
                    <a:pt x="100557" y="114042"/>
                  </a:cubicBezTo>
                  <a:cubicBezTo>
                    <a:pt x="100113" y="114264"/>
                    <a:pt x="100113" y="114930"/>
                    <a:pt x="100335" y="115596"/>
                  </a:cubicBezTo>
                  <a:cubicBezTo>
                    <a:pt x="100557" y="116040"/>
                    <a:pt x="101223" y="116262"/>
                    <a:pt x="101667" y="116484"/>
                  </a:cubicBezTo>
                  <a:cubicBezTo>
                    <a:pt x="103665" y="116040"/>
                    <a:pt x="105441" y="115374"/>
                    <a:pt x="106995" y="114264"/>
                  </a:cubicBezTo>
                  <a:cubicBezTo>
                    <a:pt x="107984" y="113868"/>
                    <a:pt x="108798" y="113119"/>
                    <a:pt x="109907" y="113119"/>
                  </a:cubicBezTo>
                  <a:cubicBezTo>
                    <a:pt x="110041" y="113119"/>
                    <a:pt x="110180" y="113130"/>
                    <a:pt x="110324" y="113154"/>
                  </a:cubicBezTo>
                  <a:cubicBezTo>
                    <a:pt x="110324" y="113154"/>
                    <a:pt x="110546" y="113376"/>
                    <a:pt x="110768" y="113598"/>
                  </a:cubicBezTo>
                  <a:cubicBezTo>
                    <a:pt x="110768" y="113598"/>
                    <a:pt x="110768" y="113820"/>
                    <a:pt x="110768" y="114042"/>
                  </a:cubicBezTo>
                  <a:cubicBezTo>
                    <a:pt x="110324" y="114708"/>
                    <a:pt x="109880" y="115152"/>
                    <a:pt x="109214" y="115818"/>
                  </a:cubicBezTo>
                  <a:cubicBezTo>
                    <a:pt x="107439" y="116928"/>
                    <a:pt x="105663" y="118038"/>
                    <a:pt x="103887" y="119148"/>
                  </a:cubicBezTo>
                  <a:cubicBezTo>
                    <a:pt x="102999" y="119814"/>
                    <a:pt x="102555" y="120480"/>
                    <a:pt x="102777" y="121590"/>
                  </a:cubicBezTo>
                  <a:cubicBezTo>
                    <a:pt x="102902" y="122088"/>
                    <a:pt x="103236" y="122377"/>
                    <a:pt x="103820" y="122377"/>
                  </a:cubicBezTo>
                  <a:cubicBezTo>
                    <a:pt x="104276" y="122377"/>
                    <a:pt x="104884" y="122201"/>
                    <a:pt x="105663" y="121812"/>
                  </a:cubicBezTo>
                  <a:cubicBezTo>
                    <a:pt x="107439" y="120924"/>
                    <a:pt x="108992" y="119814"/>
                    <a:pt x="110546" y="118926"/>
                  </a:cubicBezTo>
                  <a:cubicBezTo>
                    <a:pt x="111212" y="118482"/>
                    <a:pt x="112100" y="118038"/>
                    <a:pt x="112766" y="117816"/>
                  </a:cubicBezTo>
                  <a:cubicBezTo>
                    <a:pt x="112848" y="117775"/>
                    <a:pt x="112929" y="117757"/>
                    <a:pt x="113011" y="117757"/>
                  </a:cubicBezTo>
                  <a:cubicBezTo>
                    <a:pt x="113373" y="117757"/>
                    <a:pt x="113735" y="118119"/>
                    <a:pt x="114098" y="118482"/>
                  </a:cubicBezTo>
                  <a:cubicBezTo>
                    <a:pt x="114542" y="118926"/>
                    <a:pt x="114542" y="119592"/>
                    <a:pt x="114098" y="120258"/>
                  </a:cubicBezTo>
                  <a:cubicBezTo>
                    <a:pt x="113210" y="120924"/>
                    <a:pt x="112322" y="121590"/>
                    <a:pt x="111434" y="122256"/>
                  </a:cubicBezTo>
                  <a:cubicBezTo>
                    <a:pt x="109880" y="123587"/>
                    <a:pt x="108105" y="124919"/>
                    <a:pt x="106551" y="126251"/>
                  </a:cubicBezTo>
                  <a:cubicBezTo>
                    <a:pt x="105885" y="126695"/>
                    <a:pt x="105885" y="127805"/>
                    <a:pt x="106329" y="128249"/>
                  </a:cubicBezTo>
                  <a:cubicBezTo>
                    <a:pt x="106615" y="128679"/>
                    <a:pt x="107087" y="128924"/>
                    <a:pt x="107565" y="128924"/>
                  </a:cubicBezTo>
                  <a:cubicBezTo>
                    <a:pt x="107827" y="128924"/>
                    <a:pt x="108091" y="128850"/>
                    <a:pt x="108326" y="128693"/>
                  </a:cubicBezTo>
                  <a:cubicBezTo>
                    <a:pt x="110102" y="127361"/>
                    <a:pt x="112100" y="126029"/>
                    <a:pt x="113876" y="124697"/>
                  </a:cubicBezTo>
                  <a:cubicBezTo>
                    <a:pt x="114542" y="124253"/>
                    <a:pt x="115208" y="123809"/>
                    <a:pt x="115874" y="123809"/>
                  </a:cubicBezTo>
                  <a:cubicBezTo>
                    <a:pt x="116540" y="123809"/>
                    <a:pt x="116984" y="124031"/>
                    <a:pt x="117428" y="124475"/>
                  </a:cubicBezTo>
                  <a:cubicBezTo>
                    <a:pt x="117650" y="124919"/>
                    <a:pt x="117650" y="125585"/>
                    <a:pt x="117428" y="126029"/>
                  </a:cubicBezTo>
                  <a:cubicBezTo>
                    <a:pt x="116984" y="127361"/>
                    <a:pt x="115874" y="127805"/>
                    <a:pt x="114986" y="128249"/>
                  </a:cubicBezTo>
                  <a:cubicBezTo>
                    <a:pt x="109214" y="131801"/>
                    <a:pt x="103221" y="135130"/>
                    <a:pt x="97449" y="138460"/>
                  </a:cubicBezTo>
                  <a:cubicBezTo>
                    <a:pt x="95896" y="139126"/>
                    <a:pt x="94342" y="140236"/>
                    <a:pt x="93454" y="141568"/>
                  </a:cubicBezTo>
                  <a:cubicBezTo>
                    <a:pt x="93010" y="142012"/>
                    <a:pt x="93010" y="142900"/>
                    <a:pt x="93454" y="143122"/>
                  </a:cubicBezTo>
                  <a:cubicBezTo>
                    <a:pt x="93676" y="143344"/>
                    <a:pt x="94120" y="143566"/>
                    <a:pt x="94342" y="143566"/>
                  </a:cubicBezTo>
                  <a:cubicBezTo>
                    <a:pt x="95230" y="143344"/>
                    <a:pt x="96118" y="143122"/>
                    <a:pt x="97006" y="142678"/>
                  </a:cubicBezTo>
                  <a:lnTo>
                    <a:pt x="114542" y="132467"/>
                  </a:lnTo>
                  <a:cubicBezTo>
                    <a:pt x="115652" y="131801"/>
                    <a:pt x="116984" y="130913"/>
                    <a:pt x="118094" y="130469"/>
                  </a:cubicBezTo>
                  <a:cubicBezTo>
                    <a:pt x="118826" y="130062"/>
                    <a:pt x="119410" y="129864"/>
                    <a:pt x="119910" y="129864"/>
                  </a:cubicBezTo>
                  <a:cubicBezTo>
                    <a:pt x="120773" y="129864"/>
                    <a:pt x="121386" y="130454"/>
                    <a:pt x="122089" y="131579"/>
                  </a:cubicBezTo>
                  <a:cubicBezTo>
                    <a:pt x="123199" y="133355"/>
                    <a:pt x="122977" y="134020"/>
                    <a:pt x="120979" y="135352"/>
                  </a:cubicBezTo>
                  <a:cubicBezTo>
                    <a:pt x="118982" y="136462"/>
                    <a:pt x="116762" y="137128"/>
                    <a:pt x="115208" y="139126"/>
                  </a:cubicBezTo>
                  <a:cubicBezTo>
                    <a:pt x="115208" y="139348"/>
                    <a:pt x="114986" y="140014"/>
                    <a:pt x="115208" y="140236"/>
                  </a:cubicBezTo>
                  <a:cubicBezTo>
                    <a:pt x="115430" y="140680"/>
                    <a:pt x="115874" y="140902"/>
                    <a:pt x="116540" y="140902"/>
                  </a:cubicBezTo>
                  <a:cubicBezTo>
                    <a:pt x="117872" y="140902"/>
                    <a:pt x="118982" y="140236"/>
                    <a:pt x="120091" y="139570"/>
                  </a:cubicBezTo>
                  <a:cubicBezTo>
                    <a:pt x="121423" y="138682"/>
                    <a:pt x="122977" y="138238"/>
                    <a:pt x="124309" y="137794"/>
                  </a:cubicBezTo>
                  <a:cubicBezTo>
                    <a:pt x="124504" y="137697"/>
                    <a:pt x="124688" y="137653"/>
                    <a:pt x="124859" y="137653"/>
                  </a:cubicBezTo>
                  <a:cubicBezTo>
                    <a:pt x="125468" y="137653"/>
                    <a:pt x="125912" y="138211"/>
                    <a:pt x="126085" y="138904"/>
                  </a:cubicBezTo>
                  <a:cubicBezTo>
                    <a:pt x="126751" y="139570"/>
                    <a:pt x="126529" y="140458"/>
                    <a:pt x="125863" y="140902"/>
                  </a:cubicBezTo>
                  <a:cubicBezTo>
                    <a:pt x="124309" y="141790"/>
                    <a:pt x="122755" y="142456"/>
                    <a:pt x="121201" y="143344"/>
                  </a:cubicBezTo>
                  <a:cubicBezTo>
                    <a:pt x="120313" y="143788"/>
                    <a:pt x="119647" y="144454"/>
                    <a:pt x="119204" y="145342"/>
                  </a:cubicBezTo>
                  <a:cubicBezTo>
                    <a:pt x="119204" y="145785"/>
                    <a:pt x="119204" y="146007"/>
                    <a:pt x="119426" y="146451"/>
                  </a:cubicBezTo>
                  <a:cubicBezTo>
                    <a:pt x="119647" y="146673"/>
                    <a:pt x="120091" y="146895"/>
                    <a:pt x="120313" y="146895"/>
                  </a:cubicBezTo>
                  <a:cubicBezTo>
                    <a:pt x="121201" y="146895"/>
                    <a:pt x="121867" y="146673"/>
                    <a:pt x="122533" y="146229"/>
                  </a:cubicBezTo>
                  <a:cubicBezTo>
                    <a:pt x="123865" y="145563"/>
                    <a:pt x="125197" y="144898"/>
                    <a:pt x="126751" y="144232"/>
                  </a:cubicBezTo>
                  <a:cubicBezTo>
                    <a:pt x="127181" y="143945"/>
                    <a:pt x="127703" y="143474"/>
                    <a:pt x="128139" y="143474"/>
                  </a:cubicBezTo>
                  <a:cubicBezTo>
                    <a:pt x="128378" y="143474"/>
                    <a:pt x="128591" y="143616"/>
                    <a:pt x="128749" y="144010"/>
                  </a:cubicBezTo>
                  <a:cubicBezTo>
                    <a:pt x="129415" y="145120"/>
                    <a:pt x="128083" y="145563"/>
                    <a:pt x="127417" y="146007"/>
                  </a:cubicBezTo>
                  <a:cubicBezTo>
                    <a:pt x="125641" y="146895"/>
                    <a:pt x="124087" y="147783"/>
                    <a:pt x="122311" y="148893"/>
                  </a:cubicBezTo>
                  <a:cubicBezTo>
                    <a:pt x="121645" y="149337"/>
                    <a:pt x="121201" y="149781"/>
                    <a:pt x="120757" y="150447"/>
                  </a:cubicBezTo>
                  <a:cubicBezTo>
                    <a:pt x="120757" y="150891"/>
                    <a:pt x="120757" y="151113"/>
                    <a:pt x="120757" y="151557"/>
                  </a:cubicBezTo>
                  <a:cubicBezTo>
                    <a:pt x="120979" y="151779"/>
                    <a:pt x="121423" y="152001"/>
                    <a:pt x="121645" y="152001"/>
                  </a:cubicBezTo>
                  <a:cubicBezTo>
                    <a:pt x="122755" y="152001"/>
                    <a:pt x="123643" y="151557"/>
                    <a:pt x="124531" y="151113"/>
                  </a:cubicBezTo>
                  <a:cubicBezTo>
                    <a:pt x="126307" y="150225"/>
                    <a:pt x="128305" y="149337"/>
                    <a:pt x="130081" y="148227"/>
                  </a:cubicBezTo>
                  <a:cubicBezTo>
                    <a:pt x="130303" y="148079"/>
                    <a:pt x="130549" y="148005"/>
                    <a:pt x="130796" y="148005"/>
                  </a:cubicBezTo>
                  <a:cubicBezTo>
                    <a:pt x="131289" y="148005"/>
                    <a:pt x="131782" y="148301"/>
                    <a:pt x="132078" y="148893"/>
                  </a:cubicBezTo>
                  <a:cubicBezTo>
                    <a:pt x="132078" y="149337"/>
                    <a:pt x="131856" y="150003"/>
                    <a:pt x="131412" y="150447"/>
                  </a:cubicBezTo>
                  <a:cubicBezTo>
                    <a:pt x="128749" y="152223"/>
                    <a:pt x="125863" y="153999"/>
                    <a:pt x="123199" y="155775"/>
                  </a:cubicBezTo>
                  <a:cubicBezTo>
                    <a:pt x="119426" y="157994"/>
                    <a:pt x="115430" y="159992"/>
                    <a:pt x="111656" y="162212"/>
                  </a:cubicBezTo>
                  <a:cubicBezTo>
                    <a:pt x="110768" y="162434"/>
                    <a:pt x="110102" y="162878"/>
                    <a:pt x="109658" y="163544"/>
                  </a:cubicBezTo>
                  <a:cubicBezTo>
                    <a:pt x="108770" y="163988"/>
                    <a:pt x="108326" y="165098"/>
                    <a:pt x="108770" y="165764"/>
                  </a:cubicBezTo>
                  <a:cubicBezTo>
                    <a:pt x="109016" y="166255"/>
                    <a:pt x="109397" y="166406"/>
                    <a:pt x="109801" y="166406"/>
                  </a:cubicBezTo>
                  <a:cubicBezTo>
                    <a:pt x="110128" y="166406"/>
                    <a:pt x="110470" y="166307"/>
                    <a:pt x="110768" y="166208"/>
                  </a:cubicBezTo>
                  <a:cubicBezTo>
                    <a:pt x="112100" y="165542"/>
                    <a:pt x="113210" y="165098"/>
                    <a:pt x="114542" y="164432"/>
                  </a:cubicBezTo>
                  <a:lnTo>
                    <a:pt x="133188" y="153999"/>
                  </a:lnTo>
                  <a:cubicBezTo>
                    <a:pt x="133632" y="153777"/>
                    <a:pt x="134076" y="153555"/>
                    <a:pt x="134298" y="153555"/>
                  </a:cubicBezTo>
                  <a:cubicBezTo>
                    <a:pt x="133632" y="155331"/>
                    <a:pt x="131856" y="155997"/>
                    <a:pt x="130525" y="157107"/>
                  </a:cubicBezTo>
                  <a:cubicBezTo>
                    <a:pt x="129415" y="157772"/>
                    <a:pt x="128527" y="158882"/>
                    <a:pt x="128083" y="159992"/>
                  </a:cubicBezTo>
                  <a:cubicBezTo>
                    <a:pt x="127861" y="160436"/>
                    <a:pt x="128083" y="160658"/>
                    <a:pt x="128083" y="161102"/>
                  </a:cubicBezTo>
                  <a:cubicBezTo>
                    <a:pt x="128527" y="161324"/>
                    <a:pt x="128749" y="161546"/>
                    <a:pt x="129193" y="161546"/>
                  </a:cubicBezTo>
                  <a:cubicBezTo>
                    <a:pt x="130303" y="161324"/>
                    <a:pt x="131412" y="160880"/>
                    <a:pt x="132300" y="160214"/>
                  </a:cubicBezTo>
                  <a:cubicBezTo>
                    <a:pt x="133410" y="159104"/>
                    <a:pt x="134742" y="158216"/>
                    <a:pt x="136074" y="157550"/>
                  </a:cubicBezTo>
                  <a:cubicBezTo>
                    <a:pt x="136231" y="157393"/>
                    <a:pt x="136416" y="157319"/>
                    <a:pt x="136600" y="157319"/>
                  </a:cubicBezTo>
                  <a:cubicBezTo>
                    <a:pt x="136934" y="157319"/>
                    <a:pt x="137263" y="157564"/>
                    <a:pt x="137406" y="157994"/>
                  </a:cubicBezTo>
                  <a:cubicBezTo>
                    <a:pt x="137850" y="158438"/>
                    <a:pt x="137850" y="159104"/>
                    <a:pt x="137406" y="159548"/>
                  </a:cubicBezTo>
                  <a:cubicBezTo>
                    <a:pt x="136962" y="159770"/>
                    <a:pt x="136518" y="160214"/>
                    <a:pt x="136074" y="160658"/>
                  </a:cubicBezTo>
                  <a:cubicBezTo>
                    <a:pt x="134964" y="161324"/>
                    <a:pt x="133410" y="162212"/>
                    <a:pt x="132522" y="162656"/>
                  </a:cubicBezTo>
                  <a:cubicBezTo>
                    <a:pt x="131634" y="163100"/>
                    <a:pt x="130968" y="163988"/>
                    <a:pt x="131634" y="164876"/>
                  </a:cubicBezTo>
                  <a:cubicBezTo>
                    <a:pt x="132111" y="165471"/>
                    <a:pt x="132587" y="165684"/>
                    <a:pt x="133064" y="165684"/>
                  </a:cubicBezTo>
                  <a:cubicBezTo>
                    <a:pt x="133475" y="165684"/>
                    <a:pt x="133887" y="165526"/>
                    <a:pt x="134298" y="165320"/>
                  </a:cubicBezTo>
                  <a:cubicBezTo>
                    <a:pt x="136074" y="164432"/>
                    <a:pt x="137628" y="163544"/>
                    <a:pt x="139404" y="162878"/>
                  </a:cubicBezTo>
                  <a:cubicBezTo>
                    <a:pt x="139522" y="162839"/>
                    <a:pt x="139633" y="162820"/>
                    <a:pt x="139737" y="162820"/>
                  </a:cubicBezTo>
                  <a:cubicBezTo>
                    <a:pt x="140220" y="162820"/>
                    <a:pt x="140553" y="163218"/>
                    <a:pt x="140736" y="163766"/>
                  </a:cubicBezTo>
                  <a:cubicBezTo>
                    <a:pt x="140958" y="163988"/>
                    <a:pt x="140736" y="164432"/>
                    <a:pt x="140514" y="164654"/>
                  </a:cubicBezTo>
                  <a:cubicBezTo>
                    <a:pt x="140070" y="165320"/>
                    <a:pt x="139404" y="165764"/>
                    <a:pt x="138738" y="166208"/>
                  </a:cubicBezTo>
                  <a:cubicBezTo>
                    <a:pt x="137406" y="166874"/>
                    <a:pt x="136074" y="167540"/>
                    <a:pt x="134742" y="168428"/>
                  </a:cubicBezTo>
                  <a:cubicBezTo>
                    <a:pt x="134076" y="168871"/>
                    <a:pt x="133632" y="169537"/>
                    <a:pt x="133188" y="170203"/>
                  </a:cubicBezTo>
                  <a:cubicBezTo>
                    <a:pt x="132966" y="170425"/>
                    <a:pt x="132966" y="170869"/>
                    <a:pt x="133188" y="171091"/>
                  </a:cubicBezTo>
                  <a:cubicBezTo>
                    <a:pt x="133410" y="171535"/>
                    <a:pt x="133854" y="171757"/>
                    <a:pt x="134076" y="171757"/>
                  </a:cubicBezTo>
                  <a:cubicBezTo>
                    <a:pt x="135186" y="171757"/>
                    <a:pt x="136074" y="171535"/>
                    <a:pt x="136962" y="170869"/>
                  </a:cubicBezTo>
                  <a:cubicBezTo>
                    <a:pt x="138516" y="169981"/>
                    <a:pt x="140292" y="169093"/>
                    <a:pt x="142067" y="168206"/>
                  </a:cubicBezTo>
                  <a:cubicBezTo>
                    <a:pt x="142311" y="168108"/>
                    <a:pt x="142533" y="168064"/>
                    <a:pt x="142738" y="168064"/>
                  </a:cubicBezTo>
                  <a:cubicBezTo>
                    <a:pt x="143469" y="168064"/>
                    <a:pt x="143989" y="168622"/>
                    <a:pt x="144509" y="169315"/>
                  </a:cubicBezTo>
                  <a:cubicBezTo>
                    <a:pt x="144953" y="170203"/>
                    <a:pt x="144731" y="171313"/>
                    <a:pt x="144065" y="171979"/>
                  </a:cubicBezTo>
                  <a:cubicBezTo>
                    <a:pt x="142955" y="172645"/>
                    <a:pt x="141846" y="173533"/>
                    <a:pt x="140514" y="174199"/>
                  </a:cubicBezTo>
                  <a:cubicBezTo>
                    <a:pt x="135852" y="176641"/>
                    <a:pt x="131190" y="179083"/>
                    <a:pt x="126751" y="181524"/>
                  </a:cubicBezTo>
                  <a:cubicBezTo>
                    <a:pt x="125419" y="182412"/>
                    <a:pt x="123865" y="182856"/>
                    <a:pt x="122977" y="184188"/>
                  </a:cubicBezTo>
                  <a:cubicBezTo>
                    <a:pt x="122755" y="184632"/>
                    <a:pt x="122755" y="185298"/>
                    <a:pt x="122977" y="185742"/>
                  </a:cubicBezTo>
                  <a:cubicBezTo>
                    <a:pt x="123144" y="186242"/>
                    <a:pt x="123560" y="186491"/>
                    <a:pt x="123945" y="186491"/>
                  </a:cubicBezTo>
                  <a:cubicBezTo>
                    <a:pt x="124073" y="186491"/>
                    <a:pt x="124198" y="186463"/>
                    <a:pt x="124309" y="186408"/>
                  </a:cubicBezTo>
                  <a:cubicBezTo>
                    <a:pt x="124975" y="186186"/>
                    <a:pt x="125863" y="185964"/>
                    <a:pt x="126529" y="185520"/>
                  </a:cubicBezTo>
                  <a:lnTo>
                    <a:pt x="144065" y="175975"/>
                  </a:lnTo>
                  <a:cubicBezTo>
                    <a:pt x="145094" y="175421"/>
                    <a:pt x="145925" y="175149"/>
                    <a:pt x="146619" y="175149"/>
                  </a:cubicBezTo>
                  <a:cubicBezTo>
                    <a:pt x="147872" y="175149"/>
                    <a:pt x="148678" y="176036"/>
                    <a:pt x="149393" y="177751"/>
                  </a:cubicBezTo>
                  <a:cubicBezTo>
                    <a:pt x="149615" y="178417"/>
                    <a:pt x="149393" y="179305"/>
                    <a:pt x="148727" y="179749"/>
                  </a:cubicBezTo>
                  <a:cubicBezTo>
                    <a:pt x="138516" y="185298"/>
                    <a:pt x="129637" y="192845"/>
                    <a:pt x="119204" y="198173"/>
                  </a:cubicBezTo>
                  <a:cubicBezTo>
                    <a:pt x="116692" y="199332"/>
                    <a:pt x="115357" y="200113"/>
                    <a:pt x="114340" y="200113"/>
                  </a:cubicBezTo>
                  <a:cubicBezTo>
                    <a:pt x="113020" y="200113"/>
                    <a:pt x="112234" y="198798"/>
                    <a:pt x="110102" y="195287"/>
                  </a:cubicBezTo>
                  <a:cubicBezTo>
                    <a:pt x="89458" y="162212"/>
                    <a:pt x="68814" y="129137"/>
                    <a:pt x="48170" y="96284"/>
                  </a:cubicBezTo>
                  <a:cubicBezTo>
                    <a:pt x="34629" y="74530"/>
                    <a:pt x="20866" y="52775"/>
                    <a:pt x="7325" y="31021"/>
                  </a:cubicBezTo>
                  <a:cubicBezTo>
                    <a:pt x="6438" y="29911"/>
                    <a:pt x="5994" y="28802"/>
                    <a:pt x="5994" y="27470"/>
                  </a:cubicBezTo>
                  <a:lnTo>
                    <a:pt x="5994" y="27470"/>
                  </a:lnTo>
                  <a:cubicBezTo>
                    <a:pt x="7769" y="28802"/>
                    <a:pt x="9323" y="30577"/>
                    <a:pt x="9989" y="32797"/>
                  </a:cubicBezTo>
                  <a:cubicBezTo>
                    <a:pt x="10386" y="33591"/>
                    <a:pt x="11139" y="34386"/>
                    <a:pt x="11928" y="34386"/>
                  </a:cubicBezTo>
                  <a:cubicBezTo>
                    <a:pt x="12022" y="34386"/>
                    <a:pt x="12115" y="34374"/>
                    <a:pt x="12209" y="34351"/>
                  </a:cubicBezTo>
                  <a:cubicBezTo>
                    <a:pt x="13097" y="34129"/>
                    <a:pt x="13541" y="32797"/>
                    <a:pt x="13097" y="31465"/>
                  </a:cubicBezTo>
                  <a:cubicBezTo>
                    <a:pt x="12209" y="29689"/>
                    <a:pt x="11321" y="28358"/>
                    <a:pt x="10211" y="27026"/>
                  </a:cubicBezTo>
                  <a:cubicBezTo>
                    <a:pt x="9323" y="25694"/>
                    <a:pt x="9545" y="24806"/>
                    <a:pt x="10877" y="24140"/>
                  </a:cubicBezTo>
                  <a:cubicBezTo>
                    <a:pt x="13319" y="22364"/>
                    <a:pt x="15983" y="20810"/>
                    <a:pt x="18646" y="19256"/>
                  </a:cubicBezTo>
                  <a:lnTo>
                    <a:pt x="40845" y="5494"/>
                  </a:lnTo>
                  <a:cubicBezTo>
                    <a:pt x="41732" y="4828"/>
                    <a:pt x="42842" y="4384"/>
                    <a:pt x="43730" y="3940"/>
                  </a:cubicBezTo>
                  <a:cubicBezTo>
                    <a:pt x="43966" y="3782"/>
                    <a:pt x="44230" y="3709"/>
                    <a:pt x="44492" y="3709"/>
                  </a:cubicBezTo>
                  <a:close/>
                  <a:moveTo>
                    <a:pt x="44598" y="1"/>
                  </a:moveTo>
                  <a:cubicBezTo>
                    <a:pt x="43915" y="1"/>
                    <a:pt x="43233" y="125"/>
                    <a:pt x="42620" y="388"/>
                  </a:cubicBezTo>
                  <a:cubicBezTo>
                    <a:pt x="41510" y="1054"/>
                    <a:pt x="40401" y="1720"/>
                    <a:pt x="39291" y="2608"/>
                  </a:cubicBezTo>
                  <a:lnTo>
                    <a:pt x="7104" y="22142"/>
                  </a:lnTo>
                  <a:cubicBezTo>
                    <a:pt x="444" y="26360"/>
                    <a:pt x="0" y="25694"/>
                    <a:pt x="4662" y="33019"/>
                  </a:cubicBezTo>
                  <a:lnTo>
                    <a:pt x="51056" y="107161"/>
                  </a:lnTo>
                  <a:cubicBezTo>
                    <a:pt x="67482" y="133577"/>
                    <a:pt x="83909" y="159992"/>
                    <a:pt x="100335" y="186186"/>
                  </a:cubicBezTo>
                  <a:cubicBezTo>
                    <a:pt x="103443" y="191070"/>
                    <a:pt x="106551" y="196175"/>
                    <a:pt x="109436" y="201059"/>
                  </a:cubicBezTo>
                  <a:cubicBezTo>
                    <a:pt x="110102" y="202169"/>
                    <a:pt x="109658" y="203944"/>
                    <a:pt x="111434" y="204388"/>
                  </a:cubicBezTo>
                  <a:cubicBezTo>
                    <a:pt x="111767" y="204444"/>
                    <a:pt x="112100" y="204472"/>
                    <a:pt x="112433" y="204472"/>
                  </a:cubicBezTo>
                  <a:cubicBezTo>
                    <a:pt x="113432" y="204472"/>
                    <a:pt x="114431" y="204222"/>
                    <a:pt x="115430" y="203723"/>
                  </a:cubicBezTo>
                  <a:cubicBezTo>
                    <a:pt x="116318" y="203279"/>
                    <a:pt x="117428" y="202613"/>
                    <a:pt x="118538" y="202169"/>
                  </a:cubicBezTo>
                  <a:cubicBezTo>
                    <a:pt x="130081" y="196841"/>
                    <a:pt x="139848" y="188406"/>
                    <a:pt x="150947" y="182190"/>
                  </a:cubicBezTo>
                  <a:cubicBezTo>
                    <a:pt x="153610" y="180858"/>
                    <a:pt x="153832" y="178639"/>
                    <a:pt x="152279" y="175753"/>
                  </a:cubicBezTo>
                  <a:cubicBezTo>
                    <a:pt x="151835" y="174865"/>
                    <a:pt x="151391" y="174199"/>
                    <a:pt x="150725" y="173311"/>
                  </a:cubicBezTo>
                  <a:cubicBezTo>
                    <a:pt x="126307" y="132023"/>
                    <a:pt x="101667" y="90734"/>
                    <a:pt x="77027" y="49668"/>
                  </a:cubicBezTo>
                  <a:cubicBezTo>
                    <a:pt x="68148" y="34795"/>
                    <a:pt x="59491" y="19922"/>
                    <a:pt x="50612" y="5272"/>
                  </a:cubicBezTo>
                  <a:cubicBezTo>
                    <a:pt x="49946" y="3496"/>
                    <a:pt x="48836" y="2164"/>
                    <a:pt x="47504" y="832"/>
                  </a:cubicBezTo>
                  <a:cubicBezTo>
                    <a:pt x="46697" y="294"/>
                    <a:pt x="45647" y="1"/>
                    <a:pt x="4459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3"/>
            <p:cNvSpPr/>
            <p:nvPr/>
          </p:nvSpPr>
          <p:spPr>
            <a:xfrm>
              <a:off x="3199550" y="1287450"/>
              <a:ext cx="321900" cy="224000"/>
            </a:xfrm>
            <a:custGeom>
              <a:avLst/>
              <a:gdLst/>
              <a:ahLst/>
              <a:cxnLst/>
              <a:rect l="l" t="t" r="r" b="b"/>
              <a:pathLst>
                <a:path w="12876" h="8960" extrusionOk="0">
                  <a:moveTo>
                    <a:pt x="10782" y="0"/>
                  </a:moveTo>
                  <a:cubicBezTo>
                    <a:pt x="10537" y="0"/>
                    <a:pt x="10273" y="62"/>
                    <a:pt x="9989" y="203"/>
                  </a:cubicBezTo>
                  <a:cubicBezTo>
                    <a:pt x="6438" y="1757"/>
                    <a:pt x="3330" y="3977"/>
                    <a:pt x="444" y="6419"/>
                  </a:cubicBezTo>
                  <a:cubicBezTo>
                    <a:pt x="0" y="6863"/>
                    <a:pt x="0" y="7529"/>
                    <a:pt x="222" y="7973"/>
                  </a:cubicBezTo>
                  <a:cubicBezTo>
                    <a:pt x="370" y="8565"/>
                    <a:pt x="814" y="8959"/>
                    <a:pt x="1291" y="8959"/>
                  </a:cubicBezTo>
                  <a:cubicBezTo>
                    <a:pt x="1529" y="8959"/>
                    <a:pt x="1776" y="8861"/>
                    <a:pt x="1998" y="8639"/>
                  </a:cubicBezTo>
                  <a:cubicBezTo>
                    <a:pt x="5953" y="6881"/>
                    <a:pt x="9473" y="4253"/>
                    <a:pt x="12774" y="1401"/>
                  </a:cubicBezTo>
                  <a:lnTo>
                    <a:pt x="12774" y="1401"/>
                  </a:lnTo>
                  <a:cubicBezTo>
                    <a:pt x="12808" y="1446"/>
                    <a:pt x="12842" y="1491"/>
                    <a:pt x="12875" y="1535"/>
                  </a:cubicBezTo>
                  <a:lnTo>
                    <a:pt x="12875" y="1313"/>
                  </a:lnTo>
                  <a:cubicBezTo>
                    <a:pt x="12841" y="1343"/>
                    <a:pt x="12807" y="1372"/>
                    <a:pt x="12774" y="1401"/>
                  </a:cubicBezTo>
                  <a:lnTo>
                    <a:pt x="12774" y="1401"/>
                  </a:lnTo>
                  <a:cubicBezTo>
                    <a:pt x="12266" y="734"/>
                    <a:pt x="11632" y="0"/>
                    <a:pt x="1078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4" name="Google Shape;994;p33"/>
          <p:cNvGrpSpPr/>
          <p:nvPr/>
        </p:nvGrpSpPr>
        <p:grpSpPr>
          <a:xfrm>
            <a:off x="-3" y="381992"/>
            <a:ext cx="12044353" cy="6531403"/>
            <a:chOff x="-3" y="286494"/>
            <a:chExt cx="9033265" cy="4898552"/>
          </a:xfrm>
        </p:grpSpPr>
        <p:grpSp>
          <p:nvGrpSpPr>
            <p:cNvPr id="995" name="Google Shape;995;p33"/>
            <p:cNvGrpSpPr/>
            <p:nvPr/>
          </p:nvGrpSpPr>
          <p:grpSpPr>
            <a:xfrm flipH="1">
              <a:off x="-3" y="514256"/>
              <a:ext cx="8750583" cy="4670789"/>
              <a:chOff x="510447" y="542881"/>
              <a:chExt cx="8750583" cy="4670789"/>
            </a:xfrm>
          </p:grpSpPr>
          <p:sp>
            <p:nvSpPr>
              <p:cNvPr id="996" name="Google Shape;996;p33"/>
              <p:cNvSpPr/>
              <p:nvPr/>
            </p:nvSpPr>
            <p:spPr>
              <a:xfrm>
                <a:off x="1963565" y="1326569"/>
                <a:ext cx="421554" cy="449468"/>
              </a:xfrm>
              <a:custGeom>
                <a:avLst/>
                <a:gdLst/>
                <a:ahLst/>
                <a:cxnLst/>
                <a:rect l="l" t="t" r="r" b="b"/>
                <a:pathLst>
                  <a:path w="22895" h="24411" extrusionOk="0">
                    <a:moveTo>
                      <a:pt x="9481" y="1"/>
                    </a:moveTo>
                    <a:cubicBezTo>
                      <a:pt x="5299" y="1"/>
                      <a:pt x="1572" y="3090"/>
                      <a:pt x="935" y="7338"/>
                    </a:cubicBezTo>
                    <a:cubicBezTo>
                      <a:pt x="702" y="8272"/>
                      <a:pt x="702" y="9206"/>
                      <a:pt x="702" y="10141"/>
                    </a:cubicBezTo>
                    <a:cubicBezTo>
                      <a:pt x="1" y="13645"/>
                      <a:pt x="2337" y="16448"/>
                      <a:pt x="3505" y="19485"/>
                    </a:cubicBezTo>
                    <a:cubicBezTo>
                      <a:pt x="3739" y="20186"/>
                      <a:pt x="4206" y="20653"/>
                      <a:pt x="4907" y="20887"/>
                    </a:cubicBezTo>
                    <a:cubicBezTo>
                      <a:pt x="6776" y="21821"/>
                      <a:pt x="8411" y="22990"/>
                      <a:pt x="10513" y="23924"/>
                    </a:cubicBezTo>
                    <a:cubicBezTo>
                      <a:pt x="11258" y="24255"/>
                      <a:pt x="12062" y="24410"/>
                      <a:pt x="12872" y="24410"/>
                    </a:cubicBezTo>
                    <a:cubicBezTo>
                      <a:pt x="14349" y="24410"/>
                      <a:pt x="15848" y="23895"/>
                      <a:pt x="17054" y="22990"/>
                    </a:cubicBezTo>
                    <a:cubicBezTo>
                      <a:pt x="21026" y="20186"/>
                      <a:pt x="22895" y="15280"/>
                      <a:pt x="22194" y="10608"/>
                    </a:cubicBezTo>
                    <a:cubicBezTo>
                      <a:pt x="20792" y="5001"/>
                      <a:pt x="16354" y="1030"/>
                      <a:pt x="10747" y="96"/>
                    </a:cubicBezTo>
                    <a:cubicBezTo>
                      <a:pt x="10322" y="32"/>
                      <a:pt x="9899" y="1"/>
                      <a:pt x="94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7" name="Google Shape;997;p33"/>
              <p:cNvSpPr/>
              <p:nvPr/>
            </p:nvSpPr>
            <p:spPr>
              <a:xfrm>
                <a:off x="5688197" y="542881"/>
                <a:ext cx="348420" cy="398888"/>
              </a:xfrm>
              <a:custGeom>
                <a:avLst/>
                <a:gdLst/>
                <a:ahLst/>
                <a:cxnLst/>
                <a:rect l="l" t="t" r="r" b="b"/>
                <a:pathLst>
                  <a:path w="18923" h="21664" extrusionOk="0">
                    <a:moveTo>
                      <a:pt x="8864" y="0"/>
                    </a:moveTo>
                    <a:cubicBezTo>
                      <a:pt x="7113" y="0"/>
                      <a:pt x="5369" y="591"/>
                      <a:pt x="3971" y="1735"/>
                    </a:cubicBezTo>
                    <a:cubicBezTo>
                      <a:pt x="1168" y="3837"/>
                      <a:pt x="0" y="7342"/>
                      <a:pt x="701" y="10846"/>
                    </a:cubicBezTo>
                    <a:cubicBezTo>
                      <a:pt x="2570" y="15518"/>
                      <a:pt x="6308" y="19256"/>
                      <a:pt x="10980" y="21125"/>
                    </a:cubicBezTo>
                    <a:cubicBezTo>
                      <a:pt x="11213" y="21358"/>
                      <a:pt x="11681" y="21592"/>
                      <a:pt x="12381" y="21592"/>
                    </a:cubicBezTo>
                    <a:cubicBezTo>
                      <a:pt x="12669" y="21640"/>
                      <a:pt x="12959" y="21663"/>
                      <a:pt x="13249" y="21663"/>
                    </a:cubicBezTo>
                    <a:cubicBezTo>
                      <a:pt x="15781" y="21663"/>
                      <a:pt x="18270" y="19879"/>
                      <a:pt x="18689" y="17153"/>
                    </a:cubicBezTo>
                    <a:cubicBezTo>
                      <a:pt x="18923" y="16452"/>
                      <a:pt x="18923" y="15518"/>
                      <a:pt x="18923" y="14817"/>
                    </a:cubicBezTo>
                    <a:cubicBezTo>
                      <a:pt x="18923" y="12014"/>
                      <a:pt x="18455" y="9444"/>
                      <a:pt x="17521" y="6641"/>
                    </a:cubicBezTo>
                    <a:cubicBezTo>
                      <a:pt x="16820" y="4305"/>
                      <a:pt x="15185" y="2436"/>
                      <a:pt x="13082" y="1268"/>
                    </a:cubicBezTo>
                    <a:cubicBezTo>
                      <a:pt x="11804" y="415"/>
                      <a:pt x="10331" y="0"/>
                      <a:pt x="88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8" name="Google Shape;998;p33"/>
              <p:cNvSpPr/>
              <p:nvPr/>
            </p:nvSpPr>
            <p:spPr>
              <a:xfrm>
                <a:off x="7131662" y="2820659"/>
                <a:ext cx="313123" cy="313694"/>
              </a:xfrm>
              <a:custGeom>
                <a:avLst/>
                <a:gdLst/>
                <a:ahLst/>
                <a:cxnLst/>
                <a:rect l="l" t="t" r="r" b="b"/>
                <a:pathLst>
                  <a:path w="17006" h="17037" extrusionOk="0">
                    <a:moveTo>
                      <a:pt x="8277" y="1"/>
                    </a:moveTo>
                    <a:cubicBezTo>
                      <a:pt x="5775" y="1"/>
                      <a:pt x="3383" y="942"/>
                      <a:pt x="1636" y="2689"/>
                    </a:cubicBezTo>
                    <a:cubicBezTo>
                      <a:pt x="1169" y="3156"/>
                      <a:pt x="935" y="3623"/>
                      <a:pt x="935" y="4324"/>
                    </a:cubicBezTo>
                    <a:cubicBezTo>
                      <a:pt x="1" y="8062"/>
                      <a:pt x="1636" y="12033"/>
                      <a:pt x="4906" y="14136"/>
                    </a:cubicBezTo>
                    <a:cubicBezTo>
                      <a:pt x="6074" y="14836"/>
                      <a:pt x="7476" y="15771"/>
                      <a:pt x="9111" y="16472"/>
                    </a:cubicBezTo>
                    <a:cubicBezTo>
                      <a:pt x="9889" y="16860"/>
                      <a:pt x="10686" y="17037"/>
                      <a:pt x="11460" y="17037"/>
                    </a:cubicBezTo>
                    <a:cubicBezTo>
                      <a:pt x="14406" y="17037"/>
                      <a:pt x="17006" y="14478"/>
                      <a:pt x="16821" y="11332"/>
                    </a:cubicBezTo>
                    <a:cubicBezTo>
                      <a:pt x="16821" y="8996"/>
                      <a:pt x="16120" y="6894"/>
                      <a:pt x="14952" y="4791"/>
                    </a:cubicBezTo>
                    <a:cubicBezTo>
                      <a:pt x="14017" y="2689"/>
                      <a:pt x="11915" y="1053"/>
                      <a:pt x="9812" y="119"/>
                    </a:cubicBezTo>
                    <a:cubicBezTo>
                      <a:pt x="9299" y="40"/>
                      <a:pt x="8785" y="1"/>
                      <a:pt x="82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9" name="Google Shape;999;p33"/>
              <p:cNvSpPr/>
              <p:nvPr/>
            </p:nvSpPr>
            <p:spPr>
              <a:xfrm>
                <a:off x="510447" y="1997982"/>
                <a:ext cx="253798" cy="274217"/>
              </a:xfrm>
              <a:custGeom>
                <a:avLst/>
                <a:gdLst/>
                <a:ahLst/>
                <a:cxnLst/>
                <a:rect l="l" t="t" r="r" b="b"/>
                <a:pathLst>
                  <a:path w="13784" h="14893" extrusionOk="0">
                    <a:moveTo>
                      <a:pt x="5840" y="1"/>
                    </a:moveTo>
                    <a:cubicBezTo>
                      <a:pt x="3504" y="1"/>
                      <a:pt x="1635" y="1402"/>
                      <a:pt x="935" y="3739"/>
                    </a:cubicBezTo>
                    <a:cubicBezTo>
                      <a:pt x="0" y="5607"/>
                      <a:pt x="935" y="8177"/>
                      <a:pt x="2803" y="9112"/>
                    </a:cubicBezTo>
                    <a:cubicBezTo>
                      <a:pt x="4205" y="10046"/>
                      <a:pt x="5607" y="11214"/>
                      <a:pt x="6541" y="12849"/>
                    </a:cubicBezTo>
                    <a:cubicBezTo>
                      <a:pt x="7008" y="13317"/>
                      <a:pt x="7476" y="13784"/>
                      <a:pt x="7943" y="14018"/>
                    </a:cubicBezTo>
                    <a:cubicBezTo>
                      <a:pt x="8650" y="14583"/>
                      <a:pt x="9529" y="14892"/>
                      <a:pt x="10423" y="14892"/>
                    </a:cubicBezTo>
                    <a:cubicBezTo>
                      <a:pt x="11006" y="14892"/>
                      <a:pt x="11595" y="14761"/>
                      <a:pt x="12148" y="14485"/>
                    </a:cubicBezTo>
                    <a:cubicBezTo>
                      <a:pt x="13316" y="13784"/>
                      <a:pt x="13783" y="12382"/>
                      <a:pt x="13783" y="11214"/>
                    </a:cubicBezTo>
                    <a:cubicBezTo>
                      <a:pt x="13550" y="9112"/>
                      <a:pt x="13082" y="7009"/>
                      <a:pt x="12615" y="4907"/>
                    </a:cubicBezTo>
                    <a:cubicBezTo>
                      <a:pt x="11681" y="2103"/>
                      <a:pt x="8877" y="1"/>
                      <a:pt x="58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0" name="Google Shape;1000;p33"/>
              <p:cNvSpPr/>
              <p:nvPr/>
            </p:nvSpPr>
            <p:spPr>
              <a:xfrm rot="-1427762" flipH="1">
                <a:off x="7966122" y="4310821"/>
                <a:ext cx="1207317" cy="688552"/>
              </a:xfrm>
              <a:custGeom>
                <a:avLst/>
                <a:gdLst/>
                <a:ahLst/>
                <a:cxnLst/>
                <a:rect l="l" t="t" r="r" b="b"/>
                <a:pathLst>
                  <a:path w="281986" h="160821" extrusionOk="0">
                    <a:moveTo>
                      <a:pt x="72461" y="1"/>
                    </a:moveTo>
                    <a:cubicBezTo>
                      <a:pt x="72020" y="1"/>
                      <a:pt x="71578" y="5"/>
                      <a:pt x="71136" y="12"/>
                    </a:cubicBezTo>
                    <a:cubicBezTo>
                      <a:pt x="64950" y="281"/>
                      <a:pt x="58764" y="1088"/>
                      <a:pt x="52848" y="2567"/>
                    </a:cubicBezTo>
                    <a:cubicBezTo>
                      <a:pt x="48141" y="3643"/>
                      <a:pt x="43704" y="5122"/>
                      <a:pt x="39401" y="7004"/>
                    </a:cubicBezTo>
                    <a:cubicBezTo>
                      <a:pt x="26223" y="13190"/>
                      <a:pt x="15599" y="23813"/>
                      <a:pt x="9683" y="36991"/>
                    </a:cubicBezTo>
                    <a:cubicBezTo>
                      <a:pt x="7800" y="41160"/>
                      <a:pt x="6186" y="45328"/>
                      <a:pt x="4842" y="49632"/>
                    </a:cubicBezTo>
                    <a:cubicBezTo>
                      <a:pt x="1" y="63751"/>
                      <a:pt x="135" y="79215"/>
                      <a:pt x="5111" y="93334"/>
                    </a:cubicBezTo>
                    <a:cubicBezTo>
                      <a:pt x="7531" y="100327"/>
                      <a:pt x="10489" y="107050"/>
                      <a:pt x="13986" y="113505"/>
                    </a:cubicBezTo>
                    <a:cubicBezTo>
                      <a:pt x="18289" y="121573"/>
                      <a:pt x="23937" y="128835"/>
                      <a:pt x="30795" y="135020"/>
                    </a:cubicBezTo>
                    <a:cubicBezTo>
                      <a:pt x="36173" y="139727"/>
                      <a:pt x="41956" y="144030"/>
                      <a:pt x="48007" y="148064"/>
                    </a:cubicBezTo>
                    <a:cubicBezTo>
                      <a:pt x="50158" y="149543"/>
                      <a:pt x="52579" y="150619"/>
                      <a:pt x="54999" y="151426"/>
                    </a:cubicBezTo>
                    <a:cubicBezTo>
                      <a:pt x="58361" y="152636"/>
                      <a:pt x="61723" y="153846"/>
                      <a:pt x="65085" y="155056"/>
                    </a:cubicBezTo>
                    <a:cubicBezTo>
                      <a:pt x="69119" y="156401"/>
                      <a:pt x="73287" y="157342"/>
                      <a:pt x="77590" y="157746"/>
                    </a:cubicBezTo>
                    <a:cubicBezTo>
                      <a:pt x="79876" y="157880"/>
                      <a:pt x="82162" y="158283"/>
                      <a:pt x="84448" y="159090"/>
                    </a:cubicBezTo>
                    <a:cubicBezTo>
                      <a:pt x="88022" y="160173"/>
                      <a:pt x="91771" y="160820"/>
                      <a:pt x="95483" y="160820"/>
                    </a:cubicBezTo>
                    <a:cubicBezTo>
                      <a:pt x="96380" y="160820"/>
                      <a:pt x="97275" y="160782"/>
                      <a:pt x="98164" y="160704"/>
                    </a:cubicBezTo>
                    <a:cubicBezTo>
                      <a:pt x="102333" y="160301"/>
                      <a:pt x="106367" y="159494"/>
                      <a:pt x="110267" y="158283"/>
                    </a:cubicBezTo>
                    <a:cubicBezTo>
                      <a:pt x="115645" y="156535"/>
                      <a:pt x="120890" y="154384"/>
                      <a:pt x="126269" y="152232"/>
                    </a:cubicBezTo>
                    <a:cubicBezTo>
                      <a:pt x="134202" y="148871"/>
                      <a:pt x="142405" y="146047"/>
                      <a:pt x="150877" y="143895"/>
                    </a:cubicBezTo>
                    <a:cubicBezTo>
                      <a:pt x="155960" y="142509"/>
                      <a:pt x="161176" y="141828"/>
                      <a:pt x="166397" y="141828"/>
                    </a:cubicBezTo>
                    <a:cubicBezTo>
                      <a:pt x="170292" y="141828"/>
                      <a:pt x="174191" y="142207"/>
                      <a:pt x="178040" y="142954"/>
                    </a:cubicBezTo>
                    <a:cubicBezTo>
                      <a:pt x="183822" y="144030"/>
                      <a:pt x="189739" y="145509"/>
                      <a:pt x="195387" y="147257"/>
                    </a:cubicBezTo>
                    <a:cubicBezTo>
                      <a:pt x="199824" y="148602"/>
                      <a:pt x="204127" y="149946"/>
                      <a:pt x="208565" y="151157"/>
                    </a:cubicBezTo>
                    <a:cubicBezTo>
                      <a:pt x="215617" y="153116"/>
                      <a:pt x="222812" y="154147"/>
                      <a:pt x="230098" y="154147"/>
                    </a:cubicBezTo>
                    <a:cubicBezTo>
                      <a:pt x="232815" y="154147"/>
                      <a:pt x="235544" y="154004"/>
                      <a:pt x="238283" y="153712"/>
                    </a:cubicBezTo>
                    <a:cubicBezTo>
                      <a:pt x="243930" y="153039"/>
                      <a:pt x="249578" y="151560"/>
                      <a:pt x="254823" y="149274"/>
                    </a:cubicBezTo>
                    <a:cubicBezTo>
                      <a:pt x="267463" y="143895"/>
                      <a:pt x="276741" y="133003"/>
                      <a:pt x="279969" y="119825"/>
                    </a:cubicBezTo>
                    <a:cubicBezTo>
                      <a:pt x="281448" y="114446"/>
                      <a:pt x="281986" y="108933"/>
                      <a:pt x="281986" y="103420"/>
                    </a:cubicBezTo>
                    <a:cubicBezTo>
                      <a:pt x="281986" y="100058"/>
                      <a:pt x="281717" y="96696"/>
                      <a:pt x="281044" y="93469"/>
                    </a:cubicBezTo>
                    <a:cubicBezTo>
                      <a:pt x="279700" y="86611"/>
                      <a:pt x="277145" y="80022"/>
                      <a:pt x="273245" y="74105"/>
                    </a:cubicBezTo>
                    <a:cubicBezTo>
                      <a:pt x="265984" y="62541"/>
                      <a:pt x="256974" y="52186"/>
                      <a:pt x="246485" y="43446"/>
                    </a:cubicBezTo>
                    <a:cubicBezTo>
                      <a:pt x="239896" y="38067"/>
                      <a:pt x="232635" y="33495"/>
                      <a:pt x="224970" y="29999"/>
                    </a:cubicBezTo>
                    <a:cubicBezTo>
                      <a:pt x="219053" y="27175"/>
                      <a:pt x="212599" y="25427"/>
                      <a:pt x="206144" y="25023"/>
                    </a:cubicBezTo>
                    <a:cubicBezTo>
                      <a:pt x="205211" y="24969"/>
                      <a:pt x="204283" y="24942"/>
                      <a:pt x="203359" y="24942"/>
                    </a:cubicBezTo>
                    <a:cubicBezTo>
                      <a:pt x="199760" y="24942"/>
                      <a:pt x="196229" y="25350"/>
                      <a:pt x="192697" y="26099"/>
                    </a:cubicBezTo>
                    <a:cubicBezTo>
                      <a:pt x="184763" y="27713"/>
                      <a:pt x="176830" y="29595"/>
                      <a:pt x="168761" y="30537"/>
                    </a:cubicBezTo>
                    <a:cubicBezTo>
                      <a:pt x="166897" y="30744"/>
                      <a:pt x="165012" y="30851"/>
                      <a:pt x="163123" y="30851"/>
                    </a:cubicBezTo>
                    <a:cubicBezTo>
                      <a:pt x="160108" y="30851"/>
                      <a:pt x="157080" y="30578"/>
                      <a:pt x="154104" y="29999"/>
                    </a:cubicBezTo>
                    <a:cubicBezTo>
                      <a:pt x="146170" y="28251"/>
                      <a:pt x="138640" y="25292"/>
                      <a:pt x="131782" y="21124"/>
                    </a:cubicBezTo>
                    <a:cubicBezTo>
                      <a:pt x="128555" y="18972"/>
                      <a:pt x="125193" y="16955"/>
                      <a:pt x="121831" y="14804"/>
                    </a:cubicBezTo>
                    <a:cubicBezTo>
                      <a:pt x="113359" y="9559"/>
                      <a:pt x="104081" y="5660"/>
                      <a:pt x="94399" y="3105"/>
                    </a:cubicBezTo>
                    <a:cubicBezTo>
                      <a:pt x="87288" y="1073"/>
                      <a:pt x="79938" y="1"/>
                      <a:pt x="724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01" name="Google Shape;1001;p33"/>
            <p:cNvSpPr/>
            <p:nvPr/>
          </p:nvSpPr>
          <p:spPr>
            <a:xfrm>
              <a:off x="8787955" y="2452872"/>
              <a:ext cx="245306" cy="237759"/>
            </a:xfrm>
            <a:custGeom>
              <a:avLst/>
              <a:gdLst/>
              <a:ahLst/>
              <a:cxnLst/>
              <a:rect l="l" t="t" r="r" b="b"/>
              <a:pathLst>
                <a:path w="18690" h="18115" extrusionOk="0">
                  <a:moveTo>
                    <a:pt x="10222" y="0"/>
                  </a:moveTo>
                  <a:cubicBezTo>
                    <a:pt x="10010" y="0"/>
                    <a:pt x="9795" y="12"/>
                    <a:pt x="9578" y="36"/>
                  </a:cubicBezTo>
                  <a:cubicBezTo>
                    <a:pt x="3271" y="503"/>
                    <a:pt x="3037" y="970"/>
                    <a:pt x="701" y="5876"/>
                  </a:cubicBezTo>
                  <a:cubicBezTo>
                    <a:pt x="0" y="7278"/>
                    <a:pt x="0" y="9147"/>
                    <a:pt x="935" y="10548"/>
                  </a:cubicBezTo>
                  <a:cubicBezTo>
                    <a:pt x="2570" y="14053"/>
                    <a:pt x="5607" y="16622"/>
                    <a:pt x="9345" y="17790"/>
                  </a:cubicBezTo>
                  <a:cubicBezTo>
                    <a:pt x="10006" y="18011"/>
                    <a:pt x="10676" y="18115"/>
                    <a:pt x="11335" y="18115"/>
                  </a:cubicBezTo>
                  <a:cubicBezTo>
                    <a:pt x="14168" y="18115"/>
                    <a:pt x="16807" y="16195"/>
                    <a:pt x="17755" y="13352"/>
                  </a:cubicBezTo>
                  <a:cubicBezTo>
                    <a:pt x="18689" y="9380"/>
                    <a:pt x="17755" y="5175"/>
                    <a:pt x="14952" y="2138"/>
                  </a:cubicBezTo>
                  <a:cubicBezTo>
                    <a:pt x="13694" y="881"/>
                    <a:pt x="12062" y="0"/>
                    <a:pt x="102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33"/>
            <p:cNvSpPr/>
            <p:nvPr/>
          </p:nvSpPr>
          <p:spPr>
            <a:xfrm>
              <a:off x="5139247" y="4809732"/>
              <a:ext cx="253798" cy="274217"/>
            </a:xfrm>
            <a:custGeom>
              <a:avLst/>
              <a:gdLst/>
              <a:ahLst/>
              <a:cxnLst/>
              <a:rect l="l" t="t" r="r" b="b"/>
              <a:pathLst>
                <a:path w="13784" h="14893" extrusionOk="0">
                  <a:moveTo>
                    <a:pt x="5840" y="1"/>
                  </a:moveTo>
                  <a:cubicBezTo>
                    <a:pt x="3504" y="1"/>
                    <a:pt x="1635" y="1402"/>
                    <a:pt x="935" y="3739"/>
                  </a:cubicBezTo>
                  <a:cubicBezTo>
                    <a:pt x="0" y="5607"/>
                    <a:pt x="935" y="8177"/>
                    <a:pt x="2803" y="9112"/>
                  </a:cubicBezTo>
                  <a:cubicBezTo>
                    <a:pt x="4205" y="10046"/>
                    <a:pt x="5607" y="11214"/>
                    <a:pt x="6541" y="12849"/>
                  </a:cubicBezTo>
                  <a:cubicBezTo>
                    <a:pt x="7008" y="13317"/>
                    <a:pt x="7476" y="13784"/>
                    <a:pt x="7943" y="14018"/>
                  </a:cubicBezTo>
                  <a:cubicBezTo>
                    <a:pt x="8650" y="14583"/>
                    <a:pt x="9529" y="14892"/>
                    <a:pt x="10423" y="14892"/>
                  </a:cubicBezTo>
                  <a:cubicBezTo>
                    <a:pt x="11006" y="14892"/>
                    <a:pt x="11595" y="14761"/>
                    <a:pt x="12148" y="14485"/>
                  </a:cubicBezTo>
                  <a:cubicBezTo>
                    <a:pt x="13316" y="13784"/>
                    <a:pt x="13783" y="12382"/>
                    <a:pt x="13783" y="11214"/>
                  </a:cubicBezTo>
                  <a:cubicBezTo>
                    <a:pt x="13550" y="9112"/>
                    <a:pt x="13082" y="7009"/>
                    <a:pt x="12615" y="4907"/>
                  </a:cubicBezTo>
                  <a:cubicBezTo>
                    <a:pt x="11681" y="2103"/>
                    <a:pt x="8877" y="1"/>
                    <a:pt x="58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33"/>
            <p:cNvSpPr/>
            <p:nvPr/>
          </p:nvSpPr>
          <p:spPr>
            <a:xfrm>
              <a:off x="344317" y="286494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04" name="Google Shape;1004;p33"/>
          <p:cNvSpPr txBox="1">
            <a:spLocks noGrp="1"/>
          </p:cNvSpPr>
          <p:nvPr>
            <p:ph type="subTitle" idx="1"/>
          </p:nvPr>
        </p:nvSpPr>
        <p:spPr>
          <a:xfrm>
            <a:off x="4028400" y="2773300"/>
            <a:ext cx="4135200" cy="4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5" name="Google Shape;1005;p33"/>
          <p:cNvSpPr txBox="1">
            <a:spLocks noGrp="1"/>
          </p:cNvSpPr>
          <p:nvPr>
            <p:ph type="subTitle" idx="2"/>
          </p:nvPr>
        </p:nvSpPr>
        <p:spPr>
          <a:xfrm>
            <a:off x="4028385" y="5100033"/>
            <a:ext cx="4135200" cy="4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6" name="Google Shape;1006;p33"/>
          <p:cNvSpPr txBox="1">
            <a:spLocks noGrp="1"/>
          </p:cNvSpPr>
          <p:nvPr>
            <p:ph type="title" hasCustomPrompt="1"/>
          </p:nvPr>
        </p:nvSpPr>
        <p:spPr>
          <a:xfrm>
            <a:off x="2668400" y="1417567"/>
            <a:ext cx="6855200" cy="12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1007" name="Google Shape;1007;p33"/>
          <p:cNvSpPr txBox="1">
            <a:spLocks noGrp="1"/>
          </p:cNvSpPr>
          <p:nvPr>
            <p:ph type="title" idx="3" hasCustomPrompt="1"/>
          </p:nvPr>
        </p:nvSpPr>
        <p:spPr>
          <a:xfrm>
            <a:off x="2668399" y="3749600"/>
            <a:ext cx="6855200" cy="12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98847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7" name="Google Shape;1057;p38"/>
          <p:cNvGrpSpPr/>
          <p:nvPr/>
        </p:nvGrpSpPr>
        <p:grpSpPr>
          <a:xfrm rot="3226582" flipH="1">
            <a:off x="10135710" y="114102"/>
            <a:ext cx="1612732" cy="1300084"/>
            <a:chOff x="750100" y="236175"/>
            <a:chExt cx="6175375" cy="4978200"/>
          </a:xfrm>
        </p:grpSpPr>
        <p:sp>
          <p:nvSpPr>
            <p:cNvPr id="1058" name="Google Shape;1058;p38"/>
            <p:cNvSpPr/>
            <p:nvPr/>
          </p:nvSpPr>
          <p:spPr>
            <a:xfrm>
              <a:off x="900900" y="1205000"/>
              <a:ext cx="4778400" cy="3474350"/>
            </a:xfrm>
            <a:custGeom>
              <a:avLst/>
              <a:gdLst/>
              <a:ahLst/>
              <a:cxnLst/>
              <a:rect l="l" t="t" r="r" b="b"/>
              <a:pathLst>
                <a:path w="191136" h="138974" extrusionOk="0">
                  <a:moveTo>
                    <a:pt x="34474" y="0"/>
                  </a:moveTo>
                  <a:cubicBezTo>
                    <a:pt x="24373" y="0"/>
                    <a:pt x="14483" y="4390"/>
                    <a:pt x="7938" y="12125"/>
                  </a:cubicBezTo>
                  <a:cubicBezTo>
                    <a:pt x="953" y="20380"/>
                    <a:pt x="0" y="33398"/>
                    <a:pt x="7303" y="41335"/>
                  </a:cubicBezTo>
                  <a:lnTo>
                    <a:pt x="9208" y="53718"/>
                  </a:lnTo>
                  <a:cubicBezTo>
                    <a:pt x="11430" y="65465"/>
                    <a:pt x="24130" y="72133"/>
                    <a:pt x="35878" y="73085"/>
                  </a:cubicBezTo>
                  <a:cubicBezTo>
                    <a:pt x="37154" y="73189"/>
                    <a:pt x="38427" y="73236"/>
                    <a:pt x="39697" y="73236"/>
                  </a:cubicBezTo>
                  <a:cubicBezTo>
                    <a:pt x="50113" y="73236"/>
                    <a:pt x="60332" y="70055"/>
                    <a:pt x="70803" y="68640"/>
                  </a:cubicBezTo>
                  <a:cubicBezTo>
                    <a:pt x="73722" y="68235"/>
                    <a:pt x="76745" y="67995"/>
                    <a:pt x="79777" y="67995"/>
                  </a:cubicBezTo>
                  <a:cubicBezTo>
                    <a:pt x="88613" y="67995"/>
                    <a:pt x="97521" y="70032"/>
                    <a:pt x="104140" y="75943"/>
                  </a:cubicBezTo>
                  <a:cubicBezTo>
                    <a:pt x="116523" y="87373"/>
                    <a:pt x="114300" y="108328"/>
                    <a:pt x="123190" y="122933"/>
                  </a:cubicBezTo>
                  <a:cubicBezTo>
                    <a:pt x="130019" y="133176"/>
                    <a:pt x="141296" y="138973"/>
                    <a:pt x="152969" y="138973"/>
                  </a:cubicBezTo>
                  <a:cubicBezTo>
                    <a:pt x="158662" y="138973"/>
                    <a:pt x="164450" y="137594"/>
                    <a:pt x="169863" y="134680"/>
                  </a:cubicBezTo>
                  <a:cubicBezTo>
                    <a:pt x="185420" y="125155"/>
                    <a:pt x="191135" y="105153"/>
                    <a:pt x="183515" y="88643"/>
                  </a:cubicBezTo>
                  <a:cubicBezTo>
                    <a:pt x="178435" y="78483"/>
                    <a:pt x="168910" y="71498"/>
                    <a:pt x="159703" y="64830"/>
                  </a:cubicBezTo>
                  <a:cubicBezTo>
                    <a:pt x="130175" y="43875"/>
                    <a:pt x="100648" y="22285"/>
                    <a:pt x="67310" y="7998"/>
                  </a:cubicBezTo>
                  <a:cubicBezTo>
                    <a:pt x="57785" y="3235"/>
                    <a:pt x="47308" y="695"/>
                    <a:pt x="36513" y="60"/>
                  </a:cubicBezTo>
                  <a:cubicBezTo>
                    <a:pt x="35833" y="20"/>
                    <a:pt x="35153" y="0"/>
                    <a:pt x="344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38"/>
            <p:cNvSpPr/>
            <p:nvPr/>
          </p:nvSpPr>
          <p:spPr>
            <a:xfrm>
              <a:off x="750100" y="236175"/>
              <a:ext cx="6175375" cy="4978200"/>
            </a:xfrm>
            <a:custGeom>
              <a:avLst/>
              <a:gdLst/>
              <a:ahLst/>
              <a:cxnLst/>
              <a:rect l="l" t="t" r="r" b="b"/>
              <a:pathLst>
                <a:path w="247015" h="199128" extrusionOk="0">
                  <a:moveTo>
                    <a:pt x="54292" y="10238"/>
                  </a:moveTo>
                  <a:lnTo>
                    <a:pt x="54292" y="10556"/>
                  </a:lnTo>
                  <a:lnTo>
                    <a:pt x="53340" y="10556"/>
                  </a:lnTo>
                  <a:lnTo>
                    <a:pt x="53340" y="10238"/>
                  </a:lnTo>
                  <a:close/>
                  <a:moveTo>
                    <a:pt x="28414" y="5463"/>
                  </a:moveTo>
                  <a:cubicBezTo>
                    <a:pt x="29302" y="5463"/>
                    <a:pt x="30182" y="5813"/>
                    <a:pt x="30797" y="6428"/>
                  </a:cubicBezTo>
                  <a:cubicBezTo>
                    <a:pt x="30797" y="5963"/>
                    <a:pt x="31308" y="5668"/>
                    <a:pt x="31581" y="5668"/>
                  </a:cubicBezTo>
                  <a:cubicBezTo>
                    <a:pt x="31682" y="5668"/>
                    <a:pt x="31750" y="5708"/>
                    <a:pt x="31750" y="5793"/>
                  </a:cubicBezTo>
                  <a:cubicBezTo>
                    <a:pt x="32067" y="6428"/>
                    <a:pt x="31988" y="6587"/>
                    <a:pt x="31750" y="6587"/>
                  </a:cubicBezTo>
                  <a:cubicBezTo>
                    <a:pt x="31512" y="6587"/>
                    <a:pt x="31115" y="6428"/>
                    <a:pt x="30797" y="6428"/>
                  </a:cubicBezTo>
                  <a:cubicBezTo>
                    <a:pt x="29210" y="8651"/>
                    <a:pt x="26670" y="8968"/>
                    <a:pt x="24447" y="9921"/>
                  </a:cubicBezTo>
                  <a:cubicBezTo>
                    <a:pt x="19050" y="12143"/>
                    <a:pt x="14922" y="16906"/>
                    <a:pt x="13335" y="22621"/>
                  </a:cubicBezTo>
                  <a:cubicBezTo>
                    <a:pt x="13017" y="25796"/>
                    <a:pt x="11112" y="28336"/>
                    <a:pt x="8572" y="29923"/>
                  </a:cubicBezTo>
                  <a:cubicBezTo>
                    <a:pt x="6985" y="27701"/>
                    <a:pt x="8255" y="25478"/>
                    <a:pt x="8890" y="23573"/>
                  </a:cubicBezTo>
                  <a:cubicBezTo>
                    <a:pt x="11430" y="15001"/>
                    <a:pt x="18097" y="8016"/>
                    <a:pt x="26987" y="5793"/>
                  </a:cubicBezTo>
                  <a:cubicBezTo>
                    <a:pt x="27437" y="5568"/>
                    <a:pt x="27927" y="5463"/>
                    <a:pt x="28414" y="5463"/>
                  </a:cubicBezTo>
                  <a:close/>
                  <a:moveTo>
                    <a:pt x="15086" y="32102"/>
                  </a:moveTo>
                  <a:cubicBezTo>
                    <a:pt x="15851" y="32102"/>
                    <a:pt x="16635" y="32417"/>
                    <a:pt x="17145" y="33098"/>
                  </a:cubicBezTo>
                  <a:cubicBezTo>
                    <a:pt x="18415" y="33733"/>
                    <a:pt x="19050" y="35003"/>
                    <a:pt x="19050" y="36591"/>
                  </a:cubicBezTo>
                  <a:cubicBezTo>
                    <a:pt x="18732" y="36908"/>
                    <a:pt x="18415" y="37543"/>
                    <a:pt x="18097" y="37861"/>
                  </a:cubicBezTo>
                  <a:cubicBezTo>
                    <a:pt x="17780" y="38813"/>
                    <a:pt x="16827" y="39766"/>
                    <a:pt x="16192" y="40718"/>
                  </a:cubicBezTo>
                  <a:lnTo>
                    <a:pt x="14605" y="42623"/>
                  </a:lnTo>
                  <a:cubicBezTo>
                    <a:pt x="14037" y="43759"/>
                    <a:pt x="13215" y="44895"/>
                    <a:pt x="11912" y="44895"/>
                  </a:cubicBezTo>
                  <a:cubicBezTo>
                    <a:pt x="11758" y="44895"/>
                    <a:pt x="11598" y="44879"/>
                    <a:pt x="11430" y="44846"/>
                  </a:cubicBezTo>
                  <a:cubicBezTo>
                    <a:pt x="9842" y="43893"/>
                    <a:pt x="8890" y="42306"/>
                    <a:pt x="9207" y="40718"/>
                  </a:cubicBezTo>
                  <a:cubicBezTo>
                    <a:pt x="9525" y="37543"/>
                    <a:pt x="10795" y="34686"/>
                    <a:pt x="13335" y="32781"/>
                  </a:cubicBezTo>
                  <a:cubicBezTo>
                    <a:pt x="13777" y="32338"/>
                    <a:pt x="14424" y="32102"/>
                    <a:pt x="15086" y="32102"/>
                  </a:cubicBezTo>
                  <a:close/>
                  <a:moveTo>
                    <a:pt x="11112" y="94376"/>
                  </a:moveTo>
                  <a:cubicBezTo>
                    <a:pt x="11112" y="95011"/>
                    <a:pt x="11112" y="95646"/>
                    <a:pt x="11112" y="95963"/>
                  </a:cubicBezTo>
                  <a:cubicBezTo>
                    <a:pt x="11430" y="96916"/>
                    <a:pt x="11112" y="96916"/>
                    <a:pt x="10160" y="96916"/>
                  </a:cubicBezTo>
                  <a:cubicBezTo>
                    <a:pt x="9525" y="96598"/>
                    <a:pt x="9207" y="95646"/>
                    <a:pt x="9842" y="95011"/>
                  </a:cubicBezTo>
                  <a:cubicBezTo>
                    <a:pt x="9842" y="94376"/>
                    <a:pt x="10477" y="94376"/>
                    <a:pt x="11112" y="94376"/>
                  </a:cubicBezTo>
                  <a:close/>
                  <a:moveTo>
                    <a:pt x="60799" y="10431"/>
                  </a:moveTo>
                  <a:cubicBezTo>
                    <a:pt x="61891" y="10431"/>
                    <a:pt x="62949" y="10699"/>
                    <a:pt x="63817" y="10873"/>
                  </a:cubicBezTo>
                  <a:cubicBezTo>
                    <a:pt x="74930" y="13096"/>
                    <a:pt x="85725" y="16271"/>
                    <a:pt x="96202" y="20398"/>
                  </a:cubicBezTo>
                  <a:cubicBezTo>
                    <a:pt x="114935" y="28018"/>
                    <a:pt x="131762" y="39131"/>
                    <a:pt x="148907" y="49926"/>
                  </a:cubicBezTo>
                  <a:cubicBezTo>
                    <a:pt x="156210" y="54371"/>
                    <a:pt x="163195" y="59133"/>
                    <a:pt x="170497" y="63896"/>
                  </a:cubicBezTo>
                  <a:cubicBezTo>
                    <a:pt x="185737" y="74373"/>
                    <a:pt x="199390" y="87073"/>
                    <a:pt x="210820" y="101361"/>
                  </a:cubicBezTo>
                  <a:cubicBezTo>
                    <a:pt x="212090" y="103266"/>
                    <a:pt x="213360" y="105171"/>
                    <a:pt x="214630" y="107076"/>
                  </a:cubicBezTo>
                  <a:lnTo>
                    <a:pt x="214630" y="108663"/>
                  </a:lnTo>
                  <a:cubicBezTo>
                    <a:pt x="214236" y="109057"/>
                    <a:pt x="213903" y="109206"/>
                    <a:pt x="213612" y="109206"/>
                  </a:cubicBezTo>
                  <a:cubicBezTo>
                    <a:pt x="212966" y="109206"/>
                    <a:pt x="212528" y="108466"/>
                    <a:pt x="212090" y="108028"/>
                  </a:cubicBezTo>
                  <a:cubicBezTo>
                    <a:pt x="208597" y="104853"/>
                    <a:pt x="205422" y="101678"/>
                    <a:pt x="201930" y="98186"/>
                  </a:cubicBezTo>
                  <a:cubicBezTo>
                    <a:pt x="194627" y="91201"/>
                    <a:pt x="186690" y="84533"/>
                    <a:pt x="178435" y="78501"/>
                  </a:cubicBezTo>
                  <a:cubicBezTo>
                    <a:pt x="169227" y="71516"/>
                    <a:pt x="160020" y="64531"/>
                    <a:pt x="150812" y="57546"/>
                  </a:cubicBezTo>
                  <a:cubicBezTo>
                    <a:pt x="146367" y="54371"/>
                    <a:pt x="141605" y="51196"/>
                    <a:pt x="136842" y="48656"/>
                  </a:cubicBezTo>
                  <a:cubicBezTo>
                    <a:pt x="121285" y="40083"/>
                    <a:pt x="105410" y="31828"/>
                    <a:pt x="89217" y="23891"/>
                  </a:cubicBezTo>
                  <a:cubicBezTo>
                    <a:pt x="80645" y="20081"/>
                    <a:pt x="71437" y="16906"/>
                    <a:pt x="62230" y="13413"/>
                  </a:cubicBezTo>
                  <a:cubicBezTo>
                    <a:pt x="60642" y="12778"/>
                    <a:pt x="59055" y="12778"/>
                    <a:pt x="58102" y="11191"/>
                  </a:cubicBezTo>
                  <a:cubicBezTo>
                    <a:pt x="58966" y="10615"/>
                    <a:pt x="59894" y="10431"/>
                    <a:pt x="60799" y="10431"/>
                  </a:cubicBezTo>
                  <a:close/>
                  <a:moveTo>
                    <a:pt x="233680" y="135333"/>
                  </a:moveTo>
                  <a:lnTo>
                    <a:pt x="233680" y="135651"/>
                  </a:lnTo>
                  <a:cubicBezTo>
                    <a:pt x="233680" y="135560"/>
                    <a:pt x="233692" y="135457"/>
                    <a:pt x="233710" y="135349"/>
                  </a:cubicBezTo>
                  <a:lnTo>
                    <a:pt x="233710" y="135349"/>
                  </a:lnTo>
                  <a:cubicBezTo>
                    <a:pt x="233700" y="135343"/>
                    <a:pt x="233690" y="135338"/>
                    <a:pt x="233680" y="135333"/>
                  </a:cubicBezTo>
                  <a:close/>
                  <a:moveTo>
                    <a:pt x="38254" y="13195"/>
                  </a:moveTo>
                  <a:cubicBezTo>
                    <a:pt x="40437" y="13195"/>
                    <a:pt x="42624" y="13373"/>
                    <a:pt x="44767" y="13731"/>
                  </a:cubicBezTo>
                  <a:cubicBezTo>
                    <a:pt x="54927" y="15636"/>
                    <a:pt x="65087" y="18811"/>
                    <a:pt x="74930" y="22621"/>
                  </a:cubicBezTo>
                  <a:cubicBezTo>
                    <a:pt x="88900" y="28653"/>
                    <a:pt x="102552" y="35321"/>
                    <a:pt x="115887" y="42623"/>
                  </a:cubicBezTo>
                  <a:cubicBezTo>
                    <a:pt x="124142" y="46751"/>
                    <a:pt x="132080" y="51196"/>
                    <a:pt x="140017" y="56276"/>
                  </a:cubicBezTo>
                  <a:cubicBezTo>
                    <a:pt x="153035" y="64531"/>
                    <a:pt x="163830" y="73421"/>
                    <a:pt x="175260" y="81993"/>
                  </a:cubicBezTo>
                  <a:cubicBezTo>
                    <a:pt x="185420" y="89613"/>
                    <a:pt x="195262" y="98186"/>
                    <a:pt x="204470" y="107393"/>
                  </a:cubicBezTo>
                  <a:cubicBezTo>
                    <a:pt x="211137" y="113743"/>
                    <a:pt x="216852" y="120728"/>
                    <a:pt x="221932" y="128031"/>
                  </a:cubicBezTo>
                  <a:cubicBezTo>
                    <a:pt x="225425" y="133746"/>
                    <a:pt x="227012" y="139778"/>
                    <a:pt x="227012" y="146128"/>
                  </a:cubicBezTo>
                  <a:cubicBezTo>
                    <a:pt x="226695" y="150256"/>
                    <a:pt x="224472" y="153748"/>
                    <a:pt x="220662" y="155336"/>
                  </a:cubicBezTo>
                  <a:cubicBezTo>
                    <a:pt x="220354" y="155438"/>
                    <a:pt x="220047" y="155483"/>
                    <a:pt x="219742" y="155483"/>
                  </a:cubicBezTo>
                  <a:cubicBezTo>
                    <a:pt x="218158" y="155483"/>
                    <a:pt x="216647" y="154280"/>
                    <a:pt x="215582" y="153748"/>
                  </a:cubicBezTo>
                  <a:cubicBezTo>
                    <a:pt x="213995" y="152796"/>
                    <a:pt x="214312" y="151526"/>
                    <a:pt x="214947" y="149938"/>
                  </a:cubicBezTo>
                  <a:cubicBezTo>
                    <a:pt x="215265" y="148668"/>
                    <a:pt x="215582" y="147398"/>
                    <a:pt x="216217" y="146128"/>
                  </a:cubicBezTo>
                  <a:cubicBezTo>
                    <a:pt x="217805" y="139143"/>
                    <a:pt x="215900" y="131841"/>
                    <a:pt x="210820" y="127078"/>
                  </a:cubicBezTo>
                  <a:cubicBezTo>
                    <a:pt x="202565" y="118506"/>
                    <a:pt x="193992" y="110886"/>
                    <a:pt x="184467" y="104218"/>
                  </a:cubicBezTo>
                  <a:cubicBezTo>
                    <a:pt x="168592" y="92471"/>
                    <a:pt x="152717" y="80406"/>
                    <a:pt x="136525" y="68976"/>
                  </a:cubicBezTo>
                  <a:cubicBezTo>
                    <a:pt x="129540" y="64848"/>
                    <a:pt x="122872" y="60721"/>
                    <a:pt x="115570" y="57228"/>
                  </a:cubicBezTo>
                  <a:cubicBezTo>
                    <a:pt x="112712" y="55641"/>
                    <a:pt x="109537" y="54371"/>
                    <a:pt x="106680" y="52466"/>
                  </a:cubicBezTo>
                  <a:cubicBezTo>
                    <a:pt x="93662" y="44528"/>
                    <a:pt x="80010" y="37543"/>
                    <a:pt x="66040" y="30558"/>
                  </a:cubicBezTo>
                  <a:cubicBezTo>
                    <a:pt x="60007" y="27383"/>
                    <a:pt x="53657" y="24843"/>
                    <a:pt x="46990" y="22938"/>
                  </a:cubicBezTo>
                  <a:cubicBezTo>
                    <a:pt x="45052" y="22184"/>
                    <a:pt x="43005" y="21832"/>
                    <a:pt x="40959" y="21832"/>
                  </a:cubicBezTo>
                  <a:cubicBezTo>
                    <a:pt x="36972" y="21832"/>
                    <a:pt x="32993" y="23170"/>
                    <a:pt x="29845" y="25478"/>
                  </a:cubicBezTo>
                  <a:cubicBezTo>
                    <a:pt x="28257" y="26431"/>
                    <a:pt x="26987" y="27383"/>
                    <a:pt x="25717" y="28653"/>
                  </a:cubicBezTo>
                  <a:cubicBezTo>
                    <a:pt x="24659" y="29500"/>
                    <a:pt x="24024" y="30487"/>
                    <a:pt x="22872" y="30487"/>
                  </a:cubicBezTo>
                  <a:cubicBezTo>
                    <a:pt x="22296" y="30487"/>
                    <a:pt x="21590" y="30241"/>
                    <a:pt x="20637" y="29606"/>
                  </a:cubicBezTo>
                  <a:cubicBezTo>
                    <a:pt x="18097" y="27383"/>
                    <a:pt x="17462" y="26113"/>
                    <a:pt x="18415" y="23256"/>
                  </a:cubicBezTo>
                  <a:cubicBezTo>
                    <a:pt x="19685" y="18811"/>
                    <a:pt x="23177" y="15636"/>
                    <a:pt x="27622" y="14683"/>
                  </a:cubicBezTo>
                  <a:cubicBezTo>
                    <a:pt x="30996" y="13691"/>
                    <a:pt x="34617" y="13195"/>
                    <a:pt x="38254" y="13195"/>
                  </a:cubicBezTo>
                  <a:close/>
                  <a:moveTo>
                    <a:pt x="233558" y="134356"/>
                  </a:moveTo>
                  <a:cubicBezTo>
                    <a:pt x="233940" y="134356"/>
                    <a:pt x="233784" y="134893"/>
                    <a:pt x="233710" y="135349"/>
                  </a:cubicBezTo>
                  <a:lnTo>
                    <a:pt x="233710" y="135349"/>
                  </a:lnTo>
                  <a:cubicBezTo>
                    <a:pt x="234335" y="135681"/>
                    <a:pt x="234944" y="136618"/>
                    <a:pt x="234632" y="137556"/>
                  </a:cubicBezTo>
                  <a:cubicBezTo>
                    <a:pt x="236537" y="142953"/>
                    <a:pt x="235902" y="148668"/>
                    <a:pt x="233362" y="153431"/>
                  </a:cubicBezTo>
                  <a:cubicBezTo>
                    <a:pt x="230822" y="158828"/>
                    <a:pt x="226695" y="162956"/>
                    <a:pt x="221297" y="165496"/>
                  </a:cubicBezTo>
                  <a:cubicBezTo>
                    <a:pt x="220662" y="163273"/>
                    <a:pt x="221615" y="160733"/>
                    <a:pt x="223520" y="159463"/>
                  </a:cubicBezTo>
                  <a:cubicBezTo>
                    <a:pt x="229870" y="155018"/>
                    <a:pt x="233362" y="147398"/>
                    <a:pt x="232727" y="139778"/>
                  </a:cubicBezTo>
                  <a:cubicBezTo>
                    <a:pt x="232727" y="139143"/>
                    <a:pt x="233045" y="138508"/>
                    <a:pt x="233045" y="138191"/>
                  </a:cubicBezTo>
                  <a:cubicBezTo>
                    <a:pt x="232727" y="137238"/>
                    <a:pt x="232727" y="136286"/>
                    <a:pt x="233680" y="135651"/>
                  </a:cubicBezTo>
                  <a:cubicBezTo>
                    <a:pt x="232727" y="135651"/>
                    <a:pt x="232410" y="134698"/>
                    <a:pt x="232727" y="134698"/>
                  </a:cubicBezTo>
                  <a:cubicBezTo>
                    <a:pt x="233134" y="134454"/>
                    <a:pt x="233395" y="134356"/>
                    <a:pt x="233558" y="134356"/>
                  </a:cubicBezTo>
                  <a:close/>
                  <a:moveTo>
                    <a:pt x="212788" y="158167"/>
                  </a:moveTo>
                  <a:cubicBezTo>
                    <a:pt x="213425" y="158167"/>
                    <a:pt x="214067" y="158378"/>
                    <a:pt x="214630" y="158828"/>
                  </a:cubicBezTo>
                  <a:cubicBezTo>
                    <a:pt x="216852" y="159781"/>
                    <a:pt x="217170" y="161368"/>
                    <a:pt x="215900" y="163591"/>
                  </a:cubicBezTo>
                  <a:lnTo>
                    <a:pt x="214312" y="165496"/>
                  </a:lnTo>
                  <a:cubicBezTo>
                    <a:pt x="213360" y="167083"/>
                    <a:pt x="212090" y="169623"/>
                    <a:pt x="208597" y="169623"/>
                  </a:cubicBezTo>
                  <a:cubicBezTo>
                    <a:pt x="207010" y="169623"/>
                    <a:pt x="205422" y="168036"/>
                    <a:pt x="206375" y="166448"/>
                  </a:cubicBezTo>
                  <a:cubicBezTo>
                    <a:pt x="207327" y="164226"/>
                    <a:pt x="208597" y="162321"/>
                    <a:pt x="209867" y="160098"/>
                  </a:cubicBezTo>
                  <a:cubicBezTo>
                    <a:pt x="210482" y="158868"/>
                    <a:pt x="211627" y="158167"/>
                    <a:pt x="212788" y="158167"/>
                  </a:cubicBezTo>
                  <a:close/>
                  <a:moveTo>
                    <a:pt x="46135" y="36793"/>
                  </a:moveTo>
                  <a:cubicBezTo>
                    <a:pt x="47476" y="36793"/>
                    <a:pt x="48826" y="36934"/>
                    <a:pt x="50165" y="37226"/>
                  </a:cubicBezTo>
                  <a:cubicBezTo>
                    <a:pt x="53657" y="37543"/>
                    <a:pt x="56832" y="38496"/>
                    <a:pt x="59690" y="40401"/>
                  </a:cubicBezTo>
                  <a:cubicBezTo>
                    <a:pt x="75565" y="49608"/>
                    <a:pt x="92710" y="56911"/>
                    <a:pt x="108267" y="67071"/>
                  </a:cubicBezTo>
                  <a:lnTo>
                    <a:pt x="127000" y="78818"/>
                  </a:lnTo>
                  <a:lnTo>
                    <a:pt x="145097" y="90566"/>
                  </a:lnTo>
                  <a:cubicBezTo>
                    <a:pt x="160972" y="100726"/>
                    <a:pt x="175260" y="113108"/>
                    <a:pt x="190500" y="123903"/>
                  </a:cubicBezTo>
                  <a:cubicBezTo>
                    <a:pt x="193357" y="125808"/>
                    <a:pt x="195580" y="128348"/>
                    <a:pt x="197485" y="131206"/>
                  </a:cubicBezTo>
                  <a:cubicBezTo>
                    <a:pt x="200977" y="136603"/>
                    <a:pt x="201930" y="143588"/>
                    <a:pt x="199707" y="149621"/>
                  </a:cubicBezTo>
                  <a:cubicBezTo>
                    <a:pt x="193357" y="168036"/>
                    <a:pt x="177800" y="182006"/>
                    <a:pt x="158432" y="185498"/>
                  </a:cubicBezTo>
                  <a:cubicBezTo>
                    <a:pt x="156644" y="185945"/>
                    <a:pt x="154842" y="186161"/>
                    <a:pt x="153061" y="186161"/>
                  </a:cubicBezTo>
                  <a:cubicBezTo>
                    <a:pt x="145992" y="186161"/>
                    <a:pt x="139249" y="182759"/>
                    <a:pt x="134937" y="176926"/>
                  </a:cubicBezTo>
                  <a:cubicBezTo>
                    <a:pt x="130810" y="172163"/>
                    <a:pt x="127952" y="166131"/>
                    <a:pt x="126682" y="160098"/>
                  </a:cubicBezTo>
                  <a:cubicBezTo>
                    <a:pt x="125730" y="154383"/>
                    <a:pt x="124460" y="148668"/>
                    <a:pt x="123507" y="142953"/>
                  </a:cubicBezTo>
                  <a:cubicBezTo>
                    <a:pt x="122872" y="138191"/>
                    <a:pt x="121602" y="133428"/>
                    <a:pt x="120015" y="128666"/>
                  </a:cubicBezTo>
                  <a:cubicBezTo>
                    <a:pt x="113445" y="113812"/>
                    <a:pt x="102506" y="106154"/>
                    <a:pt x="86274" y="106154"/>
                  </a:cubicBezTo>
                  <a:cubicBezTo>
                    <a:pt x="84464" y="106154"/>
                    <a:pt x="82588" y="106249"/>
                    <a:pt x="80645" y="106441"/>
                  </a:cubicBezTo>
                  <a:cubicBezTo>
                    <a:pt x="76835" y="107076"/>
                    <a:pt x="73025" y="108028"/>
                    <a:pt x="69532" y="108981"/>
                  </a:cubicBezTo>
                  <a:lnTo>
                    <a:pt x="51752" y="113426"/>
                  </a:lnTo>
                  <a:cubicBezTo>
                    <a:pt x="49054" y="114025"/>
                    <a:pt x="46356" y="114342"/>
                    <a:pt x="43658" y="114342"/>
                  </a:cubicBezTo>
                  <a:cubicBezTo>
                    <a:pt x="40641" y="114342"/>
                    <a:pt x="37624" y="113946"/>
                    <a:pt x="34607" y="113108"/>
                  </a:cubicBezTo>
                  <a:cubicBezTo>
                    <a:pt x="25400" y="111521"/>
                    <a:pt x="18415" y="104536"/>
                    <a:pt x="16827" y="95646"/>
                  </a:cubicBezTo>
                  <a:cubicBezTo>
                    <a:pt x="13017" y="79453"/>
                    <a:pt x="14922" y="63896"/>
                    <a:pt x="25717" y="50243"/>
                  </a:cubicBezTo>
                  <a:cubicBezTo>
                    <a:pt x="27305" y="48338"/>
                    <a:pt x="28892" y="46433"/>
                    <a:pt x="30480" y="44528"/>
                  </a:cubicBezTo>
                  <a:cubicBezTo>
                    <a:pt x="34369" y="39602"/>
                    <a:pt x="40164" y="36793"/>
                    <a:pt x="46135" y="36793"/>
                  </a:cubicBezTo>
                  <a:close/>
                  <a:moveTo>
                    <a:pt x="40786" y="26651"/>
                  </a:moveTo>
                  <a:cubicBezTo>
                    <a:pt x="42962" y="26651"/>
                    <a:pt x="45175" y="27091"/>
                    <a:pt x="47307" y="28018"/>
                  </a:cubicBezTo>
                  <a:cubicBezTo>
                    <a:pt x="56515" y="31193"/>
                    <a:pt x="65722" y="35003"/>
                    <a:pt x="74612" y="40083"/>
                  </a:cubicBezTo>
                  <a:cubicBezTo>
                    <a:pt x="92392" y="49926"/>
                    <a:pt x="110172" y="59451"/>
                    <a:pt x="128270" y="69293"/>
                  </a:cubicBezTo>
                  <a:cubicBezTo>
                    <a:pt x="131127" y="70881"/>
                    <a:pt x="133667" y="72786"/>
                    <a:pt x="136525" y="74691"/>
                  </a:cubicBezTo>
                  <a:cubicBezTo>
                    <a:pt x="146685" y="81993"/>
                    <a:pt x="156527" y="89296"/>
                    <a:pt x="166370" y="96598"/>
                  </a:cubicBezTo>
                  <a:cubicBezTo>
                    <a:pt x="179705" y="105488"/>
                    <a:pt x="192087" y="115648"/>
                    <a:pt x="203835" y="126443"/>
                  </a:cubicBezTo>
                  <a:cubicBezTo>
                    <a:pt x="205105" y="127713"/>
                    <a:pt x="206057" y="128983"/>
                    <a:pt x="207327" y="130253"/>
                  </a:cubicBezTo>
                  <a:cubicBezTo>
                    <a:pt x="212090" y="134381"/>
                    <a:pt x="213360" y="141048"/>
                    <a:pt x="210820" y="146763"/>
                  </a:cubicBezTo>
                  <a:cubicBezTo>
                    <a:pt x="203517" y="165496"/>
                    <a:pt x="192087" y="180418"/>
                    <a:pt x="173355" y="188673"/>
                  </a:cubicBezTo>
                  <a:cubicBezTo>
                    <a:pt x="172085" y="188991"/>
                    <a:pt x="171132" y="189308"/>
                    <a:pt x="170180" y="189308"/>
                  </a:cubicBezTo>
                  <a:cubicBezTo>
                    <a:pt x="164077" y="192731"/>
                    <a:pt x="157417" y="194410"/>
                    <a:pt x="150786" y="194410"/>
                  </a:cubicBezTo>
                  <a:cubicBezTo>
                    <a:pt x="143274" y="194410"/>
                    <a:pt x="135800" y="192254"/>
                    <a:pt x="129222" y="188038"/>
                  </a:cubicBezTo>
                  <a:cubicBezTo>
                    <a:pt x="125730" y="186133"/>
                    <a:pt x="123190" y="182958"/>
                    <a:pt x="121285" y="179466"/>
                  </a:cubicBezTo>
                  <a:cubicBezTo>
                    <a:pt x="119062" y="175338"/>
                    <a:pt x="117475" y="170893"/>
                    <a:pt x="116522" y="166448"/>
                  </a:cubicBezTo>
                  <a:cubicBezTo>
                    <a:pt x="114935" y="159781"/>
                    <a:pt x="113982" y="152796"/>
                    <a:pt x="113347" y="146128"/>
                  </a:cubicBezTo>
                  <a:cubicBezTo>
                    <a:pt x="113030" y="142636"/>
                    <a:pt x="112712" y="139461"/>
                    <a:pt x="112395" y="135968"/>
                  </a:cubicBezTo>
                  <a:cubicBezTo>
                    <a:pt x="110290" y="123602"/>
                    <a:pt x="99464" y="115161"/>
                    <a:pt x="87505" y="115161"/>
                  </a:cubicBezTo>
                  <a:cubicBezTo>
                    <a:pt x="85033" y="115161"/>
                    <a:pt x="82512" y="115521"/>
                    <a:pt x="80010" y="116283"/>
                  </a:cubicBezTo>
                  <a:cubicBezTo>
                    <a:pt x="71755" y="119141"/>
                    <a:pt x="63817" y="121681"/>
                    <a:pt x="55562" y="124221"/>
                  </a:cubicBezTo>
                  <a:cubicBezTo>
                    <a:pt x="50482" y="125808"/>
                    <a:pt x="45402" y="126443"/>
                    <a:pt x="40005" y="126443"/>
                  </a:cubicBezTo>
                  <a:cubicBezTo>
                    <a:pt x="33655" y="126443"/>
                    <a:pt x="27622" y="123903"/>
                    <a:pt x="22860" y="119776"/>
                  </a:cubicBezTo>
                  <a:cubicBezTo>
                    <a:pt x="17780" y="115331"/>
                    <a:pt x="13652" y="109933"/>
                    <a:pt x="11112" y="103901"/>
                  </a:cubicBezTo>
                  <a:cubicBezTo>
                    <a:pt x="10795" y="102948"/>
                    <a:pt x="10795" y="102313"/>
                    <a:pt x="10795" y="101361"/>
                  </a:cubicBezTo>
                  <a:cubicBezTo>
                    <a:pt x="10477" y="100726"/>
                    <a:pt x="10795" y="100408"/>
                    <a:pt x="11112" y="100091"/>
                  </a:cubicBezTo>
                  <a:cubicBezTo>
                    <a:pt x="11298" y="99998"/>
                    <a:pt x="11457" y="99959"/>
                    <a:pt x="11605" y="99959"/>
                  </a:cubicBezTo>
                  <a:cubicBezTo>
                    <a:pt x="11961" y="99959"/>
                    <a:pt x="12251" y="100183"/>
                    <a:pt x="12700" y="100408"/>
                  </a:cubicBezTo>
                  <a:cubicBezTo>
                    <a:pt x="13970" y="101996"/>
                    <a:pt x="14922" y="103901"/>
                    <a:pt x="16192" y="105806"/>
                  </a:cubicBezTo>
                  <a:cubicBezTo>
                    <a:pt x="20002" y="111838"/>
                    <a:pt x="25717" y="115966"/>
                    <a:pt x="32702" y="117553"/>
                  </a:cubicBezTo>
                  <a:cubicBezTo>
                    <a:pt x="36354" y="118549"/>
                    <a:pt x="40092" y="119024"/>
                    <a:pt x="43827" y="119024"/>
                  </a:cubicBezTo>
                  <a:cubicBezTo>
                    <a:pt x="47236" y="119024"/>
                    <a:pt x="50641" y="118628"/>
                    <a:pt x="53975" y="117871"/>
                  </a:cubicBezTo>
                  <a:cubicBezTo>
                    <a:pt x="60007" y="116601"/>
                    <a:pt x="66040" y="114696"/>
                    <a:pt x="72390" y="113108"/>
                  </a:cubicBezTo>
                  <a:cubicBezTo>
                    <a:pt x="76517" y="111838"/>
                    <a:pt x="80962" y="111203"/>
                    <a:pt x="85407" y="110886"/>
                  </a:cubicBezTo>
                  <a:cubicBezTo>
                    <a:pt x="86123" y="110832"/>
                    <a:pt x="86837" y="110805"/>
                    <a:pt x="87548" y="110805"/>
                  </a:cubicBezTo>
                  <a:cubicBezTo>
                    <a:pt x="99445" y="110805"/>
                    <a:pt x="110441" y="118215"/>
                    <a:pt x="114935" y="129301"/>
                  </a:cubicBezTo>
                  <a:cubicBezTo>
                    <a:pt x="116840" y="133111"/>
                    <a:pt x="117792" y="137238"/>
                    <a:pt x="118427" y="141048"/>
                  </a:cubicBezTo>
                  <a:cubicBezTo>
                    <a:pt x="119697" y="148033"/>
                    <a:pt x="120967" y="154701"/>
                    <a:pt x="122555" y="161686"/>
                  </a:cubicBezTo>
                  <a:cubicBezTo>
                    <a:pt x="123825" y="168671"/>
                    <a:pt x="127317" y="175338"/>
                    <a:pt x="131762" y="180736"/>
                  </a:cubicBezTo>
                  <a:cubicBezTo>
                    <a:pt x="136906" y="187166"/>
                    <a:pt x="144759" y="190887"/>
                    <a:pt x="152789" y="190887"/>
                  </a:cubicBezTo>
                  <a:cubicBezTo>
                    <a:pt x="154671" y="190887"/>
                    <a:pt x="156563" y="190683"/>
                    <a:pt x="158432" y="190261"/>
                  </a:cubicBezTo>
                  <a:cubicBezTo>
                    <a:pt x="162242" y="189626"/>
                    <a:pt x="166052" y="188673"/>
                    <a:pt x="169862" y="188038"/>
                  </a:cubicBezTo>
                  <a:cubicBezTo>
                    <a:pt x="173037" y="186133"/>
                    <a:pt x="176212" y="183911"/>
                    <a:pt x="179705" y="182006"/>
                  </a:cubicBezTo>
                  <a:cubicBezTo>
                    <a:pt x="189547" y="176291"/>
                    <a:pt x="197167" y="167718"/>
                    <a:pt x="201930" y="157241"/>
                  </a:cubicBezTo>
                  <a:cubicBezTo>
                    <a:pt x="202247" y="156606"/>
                    <a:pt x="202247" y="155653"/>
                    <a:pt x="202565" y="155018"/>
                  </a:cubicBezTo>
                  <a:cubicBezTo>
                    <a:pt x="209867" y="142318"/>
                    <a:pt x="204470" y="127713"/>
                    <a:pt x="193040" y="119141"/>
                  </a:cubicBezTo>
                  <a:cubicBezTo>
                    <a:pt x="186372" y="114378"/>
                    <a:pt x="179705" y="109933"/>
                    <a:pt x="173672" y="105171"/>
                  </a:cubicBezTo>
                  <a:cubicBezTo>
                    <a:pt x="159702" y="94058"/>
                    <a:pt x="145097" y="84216"/>
                    <a:pt x="129857" y="75326"/>
                  </a:cubicBezTo>
                  <a:cubicBezTo>
                    <a:pt x="125730" y="73103"/>
                    <a:pt x="122237" y="70246"/>
                    <a:pt x="118110" y="67388"/>
                  </a:cubicBezTo>
                  <a:cubicBezTo>
                    <a:pt x="105410" y="59451"/>
                    <a:pt x="92075" y="51831"/>
                    <a:pt x="78422" y="45163"/>
                  </a:cubicBezTo>
                  <a:cubicBezTo>
                    <a:pt x="73342" y="42306"/>
                    <a:pt x="68262" y="39448"/>
                    <a:pt x="63182" y="36908"/>
                  </a:cubicBezTo>
                  <a:cubicBezTo>
                    <a:pt x="58737" y="34051"/>
                    <a:pt x="53657" y="32463"/>
                    <a:pt x="48577" y="32146"/>
                  </a:cubicBezTo>
                  <a:cubicBezTo>
                    <a:pt x="47644" y="32042"/>
                    <a:pt x="46715" y="31991"/>
                    <a:pt x="45793" y="31991"/>
                  </a:cubicBezTo>
                  <a:cubicBezTo>
                    <a:pt x="38246" y="31991"/>
                    <a:pt x="31197" y="35411"/>
                    <a:pt x="26670" y="41353"/>
                  </a:cubicBezTo>
                  <a:cubicBezTo>
                    <a:pt x="21590" y="47068"/>
                    <a:pt x="17462" y="53418"/>
                    <a:pt x="14287" y="60086"/>
                  </a:cubicBezTo>
                  <a:cubicBezTo>
                    <a:pt x="12382" y="63896"/>
                    <a:pt x="11430" y="67706"/>
                    <a:pt x="11112" y="71833"/>
                  </a:cubicBezTo>
                  <a:cubicBezTo>
                    <a:pt x="10477" y="75961"/>
                    <a:pt x="10160" y="80406"/>
                    <a:pt x="9525" y="84216"/>
                  </a:cubicBezTo>
                  <a:cubicBezTo>
                    <a:pt x="10477" y="86121"/>
                    <a:pt x="10795" y="88026"/>
                    <a:pt x="10477" y="89931"/>
                  </a:cubicBezTo>
                  <a:cubicBezTo>
                    <a:pt x="10477" y="90248"/>
                    <a:pt x="10160" y="90566"/>
                    <a:pt x="9525" y="90883"/>
                  </a:cubicBezTo>
                  <a:cubicBezTo>
                    <a:pt x="9207" y="90883"/>
                    <a:pt x="8890" y="90566"/>
                    <a:pt x="8572" y="90248"/>
                  </a:cubicBezTo>
                  <a:cubicBezTo>
                    <a:pt x="7620" y="88343"/>
                    <a:pt x="7620" y="86438"/>
                    <a:pt x="8255" y="84533"/>
                  </a:cubicBezTo>
                  <a:cubicBezTo>
                    <a:pt x="7302" y="81041"/>
                    <a:pt x="7302" y="77548"/>
                    <a:pt x="8255" y="74056"/>
                  </a:cubicBezTo>
                  <a:cubicBezTo>
                    <a:pt x="9207" y="61356"/>
                    <a:pt x="14287" y="49291"/>
                    <a:pt x="22860" y="39766"/>
                  </a:cubicBezTo>
                  <a:cubicBezTo>
                    <a:pt x="24447" y="37861"/>
                    <a:pt x="25717" y="35638"/>
                    <a:pt x="27305" y="33733"/>
                  </a:cubicBezTo>
                  <a:cubicBezTo>
                    <a:pt x="30452" y="29237"/>
                    <a:pt x="35509" y="26651"/>
                    <a:pt x="40786" y="26651"/>
                  </a:cubicBezTo>
                  <a:close/>
                  <a:moveTo>
                    <a:pt x="36235" y="0"/>
                  </a:moveTo>
                  <a:cubicBezTo>
                    <a:pt x="35064" y="0"/>
                    <a:pt x="33887" y="26"/>
                    <a:pt x="32702" y="78"/>
                  </a:cubicBezTo>
                  <a:cubicBezTo>
                    <a:pt x="21272" y="78"/>
                    <a:pt x="10795" y="7063"/>
                    <a:pt x="6667" y="17541"/>
                  </a:cubicBezTo>
                  <a:cubicBezTo>
                    <a:pt x="1905" y="28018"/>
                    <a:pt x="0" y="38813"/>
                    <a:pt x="8255" y="48656"/>
                  </a:cubicBezTo>
                  <a:cubicBezTo>
                    <a:pt x="9207" y="49926"/>
                    <a:pt x="9525" y="51831"/>
                    <a:pt x="8572" y="53418"/>
                  </a:cubicBezTo>
                  <a:cubicBezTo>
                    <a:pt x="7302" y="57546"/>
                    <a:pt x="5715" y="61673"/>
                    <a:pt x="4762" y="66118"/>
                  </a:cubicBezTo>
                  <a:cubicBezTo>
                    <a:pt x="1270" y="79453"/>
                    <a:pt x="2223" y="93423"/>
                    <a:pt x="6985" y="106123"/>
                  </a:cubicBezTo>
                  <a:cubicBezTo>
                    <a:pt x="12263" y="119736"/>
                    <a:pt x="23862" y="131647"/>
                    <a:pt x="40930" y="131647"/>
                  </a:cubicBezTo>
                  <a:cubicBezTo>
                    <a:pt x="43368" y="131647"/>
                    <a:pt x="45918" y="131404"/>
                    <a:pt x="48577" y="130888"/>
                  </a:cubicBezTo>
                  <a:cubicBezTo>
                    <a:pt x="50800" y="130571"/>
                    <a:pt x="53022" y="130253"/>
                    <a:pt x="55245" y="129618"/>
                  </a:cubicBezTo>
                  <a:cubicBezTo>
                    <a:pt x="61595" y="127713"/>
                    <a:pt x="67945" y="125808"/>
                    <a:pt x="74295" y="123903"/>
                  </a:cubicBezTo>
                  <a:cubicBezTo>
                    <a:pt x="77152" y="122951"/>
                    <a:pt x="80010" y="121681"/>
                    <a:pt x="82867" y="121046"/>
                  </a:cubicBezTo>
                  <a:cubicBezTo>
                    <a:pt x="84525" y="120594"/>
                    <a:pt x="86218" y="120374"/>
                    <a:pt x="87904" y="120374"/>
                  </a:cubicBezTo>
                  <a:cubicBezTo>
                    <a:pt x="93325" y="120374"/>
                    <a:pt x="98678" y="122644"/>
                    <a:pt x="102552" y="126761"/>
                  </a:cubicBezTo>
                  <a:cubicBezTo>
                    <a:pt x="106045" y="130571"/>
                    <a:pt x="107950" y="135651"/>
                    <a:pt x="108267" y="141048"/>
                  </a:cubicBezTo>
                  <a:cubicBezTo>
                    <a:pt x="108585" y="149938"/>
                    <a:pt x="109855" y="158511"/>
                    <a:pt x="111760" y="167083"/>
                  </a:cubicBezTo>
                  <a:cubicBezTo>
                    <a:pt x="113030" y="172481"/>
                    <a:pt x="114935" y="177878"/>
                    <a:pt x="117475" y="182641"/>
                  </a:cubicBezTo>
                  <a:cubicBezTo>
                    <a:pt x="119062" y="185816"/>
                    <a:pt x="121602" y="188673"/>
                    <a:pt x="124460" y="190578"/>
                  </a:cubicBezTo>
                  <a:cubicBezTo>
                    <a:pt x="131974" y="196214"/>
                    <a:pt x="140849" y="199127"/>
                    <a:pt x="149935" y="199127"/>
                  </a:cubicBezTo>
                  <a:cubicBezTo>
                    <a:pt x="151598" y="199127"/>
                    <a:pt x="153269" y="199030"/>
                    <a:pt x="154940" y="198833"/>
                  </a:cubicBezTo>
                  <a:cubicBezTo>
                    <a:pt x="169227" y="196928"/>
                    <a:pt x="182245" y="190896"/>
                    <a:pt x="193040" y="181688"/>
                  </a:cubicBezTo>
                  <a:cubicBezTo>
                    <a:pt x="195262" y="179783"/>
                    <a:pt x="197485" y="177878"/>
                    <a:pt x="199390" y="175656"/>
                  </a:cubicBezTo>
                  <a:cubicBezTo>
                    <a:pt x="200432" y="174196"/>
                    <a:pt x="202023" y="173421"/>
                    <a:pt x="203622" y="173421"/>
                  </a:cubicBezTo>
                  <a:cubicBezTo>
                    <a:pt x="204457" y="173421"/>
                    <a:pt x="205294" y="173632"/>
                    <a:pt x="206057" y="174068"/>
                  </a:cubicBezTo>
                  <a:cubicBezTo>
                    <a:pt x="207180" y="174293"/>
                    <a:pt x="208302" y="174517"/>
                    <a:pt x="209425" y="174517"/>
                  </a:cubicBezTo>
                  <a:cubicBezTo>
                    <a:pt x="209890" y="174517"/>
                    <a:pt x="210355" y="174479"/>
                    <a:pt x="210820" y="174386"/>
                  </a:cubicBezTo>
                  <a:cubicBezTo>
                    <a:pt x="227012" y="173116"/>
                    <a:pt x="247015" y="154701"/>
                    <a:pt x="238442" y="132158"/>
                  </a:cubicBezTo>
                  <a:cubicBezTo>
                    <a:pt x="236220" y="126126"/>
                    <a:pt x="233045" y="120728"/>
                    <a:pt x="229235" y="115648"/>
                  </a:cubicBezTo>
                  <a:cubicBezTo>
                    <a:pt x="216852" y="98503"/>
                    <a:pt x="202247" y="83263"/>
                    <a:pt x="186372" y="69928"/>
                  </a:cubicBezTo>
                  <a:cubicBezTo>
                    <a:pt x="174307" y="60721"/>
                    <a:pt x="161607" y="52148"/>
                    <a:pt x="148590" y="44211"/>
                  </a:cubicBezTo>
                  <a:cubicBezTo>
                    <a:pt x="143192" y="40718"/>
                    <a:pt x="137477" y="37226"/>
                    <a:pt x="131762" y="33733"/>
                  </a:cubicBezTo>
                  <a:cubicBezTo>
                    <a:pt x="107950" y="18811"/>
                    <a:pt x="81597" y="8016"/>
                    <a:pt x="54292" y="2301"/>
                  </a:cubicBezTo>
                  <a:cubicBezTo>
                    <a:pt x="48175" y="705"/>
                    <a:pt x="42280" y="0"/>
                    <a:pt x="3623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38"/>
            <p:cNvSpPr/>
            <p:nvPr/>
          </p:nvSpPr>
          <p:spPr>
            <a:xfrm>
              <a:off x="1313650" y="1607025"/>
              <a:ext cx="189050" cy="293025"/>
            </a:xfrm>
            <a:custGeom>
              <a:avLst/>
              <a:gdLst/>
              <a:ahLst/>
              <a:cxnLst/>
              <a:rect l="l" t="t" r="r" b="b"/>
              <a:pathLst>
                <a:path w="7562" h="11721" extrusionOk="0">
                  <a:moveTo>
                    <a:pt x="5665" y="1"/>
                  </a:moveTo>
                  <a:cubicBezTo>
                    <a:pt x="5459" y="1"/>
                    <a:pt x="5259" y="53"/>
                    <a:pt x="5080" y="172"/>
                  </a:cubicBezTo>
                  <a:cubicBezTo>
                    <a:pt x="4128" y="489"/>
                    <a:pt x="3493" y="1124"/>
                    <a:pt x="2540" y="1759"/>
                  </a:cubicBezTo>
                  <a:cubicBezTo>
                    <a:pt x="953" y="3982"/>
                    <a:pt x="0" y="6839"/>
                    <a:pt x="318" y="9697"/>
                  </a:cubicBezTo>
                  <a:cubicBezTo>
                    <a:pt x="318" y="10332"/>
                    <a:pt x="953" y="10967"/>
                    <a:pt x="1588" y="11602"/>
                  </a:cubicBezTo>
                  <a:cubicBezTo>
                    <a:pt x="1826" y="11681"/>
                    <a:pt x="2064" y="11721"/>
                    <a:pt x="2292" y="11721"/>
                  </a:cubicBezTo>
                  <a:cubicBezTo>
                    <a:pt x="2977" y="11721"/>
                    <a:pt x="3572" y="11363"/>
                    <a:pt x="3810" y="10649"/>
                  </a:cubicBezTo>
                  <a:cubicBezTo>
                    <a:pt x="5398" y="8109"/>
                    <a:pt x="6668" y="4934"/>
                    <a:pt x="7303" y="1759"/>
                  </a:cubicBezTo>
                  <a:cubicBezTo>
                    <a:pt x="7561" y="985"/>
                    <a:pt x="6560" y="1"/>
                    <a:pt x="566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38"/>
            <p:cNvSpPr/>
            <p:nvPr/>
          </p:nvSpPr>
          <p:spPr>
            <a:xfrm>
              <a:off x="5274450" y="4164050"/>
              <a:ext cx="246100" cy="249200"/>
            </a:xfrm>
            <a:custGeom>
              <a:avLst/>
              <a:gdLst/>
              <a:ahLst/>
              <a:cxnLst/>
              <a:rect l="l" t="t" r="r" b="b"/>
              <a:pathLst>
                <a:path w="9844" h="9968" extrusionOk="0">
                  <a:moveTo>
                    <a:pt x="7183" y="0"/>
                  </a:moveTo>
                  <a:cubicBezTo>
                    <a:pt x="6607" y="0"/>
                    <a:pt x="6065" y="236"/>
                    <a:pt x="5716" y="761"/>
                  </a:cubicBezTo>
                  <a:cubicBezTo>
                    <a:pt x="3811" y="2983"/>
                    <a:pt x="2223" y="5523"/>
                    <a:pt x="318" y="7746"/>
                  </a:cubicBezTo>
                  <a:cubicBezTo>
                    <a:pt x="1" y="8381"/>
                    <a:pt x="318" y="8698"/>
                    <a:pt x="636" y="9333"/>
                  </a:cubicBezTo>
                  <a:cubicBezTo>
                    <a:pt x="953" y="9651"/>
                    <a:pt x="1906" y="9968"/>
                    <a:pt x="2541" y="9968"/>
                  </a:cubicBezTo>
                  <a:cubicBezTo>
                    <a:pt x="5398" y="9651"/>
                    <a:pt x="6351" y="7428"/>
                    <a:pt x="8256" y="5206"/>
                  </a:cubicBezTo>
                  <a:cubicBezTo>
                    <a:pt x="8573" y="4571"/>
                    <a:pt x="8891" y="3936"/>
                    <a:pt x="9208" y="3301"/>
                  </a:cubicBezTo>
                  <a:cubicBezTo>
                    <a:pt x="9843" y="2348"/>
                    <a:pt x="9526" y="1078"/>
                    <a:pt x="8573" y="443"/>
                  </a:cubicBezTo>
                  <a:cubicBezTo>
                    <a:pt x="8145" y="158"/>
                    <a:pt x="7653" y="0"/>
                    <a:pt x="718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38"/>
            <p:cNvSpPr/>
            <p:nvPr/>
          </p:nvSpPr>
          <p:spPr>
            <a:xfrm>
              <a:off x="1250150" y="2227450"/>
              <a:ext cx="126450" cy="257850"/>
            </a:xfrm>
            <a:custGeom>
              <a:avLst/>
              <a:gdLst/>
              <a:ahLst/>
              <a:cxnLst/>
              <a:rect l="l" t="t" r="r" b="b"/>
              <a:pathLst>
                <a:path w="5058" h="10314" extrusionOk="0">
                  <a:moveTo>
                    <a:pt x="2322" y="0"/>
                  </a:moveTo>
                  <a:cubicBezTo>
                    <a:pt x="1548" y="0"/>
                    <a:pt x="239" y="358"/>
                    <a:pt x="0" y="1072"/>
                  </a:cubicBezTo>
                  <a:cubicBezTo>
                    <a:pt x="0" y="2660"/>
                    <a:pt x="0" y="4247"/>
                    <a:pt x="0" y="5835"/>
                  </a:cubicBezTo>
                  <a:cubicBezTo>
                    <a:pt x="318" y="7740"/>
                    <a:pt x="0" y="9962"/>
                    <a:pt x="2540" y="10280"/>
                  </a:cubicBezTo>
                  <a:cubicBezTo>
                    <a:pt x="2678" y="10302"/>
                    <a:pt x="2809" y="10314"/>
                    <a:pt x="2933" y="10314"/>
                  </a:cubicBezTo>
                  <a:cubicBezTo>
                    <a:pt x="4532" y="10314"/>
                    <a:pt x="5058" y="8440"/>
                    <a:pt x="4763" y="5200"/>
                  </a:cubicBezTo>
                  <a:cubicBezTo>
                    <a:pt x="4445" y="3612"/>
                    <a:pt x="4763" y="1390"/>
                    <a:pt x="2858" y="120"/>
                  </a:cubicBezTo>
                  <a:cubicBezTo>
                    <a:pt x="2779" y="40"/>
                    <a:pt x="2580" y="0"/>
                    <a:pt x="232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38"/>
            <p:cNvSpPr/>
            <p:nvPr/>
          </p:nvSpPr>
          <p:spPr>
            <a:xfrm>
              <a:off x="4734700" y="4560925"/>
              <a:ext cx="285775" cy="153950"/>
            </a:xfrm>
            <a:custGeom>
              <a:avLst/>
              <a:gdLst/>
              <a:ahLst/>
              <a:cxnLst/>
              <a:rect l="l" t="t" r="r" b="b"/>
              <a:pathLst>
                <a:path w="11431" h="6158" extrusionOk="0">
                  <a:moveTo>
                    <a:pt x="8567" y="1"/>
                  </a:moveTo>
                  <a:cubicBezTo>
                    <a:pt x="7405" y="1"/>
                    <a:pt x="6243" y="296"/>
                    <a:pt x="5081" y="761"/>
                  </a:cubicBezTo>
                  <a:cubicBezTo>
                    <a:pt x="1906" y="2031"/>
                    <a:pt x="1" y="3301"/>
                    <a:pt x="1271" y="4888"/>
                  </a:cubicBezTo>
                  <a:cubicBezTo>
                    <a:pt x="2064" y="5841"/>
                    <a:pt x="2938" y="6158"/>
                    <a:pt x="3850" y="6158"/>
                  </a:cubicBezTo>
                  <a:cubicBezTo>
                    <a:pt x="4763" y="6158"/>
                    <a:pt x="5716" y="5841"/>
                    <a:pt x="6668" y="5523"/>
                  </a:cubicBezTo>
                  <a:cubicBezTo>
                    <a:pt x="8256" y="4888"/>
                    <a:pt x="10161" y="4571"/>
                    <a:pt x="11113" y="2348"/>
                  </a:cubicBezTo>
                  <a:cubicBezTo>
                    <a:pt x="11431" y="1713"/>
                    <a:pt x="10478" y="126"/>
                    <a:pt x="9843" y="126"/>
                  </a:cubicBezTo>
                  <a:cubicBezTo>
                    <a:pt x="9418" y="40"/>
                    <a:pt x="8992" y="1"/>
                    <a:pt x="856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64" name="Google Shape;1064;p38"/>
          <p:cNvGrpSpPr/>
          <p:nvPr/>
        </p:nvGrpSpPr>
        <p:grpSpPr>
          <a:xfrm flipH="1">
            <a:off x="408458" y="5494623"/>
            <a:ext cx="1398193" cy="1300664"/>
            <a:chOff x="920750" y="240450"/>
            <a:chExt cx="5619750" cy="5227750"/>
          </a:xfrm>
        </p:grpSpPr>
        <p:sp>
          <p:nvSpPr>
            <p:cNvPr id="1065" name="Google Shape;1065;p38"/>
            <p:cNvSpPr/>
            <p:nvPr/>
          </p:nvSpPr>
          <p:spPr>
            <a:xfrm>
              <a:off x="1492250" y="641425"/>
              <a:ext cx="4611700" cy="4242400"/>
            </a:xfrm>
            <a:custGeom>
              <a:avLst/>
              <a:gdLst/>
              <a:ahLst/>
              <a:cxnLst/>
              <a:rect l="l" t="t" r="r" b="b"/>
              <a:pathLst>
                <a:path w="184468" h="169696" extrusionOk="0">
                  <a:moveTo>
                    <a:pt x="94004" y="1"/>
                  </a:moveTo>
                  <a:cubicBezTo>
                    <a:pt x="92940" y="1"/>
                    <a:pt x="91874" y="21"/>
                    <a:pt x="90805" y="61"/>
                  </a:cubicBezTo>
                  <a:lnTo>
                    <a:pt x="95250" y="2918"/>
                  </a:lnTo>
                  <a:cubicBezTo>
                    <a:pt x="65723" y="5458"/>
                    <a:pt x="33973" y="14031"/>
                    <a:pt x="16193" y="37526"/>
                  </a:cubicBezTo>
                  <a:cubicBezTo>
                    <a:pt x="4445" y="54353"/>
                    <a:pt x="0" y="75308"/>
                    <a:pt x="3810" y="95628"/>
                  </a:cubicBezTo>
                  <a:cubicBezTo>
                    <a:pt x="9843" y="128648"/>
                    <a:pt x="33973" y="155953"/>
                    <a:pt x="66040" y="166113"/>
                  </a:cubicBezTo>
                  <a:cubicBezTo>
                    <a:pt x="74242" y="168525"/>
                    <a:pt x="82627" y="169695"/>
                    <a:pt x="90948" y="169695"/>
                  </a:cubicBezTo>
                  <a:cubicBezTo>
                    <a:pt x="115482" y="169695"/>
                    <a:pt x="139457" y="159523"/>
                    <a:pt x="156528" y="141031"/>
                  </a:cubicBezTo>
                  <a:cubicBezTo>
                    <a:pt x="178753" y="115313"/>
                    <a:pt x="184468" y="79436"/>
                    <a:pt x="170815" y="48321"/>
                  </a:cubicBezTo>
                  <a:cubicBezTo>
                    <a:pt x="156670" y="18800"/>
                    <a:pt x="126739" y="1"/>
                    <a:pt x="94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38"/>
            <p:cNvSpPr/>
            <p:nvPr/>
          </p:nvSpPr>
          <p:spPr>
            <a:xfrm>
              <a:off x="1746250" y="2229625"/>
              <a:ext cx="1277950" cy="1058875"/>
            </a:xfrm>
            <a:custGeom>
              <a:avLst/>
              <a:gdLst/>
              <a:ahLst/>
              <a:cxnLst/>
              <a:rect l="l" t="t" r="r" b="b"/>
              <a:pathLst>
                <a:path w="51118" h="42355" extrusionOk="0">
                  <a:moveTo>
                    <a:pt x="22719" y="1"/>
                  </a:moveTo>
                  <a:cubicBezTo>
                    <a:pt x="17451" y="1"/>
                    <a:pt x="12130" y="1837"/>
                    <a:pt x="7938" y="5430"/>
                  </a:cubicBezTo>
                  <a:lnTo>
                    <a:pt x="14288" y="2890"/>
                  </a:lnTo>
                  <a:lnTo>
                    <a:pt x="14288" y="2890"/>
                  </a:lnTo>
                  <a:cubicBezTo>
                    <a:pt x="5080" y="7018"/>
                    <a:pt x="0" y="17178"/>
                    <a:pt x="2540" y="27020"/>
                  </a:cubicBezTo>
                  <a:cubicBezTo>
                    <a:pt x="5208" y="36209"/>
                    <a:pt x="13688" y="42354"/>
                    <a:pt x="22811" y="42354"/>
                  </a:cubicBezTo>
                  <a:cubicBezTo>
                    <a:pt x="23460" y="42354"/>
                    <a:pt x="24112" y="42323"/>
                    <a:pt x="24765" y="42260"/>
                  </a:cubicBezTo>
                  <a:cubicBezTo>
                    <a:pt x="46038" y="40038"/>
                    <a:pt x="51118" y="11463"/>
                    <a:pt x="31750" y="1938"/>
                  </a:cubicBezTo>
                  <a:cubicBezTo>
                    <a:pt x="28921" y="641"/>
                    <a:pt x="25829" y="1"/>
                    <a:pt x="22719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38"/>
            <p:cNvSpPr/>
            <p:nvPr/>
          </p:nvSpPr>
          <p:spPr>
            <a:xfrm>
              <a:off x="2976550" y="1289550"/>
              <a:ext cx="1293825" cy="1117325"/>
            </a:xfrm>
            <a:custGeom>
              <a:avLst/>
              <a:gdLst/>
              <a:ahLst/>
              <a:cxnLst/>
              <a:rect l="l" t="t" r="r" b="b"/>
              <a:pathLst>
                <a:path w="51753" h="44693" extrusionOk="0">
                  <a:moveTo>
                    <a:pt x="23375" y="1"/>
                  </a:moveTo>
                  <a:cubicBezTo>
                    <a:pt x="16653" y="1"/>
                    <a:pt x="10456" y="3652"/>
                    <a:pt x="7303" y="9696"/>
                  </a:cubicBezTo>
                  <a:lnTo>
                    <a:pt x="5398" y="1758"/>
                  </a:lnTo>
                  <a:lnTo>
                    <a:pt x="5398" y="1758"/>
                  </a:lnTo>
                  <a:cubicBezTo>
                    <a:pt x="1" y="16998"/>
                    <a:pt x="6668" y="34143"/>
                    <a:pt x="20956" y="42081"/>
                  </a:cubicBezTo>
                  <a:cubicBezTo>
                    <a:pt x="24413" y="43809"/>
                    <a:pt x="28385" y="44692"/>
                    <a:pt x="32271" y="44692"/>
                  </a:cubicBezTo>
                  <a:cubicBezTo>
                    <a:pt x="39805" y="44692"/>
                    <a:pt x="47017" y="41373"/>
                    <a:pt x="49531" y="34461"/>
                  </a:cubicBezTo>
                  <a:cubicBezTo>
                    <a:pt x="51753" y="27793"/>
                    <a:pt x="50166" y="20173"/>
                    <a:pt x="46038" y="14776"/>
                  </a:cubicBezTo>
                  <a:cubicBezTo>
                    <a:pt x="41911" y="7473"/>
                    <a:pt x="35243" y="2393"/>
                    <a:pt x="27623" y="488"/>
                  </a:cubicBezTo>
                  <a:cubicBezTo>
                    <a:pt x="26199" y="159"/>
                    <a:pt x="24776" y="1"/>
                    <a:pt x="23375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38"/>
            <p:cNvSpPr/>
            <p:nvPr/>
          </p:nvSpPr>
          <p:spPr>
            <a:xfrm>
              <a:off x="4325925" y="2524125"/>
              <a:ext cx="1135075" cy="968075"/>
            </a:xfrm>
            <a:custGeom>
              <a:avLst/>
              <a:gdLst/>
              <a:ahLst/>
              <a:cxnLst/>
              <a:rect l="l" t="t" r="r" b="b"/>
              <a:pathLst>
                <a:path w="45403" h="38723" extrusionOk="0">
                  <a:moveTo>
                    <a:pt x="12701" y="0"/>
                  </a:moveTo>
                  <a:lnTo>
                    <a:pt x="12701" y="0"/>
                  </a:lnTo>
                  <a:cubicBezTo>
                    <a:pt x="3176" y="6350"/>
                    <a:pt x="1" y="19050"/>
                    <a:pt x="5398" y="29210"/>
                  </a:cubicBezTo>
                  <a:cubicBezTo>
                    <a:pt x="9493" y="35353"/>
                    <a:pt x="16362" y="38723"/>
                    <a:pt x="23364" y="38723"/>
                  </a:cubicBezTo>
                  <a:cubicBezTo>
                    <a:pt x="27219" y="38723"/>
                    <a:pt x="31114" y="37702"/>
                    <a:pt x="34608" y="35560"/>
                  </a:cubicBezTo>
                  <a:cubicBezTo>
                    <a:pt x="43816" y="28575"/>
                    <a:pt x="45403" y="15240"/>
                    <a:pt x="38101" y="6350"/>
                  </a:cubicBezTo>
                  <a:cubicBezTo>
                    <a:pt x="34131" y="2527"/>
                    <a:pt x="29140" y="679"/>
                    <a:pt x="24200" y="679"/>
                  </a:cubicBezTo>
                  <a:cubicBezTo>
                    <a:pt x="18472" y="679"/>
                    <a:pt x="12811" y="3164"/>
                    <a:pt x="8891" y="7938"/>
                  </a:cubicBezTo>
                  <a:lnTo>
                    <a:pt x="12701" y="0"/>
                  </a:ln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38"/>
            <p:cNvSpPr/>
            <p:nvPr/>
          </p:nvSpPr>
          <p:spPr>
            <a:xfrm>
              <a:off x="4572000" y="1270000"/>
              <a:ext cx="825500" cy="714375"/>
            </a:xfrm>
            <a:custGeom>
              <a:avLst/>
              <a:gdLst/>
              <a:ahLst/>
              <a:cxnLst/>
              <a:rect l="l" t="t" r="r" b="b"/>
              <a:pathLst>
                <a:path w="33020" h="28575" extrusionOk="0">
                  <a:moveTo>
                    <a:pt x="9525" y="0"/>
                  </a:moveTo>
                  <a:cubicBezTo>
                    <a:pt x="5183" y="0"/>
                    <a:pt x="1633" y="2375"/>
                    <a:pt x="318" y="6403"/>
                  </a:cubicBezTo>
                  <a:lnTo>
                    <a:pt x="318" y="6403"/>
                  </a:lnTo>
                  <a:cubicBezTo>
                    <a:pt x="205" y="5964"/>
                    <a:pt x="98" y="5523"/>
                    <a:pt x="0" y="5080"/>
                  </a:cubicBezTo>
                  <a:lnTo>
                    <a:pt x="0" y="7620"/>
                  </a:lnTo>
                  <a:cubicBezTo>
                    <a:pt x="84" y="7199"/>
                    <a:pt x="191" y="6794"/>
                    <a:pt x="318" y="6403"/>
                  </a:cubicBezTo>
                  <a:lnTo>
                    <a:pt x="318" y="6403"/>
                  </a:lnTo>
                  <a:cubicBezTo>
                    <a:pt x="1668" y="11628"/>
                    <a:pt x="4056" y="16562"/>
                    <a:pt x="6985" y="20955"/>
                  </a:cubicBezTo>
                  <a:cubicBezTo>
                    <a:pt x="10478" y="25718"/>
                    <a:pt x="16193" y="28575"/>
                    <a:pt x="21908" y="28575"/>
                  </a:cubicBezTo>
                  <a:cubicBezTo>
                    <a:pt x="27940" y="28575"/>
                    <a:pt x="33020" y="23495"/>
                    <a:pt x="33020" y="17463"/>
                  </a:cubicBezTo>
                  <a:cubicBezTo>
                    <a:pt x="32703" y="11430"/>
                    <a:pt x="26988" y="7303"/>
                    <a:pt x="21590" y="4128"/>
                  </a:cubicBezTo>
                  <a:cubicBezTo>
                    <a:pt x="17780" y="1905"/>
                    <a:pt x="13653" y="318"/>
                    <a:pt x="9525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38"/>
            <p:cNvSpPr/>
            <p:nvPr/>
          </p:nvSpPr>
          <p:spPr>
            <a:xfrm>
              <a:off x="3325800" y="3222625"/>
              <a:ext cx="500075" cy="434150"/>
            </a:xfrm>
            <a:custGeom>
              <a:avLst/>
              <a:gdLst/>
              <a:ahLst/>
              <a:cxnLst/>
              <a:rect l="l" t="t" r="r" b="b"/>
              <a:pathLst>
                <a:path w="20003" h="17366" extrusionOk="0">
                  <a:moveTo>
                    <a:pt x="10796" y="0"/>
                  </a:moveTo>
                  <a:lnTo>
                    <a:pt x="6351" y="953"/>
                  </a:lnTo>
                  <a:cubicBezTo>
                    <a:pt x="953" y="3810"/>
                    <a:pt x="1" y="10795"/>
                    <a:pt x="4128" y="14923"/>
                  </a:cubicBezTo>
                  <a:cubicBezTo>
                    <a:pt x="5912" y="16579"/>
                    <a:pt x="8105" y="17366"/>
                    <a:pt x="10255" y="17366"/>
                  </a:cubicBezTo>
                  <a:cubicBezTo>
                    <a:pt x="13463" y="17366"/>
                    <a:pt x="16577" y="15614"/>
                    <a:pt x="18098" y="12383"/>
                  </a:cubicBezTo>
                  <a:cubicBezTo>
                    <a:pt x="20003" y="6985"/>
                    <a:pt x="16511" y="953"/>
                    <a:pt x="10796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38"/>
            <p:cNvSpPr/>
            <p:nvPr/>
          </p:nvSpPr>
          <p:spPr>
            <a:xfrm>
              <a:off x="2500300" y="3816150"/>
              <a:ext cx="638650" cy="517425"/>
            </a:xfrm>
            <a:custGeom>
              <a:avLst/>
              <a:gdLst/>
              <a:ahLst/>
              <a:cxnLst/>
              <a:rect l="l" t="t" r="r" b="b"/>
              <a:pathLst>
                <a:path w="25546" h="20697" extrusionOk="0">
                  <a:moveTo>
                    <a:pt x="13804" y="0"/>
                  </a:moveTo>
                  <a:cubicBezTo>
                    <a:pt x="10452" y="0"/>
                    <a:pt x="7167" y="1342"/>
                    <a:pt x="5398" y="4199"/>
                  </a:cubicBezTo>
                  <a:lnTo>
                    <a:pt x="5081" y="1024"/>
                  </a:lnTo>
                  <a:lnTo>
                    <a:pt x="5081" y="1024"/>
                  </a:lnTo>
                  <a:cubicBezTo>
                    <a:pt x="1" y="7692"/>
                    <a:pt x="2541" y="17534"/>
                    <a:pt x="10161" y="20392"/>
                  </a:cubicBezTo>
                  <a:cubicBezTo>
                    <a:pt x="11058" y="20599"/>
                    <a:pt x="11945" y="20697"/>
                    <a:pt x="12810" y="20697"/>
                  </a:cubicBezTo>
                  <a:cubicBezTo>
                    <a:pt x="19899" y="20697"/>
                    <a:pt x="25545" y="14096"/>
                    <a:pt x="24131" y="6739"/>
                  </a:cubicBezTo>
                  <a:cubicBezTo>
                    <a:pt x="22861" y="2385"/>
                    <a:pt x="18273" y="0"/>
                    <a:pt x="13804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38"/>
            <p:cNvSpPr/>
            <p:nvPr/>
          </p:nvSpPr>
          <p:spPr>
            <a:xfrm>
              <a:off x="3794125" y="4088150"/>
              <a:ext cx="857250" cy="747400"/>
            </a:xfrm>
            <a:custGeom>
              <a:avLst/>
              <a:gdLst/>
              <a:ahLst/>
              <a:cxnLst/>
              <a:rect l="l" t="t" r="r" b="b"/>
              <a:pathLst>
                <a:path w="34290" h="29896" extrusionOk="0">
                  <a:moveTo>
                    <a:pt x="21830" y="1"/>
                  </a:moveTo>
                  <a:cubicBezTo>
                    <a:pt x="19538" y="1"/>
                    <a:pt x="17213" y="711"/>
                    <a:pt x="15222" y="2113"/>
                  </a:cubicBezTo>
                  <a:lnTo>
                    <a:pt x="15222" y="2113"/>
                  </a:lnTo>
                  <a:cubicBezTo>
                    <a:pt x="14721" y="2053"/>
                    <a:pt x="14222" y="2023"/>
                    <a:pt x="13727" y="2023"/>
                  </a:cubicBezTo>
                  <a:cubicBezTo>
                    <a:pt x="7252" y="2023"/>
                    <a:pt x="1493" y="7057"/>
                    <a:pt x="635" y="13639"/>
                  </a:cubicBezTo>
                  <a:cubicBezTo>
                    <a:pt x="0" y="21259"/>
                    <a:pt x="5080" y="27927"/>
                    <a:pt x="12383" y="29514"/>
                  </a:cubicBezTo>
                  <a:cubicBezTo>
                    <a:pt x="13565" y="29771"/>
                    <a:pt x="14748" y="29895"/>
                    <a:pt x="15916" y="29895"/>
                  </a:cubicBezTo>
                  <a:cubicBezTo>
                    <a:pt x="21959" y="29895"/>
                    <a:pt x="27605" y="26580"/>
                    <a:pt x="30798" y="21259"/>
                  </a:cubicBezTo>
                  <a:cubicBezTo>
                    <a:pt x="34290" y="15862"/>
                    <a:pt x="33973" y="9194"/>
                    <a:pt x="30163" y="4114"/>
                  </a:cubicBezTo>
                  <a:cubicBezTo>
                    <a:pt x="28093" y="1355"/>
                    <a:pt x="24993" y="1"/>
                    <a:pt x="21830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38"/>
            <p:cNvSpPr/>
            <p:nvPr/>
          </p:nvSpPr>
          <p:spPr>
            <a:xfrm>
              <a:off x="920750" y="240450"/>
              <a:ext cx="5619750" cy="5227750"/>
            </a:xfrm>
            <a:custGeom>
              <a:avLst/>
              <a:gdLst/>
              <a:ahLst/>
              <a:cxnLst/>
              <a:rect l="l" t="t" r="r" b="b"/>
              <a:pathLst>
                <a:path w="224790" h="209110" extrusionOk="0">
                  <a:moveTo>
                    <a:pt x="120672" y="5067"/>
                  </a:moveTo>
                  <a:cubicBezTo>
                    <a:pt x="137102" y="5067"/>
                    <a:pt x="153503" y="8991"/>
                    <a:pt x="167958" y="17052"/>
                  </a:cubicBezTo>
                  <a:cubicBezTo>
                    <a:pt x="194945" y="30705"/>
                    <a:pt x="213360" y="56740"/>
                    <a:pt x="218123" y="86585"/>
                  </a:cubicBezTo>
                  <a:cubicBezTo>
                    <a:pt x="220345" y="100555"/>
                    <a:pt x="219075" y="114842"/>
                    <a:pt x="214630" y="128177"/>
                  </a:cubicBezTo>
                  <a:cubicBezTo>
                    <a:pt x="209233" y="147862"/>
                    <a:pt x="198438" y="165642"/>
                    <a:pt x="183515" y="179930"/>
                  </a:cubicBezTo>
                  <a:cubicBezTo>
                    <a:pt x="169545" y="192947"/>
                    <a:pt x="151448" y="200885"/>
                    <a:pt x="132398" y="203107"/>
                  </a:cubicBezTo>
                  <a:cubicBezTo>
                    <a:pt x="128029" y="203760"/>
                    <a:pt x="123764" y="204071"/>
                    <a:pt x="119594" y="204071"/>
                  </a:cubicBezTo>
                  <a:cubicBezTo>
                    <a:pt x="97392" y="204071"/>
                    <a:pt x="77866" y="195249"/>
                    <a:pt x="59690" y="182152"/>
                  </a:cubicBezTo>
                  <a:cubicBezTo>
                    <a:pt x="43498" y="170405"/>
                    <a:pt x="29845" y="155800"/>
                    <a:pt x="19368" y="138972"/>
                  </a:cubicBezTo>
                  <a:cubicBezTo>
                    <a:pt x="11430" y="126590"/>
                    <a:pt x="7620" y="112302"/>
                    <a:pt x="8255" y="98015"/>
                  </a:cubicBezTo>
                  <a:cubicBezTo>
                    <a:pt x="8573" y="92935"/>
                    <a:pt x="9525" y="87855"/>
                    <a:pt x="10795" y="83410"/>
                  </a:cubicBezTo>
                  <a:cubicBezTo>
                    <a:pt x="14605" y="71662"/>
                    <a:pt x="19368" y="60550"/>
                    <a:pt x="25400" y="50072"/>
                  </a:cubicBezTo>
                  <a:cubicBezTo>
                    <a:pt x="33655" y="36102"/>
                    <a:pt x="45403" y="24672"/>
                    <a:pt x="59373" y="16735"/>
                  </a:cubicBezTo>
                  <a:cubicBezTo>
                    <a:pt x="64135" y="14195"/>
                    <a:pt x="69215" y="11972"/>
                    <a:pt x="74613" y="10702"/>
                  </a:cubicBezTo>
                  <a:cubicBezTo>
                    <a:pt x="78423" y="10067"/>
                    <a:pt x="82233" y="8797"/>
                    <a:pt x="85725" y="7527"/>
                  </a:cubicBezTo>
                  <a:cubicBezTo>
                    <a:pt x="93743" y="6145"/>
                    <a:pt x="102002" y="5244"/>
                    <a:pt x="110082" y="5244"/>
                  </a:cubicBezTo>
                  <a:cubicBezTo>
                    <a:pt x="111281" y="5244"/>
                    <a:pt x="112476" y="5263"/>
                    <a:pt x="113665" y="5305"/>
                  </a:cubicBezTo>
                  <a:cubicBezTo>
                    <a:pt x="115997" y="5146"/>
                    <a:pt x="118335" y="5067"/>
                    <a:pt x="120672" y="5067"/>
                  </a:cubicBezTo>
                  <a:close/>
                  <a:moveTo>
                    <a:pt x="119657" y="0"/>
                  </a:moveTo>
                  <a:cubicBezTo>
                    <a:pt x="117344" y="0"/>
                    <a:pt x="115028" y="75"/>
                    <a:pt x="112713" y="225"/>
                  </a:cubicBezTo>
                  <a:cubicBezTo>
                    <a:pt x="107315" y="542"/>
                    <a:pt x="101600" y="542"/>
                    <a:pt x="96203" y="1177"/>
                  </a:cubicBezTo>
                  <a:cubicBezTo>
                    <a:pt x="83185" y="2130"/>
                    <a:pt x="70485" y="5940"/>
                    <a:pt x="59055" y="11972"/>
                  </a:cubicBezTo>
                  <a:cubicBezTo>
                    <a:pt x="43180" y="19910"/>
                    <a:pt x="29845" y="32292"/>
                    <a:pt x="20955" y="47850"/>
                  </a:cubicBezTo>
                  <a:cubicBezTo>
                    <a:pt x="15240" y="57692"/>
                    <a:pt x="10795" y="67852"/>
                    <a:pt x="7303" y="78647"/>
                  </a:cubicBezTo>
                  <a:cubicBezTo>
                    <a:pt x="0" y="98332"/>
                    <a:pt x="2223" y="119922"/>
                    <a:pt x="13335" y="137702"/>
                  </a:cubicBezTo>
                  <a:cubicBezTo>
                    <a:pt x="26035" y="160245"/>
                    <a:pt x="44450" y="178977"/>
                    <a:pt x="66358" y="192312"/>
                  </a:cubicBezTo>
                  <a:cubicBezTo>
                    <a:pt x="83054" y="202747"/>
                    <a:pt x="100607" y="209110"/>
                    <a:pt x="119899" y="209110"/>
                  </a:cubicBezTo>
                  <a:cubicBezTo>
                    <a:pt x="124086" y="209110"/>
                    <a:pt x="128355" y="208810"/>
                    <a:pt x="132715" y="208187"/>
                  </a:cubicBezTo>
                  <a:cubicBezTo>
                    <a:pt x="150813" y="205965"/>
                    <a:pt x="167958" y="198662"/>
                    <a:pt x="182245" y="187232"/>
                  </a:cubicBezTo>
                  <a:cubicBezTo>
                    <a:pt x="201295" y="171040"/>
                    <a:pt x="214630" y="149450"/>
                    <a:pt x="220345" y="125637"/>
                  </a:cubicBezTo>
                  <a:cubicBezTo>
                    <a:pt x="223838" y="112620"/>
                    <a:pt x="224790" y="99285"/>
                    <a:pt x="222885" y="85950"/>
                  </a:cubicBezTo>
                  <a:cubicBezTo>
                    <a:pt x="218123" y="54200"/>
                    <a:pt x="198120" y="26895"/>
                    <a:pt x="169545" y="12607"/>
                  </a:cubicBezTo>
                  <a:cubicBezTo>
                    <a:pt x="154137" y="4203"/>
                    <a:pt x="136999" y="0"/>
                    <a:pt x="119657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38"/>
            <p:cNvSpPr/>
            <p:nvPr/>
          </p:nvSpPr>
          <p:spPr>
            <a:xfrm>
              <a:off x="1254125" y="542950"/>
              <a:ext cx="5000625" cy="4529125"/>
            </a:xfrm>
            <a:custGeom>
              <a:avLst/>
              <a:gdLst/>
              <a:ahLst/>
              <a:cxnLst/>
              <a:rect l="l" t="t" r="r" b="b"/>
              <a:pathLst>
                <a:path w="200025" h="181165" extrusionOk="0">
                  <a:moveTo>
                    <a:pt x="103541" y="4820"/>
                  </a:moveTo>
                  <a:cubicBezTo>
                    <a:pt x="107975" y="4820"/>
                    <a:pt x="112414" y="5074"/>
                    <a:pt x="116840" y="5587"/>
                  </a:cubicBezTo>
                  <a:cubicBezTo>
                    <a:pt x="126048" y="6540"/>
                    <a:pt x="134620" y="9397"/>
                    <a:pt x="142558" y="14160"/>
                  </a:cubicBezTo>
                  <a:cubicBezTo>
                    <a:pt x="151765" y="18922"/>
                    <a:pt x="160020" y="24637"/>
                    <a:pt x="167958" y="30987"/>
                  </a:cubicBezTo>
                  <a:cubicBezTo>
                    <a:pt x="186055" y="45592"/>
                    <a:pt x="195580" y="68452"/>
                    <a:pt x="193358" y="91947"/>
                  </a:cubicBezTo>
                  <a:cubicBezTo>
                    <a:pt x="192723" y="98615"/>
                    <a:pt x="190818" y="105282"/>
                    <a:pt x="187643" y="111632"/>
                  </a:cubicBezTo>
                  <a:cubicBezTo>
                    <a:pt x="182880" y="123380"/>
                    <a:pt x="176213" y="134492"/>
                    <a:pt x="168910" y="144652"/>
                  </a:cubicBezTo>
                  <a:cubicBezTo>
                    <a:pt x="162878" y="153542"/>
                    <a:pt x="154623" y="160845"/>
                    <a:pt x="145098" y="165607"/>
                  </a:cubicBezTo>
                  <a:cubicBezTo>
                    <a:pt x="144136" y="167290"/>
                    <a:pt x="142445" y="168063"/>
                    <a:pt x="140716" y="168063"/>
                  </a:cubicBezTo>
                  <a:cubicBezTo>
                    <a:pt x="140162" y="168063"/>
                    <a:pt x="139604" y="167984"/>
                    <a:pt x="139065" y="167830"/>
                  </a:cubicBezTo>
                  <a:cubicBezTo>
                    <a:pt x="138863" y="169244"/>
                    <a:pt x="138147" y="169501"/>
                    <a:pt x="137243" y="169501"/>
                  </a:cubicBezTo>
                  <a:cubicBezTo>
                    <a:pt x="136727" y="169501"/>
                    <a:pt x="136150" y="169417"/>
                    <a:pt x="135573" y="169417"/>
                  </a:cubicBezTo>
                  <a:cubicBezTo>
                    <a:pt x="135255" y="171322"/>
                    <a:pt x="133668" y="170687"/>
                    <a:pt x="132398" y="171005"/>
                  </a:cubicBezTo>
                  <a:cubicBezTo>
                    <a:pt x="131763" y="172592"/>
                    <a:pt x="130175" y="172275"/>
                    <a:pt x="128905" y="172592"/>
                  </a:cubicBezTo>
                  <a:cubicBezTo>
                    <a:pt x="121343" y="175216"/>
                    <a:pt x="113480" y="176564"/>
                    <a:pt x="105645" y="176564"/>
                  </a:cubicBezTo>
                  <a:cubicBezTo>
                    <a:pt x="97363" y="176564"/>
                    <a:pt x="89112" y="175057"/>
                    <a:pt x="81280" y="171957"/>
                  </a:cubicBezTo>
                  <a:cubicBezTo>
                    <a:pt x="62865" y="165290"/>
                    <a:pt x="46355" y="155130"/>
                    <a:pt x="32703" y="141477"/>
                  </a:cubicBezTo>
                  <a:cubicBezTo>
                    <a:pt x="30798" y="139572"/>
                    <a:pt x="29210" y="137985"/>
                    <a:pt x="27623" y="136080"/>
                  </a:cubicBezTo>
                  <a:cubicBezTo>
                    <a:pt x="18098" y="123697"/>
                    <a:pt x="11113" y="109727"/>
                    <a:pt x="6668" y="95122"/>
                  </a:cubicBezTo>
                  <a:cubicBezTo>
                    <a:pt x="4445" y="86867"/>
                    <a:pt x="4763" y="78295"/>
                    <a:pt x="7620" y="70675"/>
                  </a:cubicBezTo>
                  <a:cubicBezTo>
                    <a:pt x="10160" y="62102"/>
                    <a:pt x="14605" y="54165"/>
                    <a:pt x="20320" y="47497"/>
                  </a:cubicBezTo>
                  <a:cubicBezTo>
                    <a:pt x="22225" y="45275"/>
                    <a:pt x="23813" y="43052"/>
                    <a:pt x="25083" y="40830"/>
                  </a:cubicBezTo>
                  <a:cubicBezTo>
                    <a:pt x="31750" y="30352"/>
                    <a:pt x="41275" y="21780"/>
                    <a:pt x="52388" y="16382"/>
                  </a:cubicBezTo>
                  <a:cubicBezTo>
                    <a:pt x="68602" y="8781"/>
                    <a:pt x="86030" y="4820"/>
                    <a:pt x="103541" y="4820"/>
                  </a:cubicBezTo>
                  <a:close/>
                  <a:moveTo>
                    <a:pt x="105158" y="1"/>
                  </a:moveTo>
                  <a:cubicBezTo>
                    <a:pt x="87547" y="1"/>
                    <a:pt x="69850" y="3615"/>
                    <a:pt x="53658" y="10667"/>
                  </a:cubicBezTo>
                  <a:cubicBezTo>
                    <a:pt x="40005" y="16700"/>
                    <a:pt x="28258" y="26860"/>
                    <a:pt x="20320" y="39560"/>
                  </a:cubicBezTo>
                  <a:cubicBezTo>
                    <a:pt x="19050" y="41465"/>
                    <a:pt x="17780" y="43052"/>
                    <a:pt x="16510" y="44957"/>
                  </a:cubicBezTo>
                  <a:cubicBezTo>
                    <a:pt x="10160" y="52260"/>
                    <a:pt x="5398" y="60832"/>
                    <a:pt x="2858" y="70040"/>
                  </a:cubicBezTo>
                  <a:cubicBezTo>
                    <a:pt x="635" y="77025"/>
                    <a:pt x="0" y="84327"/>
                    <a:pt x="953" y="91312"/>
                  </a:cubicBezTo>
                  <a:cubicBezTo>
                    <a:pt x="2858" y="99567"/>
                    <a:pt x="5715" y="107822"/>
                    <a:pt x="9843" y="115442"/>
                  </a:cubicBezTo>
                  <a:cubicBezTo>
                    <a:pt x="14923" y="127507"/>
                    <a:pt x="22543" y="138620"/>
                    <a:pt x="32385" y="147827"/>
                  </a:cubicBezTo>
                  <a:cubicBezTo>
                    <a:pt x="45720" y="159892"/>
                    <a:pt x="61595" y="169417"/>
                    <a:pt x="78423" y="176085"/>
                  </a:cubicBezTo>
                  <a:cubicBezTo>
                    <a:pt x="86360" y="179260"/>
                    <a:pt x="94615" y="181165"/>
                    <a:pt x="102870" y="181165"/>
                  </a:cubicBezTo>
                  <a:cubicBezTo>
                    <a:pt x="134303" y="180847"/>
                    <a:pt x="156528" y="169100"/>
                    <a:pt x="173355" y="146875"/>
                  </a:cubicBezTo>
                  <a:cubicBezTo>
                    <a:pt x="180658" y="136715"/>
                    <a:pt x="186690" y="125920"/>
                    <a:pt x="191770" y="114490"/>
                  </a:cubicBezTo>
                  <a:cubicBezTo>
                    <a:pt x="198120" y="101155"/>
                    <a:pt x="200025" y="86232"/>
                    <a:pt x="197168" y="71945"/>
                  </a:cubicBezTo>
                  <a:cubicBezTo>
                    <a:pt x="194310" y="55435"/>
                    <a:pt x="186055" y="40512"/>
                    <a:pt x="173355" y="29400"/>
                  </a:cubicBezTo>
                  <a:cubicBezTo>
                    <a:pt x="163195" y="20827"/>
                    <a:pt x="152083" y="13525"/>
                    <a:pt x="140335" y="7810"/>
                  </a:cubicBezTo>
                  <a:cubicBezTo>
                    <a:pt x="133033" y="3682"/>
                    <a:pt x="124778" y="1460"/>
                    <a:pt x="116523" y="507"/>
                  </a:cubicBezTo>
                  <a:cubicBezTo>
                    <a:pt x="112749" y="169"/>
                    <a:pt x="108955" y="1"/>
                    <a:pt x="10515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38"/>
            <p:cNvSpPr/>
            <p:nvPr/>
          </p:nvSpPr>
          <p:spPr>
            <a:xfrm>
              <a:off x="2857500" y="988275"/>
              <a:ext cx="1500200" cy="1640775"/>
            </a:xfrm>
            <a:custGeom>
              <a:avLst/>
              <a:gdLst/>
              <a:ahLst/>
              <a:cxnLst/>
              <a:rect l="l" t="t" r="r" b="b"/>
              <a:pathLst>
                <a:path w="60008" h="65631" extrusionOk="0">
                  <a:moveTo>
                    <a:pt x="26023" y="4769"/>
                  </a:moveTo>
                  <a:cubicBezTo>
                    <a:pt x="27391" y="4769"/>
                    <a:pt x="28777" y="4922"/>
                    <a:pt x="30163" y="5237"/>
                  </a:cubicBezTo>
                  <a:cubicBezTo>
                    <a:pt x="38100" y="6189"/>
                    <a:pt x="44768" y="10634"/>
                    <a:pt x="48895" y="17619"/>
                  </a:cubicBezTo>
                  <a:cubicBezTo>
                    <a:pt x="53340" y="25239"/>
                    <a:pt x="55563" y="34129"/>
                    <a:pt x="55245" y="43337"/>
                  </a:cubicBezTo>
                  <a:cubicBezTo>
                    <a:pt x="55245" y="43654"/>
                    <a:pt x="55245" y="45559"/>
                    <a:pt x="55245" y="46829"/>
                  </a:cubicBezTo>
                  <a:cubicBezTo>
                    <a:pt x="54928" y="50322"/>
                    <a:pt x="53340" y="53497"/>
                    <a:pt x="50483" y="55402"/>
                  </a:cubicBezTo>
                  <a:cubicBezTo>
                    <a:pt x="45773" y="58934"/>
                    <a:pt x="39841" y="60894"/>
                    <a:pt x="33852" y="60894"/>
                  </a:cubicBezTo>
                  <a:cubicBezTo>
                    <a:pt x="31766" y="60894"/>
                    <a:pt x="29673" y="60656"/>
                    <a:pt x="27623" y="60164"/>
                  </a:cubicBezTo>
                  <a:cubicBezTo>
                    <a:pt x="21590" y="58894"/>
                    <a:pt x="16828" y="54767"/>
                    <a:pt x="14288" y="49052"/>
                  </a:cubicBezTo>
                  <a:cubicBezTo>
                    <a:pt x="13018" y="46829"/>
                    <a:pt x="12383" y="44289"/>
                    <a:pt x="11748" y="42067"/>
                  </a:cubicBezTo>
                  <a:cubicBezTo>
                    <a:pt x="11430" y="39844"/>
                    <a:pt x="10160" y="37939"/>
                    <a:pt x="8573" y="36669"/>
                  </a:cubicBezTo>
                  <a:cubicBezTo>
                    <a:pt x="6668" y="35082"/>
                    <a:pt x="5398" y="32542"/>
                    <a:pt x="5715" y="30002"/>
                  </a:cubicBezTo>
                  <a:cubicBezTo>
                    <a:pt x="5080" y="23334"/>
                    <a:pt x="6985" y="16667"/>
                    <a:pt x="11430" y="11587"/>
                  </a:cubicBezTo>
                  <a:cubicBezTo>
                    <a:pt x="15248" y="7260"/>
                    <a:pt x="20494" y="4769"/>
                    <a:pt x="26023" y="4769"/>
                  </a:cubicBezTo>
                  <a:close/>
                  <a:moveTo>
                    <a:pt x="25873" y="1"/>
                  </a:moveTo>
                  <a:cubicBezTo>
                    <a:pt x="18613" y="1"/>
                    <a:pt x="11825" y="3358"/>
                    <a:pt x="7303" y="8729"/>
                  </a:cubicBezTo>
                  <a:cubicBezTo>
                    <a:pt x="3493" y="14127"/>
                    <a:pt x="953" y="20159"/>
                    <a:pt x="635" y="26509"/>
                  </a:cubicBezTo>
                  <a:cubicBezTo>
                    <a:pt x="0" y="30319"/>
                    <a:pt x="953" y="34129"/>
                    <a:pt x="2858" y="37622"/>
                  </a:cubicBezTo>
                  <a:cubicBezTo>
                    <a:pt x="5715" y="42067"/>
                    <a:pt x="7620" y="46829"/>
                    <a:pt x="10160" y="51592"/>
                  </a:cubicBezTo>
                  <a:cubicBezTo>
                    <a:pt x="13653" y="58894"/>
                    <a:pt x="20638" y="63974"/>
                    <a:pt x="28575" y="65244"/>
                  </a:cubicBezTo>
                  <a:cubicBezTo>
                    <a:pt x="30260" y="65503"/>
                    <a:pt x="31946" y="65630"/>
                    <a:pt x="33620" y="65630"/>
                  </a:cubicBezTo>
                  <a:cubicBezTo>
                    <a:pt x="40148" y="65630"/>
                    <a:pt x="46511" y="63701"/>
                    <a:pt x="52070" y="60164"/>
                  </a:cubicBezTo>
                  <a:cubicBezTo>
                    <a:pt x="56515" y="57307"/>
                    <a:pt x="59373" y="52862"/>
                    <a:pt x="59690" y="47782"/>
                  </a:cubicBezTo>
                  <a:cubicBezTo>
                    <a:pt x="60008" y="45877"/>
                    <a:pt x="60008" y="43972"/>
                    <a:pt x="60008" y="42067"/>
                  </a:cubicBezTo>
                  <a:cubicBezTo>
                    <a:pt x="60008" y="33177"/>
                    <a:pt x="57785" y="23969"/>
                    <a:pt x="53023" y="16032"/>
                  </a:cubicBezTo>
                  <a:cubicBezTo>
                    <a:pt x="48260" y="6824"/>
                    <a:pt x="39053" y="792"/>
                    <a:pt x="28575" y="157"/>
                  </a:cubicBezTo>
                  <a:cubicBezTo>
                    <a:pt x="27669" y="52"/>
                    <a:pt x="26767" y="1"/>
                    <a:pt x="2587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38"/>
            <p:cNvSpPr/>
            <p:nvPr/>
          </p:nvSpPr>
          <p:spPr>
            <a:xfrm>
              <a:off x="4222750" y="2264325"/>
              <a:ext cx="1555750" cy="1469950"/>
            </a:xfrm>
            <a:custGeom>
              <a:avLst/>
              <a:gdLst/>
              <a:ahLst/>
              <a:cxnLst/>
              <a:rect l="l" t="t" r="r" b="b"/>
              <a:pathLst>
                <a:path w="62230" h="58798" extrusionOk="0">
                  <a:moveTo>
                    <a:pt x="28208" y="4875"/>
                  </a:moveTo>
                  <a:cubicBezTo>
                    <a:pt x="28873" y="4875"/>
                    <a:pt x="29528" y="4915"/>
                    <a:pt x="30163" y="4995"/>
                  </a:cubicBezTo>
                  <a:cubicBezTo>
                    <a:pt x="41593" y="6265"/>
                    <a:pt x="50800" y="14837"/>
                    <a:pt x="53340" y="25950"/>
                  </a:cubicBezTo>
                  <a:cubicBezTo>
                    <a:pt x="54610" y="29125"/>
                    <a:pt x="54928" y="32935"/>
                    <a:pt x="54293" y="36427"/>
                  </a:cubicBezTo>
                  <a:cubicBezTo>
                    <a:pt x="53023" y="41825"/>
                    <a:pt x="49530" y="46587"/>
                    <a:pt x="44768" y="49445"/>
                  </a:cubicBezTo>
                  <a:cubicBezTo>
                    <a:pt x="40005" y="52620"/>
                    <a:pt x="34290" y="54207"/>
                    <a:pt x="28258" y="54207"/>
                  </a:cubicBezTo>
                  <a:cubicBezTo>
                    <a:pt x="19685" y="53890"/>
                    <a:pt x="12065" y="50715"/>
                    <a:pt x="8890" y="41507"/>
                  </a:cubicBezTo>
                  <a:cubicBezTo>
                    <a:pt x="6350" y="39602"/>
                    <a:pt x="4763" y="36110"/>
                    <a:pt x="5398" y="32935"/>
                  </a:cubicBezTo>
                  <a:cubicBezTo>
                    <a:pt x="4763" y="21187"/>
                    <a:pt x="11748" y="10392"/>
                    <a:pt x="22225" y="5947"/>
                  </a:cubicBezTo>
                  <a:cubicBezTo>
                    <a:pt x="24130" y="5233"/>
                    <a:pt x="26214" y="4875"/>
                    <a:pt x="28208" y="4875"/>
                  </a:cubicBezTo>
                  <a:close/>
                  <a:moveTo>
                    <a:pt x="28189" y="1"/>
                  </a:moveTo>
                  <a:cubicBezTo>
                    <a:pt x="23321" y="1"/>
                    <a:pt x="18579" y="1489"/>
                    <a:pt x="14605" y="4360"/>
                  </a:cubicBezTo>
                  <a:cubicBezTo>
                    <a:pt x="5715" y="10710"/>
                    <a:pt x="318" y="20870"/>
                    <a:pt x="318" y="31982"/>
                  </a:cubicBezTo>
                  <a:cubicBezTo>
                    <a:pt x="0" y="39285"/>
                    <a:pt x="3175" y="46270"/>
                    <a:pt x="9208" y="50715"/>
                  </a:cubicBezTo>
                  <a:cubicBezTo>
                    <a:pt x="14381" y="55888"/>
                    <a:pt x="21296" y="58797"/>
                    <a:pt x="28405" y="58797"/>
                  </a:cubicBezTo>
                  <a:cubicBezTo>
                    <a:pt x="30894" y="58797"/>
                    <a:pt x="33407" y="58441"/>
                    <a:pt x="35878" y="57700"/>
                  </a:cubicBezTo>
                  <a:cubicBezTo>
                    <a:pt x="37465" y="57065"/>
                    <a:pt x="39053" y="56747"/>
                    <a:pt x="40640" y="56430"/>
                  </a:cubicBezTo>
                  <a:cubicBezTo>
                    <a:pt x="55563" y="51350"/>
                    <a:pt x="62230" y="39920"/>
                    <a:pt x="58420" y="24680"/>
                  </a:cubicBezTo>
                  <a:cubicBezTo>
                    <a:pt x="55563" y="12932"/>
                    <a:pt x="46355" y="3725"/>
                    <a:pt x="34608" y="867"/>
                  </a:cubicBezTo>
                  <a:cubicBezTo>
                    <a:pt x="32480" y="287"/>
                    <a:pt x="30322" y="1"/>
                    <a:pt x="2818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38"/>
            <p:cNvSpPr/>
            <p:nvPr/>
          </p:nvSpPr>
          <p:spPr>
            <a:xfrm>
              <a:off x="1674800" y="1978275"/>
              <a:ext cx="1460525" cy="1474550"/>
            </a:xfrm>
            <a:custGeom>
              <a:avLst/>
              <a:gdLst/>
              <a:ahLst/>
              <a:cxnLst/>
              <a:rect l="l" t="t" r="r" b="b"/>
              <a:pathLst>
                <a:path w="58421" h="58982" extrusionOk="0">
                  <a:moveTo>
                    <a:pt x="26357" y="4798"/>
                  </a:moveTo>
                  <a:cubicBezTo>
                    <a:pt x="27351" y="4798"/>
                    <a:pt x="28281" y="4952"/>
                    <a:pt x="29211" y="5324"/>
                  </a:cubicBezTo>
                  <a:cubicBezTo>
                    <a:pt x="43498" y="9452"/>
                    <a:pt x="53341" y="23104"/>
                    <a:pt x="52388" y="38344"/>
                  </a:cubicBezTo>
                  <a:cubicBezTo>
                    <a:pt x="52071" y="45329"/>
                    <a:pt x="46991" y="51362"/>
                    <a:pt x="40006" y="52632"/>
                  </a:cubicBezTo>
                  <a:cubicBezTo>
                    <a:pt x="36831" y="53584"/>
                    <a:pt x="33338" y="54219"/>
                    <a:pt x="30163" y="54219"/>
                  </a:cubicBezTo>
                  <a:cubicBezTo>
                    <a:pt x="28893" y="53902"/>
                    <a:pt x="27623" y="53902"/>
                    <a:pt x="26036" y="53902"/>
                  </a:cubicBezTo>
                  <a:cubicBezTo>
                    <a:pt x="15241" y="52314"/>
                    <a:pt x="9208" y="46599"/>
                    <a:pt x="7303" y="35169"/>
                  </a:cubicBezTo>
                  <a:cubicBezTo>
                    <a:pt x="7303" y="34217"/>
                    <a:pt x="6986" y="32947"/>
                    <a:pt x="6668" y="31994"/>
                  </a:cubicBezTo>
                  <a:cubicBezTo>
                    <a:pt x="2223" y="22152"/>
                    <a:pt x="12066" y="7229"/>
                    <a:pt x="24131" y="5007"/>
                  </a:cubicBezTo>
                  <a:cubicBezTo>
                    <a:pt x="24920" y="4875"/>
                    <a:pt x="25654" y="4798"/>
                    <a:pt x="26357" y="4798"/>
                  </a:cubicBezTo>
                  <a:close/>
                  <a:moveTo>
                    <a:pt x="26125" y="1"/>
                  </a:moveTo>
                  <a:cubicBezTo>
                    <a:pt x="25147" y="1"/>
                    <a:pt x="24162" y="80"/>
                    <a:pt x="23178" y="244"/>
                  </a:cubicBezTo>
                  <a:cubicBezTo>
                    <a:pt x="12066" y="3102"/>
                    <a:pt x="3493" y="11992"/>
                    <a:pt x="1271" y="23422"/>
                  </a:cubicBezTo>
                  <a:cubicBezTo>
                    <a:pt x="1" y="33264"/>
                    <a:pt x="3176" y="43424"/>
                    <a:pt x="9843" y="51044"/>
                  </a:cubicBezTo>
                  <a:cubicBezTo>
                    <a:pt x="12066" y="53902"/>
                    <a:pt x="14923" y="55807"/>
                    <a:pt x="18416" y="56759"/>
                  </a:cubicBezTo>
                  <a:cubicBezTo>
                    <a:pt x="22226" y="58029"/>
                    <a:pt x="26036" y="58664"/>
                    <a:pt x="30163" y="58982"/>
                  </a:cubicBezTo>
                  <a:cubicBezTo>
                    <a:pt x="33021" y="58982"/>
                    <a:pt x="35878" y="58347"/>
                    <a:pt x="38736" y="57712"/>
                  </a:cubicBezTo>
                  <a:cubicBezTo>
                    <a:pt x="51753" y="54854"/>
                    <a:pt x="58421" y="46599"/>
                    <a:pt x="57468" y="33582"/>
                  </a:cubicBezTo>
                  <a:cubicBezTo>
                    <a:pt x="56198" y="18342"/>
                    <a:pt x="47943" y="8182"/>
                    <a:pt x="34291" y="1832"/>
                  </a:cubicBezTo>
                  <a:cubicBezTo>
                    <a:pt x="31700" y="654"/>
                    <a:pt x="28935" y="1"/>
                    <a:pt x="2612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38"/>
            <p:cNvSpPr/>
            <p:nvPr/>
          </p:nvSpPr>
          <p:spPr>
            <a:xfrm>
              <a:off x="4429125" y="1039500"/>
              <a:ext cx="1245475" cy="1151525"/>
            </a:xfrm>
            <a:custGeom>
              <a:avLst/>
              <a:gdLst/>
              <a:ahLst/>
              <a:cxnLst/>
              <a:rect l="l" t="t" r="r" b="b"/>
              <a:pathLst>
                <a:path w="49819" h="46061" extrusionOk="0">
                  <a:moveTo>
                    <a:pt x="12218" y="4736"/>
                  </a:moveTo>
                  <a:cubicBezTo>
                    <a:pt x="13281" y="4736"/>
                    <a:pt x="14340" y="5053"/>
                    <a:pt x="15240" y="5728"/>
                  </a:cubicBezTo>
                  <a:cubicBezTo>
                    <a:pt x="25718" y="9538"/>
                    <a:pt x="34608" y="16523"/>
                    <a:pt x="40958" y="25413"/>
                  </a:cubicBezTo>
                  <a:cubicBezTo>
                    <a:pt x="42863" y="27635"/>
                    <a:pt x="43815" y="30493"/>
                    <a:pt x="43815" y="33668"/>
                  </a:cubicBezTo>
                  <a:cubicBezTo>
                    <a:pt x="44425" y="37939"/>
                    <a:pt x="40638" y="41624"/>
                    <a:pt x="36397" y="41624"/>
                  </a:cubicBezTo>
                  <a:cubicBezTo>
                    <a:pt x="36225" y="41624"/>
                    <a:pt x="36051" y="41617"/>
                    <a:pt x="35878" y="41605"/>
                  </a:cubicBezTo>
                  <a:cubicBezTo>
                    <a:pt x="27623" y="40970"/>
                    <a:pt x="19368" y="39383"/>
                    <a:pt x="11748" y="36525"/>
                  </a:cubicBezTo>
                  <a:cubicBezTo>
                    <a:pt x="7620" y="34938"/>
                    <a:pt x="5080" y="31128"/>
                    <a:pt x="5398" y="27000"/>
                  </a:cubicBezTo>
                  <a:cubicBezTo>
                    <a:pt x="5080" y="22873"/>
                    <a:pt x="5080" y="18428"/>
                    <a:pt x="5080" y="14618"/>
                  </a:cubicBezTo>
                  <a:cubicBezTo>
                    <a:pt x="4763" y="12078"/>
                    <a:pt x="5715" y="9538"/>
                    <a:pt x="7303" y="7633"/>
                  </a:cubicBezTo>
                  <a:cubicBezTo>
                    <a:pt x="8328" y="5787"/>
                    <a:pt x="10280" y="4736"/>
                    <a:pt x="12218" y="4736"/>
                  </a:cubicBezTo>
                  <a:close/>
                  <a:moveTo>
                    <a:pt x="12152" y="0"/>
                  </a:moveTo>
                  <a:cubicBezTo>
                    <a:pt x="9102" y="0"/>
                    <a:pt x="6645" y="1623"/>
                    <a:pt x="3493" y="4775"/>
                  </a:cubicBezTo>
                  <a:cubicBezTo>
                    <a:pt x="953" y="6998"/>
                    <a:pt x="0" y="10173"/>
                    <a:pt x="318" y="13665"/>
                  </a:cubicBezTo>
                  <a:lnTo>
                    <a:pt x="318" y="18745"/>
                  </a:lnTo>
                  <a:lnTo>
                    <a:pt x="318" y="26048"/>
                  </a:lnTo>
                  <a:cubicBezTo>
                    <a:pt x="0" y="33033"/>
                    <a:pt x="4445" y="39065"/>
                    <a:pt x="11113" y="40970"/>
                  </a:cubicBezTo>
                  <a:cubicBezTo>
                    <a:pt x="19050" y="43828"/>
                    <a:pt x="27623" y="45733"/>
                    <a:pt x="36195" y="46050"/>
                  </a:cubicBezTo>
                  <a:cubicBezTo>
                    <a:pt x="36370" y="46057"/>
                    <a:pt x="36544" y="46061"/>
                    <a:pt x="36717" y="46061"/>
                  </a:cubicBezTo>
                  <a:cubicBezTo>
                    <a:pt x="44088" y="46061"/>
                    <a:pt x="49818" y="39525"/>
                    <a:pt x="48578" y="32080"/>
                  </a:cubicBezTo>
                  <a:cubicBezTo>
                    <a:pt x="48260" y="28905"/>
                    <a:pt x="46990" y="26048"/>
                    <a:pt x="45403" y="23508"/>
                  </a:cubicBezTo>
                  <a:cubicBezTo>
                    <a:pt x="38418" y="13348"/>
                    <a:pt x="28575" y="5728"/>
                    <a:pt x="17463" y="1283"/>
                  </a:cubicBezTo>
                  <a:cubicBezTo>
                    <a:pt x="15423" y="424"/>
                    <a:pt x="13710" y="0"/>
                    <a:pt x="1215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38"/>
            <p:cNvSpPr/>
            <p:nvPr/>
          </p:nvSpPr>
          <p:spPr>
            <a:xfrm>
              <a:off x="3532175" y="3871550"/>
              <a:ext cx="1412900" cy="1002075"/>
            </a:xfrm>
            <a:custGeom>
              <a:avLst/>
              <a:gdLst/>
              <a:ahLst/>
              <a:cxnLst/>
              <a:rect l="l" t="t" r="r" b="b"/>
              <a:pathLst>
                <a:path w="56516" h="40083" extrusionOk="0">
                  <a:moveTo>
                    <a:pt x="29844" y="4761"/>
                  </a:moveTo>
                  <a:cubicBezTo>
                    <a:pt x="33541" y="4761"/>
                    <a:pt x="37201" y="5423"/>
                    <a:pt x="40641" y="6746"/>
                  </a:cubicBezTo>
                  <a:cubicBezTo>
                    <a:pt x="46673" y="8651"/>
                    <a:pt x="50801" y="14683"/>
                    <a:pt x="50166" y="21351"/>
                  </a:cubicBezTo>
                  <a:cubicBezTo>
                    <a:pt x="50166" y="25161"/>
                    <a:pt x="47943" y="28971"/>
                    <a:pt x="44451" y="30558"/>
                  </a:cubicBezTo>
                  <a:cubicBezTo>
                    <a:pt x="39255" y="33805"/>
                    <a:pt x="33322" y="35429"/>
                    <a:pt x="27355" y="35429"/>
                  </a:cubicBezTo>
                  <a:cubicBezTo>
                    <a:pt x="24570" y="35429"/>
                    <a:pt x="21778" y="35075"/>
                    <a:pt x="19051" y="34368"/>
                  </a:cubicBezTo>
                  <a:lnTo>
                    <a:pt x="18416" y="34368"/>
                  </a:lnTo>
                  <a:cubicBezTo>
                    <a:pt x="5398" y="29923"/>
                    <a:pt x="3493" y="20398"/>
                    <a:pt x="13336" y="10556"/>
                  </a:cubicBezTo>
                  <a:cubicBezTo>
                    <a:pt x="17146" y="7063"/>
                    <a:pt x="22226" y="5158"/>
                    <a:pt x="27623" y="4841"/>
                  </a:cubicBezTo>
                  <a:cubicBezTo>
                    <a:pt x="28364" y="4788"/>
                    <a:pt x="29105" y="4761"/>
                    <a:pt x="29844" y="4761"/>
                  </a:cubicBezTo>
                  <a:close/>
                  <a:moveTo>
                    <a:pt x="30444" y="0"/>
                  </a:moveTo>
                  <a:cubicBezTo>
                    <a:pt x="29709" y="0"/>
                    <a:pt x="28979" y="26"/>
                    <a:pt x="28258" y="78"/>
                  </a:cubicBezTo>
                  <a:cubicBezTo>
                    <a:pt x="17146" y="1031"/>
                    <a:pt x="8256" y="5476"/>
                    <a:pt x="3811" y="15953"/>
                  </a:cubicBezTo>
                  <a:cubicBezTo>
                    <a:pt x="1" y="23256"/>
                    <a:pt x="2858" y="31828"/>
                    <a:pt x="9843" y="35638"/>
                  </a:cubicBezTo>
                  <a:cubicBezTo>
                    <a:pt x="14288" y="38813"/>
                    <a:pt x="19368" y="40083"/>
                    <a:pt x="24766" y="40083"/>
                  </a:cubicBezTo>
                  <a:cubicBezTo>
                    <a:pt x="29211" y="40083"/>
                    <a:pt x="33656" y="39766"/>
                    <a:pt x="38101" y="39766"/>
                  </a:cubicBezTo>
                  <a:cubicBezTo>
                    <a:pt x="38736" y="38496"/>
                    <a:pt x="40323" y="38496"/>
                    <a:pt x="41276" y="38178"/>
                  </a:cubicBezTo>
                  <a:lnTo>
                    <a:pt x="44451" y="36591"/>
                  </a:lnTo>
                  <a:cubicBezTo>
                    <a:pt x="45403" y="35638"/>
                    <a:pt x="46356" y="35003"/>
                    <a:pt x="47626" y="35003"/>
                  </a:cubicBezTo>
                  <a:cubicBezTo>
                    <a:pt x="48896" y="33416"/>
                    <a:pt x="50483" y="31828"/>
                    <a:pt x="52388" y="30876"/>
                  </a:cubicBezTo>
                  <a:cubicBezTo>
                    <a:pt x="52706" y="29606"/>
                    <a:pt x="53341" y="28336"/>
                    <a:pt x="53976" y="27066"/>
                  </a:cubicBezTo>
                  <a:cubicBezTo>
                    <a:pt x="56516" y="16271"/>
                    <a:pt x="53341" y="6428"/>
                    <a:pt x="41911" y="2301"/>
                  </a:cubicBezTo>
                  <a:cubicBezTo>
                    <a:pt x="38187" y="705"/>
                    <a:pt x="34240" y="0"/>
                    <a:pt x="3044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38"/>
            <p:cNvSpPr/>
            <p:nvPr/>
          </p:nvSpPr>
          <p:spPr>
            <a:xfrm>
              <a:off x="2356825" y="3644725"/>
              <a:ext cx="1072175" cy="895525"/>
            </a:xfrm>
            <a:custGeom>
              <a:avLst/>
              <a:gdLst/>
              <a:ahLst/>
              <a:cxnLst/>
              <a:rect l="l" t="t" r="r" b="b"/>
              <a:pathLst>
                <a:path w="42887" h="35821" extrusionOk="0">
                  <a:moveTo>
                    <a:pt x="14722" y="4411"/>
                  </a:moveTo>
                  <a:cubicBezTo>
                    <a:pt x="15414" y="4411"/>
                    <a:pt x="16128" y="4505"/>
                    <a:pt x="16852" y="4706"/>
                  </a:cubicBezTo>
                  <a:cubicBezTo>
                    <a:pt x="27330" y="6929"/>
                    <a:pt x="35267" y="15501"/>
                    <a:pt x="36537" y="26296"/>
                  </a:cubicBezTo>
                  <a:cubicBezTo>
                    <a:pt x="36855" y="28201"/>
                    <a:pt x="35585" y="30106"/>
                    <a:pt x="33680" y="30424"/>
                  </a:cubicBezTo>
                  <a:cubicBezTo>
                    <a:pt x="32410" y="31059"/>
                    <a:pt x="30822" y="31059"/>
                    <a:pt x="29870" y="31059"/>
                  </a:cubicBezTo>
                  <a:cubicBezTo>
                    <a:pt x="25742" y="30424"/>
                    <a:pt x="21932" y="28836"/>
                    <a:pt x="18122" y="26614"/>
                  </a:cubicBezTo>
                  <a:cubicBezTo>
                    <a:pt x="17487" y="26296"/>
                    <a:pt x="17170" y="25026"/>
                    <a:pt x="16535" y="24074"/>
                  </a:cubicBezTo>
                  <a:cubicBezTo>
                    <a:pt x="16217" y="22486"/>
                    <a:pt x="14630" y="21216"/>
                    <a:pt x="13042" y="20899"/>
                  </a:cubicBezTo>
                  <a:cubicBezTo>
                    <a:pt x="9232" y="20264"/>
                    <a:pt x="7962" y="17089"/>
                    <a:pt x="7327" y="13596"/>
                  </a:cubicBezTo>
                  <a:cubicBezTo>
                    <a:pt x="6218" y="8882"/>
                    <a:pt x="9952" y="4411"/>
                    <a:pt x="14722" y="4411"/>
                  </a:cubicBezTo>
                  <a:close/>
                  <a:moveTo>
                    <a:pt x="14027" y="1"/>
                  </a:moveTo>
                  <a:cubicBezTo>
                    <a:pt x="6009" y="1"/>
                    <a:pt x="1" y="8068"/>
                    <a:pt x="2882" y="16136"/>
                  </a:cubicBezTo>
                  <a:cubicBezTo>
                    <a:pt x="3517" y="18359"/>
                    <a:pt x="4470" y="20581"/>
                    <a:pt x="6375" y="22486"/>
                  </a:cubicBezTo>
                  <a:cubicBezTo>
                    <a:pt x="8280" y="25026"/>
                    <a:pt x="10502" y="27249"/>
                    <a:pt x="13360" y="29471"/>
                  </a:cubicBezTo>
                  <a:cubicBezTo>
                    <a:pt x="18122" y="32964"/>
                    <a:pt x="23837" y="35186"/>
                    <a:pt x="29552" y="35821"/>
                  </a:cubicBezTo>
                  <a:cubicBezTo>
                    <a:pt x="31457" y="35821"/>
                    <a:pt x="33045" y="35504"/>
                    <a:pt x="34632" y="35186"/>
                  </a:cubicBezTo>
                  <a:cubicBezTo>
                    <a:pt x="39712" y="34551"/>
                    <a:pt x="42887" y="29154"/>
                    <a:pt x="40982" y="24709"/>
                  </a:cubicBezTo>
                  <a:cubicBezTo>
                    <a:pt x="40665" y="22169"/>
                    <a:pt x="39712" y="19946"/>
                    <a:pt x="38760" y="17724"/>
                  </a:cubicBezTo>
                  <a:cubicBezTo>
                    <a:pt x="34950" y="8199"/>
                    <a:pt x="26695" y="1531"/>
                    <a:pt x="16535" y="261"/>
                  </a:cubicBezTo>
                  <a:cubicBezTo>
                    <a:pt x="15683" y="85"/>
                    <a:pt x="14844" y="1"/>
                    <a:pt x="1402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38"/>
            <p:cNvSpPr/>
            <p:nvPr/>
          </p:nvSpPr>
          <p:spPr>
            <a:xfrm>
              <a:off x="3182925" y="3039650"/>
              <a:ext cx="730275" cy="793825"/>
            </a:xfrm>
            <a:custGeom>
              <a:avLst/>
              <a:gdLst/>
              <a:ahLst/>
              <a:cxnLst/>
              <a:rect l="l" t="t" r="r" b="b"/>
              <a:pathLst>
                <a:path w="29211" h="31753" extrusionOk="0">
                  <a:moveTo>
                    <a:pt x="15627" y="4775"/>
                  </a:moveTo>
                  <a:cubicBezTo>
                    <a:pt x="20042" y="4775"/>
                    <a:pt x="24131" y="8118"/>
                    <a:pt x="24131" y="13034"/>
                  </a:cubicBezTo>
                  <a:cubicBezTo>
                    <a:pt x="24448" y="13987"/>
                    <a:pt x="24448" y="14622"/>
                    <a:pt x="24448" y="15574"/>
                  </a:cubicBezTo>
                  <a:cubicBezTo>
                    <a:pt x="24766" y="19702"/>
                    <a:pt x="22861" y="23829"/>
                    <a:pt x="19051" y="25734"/>
                  </a:cubicBezTo>
                  <a:cubicBezTo>
                    <a:pt x="17799" y="26568"/>
                    <a:pt x="16411" y="26957"/>
                    <a:pt x="15054" y="26957"/>
                  </a:cubicBezTo>
                  <a:cubicBezTo>
                    <a:pt x="12280" y="26957"/>
                    <a:pt x="9639" y="25331"/>
                    <a:pt x="8573" y="22559"/>
                  </a:cubicBezTo>
                  <a:cubicBezTo>
                    <a:pt x="7621" y="20337"/>
                    <a:pt x="6668" y="18114"/>
                    <a:pt x="6351" y="15574"/>
                  </a:cubicBezTo>
                  <a:cubicBezTo>
                    <a:pt x="5398" y="12082"/>
                    <a:pt x="6986" y="8589"/>
                    <a:pt x="10161" y="6684"/>
                  </a:cubicBezTo>
                  <a:cubicBezTo>
                    <a:pt x="11853" y="5367"/>
                    <a:pt x="13769" y="4775"/>
                    <a:pt x="15627" y="4775"/>
                  </a:cubicBezTo>
                  <a:close/>
                  <a:moveTo>
                    <a:pt x="15839" y="1"/>
                  </a:moveTo>
                  <a:cubicBezTo>
                    <a:pt x="9421" y="1"/>
                    <a:pt x="3440" y="4368"/>
                    <a:pt x="1906" y="10812"/>
                  </a:cubicBezTo>
                  <a:cubicBezTo>
                    <a:pt x="1" y="17797"/>
                    <a:pt x="3176" y="23512"/>
                    <a:pt x="6668" y="29227"/>
                  </a:cubicBezTo>
                  <a:cubicBezTo>
                    <a:pt x="7938" y="30497"/>
                    <a:pt x="9208" y="31132"/>
                    <a:pt x="11113" y="31449"/>
                  </a:cubicBezTo>
                  <a:cubicBezTo>
                    <a:pt x="12104" y="31654"/>
                    <a:pt x="13092" y="31752"/>
                    <a:pt x="14065" y="31752"/>
                  </a:cubicBezTo>
                  <a:cubicBezTo>
                    <a:pt x="22131" y="31752"/>
                    <a:pt x="29211" y="24992"/>
                    <a:pt x="29211" y="16209"/>
                  </a:cubicBezTo>
                  <a:cubicBezTo>
                    <a:pt x="28893" y="14622"/>
                    <a:pt x="29211" y="13034"/>
                    <a:pt x="28893" y="11447"/>
                  </a:cubicBezTo>
                  <a:cubicBezTo>
                    <a:pt x="27941" y="5097"/>
                    <a:pt x="22861" y="334"/>
                    <a:pt x="16511" y="17"/>
                  </a:cubicBezTo>
                  <a:cubicBezTo>
                    <a:pt x="16286" y="6"/>
                    <a:pt x="16062" y="1"/>
                    <a:pt x="1583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38"/>
            <p:cNvSpPr/>
            <p:nvPr/>
          </p:nvSpPr>
          <p:spPr>
            <a:xfrm>
              <a:off x="2230425" y="1388200"/>
              <a:ext cx="484200" cy="493000"/>
            </a:xfrm>
            <a:custGeom>
              <a:avLst/>
              <a:gdLst/>
              <a:ahLst/>
              <a:cxnLst/>
              <a:rect l="l" t="t" r="r" b="b"/>
              <a:pathLst>
                <a:path w="19368" h="19720" extrusionOk="0">
                  <a:moveTo>
                    <a:pt x="8256" y="4797"/>
                  </a:moveTo>
                  <a:cubicBezTo>
                    <a:pt x="11113" y="4797"/>
                    <a:pt x="13653" y="7020"/>
                    <a:pt x="13971" y="9877"/>
                  </a:cubicBezTo>
                  <a:cubicBezTo>
                    <a:pt x="13971" y="11782"/>
                    <a:pt x="10796" y="14005"/>
                    <a:pt x="7303" y="14005"/>
                  </a:cubicBezTo>
                  <a:cubicBezTo>
                    <a:pt x="6033" y="14005"/>
                    <a:pt x="4446" y="12100"/>
                    <a:pt x="4763" y="9560"/>
                  </a:cubicBezTo>
                  <a:cubicBezTo>
                    <a:pt x="4763" y="7020"/>
                    <a:pt x="6668" y="4797"/>
                    <a:pt x="8256" y="4797"/>
                  </a:cubicBezTo>
                  <a:close/>
                  <a:moveTo>
                    <a:pt x="8136" y="0"/>
                  </a:moveTo>
                  <a:cubicBezTo>
                    <a:pt x="4947" y="0"/>
                    <a:pt x="2131" y="1852"/>
                    <a:pt x="953" y="4797"/>
                  </a:cubicBezTo>
                  <a:cubicBezTo>
                    <a:pt x="636" y="6067"/>
                    <a:pt x="318" y="7337"/>
                    <a:pt x="318" y="8925"/>
                  </a:cubicBezTo>
                  <a:cubicBezTo>
                    <a:pt x="1" y="12100"/>
                    <a:pt x="1271" y="15592"/>
                    <a:pt x="3493" y="17815"/>
                  </a:cubicBezTo>
                  <a:cubicBezTo>
                    <a:pt x="4446" y="19085"/>
                    <a:pt x="5716" y="19720"/>
                    <a:pt x="7303" y="19720"/>
                  </a:cubicBezTo>
                  <a:cubicBezTo>
                    <a:pt x="11748" y="19085"/>
                    <a:pt x="15876" y="16862"/>
                    <a:pt x="18416" y="13370"/>
                  </a:cubicBezTo>
                  <a:cubicBezTo>
                    <a:pt x="19051" y="12100"/>
                    <a:pt x="19368" y="10830"/>
                    <a:pt x="19051" y="9560"/>
                  </a:cubicBezTo>
                  <a:cubicBezTo>
                    <a:pt x="18098" y="4480"/>
                    <a:pt x="13971" y="670"/>
                    <a:pt x="8891" y="35"/>
                  </a:cubicBezTo>
                  <a:cubicBezTo>
                    <a:pt x="8637" y="11"/>
                    <a:pt x="8385" y="0"/>
                    <a:pt x="813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38"/>
            <p:cNvSpPr/>
            <p:nvPr/>
          </p:nvSpPr>
          <p:spPr>
            <a:xfrm>
              <a:off x="3190875" y="1381125"/>
              <a:ext cx="1024075" cy="1006450"/>
            </a:xfrm>
            <a:custGeom>
              <a:avLst/>
              <a:gdLst/>
              <a:ahLst/>
              <a:cxnLst/>
              <a:rect l="l" t="t" r="r" b="b"/>
              <a:pathLst>
                <a:path w="40963" h="40258" extrusionOk="0">
                  <a:moveTo>
                    <a:pt x="13653" y="4763"/>
                  </a:moveTo>
                  <a:cubicBezTo>
                    <a:pt x="15875" y="4763"/>
                    <a:pt x="18098" y="5398"/>
                    <a:pt x="20003" y="6668"/>
                  </a:cubicBezTo>
                  <a:cubicBezTo>
                    <a:pt x="26035" y="10160"/>
                    <a:pt x="30480" y="15558"/>
                    <a:pt x="33020" y="21908"/>
                  </a:cubicBezTo>
                  <a:cubicBezTo>
                    <a:pt x="33338" y="23178"/>
                    <a:pt x="33338" y="24130"/>
                    <a:pt x="33655" y="25400"/>
                  </a:cubicBezTo>
                  <a:cubicBezTo>
                    <a:pt x="35340" y="30456"/>
                    <a:pt x="31311" y="35512"/>
                    <a:pt x="26182" y="35512"/>
                  </a:cubicBezTo>
                  <a:cubicBezTo>
                    <a:pt x="25513" y="35512"/>
                    <a:pt x="24826" y="35426"/>
                    <a:pt x="24130" y="35243"/>
                  </a:cubicBezTo>
                  <a:cubicBezTo>
                    <a:pt x="19050" y="34925"/>
                    <a:pt x="14605" y="32385"/>
                    <a:pt x="11748" y="28575"/>
                  </a:cubicBezTo>
                  <a:cubicBezTo>
                    <a:pt x="8573" y="24448"/>
                    <a:pt x="6350" y="20003"/>
                    <a:pt x="5715" y="14923"/>
                  </a:cubicBezTo>
                  <a:cubicBezTo>
                    <a:pt x="4445" y="9843"/>
                    <a:pt x="8255" y="4763"/>
                    <a:pt x="13653" y="4763"/>
                  </a:cubicBezTo>
                  <a:close/>
                  <a:moveTo>
                    <a:pt x="13970" y="0"/>
                  </a:moveTo>
                  <a:cubicBezTo>
                    <a:pt x="6033" y="0"/>
                    <a:pt x="0" y="6985"/>
                    <a:pt x="953" y="14923"/>
                  </a:cubicBezTo>
                  <a:cubicBezTo>
                    <a:pt x="1588" y="19685"/>
                    <a:pt x="3175" y="24448"/>
                    <a:pt x="5715" y="28893"/>
                  </a:cubicBezTo>
                  <a:cubicBezTo>
                    <a:pt x="9525" y="34925"/>
                    <a:pt x="15875" y="39370"/>
                    <a:pt x="23178" y="40005"/>
                  </a:cubicBezTo>
                  <a:cubicBezTo>
                    <a:pt x="24060" y="40176"/>
                    <a:pt x="24929" y="40257"/>
                    <a:pt x="25778" y="40257"/>
                  </a:cubicBezTo>
                  <a:cubicBezTo>
                    <a:pt x="34405" y="40257"/>
                    <a:pt x="40962" y="31849"/>
                    <a:pt x="37783" y="23178"/>
                  </a:cubicBezTo>
                  <a:cubicBezTo>
                    <a:pt x="35243" y="13653"/>
                    <a:pt x="28893" y="5715"/>
                    <a:pt x="20003" y="1588"/>
                  </a:cubicBezTo>
                  <a:cubicBezTo>
                    <a:pt x="18098" y="318"/>
                    <a:pt x="16193" y="0"/>
                    <a:pt x="1397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38"/>
            <p:cNvSpPr/>
            <p:nvPr/>
          </p:nvSpPr>
          <p:spPr>
            <a:xfrm>
              <a:off x="4532300" y="2618225"/>
              <a:ext cx="1031900" cy="842525"/>
            </a:xfrm>
            <a:custGeom>
              <a:avLst/>
              <a:gdLst/>
              <a:ahLst/>
              <a:cxnLst/>
              <a:rect l="l" t="t" r="r" b="b"/>
              <a:pathLst>
                <a:path w="41276" h="33701" extrusionOk="0">
                  <a:moveTo>
                    <a:pt x="20862" y="4721"/>
                  </a:moveTo>
                  <a:cubicBezTo>
                    <a:pt x="25734" y="4721"/>
                    <a:pt x="30339" y="7501"/>
                    <a:pt x="32068" y="12111"/>
                  </a:cubicBezTo>
                  <a:cubicBezTo>
                    <a:pt x="37783" y="22906"/>
                    <a:pt x="31433" y="27669"/>
                    <a:pt x="22861" y="28621"/>
                  </a:cubicBezTo>
                  <a:cubicBezTo>
                    <a:pt x="22571" y="28632"/>
                    <a:pt x="22286" y="28637"/>
                    <a:pt x="22006" y="28637"/>
                  </a:cubicBezTo>
                  <a:cubicBezTo>
                    <a:pt x="14009" y="28637"/>
                    <a:pt x="10032" y="24322"/>
                    <a:pt x="6351" y="19414"/>
                  </a:cubicBezTo>
                  <a:cubicBezTo>
                    <a:pt x="5398" y="17826"/>
                    <a:pt x="5398" y="16239"/>
                    <a:pt x="6351" y="14651"/>
                  </a:cubicBezTo>
                  <a:cubicBezTo>
                    <a:pt x="8256" y="8936"/>
                    <a:pt x="13336" y="5126"/>
                    <a:pt x="19368" y="4809"/>
                  </a:cubicBezTo>
                  <a:cubicBezTo>
                    <a:pt x="19867" y="4750"/>
                    <a:pt x="20366" y="4721"/>
                    <a:pt x="20862" y="4721"/>
                  </a:cubicBezTo>
                  <a:close/>
                  <a:moveTo>
                    <a:pt x="20867" y="1"/>
                  </a:moveTo>
                  <a:cubicBezTo>
                    <a:pt x="13134" y="1"/>
                    <a:pt x="5921" y="4513"/>
                    <a:pt x="2541" y="11794"/>
                  </a:cubicBezTo>
                  <a:cubicBezTo>
                    <a:pt x="1" y="16239"/>
                    <a:pt x="1271" y="21954"/>
                    <a:pt x="5081" y="25129"/>
                  </a:cubicBezTo>
                  <a:cubicBezTo>
                    <a:pt x="6351" y="26399"/>
                    <a:pt x="7621" y="27669"/>
                    <a:pt x="9208" y="28939"/>
                  </a:cubicBezTo>
                  <a:cubicBezTo>
                    <a:pt x="12383" y="32114"/>
                    <a:pt x="16511" y="33701"/>
                    <a:pt x="20956" y="33701"/>
                  </a:cubicBezTo>
                  <a:cubicBezTo>
                    <a:pt x="27941" y="33384"/>
                    <a:pt x="34291" y="31161"/>
                    <a:pt x="37783" y="25129"/>
                  </a:cubicBezTo>
                  <a:cubicBezTo>
                    <a:pt x="41276" y="19096"/>
                    <a:pt x="38101" y="13381"/>
                    <a:pt x="35243" y="7984"/>
                  </a:cubicBezTo>
                  <a:cubicBezTo>
                    <a:pt x="34926" y="7031"/>
                    <a:pt x="33973" y="6079"/>
                    <a:pt x="33338" y="5444"/>
                  </a:cubicBezTo>
                  <a:cubicBezTo>
                    <a:pt x="31433" y="3221"/>
                    <a:pt x="28893" y="1634"/>
                    <a:pt x="26036" y="681"/>
                  </a:cubicBezTo>
                  <a:cubicBezTo>
                    <a:pt x="24311" y="221"/>
                    <a:pt x="22576" y="1"/>
                    <a:pt x="2086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38"/>
            <p:cNvSpPr/>
            <p:nvPr/>
          </p:nvSpPr>
          <p:spPr>
            <a:xfrm>
              <a:off x="2032000" y="2380225"/>
              <a:ext cx="690575" cy="757925"/>
            </a:xfrm>
            <a:custGeom>
              <a:avLst/>
              <a:gdLst/>
              <a:ahLst/>
              <a:cxnLst/>
              <a:rect l="l" t="t" r="r" b="b"/>
              <a:pathLst>
                <a:path w="27623" h="30317" extrusionOk="0">
                  <a:moveTo>
                    <a:pt x="12214" y="4550"/>
                  </a:moveTo>
                  <a:cubicBezTo>
                    <a:pt x="13675" y="4550"/>
                    <a:pt x="15178" y="5027"/>
                    <a:pt x="16510" y="6074"/>
                  </a:cubicBezTo>
                  <a:cubicBezTo>
                    <a:pt x="20320" y="8296"/>
                    <a:pt x="22543" y="12741"/>
                    <a:pt x="22225" y="17186"/>
                  </a:cubicBezTo>
                  <a:cubicBezTo>
                    <a:pt x="22225" y="19726"/>
                    <a:pt x="20955" y="21949"/>
                    <a:pt x="18415" y="22901"/>
                  </a:cubicBezTo>
                  <a:cubicBezTo>
                    <a:pt x="15296" y="24299"/>
                    <a:pt x="12905" y="25042"/>
                    <a:pt x="11070" y="25042"/>
                  </a:cubicBezTo>
                  <a:cubicBezTo>
                    <a:pt x="7490" y="25042"/>
                    <a:pt x="6027" y="22214"/>
                    <a:pt x="5398" y="15916"/>
                  </a:cubicBezTo>
                  <a:cubicBezTo>
                    <a:pt x="5080" y="14329"/>
                    <a:pt x="5080" y="12741"/>
                    <a:pt x="5398" y="11154"/>
                  </a:cubicBezTo>
                  <a:cubicBezTo>
                    <a:pt x="5620" y="7151"/>
                    <a:pt x="8801" y="4550"/>
                    <a:pt x="12214" y="4550"/>
                  </a:cubicBezTo>
                  <a:close/>
                  <a:moveTo>
                    <a:pt x="12185" y="0"/>
                  </a:moveTo>
                  <a:cubicBezTo>
                    <a:pt x="10858" y="0"/>
                    <a:pt x="9530" y="221"/>
                    <a:pt x="8255" y="676"/>
                  </a:cubicBezTo>
                  <a:cubicBezTo>
                    <a:pt x="3810" y="2264"/>
                    <a:pt x="635" y="6709"/>
                    <a:pt x="318" y="11471"/>
                  </a:cubicBezTo>
                  <a:cubicBezTo>
                    <a:pt x="0" y="12741"/>
                    <a:pt x="0" y="14011"/>
                    <a:pt x="318" y="15281"/>
                  </a:cubicBezTo>
                  <a:cubicBezTo>
                    <a:pt x="1766" y="25832"/>
                    <a:pt x="3888" y="30317"/>
                    <a:pt x="9319" y="30317"/>
                  </a:cubicBezTo>
                  <a:cubicBezTo>
                    <a:pt x="12223" y="30317"/>
                    <a:pt x="16073" y="29034"/>
                    <a:pt x="21273" y="26711"/>
                  </a:cubicBezTo>
                  <a:cubicBezTo>
                    <a:pt x="25083" y="25124"/>
                    <a:pt x="27623" y="21314"/>
                    <a:pt x="26988" y="17186"/>
                  </a:cubicBezTo>
                  <a:cubicBezTo>
                    <a:pt x="27305" y="12106"/>
                    <a:pt x="25083" y="7026"/>
                    <a:pt x="21273" y="3851"/>
                  </a:cubicBezTo>
                  <a:cubicBezTo>
                    <a:pt x="18782" y="1361"/>
                    <a:pt x="15484" y="0"/>
                    <a:pt x="1218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38"/>
            <p:cNvSpPr/>
            <p:nvPr/>
          </p:nvSpPr>
          <p:spPr>
            <a:xfrm>
              <a:off x="4675825" y="1411900"/>
              <a:ext cx="695750" cy="517250"/>
            </a:xfrm>
            <a:custGeom>
              <a:avLst/>
              <a:gdLst/>
              <a:ahLst/>
              <a:cxnLst/>
              <a:rect l="l" t="t" r="r" b="b"/>
              <a:pathLst>
                <a:path w="27830" h="20690" extrusionOk="0">
                  <a:moveTo>
                    <a:pt x="7814" y="5084"/>
                  </a:moveTo>
                  <a:cubicBezTo>
                    <a:pt x="7949" y="5084"/>
                    <a:pt x="8087" y="5095"/>
                    <a:pt x="8230" y="5119"/>
                  </a:cubicBezTo>
                  <a:cubicBezTo>
                    <a:pt x="12040" y="5754"/>
                    <a:pt x="15850" y="7977"/>
                    <a:pt x="18707" y="11152"/>
                  </a:cubicBezTo>
                  <a:cubicBezTo>
                    <a:pt x="19660" y="11787"/>
                    <a:pt x="20295" y="13374"/>
                    <a:pt x="20612" y="14644"/>
                  </a:cubicBezTo>
                  <a:cubicBezTo>
                    <a:pt x="20295" y="14962"/>
                    <a:pt x="19660" y="15914"/>
                    <a:pt x="19025" y="15914"/>
                  </a:cubicBezTo>
                  <a:cubicBezTo>
                    <a:pt x="14580" y="15597"/>
                    <a:pt x="10135" y="13692"/>
                    <a:pt x="6642" y="10517"/>
                  </a:cubicBezTo>
                  <a:cubicBezTo>
                    <a:pt x="6325" y="9882"/>
                    <a:pt x="6007" y="8929"/>
                    <a:pt x="5690" y="8294"/>
                  </a:cubicBezTo>
                  <a:cubicBezTo>
                    <a:pt x="5102" y="6825"/>
                    <a:pt x="6146" y="5084"/>
                    <a:pt x="7814" y="5084"/>
                  </a:cubicBezTo>
                  <a:close/>
                  <a:moveTo>
                    <a:pt x="6403" y="0"/>
                  </a:moveTo>
                  <a:cubicBezTo>
                    <a:pt x="1050" y="0"/>
                    <a:pt x="0" y="1719"/>
                    <a:pt x="292" y="6389"/>
                  </a:cubicBezTo>
                  <a:cubicBezTo>
                    <a:pt x="292" y="9247"/>
                    <a:pt x="1245" y="11787"/>
                    <a:pt x="3467" y="13692"/>
                  </a:cubicBezTo>
                  <a:cubicBezTo>
                    <a:pt x="7595" y="18137"/>
                    <a:pt x="13627" y="20677"/>
                    <a:pt x="19660" y="20677"/>
                  </a:cubicBezTo>
                  <a:cubicBezTo>
                    <a:pt x="19795" y="20685"/>
                    <a:pt x="19930" y="20689"/>
                    <a:pt x="20063" y="20689"/>
                  </a:cubicBezTo>
                  <a:cubicBezTo>
                    <a:pt x="24905" y="20689"/>
                    <a:pt x="27830" y="15169"/>
                    <a:pt x="24740" y="11152"/>
                  </a:cubicBezTo>
                  <a:cubicBezTo>
                    <a:pt x="20930" y="5119"/>
                    <a:pt x="14897" y="1309"/>
                    <a:pt x="7912" y="39"/>
                  </a:cubicBezTo>
                  <a:cubicBezTo>
                    <a:pt x="7374" y="13"/>
                    <a:pt x="6872" y="0"/>
                    <a:pt x="640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3985100" y="4237100"/>
              <a:ext cx="547225" cy="422225"/>
            </a:xfrm>
            <a:custGeom>
              <a:avLst/>
              <a:gdLst/>
              <a:ahLst/>
              <a:cxnLst/>
              <a:rect l="l" t="t" r="r" b="b"/>
              <a:pathLst>
                <a:path w="21889" h="16889" extrusionOk="0">
                  <a:moveTo>
                    <a:pt x="10740" y="4379"/>
                  </a:moveTo>
                  <a:cubicBezTo>
                    <a:pt x="12325" y="4379"/>
                    <a:pt x="13888" y="4951"/>
                    <a:pt x="15221" y="6094"/>
                  </a:cubicBezTo>
                  <a:cubicBezTo>
                    <a:pt x="15539" y="6094"/>
                    <a:pt x="15539" y="6411"/>
                    <a:pt x="15539" y="6729"/>
                  </a:cubicBezTo>
                  <a:cubicBezTo>
                    <a:pt x="15539" y="7046"/>
                    <a:pt x="15539" y="7999"/>
                    <a:pt x="15221" y="7999"/>
                  </a:cubicBezTo>
                  <a:cubicBezTo>
                    <a:pt x="12681" y="9586"/>
                    <a:pt x="10141" y="11174"/>
                    <a:pt x="7284" y="12444"/>
                  </a:cubicBezTo>
                  <a:cubicBezTo>
                    <a:pt x="7075" y="12583"/>
                    <a:pt x="6866" y="12646"/>
                    <a:pt x="6667" y="12646"/>
                  </a:cubicBezTo>
                  <a:cubicBezTo>
                    <a:pt x="5959" y="12646"/>
                    <a:pt x="5379" y="11848"/>
                    <a:pt x="5379" y="10856"/>
                  </a:cubicBezTo>
                  <a:cubicBezTo>
                    <a:pt x="4744" y="8634"/>
                    <a:pt x="5696" y="6411"/>
                    <a:pt x="7601" y="5141"/>
                  </a:cubicBezTo>
                  <a:cubicBezTo>
                    <a:pt x="8617" y="4633"/>
                    <a:pt x="9684" y="4379"/>
                    <a:pt x="10740" y="4379"/>
                  </a:cubicBezTo>
                  <a:close/>
                  <a:moveTo>
                    <a:pt x="11882" y="0"/>
                  </a:moveTo>
                  <a:cubicBezTo>
                    <a:pt x="11514" y="0"/>
                    <a:pt x="11145" y="20"/>
                    <a:pt x="10776" y="61"/>
                  </a:cubicBezTo>
                  <a:cubicBezTo>
                    <a:pt x="10431" y="23"/>
                    <a:pt x="10089" y="4"/>
                    <a:pt x="9750" y="4"/>
                  </a:cubicBezTo>
                  <a:cubicBezTo>
                    <a:pt x="4468" y="4"/>
                    <a:pt x="0" y="4533"/>
                    <a:pt x="299" y="9904"/>
                  </a:cubicBezTo>
                  <a:cubicBezTo>
                    <a:pt x="299" y="11809"/>
                    <a:pt x="934" y="13714"/>
                    <a:pt x="2204" y="15301"/>
                  </a:cubicBezTo>
                  <a:cubicBezTo>
                    <a:pt x="2839" y="16254"/>
                    <a:pt x="3791" y="16571"/>
                    <a:pt x="5061" y="16889"/>
                  </a:cubicBezTo>
                  <a:cubicBezTo>
                    <a:pt x="10459" y="16571"/>
                    <a:pt x="15856" y="14349"/>
                    <a:pt x="19666" y="10221"/>
                  </a:cubicBezTo>
                  <a:cubicBezTo>
                    <a:pt x="21889" y="7999"/>
                    <a:pt x="21254" y="4189"/>
                    <a:pt x="18714" y="2284"/>
                  </a:cubicBezTo>
                  <a:cubicBezTo>
                    <a:pt x="16778" y="901"/>
                    <a:pt x="14361" y="0"/>
                    <a:pt x="1188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3516750" y="1793100"/>
              <a:ext cx="317075" cy="345225"/>
            </a:xfrm>
            <a:custGeom>
              <a:avLst/>
              <a:gdLst/>
              <a:ahLst/>
              <a:cxnLst/>
              <a:rect l="l" t="t" r="r" b="b"/>
              <a:pathLst>
                <a:path w="12683" h="13809" extrusionOk="0">
                  <a:moveTo>
                    <a:pt x="6015" y="4794"/>
                  </a:moveTo>
                  <a:cubicBezTo>
                    <a:pt x="6650" y="5111"/>
                    <a:pt x="7285" y="6064"/>
                    <a:pt x="6968" y="6699"/>
                  </a:cubicBezTo>
                  <a:cubicBezTo>
                    <a:pt x="6771" y="7091"/>
                    <a:pt x="6575" y="7362"/>
                    <a:pt x="6379" y="7362"/>
                  </a:cubicBezTo>
                  <a:cubicBezTo>
                    <a:pt x="6258" y="7362"/>
                    <a:pt x="6136" y="7259"/>
                    <a:pt x="6015" y="7016"/>
                  </a:cubicBezTo>
                  <a:cubicBezTo>
                    <a:pt x="5380" y="6699"/>
                    <a:pt x="5380" y="6381"/>
                    <a:pt x="5063" y="5746"/>
                  </a:cubicBezTo>
                  <a:cubicBezTo>
                    <a:pt x="5063" y="5429"/>
                    <a:pt x="5698" y="5111"/>
                    <a:pt x="6015" y="4794"/>
                  </a:cubicBezTo>
                  <a:close/>
                  <a:moveTo>
                    <a:pt x="5668" y="1"/>
                  </a:moveTo>
                  <a:cubicBezTo>
                    <a:pt x="5468" y="1"/>
                    <a:pt x="5266" y="11"/>
                    <a:pt x="5063" y="31"/>
                  </a:cubicBezTo>
                  <a:cubicBezTo>
                    <a:pt x="4900" y="13"/>
                    <a:pt x="4740" y="4"/>
                    <a:pt x="4582" y="4"/>
                  </a:cubicBezTo>
                  <a:cubicBezTo>
                    <a:pt x="1961" y="4"/>
                    <a:pt x="1" y="2434"/>
                    <a:pt x="300" y="5429"/>
                  </a:cubicBezTo>
                  <a:cubicBezTo>
                    <a:pt x="618" y="8286"/>
                    <a:pt x="2205" y="11144"/>
                    <a:pt x="4428" y="13049"/>
                  </a:cubicBezTo>
                  <a:cubicBezTo>
                    <a:pt x="5125" y="13513"/>
                    <a:pt x="5822" y="13808"/>
                    <a:pt x="6644" y="13808"/>
                  </a:cubicBezTo>
                  <a:cubicBezTo>
                    <a:pt x="6945" y="13808"/>
                    <a:pt x="7262" y="13769"/>
                    <a:pt x="7603" y="13684"/>
                  </a:cubicBezTo>
                  <a:cubicBezTo>
                    <a:pt x="10778" y="12096"/>
                    <a:pt x="12683" y="8286"/>
                    <a:pt x="12048" y="4794"/>
                  </a:cubicBezTo>
                  <a:cubicBezTo>
                    <a:pt x="11156" y="2119"/>
                    <a:pt x="8596" y="1"/>
                    <a:pt x="566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89" name="Google Shape;1089;p38"/>
          <p:cNvGrpSpPr/>
          <p:nvPr/>
        </p:nvGrpSpPr>
        <p:grpSpPr>
          <a:xfrm>
            <a:off x="229119" y="-109833"/>
            <a:ext cx="1315272" cy="1748236"/>
            <a:chOff x="1806625" y="239525"/>
            <a:chExt cx="3845825" cy="5111800"/>
          </a:xfrm>
        </p:grpSpPr>
        <p:sp>
          <p:nvSpPr>
            <p:cNvPr id="1090" name="Google Shape;1090;p38"/>
            <p:cNvSpPr/>
            <p:nvPr/>
          </p:nvSpPr>
          <p:spPr>
            <a:xfrm>
              <a:off x="2056350" y="629625"/>
              <a:ext cx="3274225" cy="4436575"/>
            </a:xfrm>
            <a:custGeom>
              <a:avLst/>
              <a:gdLst/>
              <a:ahLst/>
              <a:cxnLst/>
              <a:rect l="l" t="t" r="r" b="b"/>
              <a:pathLst>
                <a:path w="130969" h="177463" extrusionOk="0">
                  <a:moveTo>
                    <a:pt x="0" y="14529"/>
                  </a:moveTo>
                  <a:lnTo>
                    <a:pt x="2664" y="18525"/>
                  </a:lnTo>
                  <a:cubicBezTo>
                    <a:pt x="2664" y="18396"/>
                    <a:pt x="2666" y="18267"/>
                    <a:pt x="2669" y="18139"/>
                  </a:cubicBezTo>
                  <a:lnTo>
                    <a:pt x="2669" y="18139"/>
                  </a:lnTo>
                  <a:cubicBezTo>
                    <a:pt x="1783" y="16934"/>
                    <a:pt x="893" y="15730"/>
                    <a:pt x="0" y="14529"/>
                  </a:cubicBezTo>
                  <a:close/>
                  <a:moveTo>
                    <a:pt x="23940" y="0"/>
                  </a:moveTo>
                  <a:cubicBezTo>
                    <a:pt x="13562" y="0"/>
                    <a:pt x="2926" y="7701"/>
                    <a:pt x="2669" y="18139"/>
                  </a:cubicBezTo>
                  <a:lnTo>
                    <a:pt x="2669" y="18139"/>
                  </a:lnTo>
                  <a:cubicBezTo>
                    <a:pt x="33065" y="59483"/>
                    <a:pt x="59473" y="103336"/>
                    <a:pt x="81689" y="149494"/>
                  </a:cubicBezTo>
                  <a:cubicBezTo>
                    <a:pt x="84797" y="156819"/>
                    <a:pt x="89014" y="163479"/>
                    <a:pt x="94120" y="169472"/>
                  </a:cubicBezTo>
                  <a:cubicBezTo>
                    <a:pt x="98727" y="174079"/>
                    <a:pt x="104864" y="177463"/>
                    <a:pt x="111261" y="177463"/>
                  </a:cubicBezTo>
                  <a:cubicBezTo>
                    <a:pt x="112569" y="177463"/>
                    <a:pt x="113889" y="177321"/>
                    <a:pt x="115208" y="177019"/>
                  </a:cubicBezTo>
                  <a:cubicBezTo>
                    <a:pt x="124753" y="174800"/>
                    <a:pt x="130747" y="164589"/>
                    <a:pt x="130969" y="154821"/>
                  </a:cubicBezTo>
                  <a:cubicBezTo>
                    <a:pt x="130969" y="145054"/>
                    <a:pt x="126529" y="135731"/>
                    <a:pt x="121423" y="127518"/>
                  </a:cubicBezTo>
                  <a:cubicBezTo>
                    <a:pt x="104775" y="100214"/>
                    <a:pt x="80357" y="78016"/>
                    <a:pt x="66594" y="49158"/>
                  </a:cubicBezTo>
                  <a:cubicBezTo>
                    <a:pt x="61711" y="39169"/>
                    <a:pt x="58159" y="28514"/>
                    <a:pt x="52166" y="18969"/>
                  </a:cubicBezTo>
                  <a:cubicBezTo>
                    <a:pt x="46394" y="9646"/>
                    <a:pt x="37071" y="1433"/>
                    <a:pt x="25972" y="101"/>
                  </a:cubicBezTo>
                  <a:cubicBezTo>
                    <a:pt x="25298" y="33"/>
                    <a:pt x="24619" y="0"/>
                    <a:pt x="239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806625" y="239525"/>
              <a:ext cx="3845825" cy="5111800"/>
            </a:xfrm>
            <a:custGeom>
              <a:avLst/>
              <a:gdLst/>
              <a:ahLst/>
              <a:cxnLst/>
              <a:rect l="l" t="t" r="r" b="b"/>
              <a:pathLst>
                <a:path w="153833" h="204472" extrusionOk="0">
                  <a:moveTo>
                    <a:pt x="44492" y="3709"/>
                  </a:moveTo>
                  <a:cubicBezTo>
                    <a:pt x="44970" y="3709"/>
                    <a:pt x="45441" y="3954"/>
                    <a:pt x="45728" y="4384"/>
                  </a:cubicBezTo>
                  <a:cubicBezTo>
                    <a:pt x="46394" y="5272"/>
                    <a:pt x="47060" y="6159"/>
                    <a:pt x="47726" y="7269"/>
                  </a:cubicBezTo>
                  <a:cubicBezTo>
                    <a:pt x="48614" y="9045"/>
                    <a:pt x="48614" y="9489"/>
                    <a:pt x="47060" y="10377"/>
                  </a:cubicBezTo>
                  <a:cubicBezTo>
                    <a:pt x="43286" y="12597"/>
                    <a:pt x="39735" y="14595"/>
                    <a:pt x="35961" y="16815"/>
                  </a:cubicBezTo>
                  <a:cubicBezTo>
                    <a:pt x="32853" y="18812"/>
                    <a:pt x="29745" y="20588"/>
                    <a:pt x="26638" y="22586"/>
                  </a:cubicBezTo>
                  <a:cubicBezTo>
                    <a:pt x="25972" y="23030"/>
                    <a:pt x="25306" y="23474"/>
                    <a:pt x="25084" y="24140"/>
                  </a:cubicBezTo>
                  <a:cubicBezTo>
                    <a:pt x="24862" y="24584"/>
                    <a:pt x="24862" y="25250"/>
                    <a:pt x="25306" y="25694"/>
                  </a:cubicBezTo>
                  <a:cubicBezTo>
                    <a:pt x="25528" y="25916"/>
                    <a:pt x="25972" y="26138"/>
                    <a:pt x="26194" y="26138"/>
                  </a:cubicBezTo>
                  <a:cubicBezTo>
                    <a:pt x="27748" y="25694"/>
                    <a:pt x="29080" y="25028"/>
                    <a:pt x="30411" y="24140"/>
                  </a:cubicBezTo>
                  <a:cubicBezTo>
                    <a:pt x="36405" y="20588"/>
                    <a:pt x="42398" y="17037"/>
                    <a:pt x="48392" y="13485"/>
                  </a:cubicBezTo>
                  <a:cubicBezTo>
                    <a:pt x="48758" y="13118"/>
                    <a:pt x="49260" y="12953"/>
                    <a:pt x="49784" y="12953"/>
                  </a:cubicBezTo>
                  <a:cubicBezTo>
                    <a:pt x="50213" y="12953"/>
                    <a:pt x="50656" y="13063"/>
                    <a:pt x="51056" y="13263"/>
                  </a:cubicBezTo>
                  <a:cubicBezTo>
                    <a:pt x="52609" y="14151"/>
                    <a:pt x="52831" y="16149"/>
                    <a:pt x="51500" y="17037"/>
                  </a:cubicBezTo>
                  <a:cubicBezTo>
                    <a:pt x="50168" y="18146"/>
                    <a:pt x="48392" y="19256"/>
                    <a:pt x="47282" y="19922"/>
                  </a:cubicBezTo>
                  <a:cubicBezTo>
                    <a:pt x="46172" y="20810"/>
                    <a:pt x="45062" y="21476"/>
                    <a:pt x="43952" y="22364"/>
                  </a:cubicBezTo>
                  <a:cubicBezTo>
                    <a:pt x="42176" y="23696"/>
                    <a:pt x="41288" y="24584"/>
                    <a:pt x="42620" y="25472"/>
                  </a:cubicBezTo>
                  <a:cubicBezTo>
                    <a:pt x="43001" y="25853"/>
                    <a:pt x="43356" y="25998"/>
                    <a:pt x="43703" y="25998"/>
                  </a:cubicBezTo>
                  <a:cubicBezTo>
                    <a:pt x="44366" y="25998"/>
                    <a:pt x="44999" y="25465"/>
                    <a:pt x="45728" y="25028"/>
                  </a:cubicBezTo>
                  <a:cubicBezTo>
                    <a:pt x="47504" y="23918"/>
                    <a:pt x="49502" y="22586"/>
                    <a:pt x="51500" y="21254"/>
                  </a:cubicBezTo>
                  <a:cubicBezTo>
                    <a:pt x="52165" y="20588"/>
                    <a:pt x="53053" y="20144"/>
                    <a:pt x="53941" y="19700"/>
                  </a:cubicBezTo>
                  <a:cubicBezTo>
                    <a:pt x="54052" y="19645"/>
                    <a:pt x="54177" y="19617"/>
                    <a:pt x="54306" y="19617"/>
                  </a:cubicBezTo>
                  <a:cubicBezTo>
                    <a:pt x="54691" y="19617"/>
                    <a:pt x="55107" y="19867"/>
                    <a:pt x="55273" y="20366"/>
                  </a:cubicBezTo>
                  <a:cubicBezTo>
                    <a:pt x="55717" y="20810"/>
                    <a:pt x="55495" y="21476"/>
                    <a:pt x="55051" y="21920"/>
                  </a:cubicBezTo>
                  <a:cubicBezTo>
                    <a:pt x="52831" y="23474"/>
                    <a:pt x="50612" y="25028"/>
                    <a:pt x="48392" y="26582"/>
                  </a:cubicBezTo>
                  <a:cubicBezTo>
                    <a:pt x="45506" y="28580"/>
                    <a:pt x="44618" y="30133"/>
                    <a:pt x="45728" y="30799"/>
                  </a:cubicBezTo>
                  <a:cubicBezTo>
                    <a:pt x="46159" y="31069"/>
                    <a:pt x="46564" y="31181"/>
                    <a:pt x="46949" y="31181"/>
                  </a:cubicBezTo>
                  <a:cubicBezTo>
                    <a:pt x="48150" y="31181"/>
                    <a:pt x="49159" y="30086"/>
                    <a:pt x="50168" y="29245"/>
                  </a:cubicBezTo>
                  <a:lnTo>
                    <a:pt x="57049" y="25028"/>
                  </a:lnTo>
                  <a:cubicBezTo>
                    <a:pt x="57285" y="24871"/>
                    <a:pt x="57493" y="24797"/>
                    <a:pt x="57673" y="24797"/>
                  </a:cubicBezTo>
                  <a:cubicBezTo>
                    <a:pt x="58002" y="24797"/>
                    <a:pt x="58238" y="25042"/>
                    <a:pt x="58381" y="25472"/>
                  </a:cubicBezTo>
                  <a:cubicBezTo>
                    <a:pt x="58825" y="26138"/>
                    <a:pt x="59269" y="27026"/>
                    <a:pt x="58381" y="27470"/>
                  </a:cubicBezTo>
                  <a:cubicBezTo>
                    <a:pt x="57049" y="28580"/>
                    <a:pt x="55495" y="29245"/>
                    <a:pt x="54163" y="30355"/>
                  </a:cubicBezTo>
                  <a:cubicBezTo>
                    <a:pt x="51944" y="31465"/>
                    <a:pt x="49724" y="32797"/>
                    <a:pt x="47726" y="34129"/>
                  </a:cubicBezTo>
                  <a:cubicBezTo>
                    <a:pt x="47060" y="34573"/>
                    <a:pt x="46838" y="35683"/>
                    <a:pt x="47504" y="36127"/>
                  </a:cubicBezTo>
                  <a:cubicBezTo>
                    <a:pt x="47948" y="36571"/>
                    <a:pt x="48392" y="36793"/>
                    <a:pt x="49058" y="36793"/>
                  </a:cubicBezTo>
                  <a:cubicBezTo>
                    <a:pt x="50168" y="36127"/>
                    <a:pt x="51500" y="35683"/>
                    <a:pt x="52609" y="35017"/>
                  </a:cubicBezTo>
                  <a:cubicBezTo>
                    <a:pt x="55051" y="33685"/>
                    <a:pt x="57271" y="32353"/>
                    <a:pt x="59713" y="31021"/>
                  </a:cubicBezTo>
                  <a:cubicBezTo>
                    <a:pt x="60009" y="30873"/>
                    <a:pt x="60329" y="30799"/>
                    <a:pt x="60642" y="30799"/>
                  </a:cubicBezTo>
                  <a:cubicBezTo>
                    <a:pt x="61267" y="30799"/>
                    <a:pt x="61859" y="31095"/>
                    <a:pt x="62155" y="31687"/>
                  </a:cubicBezTo>
                  <a:cubicBezTo>
                    <a:pt x="62599" y="32353"/>
                    <a:pt x="63043" y="33241"/>
                    <a:pt x="62377" y="33685"/>
                  </a:cubicBezTo>
                  <a:cubicBezTo>
                    <a:pt x="61267" y="34795"/>
                    <a:pt x="59935" y="35683"/>
                    <a:pt x="58603" y="36571"/>
                  </a:cubicBezTo>
                  <a:cubicBezTo>
                    <a:pt x="53275" y="39901"/>
                    <a:pt x="47726" y="43008"/>
                    <a:pt x="42176" y="46338"/>
                  </a:cubicBezTo>
                  <a:cubicBezTo>
                    <a:pt x="41066" y="47226"/>
                    <a:pt x="39957" y="47892"/>
                    <a:pt x="39069" y="48780"/>
                  </a:cubicBezTo>
                  <a:cubicBezTo>
                    <a:pt x="38625" y="49224"/>
                    <a:pt x="38625" y="49890"/>
                    <a:pt x="39069" y="50334"/>
                  </a:cubicBezTo>
                  <a:cubicBezTo>
                    <a:pt x="39250" y="50696"/>
                    <a:pt x="39579" y="51059"/>
                    <a:pt x="40056" y="51059"/>
                  </a:cubicBezTo>
                  <a:cubicBezTo>
                    <a:pt x="40164" y="51059"/>
                    <a:pt x="40278" y="51040"/>
                    <a:pt x="40401" y="51000"/>
                  </a:cubicBezTo>
                  <a:cubicBezTo>
                    <a:pt x="41510" y="50556"/>
                    <a:pt x="42620" y="50112"/>
                    <a:pt x="43508" y="49668"/>
                  </a:cubicBezTo>
                  <a:cubicBezTo>
                    <a:pt x="48836" y="46560"/>
                    <a:pt x="54163" y="43230"/>
                    <a:pt x="59269" y="40123"/>
                  </a:cubicBezTo>
                  <a:cubicBezTo>
                    <a:pt x="60601" y="39235"/>
                    <a:pt x="61933" y="38347"/>
                    <a:pt x="63265" y="37681"/>
                  </a:cubicBezTo>
                  <a:cubicBezTo>
                    <a:pt x="63672" y="37355"/>
                    <a:pt x="64109" y="37208"/>
                    <a:pt x="64532" y="37208"/>
                  </a:cubicBezTo>
                  <a:cubicBezTo>
                    <a:pt x="65262" y="37208"/>
                    <a:pt x="65951" y="37644"/>
                    <a:pt x="66372" y="38347"/>
                  </a:cubicBezTo>
                  <a:cubicBezTo>
                    <a:pt x="67482" y="39679"/>
                    <a:pt x="68370" y="41454"/>
                    <a:pt x="68592" y="43452"/>
                  </a:cubicBezTo>
                  <a:lnTo>
                    <a:pt x="68592" y="43008"/>
                  </a:lnTo>
                  <a:cubicBezTo>
                    <a:pt x="69924" y="45006"/>
                    <a:pt x="70146" y="45672"/>
                    <a:pt x="69036" y="46338"/>
                  </a:cubicBezTo>
                  <a:cubicBezTo>
                    <a:pt x="66372" y="48114"/>
                    <a:pt x="63708" y="49668"/>
                    <a:pt x="61267" y="51444"/>
                  </a:cubicBezTo>
                  <a:cubicBezTo>
                    <a:pt x="59269" y="52775"/>
                    <a:pt x="58603" y="54329"/>
                    <a:pt x="59491" y="54995"/>
                  </a:cubicBezTo>
                  <a:cubicBezTo>
                    <a:pt x="59858" y="55301"/>
                    <a:pt x="60208" y="55422"/>
                    <a:pt x="60546" y="55422"/>
                  </a:cubicBezTo>
                  <a:cubicBezTo>
                    <a:pt x="61435" y="55422"/>
                    <a:pt x="62239" y="54590"/>
                    <a:pt x="63043" y="54107"/>
                  </a:cubicBezTo>
                  <a:cubicBezTo>
                    <a:pt x="65262" y="52775"/>
                    <a:pt x="67704" y="51222"/>
                    <a:pt x="69924" y="49890"/>
                  </a:cubicBezTo>
                  <a:cubicBezTo>
                    <a:pt x="70590" y="49668"/>
                    <a:pt x="71256" y="49446"/>
                    <a:pt x="72144" y="49224"/>
                  </a:cubicBezTo>
                  <a:cubicBezTo>
                    <a:pt x="72144" y="49224"/>
                    <a:pt x="72144" y="49224"/>
                    <a:pt x="72588" y="49668"/>
                  </a:cubicBezTo>
                  <a:cubicBezTo>
                    <a:pt x="72810" y="49890"/>
                    <a:pt x="72810" y="50556"/>
                    <a:pt x="72810" y="50556"/>
                  </a:cubicBezTo>
                  <a:cubicBezTo>
                    <a:pt x="72144" y="51444"/>
                    <a:pt x="71478" y="52110"/>
                    <a:pt x="70812" y="52553"/>
                  </a:cubicBezTo>
                  <a:cubicBezTo>
                    <a:pt x="68592" y="54107"/>
                    <a:pt x="66150" y="55439"/>
                    <a:pt x="63930" y="56993"/>
                  </a:cubicBezTo>
                  <a:cubicBezTo>
                    <a:pt x="63265" y="57437"/>
                    <a:pt x="62821" y="57881"/>
                    <a:pt x="62155" y="58547"/>
                  </a:cubicBezTo>
                  <a:cubicBezTo>
                    <a:pt x="61711" y="58991"/>
                    <a:pt x="61711" y="60101"/>
                    <a:pt x="62377" y="60545"/>
                  </a:cubicBezTo>
                  <a:cubicBezTo>
                    <a:pt x="62691" y="60702"/>
                    <a:pt x="63115" y="60859"/>
                    <a:pt x="63494" y="60859"/>
                  </a:cubicBezTo>
                  <a:cubicBezTo>
                    <a:pt x="63651" y="60859"/>
                    <a:pt x="63800" y="60832"/>
                    <a:pt x="63930" y="60767"/>
                  </a:cubicBezTo>
                  <a:cubicBezTo>
                    <a:pt x="66372" y="59213"/>
                    <a:pt x="68814" y="57659"/>
                    <a:pt x="71256" y="56105"/>
                  </a:cubicBezTo>
                  <a:cubicBezTo>
                    <a:pt x="72810" y="55439"/>
                    <a:pt x="73920" y="54773"/>
                    <a:pt x="75473" y="53885"/>
                  </a:cubicBezTo>
                  <a:cubicBezTo>
                    <a:pt x="75917" y="54773"/>
                    <a:pt x="76583" y="55217"/>
                    <a:pt x="76805" y="55883"/>
                  </a:cubicBezTo>
                  <a:cubicBezTo>
                    <a:pt x="77693" y="56771"/>
                    <a:pt x="77249" y="58325"/>
                    <a:pt x="76139" y="58769"/>
                  </a:cubicBezTo>
                  <a:cubicBezTo>
                    <a:pt x="70590" y="61655"/>
                    <a:pt x="65262" y="64540"/>
                    <a:pt x="59935" y="67648"/>
                  </a:cubicBezTo>
                  <a:cubicBezTo>
                    <a:pt x="58381" y="68092"/>
                    <a:pt x="57049" y="69202"/>
                    <a:pt x="56161" y="70312"/>
                  </a:cubicBezTo>
                  <a:cubicBezTo>
                    <a:pt x="55717" y="70756"/>
                    <a:pt x="55717" y="71422"/>
                    <a:pt x="56161" y="71866"/>
                  </a:cubicBezTo>
                  <a:cubicBezTo>
                    <a:pt x="56324" y="72191"/>
                    <a:pt x="56724" y="72397"/>
                    <a:pt x="57188" y="72397"/>
                  </a:cubicBezTo>
                  <a:cubicBezTo>
                    <a:pt x="57358" y="72397"/>
                    <a:pt x="57537" y="72369"/>
                    <a:pt x="57715" y="72310"/>
                  </a:cubicBezTo>
                  <a:cubicBezTo>
                    <a:pt x="58603" y="71866"/>
                    <a:pt x="59713" y="71422"/>
                    <a:pt x="60823" y="70978"/>
                  </a:cubicBezTo>
                  <a:cubicBezTo>
                    <a:pt x="65928" y="68092"/>
                    <a:pt x="71256" y="65206"/>
                    <a:pt x="76583" y="62321"/>
                  </a:cubicBezTo>
                  <a:cubicBezTo>
                    <a:pt x="77483" y="61821"/>
                    <a:pt x="78293" y="61591"/>
                    <a:pt x="78952" y="61591"/>
                  </a:cubicBezTo>
                  <a:cubicBezTo>
                    <a:pt x="79756" y="61591"/>
                    <a:pt x="80335" y="61933"/>
                    <a:pt x="80579" y="62543"/>
                  </a:cubicBezTo>
                  <a:cubicBezTo>
                    <a:pt x="81245" y="64318"/>
                    <a:pt x="79469" y="64762"/>
                    <a:pt x="78359" y="65428"/>
                  </a:cubicBezTo>
                  <a:cubicBezTo>
                    <a:pt x="76805" y="66538"/>
                    <a:pt x="75029" y="67426"/>
                    <a:pt x="73476" y="68536"/>
                  </a:cubicBezTo>
                  <a:cubicBezTo>
                    <a:pt x="72588" y="68980"/>
                    <a:pt x="71922" y="69646"/>
                    <a:pt x="71256" y="70312"/>
                  </a:cubicBezTo>
                  <a:cubicBezTo>
                    <a:pt x="70812" y="70756"/>
                    <a:pt x="70146" y="71644"/>
                    <a:pt x="71034" y="72310"/>
                  </a:cubicBezTo>
                  <a:cubicBezTo>
                    <a:pt x="71278" y="72676"/>
                    <a:pt x="71657" y="72841"/>
                    <a:pt x="72060" y="72841"/>
                  </a:cubicBezTo>
                  <a:cubicBezTo>
                    <a:pt x="72388" y="72841"/>
                    <a:pt x="72732" y="72731"/>
                    <a:pt x="73032" y="72532"/>
                  </a:cubicBezTo>
                  <a:cubicBezTo>
                    <a:pt x="74807" y="71866"/>
                    <a:pt x="76361" y="70756"/>
                    <a:pt x="78137" y="69868"/>
                  </a:cubicBezTo>
                  <a:cubicBezTo>
                    <a:pt x="78803" y="69202"/>
                    <a:pt x="79913" y="68758"/>
                    <a:pt x="80579" y="68314"/>
                  </a:cubicBezTo>
                  <a:cubicBezTo>
                    <a:pt x="81185" y="68011"/>
                    <a:pt x="81688" y="67293"/>
                    <a:pt x="82229" y="67293"/>
                  </a:cubicBezTo>
                  <a:cubicBezTo>
                    <a:pt x="82480" y="67293"/>
                    <a:pt x="82739" y="67448"/>
                    <a:pt x="83021" y="67870"/>
                  </a:cubicBezTo>
                  <a:cubicBezTo>
                    <a:pt x="83909" y="69202"/>
                    <a:pt x="82355" y="69646"/>
                    <a:pt x="81467" y="70312"/>
                  </a:cubicBezTo>
                  <a:lnTo>
                    <a:pt x="75029" y="74308"/>
                  </a:lnTo>
                  <a:cubicBezTo>
                    <a:pt x="74364" y="74752"/>
                    <a:pt x="73920" y="75196"/>
                    <a:pt x="73254" y="75861"/>
                  </a:cubicBezTo>
                  <a:cubicBezTo>
                    <a:pt x="73032" y="76305"/>
                    <a:pt x="72810" y="76749"/>
                    <a:pt x="73032" y="77415"/>
                  </a:cubicBezTo>
                  <a:cubicBezTo>
                    <a:pt x="73192" y="77895"/>
                    <a:pt x="73698" y="78260"/>
                    <a:pt x="74217" y="78260"/>
                  </a:cubicBezTo>
                  <a:cubicBezTo>
                    <a:pt x="74418" y="78260"/>
                    <a:pt x="74622" y="78205"/>
                    <a:pt x="74807" y="78081"/>
                  </a:cubicBezTo>
                  <a:cubicBezTo>
                    <a:pt x="76361" y="77415"/>
                    <a:pt x="77915" y="76527"/>
                    <a:pt x="79469" y="75640"/>
                  </a:cubicBezTo>
                  <a:cubicBezTo>
                    <a:pt x="81467" y="74308"/>
                    <a:pt x="83243" y="73198"/>
                    <a:pt x="85463" y="72088"/>
                  </a:cubicBezTo>
                  <a:cubicBezTo>
                    <a:pt x="85685" y="72088"/>
                    <a:pt x="86572" y="72532"/>
                    <a:pt x="86794" y="72976"/>
                  </a:cubicBezTo>
                  <a:cubicBezTo>
                    <a:pt x="87016" y="73420"/>
                    <a:pt x="86794" y="74308"/>
                    <a:pt x="86572" y="74530"/>
                  </a:cubicBezTo>
                  <a:cubicBezTo>
                    <a:pt x="84797" y="75640"/>
                    <a:pt x="82799" y="76527"/>
                    <a:pt x="81467" y="77415"/>
                  </a:cubicBezTo>
                  <a:cubicBezTo>
                    <a:pt x="80135" y="78303"/>
                    <a:pt x="78359" y="78747"/>
                    <a:pt x="77249" y="80301"/>
                  </a:cubicBezTo>
                  <a:cubicBezTo>
                    <a:pt x="76805" y="80745"/>
                    <a:pt x="76805" y="81411"/>
                    <a:pt x="77249" y="81855"/>
                  </a:cubicBezTo>
                  <a:cubicBezTo>
                    <a:pt x="77416" y="82354"/>
                    <a:pt x="77832" y="82604"/>
                    <a:pt x="78311" y="82604"/>
                  </a:cubicBezTo>
                  <a:cubicBezTo>
                    <a:pt x="78470" y="82604"/>
                    <a:pt x="78637" y="82576"/>
                    <a:pt x="78803" y="82521"/>
                  </a:cubicBezTo>
                  <a:cubicBezTo>
                    <a:pt x="80135" y="81855"/>
                    <a:pt x="81467" y="81189"/>
                    <a:pt x="82799" y="80523"/>
                  </a:cubicBezTo>
                  <a:cubicBezTo>
                    <a:pt x="84797" y="79413"/>
                    <a:pt x="86572" y="78525"/>
                    <a:pt x="88570" y="77637"/>
                  </a:cubicBezTo>
                  <a:cubicBezTo>
                    <a:pt x="88736" y="77554"/>
                    <a:pt x="88895" y="77518"/>
                    <a:pt x="89044" y="77518"/>
                  </a:cubicBezTo>
                  <a:cubicBezTo>
                    <a:pt x="89692" y="77518"/>
                    <a:pt x="90166" y="78206"/>
                    <a:pt x="90346" y="78747"/>
                  </a:cubicBezTo>
                  <a:cubicBezTo>
                    <a:pt x="90568" y="79413"/>
                    <a:pt x="90346" y="79857"/>
                    <a:pt x="89902" y="80301"/>
                  </a:cubicBezTo>
                  <a:cubicBezTo>
                    <a:pt x="86794" y="82299"/>
                    <a:pt x="83465" y="84075"/>
                    <a:pt x="80579" y="85851"/>
                  </a:cubicBezTo>
                  <a:cubicBezTo>
                    <a:pt x="77471" y="87626"/>
                    <a:pt x="74586" y="89402"/>
                    <a:pt x="71478" y="91178"/>
                  </a:cubicBezTo>
                  <a:cubicBezTo>
                    <a:pt x="70812" y="91622"/>
                    <a:pt x="70590" y="92510"/>
                    <a:pt x="71034" y="93176"/>
                  </a:cubicBezTo>
                  <a:cubicBezTo>
                    <a:pt x="71330" y="93768"/>
                    <a:pt x="71823" y="94064"/>
                    <a:pt x="72316" y="94064"/>
                  </a:cubicBezTo>
                  <a:cubicBezTo>
                    <a:pt x="72563" y="94064"/>
                    <a:pt x="72810" y="93990"/>
                    <a:pt x="73032" y="93842"/>
                  </a:cubicBezTo>
                  <a:cubicBezTo>
                    <a:pt x="74142" y="93176"/>
                    <a:pt x="75473" y="92732"/>
                    <a:pt x="76583" y="91844"/>
                  </a:cubicBezTo>
                  <a:cubicBezTo>
                    <a:pt x="81245" y="89180"/>
                    <a:pt x="85906" y="86739"/>
                    <a:pt x="90568" y="83853"/>
                  </a:cubicBezTo>
                  <a:cubicBezTo>
                    <a:pt x="90958" y="83593"/>
                    <a:pt x="91424" y="83485"/>
                    <a:pt x="91878" y="83485"/>
                  </a:cubicBezTo>
                  <a:cubicBezTo>
                    <a:pt x="92198" y="83485"/>
                    <a:pt x="92512" y="83539"/>
                    <a:pt x="92788" y="83631"/>
                  </a:cubicBezTo>
                  <a:cubicBezTo>
                    <a:pt x="94342" y="84075"/>
                    <a:pt x="94786" y="86073"/>
                    <a:pt x="93676" y="87404"/>
                  </a:cubicBezTo>
                  <a:cubicBezTo>
                    <a:pt x="91900" y="88736"/>
                    <a:pt x="89902" y="90068"/>
                    <a:pt x="88126" y="91622"/>
                  </a:cubicBezTo>
                  <a:cubicBezTo>
                    <a:pt x="87460" y="92066"/>
                    <a:pt x="86794" y="92510"/>
                    <a:pt x="86350" y="93176"/>
                  </a:cubicBezTo>
                  <a:cubicBezTo>
                    <a:pt x="86128" y="93620"/>
                    <a:pt x="85906" y="94286"/>
                    <a:pt x="86128" y="94730"/>
                  </a:cubicBezTo>
                  <a:cubicBezTo>
                    <a:pt x="86298" y="95408"/>
                    <a:pt x="86856" y="95698"/>
                    <a:pt x="87407" y="95698"/>
                  </a:cubicBezTo>
                  <a:cubicBezTo>
                    <a:pt x="87578" y="95698"/>
                    <a:pt x="87747" y="95670"/>
                    <a:pt x="87904" y="95618"/>
                  </a:cubicBezTo>
                  <a:cubicBezTo>
                    <a:pt x="89236" y="94952"/>
                    <a:pt x="90346" y="94286"/>
                    <a:pt x="91456" y="93398"/>
                  </a:cubicBezTo>
                  <a:cubicBezTo>
                    <a:pt x="92566" y="92510"/>
                    <a:pt x="93898" y="91400"/>
                    <a:pt x="95230" y="90734"/>
                  </a:cubicBezTo>
                  <a:cubicBezTo>
                    <a:pt x="95467" y="90378"/>
                    <a:pt x="95832" y="90149"/>
                    <a:pt x="96222" y="90149"/>
                  </a:cubicBezTo>
                  <a:cubicBezTo>
                    <a:pt x="96560" y="90149"/>
                    <a:pt x="96918" y="90321"/>
                    <a:pt x="97227" y="90734"/>
                  </a:cubicBezTo>
                  <a:cubicBezTo>
                    <a:pt x="97671" y="91400"/>
                    <a:pt x="97227" y="92066"/>
                    <a:pt x="96562" y="92510"/>
                  </a:cubicBezTo>
                  <a:cubicBezTo>
                    <a:pt x="94342" y="93842"/>
                    <a:pt x="92122" y="94952"/>
                    <a:pt x="90124" y="96284"/>
                  </a:cubicBezTo>
                  <a:cubicBezTo>
                    <a:pt x="89458" y="96728"/>
                    <a:pt x="88792" y="97172"/>
                    <a:pt x="88348" y="97838"/>
                  </a:cubicBezTo>
                  <a:cubicBezTo>
                    <a:pt x="87904" y="98282"/>
                    <a:pt x="87904" y="98947"/>
                    <a:pt x="88348" y="99391"/>
                  </a:cubicBezTo>
                  <a:cubicBezTo>
                    <a:pt x="88511" y="99716"/>
                    <a:pt x="88911" y="99923"/>
                    <a:pt x="89375" y="99923"/>
                  </a:cubicBezTo>
                  <a:cubicBezTo>
                    <a:pt x="89545" y="99923"/>
                    <a:pt x="89724" y="99895"/>
                    <a:pt x="89902" y="99835"/>
                  </a:cubicBezTo>
                  <a:cubicBezTo>
                    <a:pt x="91012" y="99391"/>
                    <a:pt x="92344" y="98726"/>
                    <a:pt x="93454" y="98060"/>
                  </a:cubicBezTo>
                  <a:cubicBezTo>
                    <a:pt x="95230" y="97172"/>
                    <a:pt x="96784" y="96062"/>
                    <a:pt x="98559" y="95396"/>
                  </a:cubicBezTo>
                  <a:cubicBezTo>
                    <a:pt x="98689" y="95331"/>
                    <a:pt x="98800" y="95304"/>
                    <a:pt x="98903" y="95304"/>
                  </a:cubicBezTo>
                  <a:cubicBezTo>
                    <a:pt x="99152" y="95304"/>
                    <a:pt x="99355" y="95461"/>
                    <a:pt x="99669" y="95618"/>
                  </a:cubicBezTo>
                  <a:cubicBezTo>
                    <a:pt x="100113" y="95840"/>
                    <a:pt x="100113" y="96728"/>
                    <a:pt x="99669" y="96950"/>
                  </a:cubicBezTo>
                  <a:cubicBezTo>
                    <a:pt x="97449" y="98504"/>
                    <a:pt x="95230" y="99835"/>
                    <a:pt x="93232" y="101167"/>
                  </a:cubicBezTo>
                  <a:cubicBezTo>
                    <a:pt x="91456" y="102499"/>
                    <a:pt x="90568" y="104053"/>
                    <a:pt x="91456" y="104719"/>
                  </a:cubicBezTo>
                  <a:cubicBezTo>
                    <a:pt x="91932" y="105059"/>
                    <a:pt x="92345" y="105191"/>
                    <a:pt x="92722" y="105191"/>
                  </a:cubicBezTo>
                  <a:cubicBezTo>
                    <a:pt x="93575" y="105191"/>
                    <a:pt x="94238" y="104515"/>
                    <a:pt x="95008" y="104053"/>
                  </a:cubicBezTo>
                  <a:cubicBezTo>
                    <a:pt x="97227" y="102721"/>
                    <a:pt x="99447" y="101389"/>
                    <a:pt x="101667" y="100057"/>
                  </a:cubicBezTo>
                  <a:cubicBezTo>
                    <a:pt x="101853" y="99933"/>
                    <a:pt x="102056" y="99879"/>
                    <a:pt x="102258" y="99879"/>
                  </a:cubicBezTo>
                  <a:cubicBezTo>
                    <a:pt x="102777" y="99879"/>
                    <a:pt x="103283" y="100243"/>
                    <a:pt x="103443" y="100723"/>
                  </a:cubicBezTo>
                  <a:cubicBezTo>
                    <a:pt x="104109" y="101611"/>
                    <a:pt x="104997" y="102721"/>
                    <a:pt x="103887" y="103831"/>
                  </a:cubicBezTo>
                  <a:cubicBezTo>
                    <a:pt x="102999" y="104497"/>
                    <a:pt x="102333" y="104941"/>
                    <a:pt x="101445" y="105385"/>
                  </a:cubicBezTo>
                  <a:lnTo>
                    <a:pt x="86350" y="114264"/>
                  </a:lnTo>
                  <a:cubicBezTo>
                    <a:pt x="85463" y="114708"/>
                    <a:pt x="84575" y="115374"/>
                    <a:pt x="83687" y="116262"/>
                  </a:cubicBezTo>
                  <a:cubicBezTo>
                    <a:pt x="83465" y="116484"/>
                    <a:pt x="83465" y="117372"/>
                    <a:pt x="83687" y="117816"/>
                  </a:cubicBezTo>
                  <a:cubicBezTo>
                    <a:pt x="83868" y="118178"/>
                    <a:pt x="84197" y="118541"/>
                    <a:pt x="84674" y="118541"/>
                  </a:cubicBezTo>
                  <a:cubicBezTo>
                    <a:pt x="84782" y="118541"/>
                    <a:pt x="84896" y="118523"/>
                    <a:pt x="85019" y="118482"/>
                  </a:cubicBezTo>
                  <a:cubicBezTo>
                    <a:pt x="86350" y="118038"/>
                    <a:pt x="87460" y="117372"/>
                    <a:pt x="88570" y="116706"/>
                  </a:cubicBezTo>
                  <a:cubicBezTo>
                    <a:pt x="93454" y="114264"/>
                    <a:pt x="98115" y="111378"/>
                    <a:pt x="102777" y="108715"/>
                  </a:cubicBezTo>
                  <a:cubicBezTo>
                    <a:pt x="103665" y="108049"/>
                    <a:pt x="104775" y="107605"/>
                    <a:pt x="105663" y="107161"/>
                  </a:cubicBezTo>
                  <a:cubicBezTo>
                    <a:pt x="105907" y="107079"/>
                    <a:pt x="106122" y="107043"/>
                    <a:pt x="106312" y="107043"/>
                  </a:cubicBezTo>
                  <a:cubicBezTo>
                    <a:pt x="107158" y="107043"/>
                    <a:pt x="107520" y="107768"/>
                    <a:pt x="107883" y="108493"/>
                  </a:cubicBezTo>
                  <a:cubicBezTo>
                    <a:pt x="108326" y="109159"/>
                    <a:pt x="108105" y="110047"/>
                    <a:pt x="107217" y="110269"/>
                  </a:cubicBezTo>
                  <a:cubicBezTo>
                    <a:pt x="104997" y="111600"/>
                    <a:pt x="102777" y="112710"/>
                    <a:pt x="100557" y="114042"/>
                  </a:cubicBezTo>
                  <a:cubicBezTo>
                    <a:pt x="100113" y="114264"/>
                    <a:pt x="100113" y="114930"/>
                    <a:pt x="100335" y="115596"/>
                  </a:cubicBezTo>
                  <a:cubicBezTo>
                    <a:pt x="100557" y="116040"/>
                    <a:pt x="101223" y="116262"/>
                    <a:pt x="101667" y="116484"/>
                  </a:cubicBezTo>
                  <a:cubicBezTo>
                    <a:pt x="103665" y="116040"/>
                    <a:pt x="105441" y="115374"/>
                    <a:pt x="106995" y="114264"/>
                  </a:cubicBezTo>
                  <a:cubicBezTo>
                    <a:pt x="107984" y="113868"/>
                    <a:pt x="108798" y="113119"/>
                    <a:pt x="109907" y="113119"/>
                  </a:cubicBezTo>
                  <a:cubicBezTo>
                    <a:pt x="110041" y="113119"/>
                    <a:pt x="110180" y="113130"/>
                    <a:pt x="110324" y="113154"/>
                  </a:cubicBezTo>
                  <a:cubicBezTo>
                    <a:pt x="110324" y="113154"/>
                    <a:pt x="110546" y="113376"/>
                    <a:pt x="110768" y="113598"/>
                  </a:cubicBezTo>
                  <a:cubicBezTo>
                    <a:pt x="110768" y="113598"/>
                    <a:pt x="110768" y="113820"/>
                    <a:pt x="110768" y="114042"/>
                  </a:cubicBezTo>
                  <a:cubicBezTo>
                    <a:pt x="110324" y="114708"/>
                    <a:pt x="109880" y="115152"/>
                    <a:pt x="109214" y="115818"/>
                  </a:cubicBezTo>
                  <a:cubicBezTo>
                    <a:pt x="107439" y="116928"/>
                    <a:pt x="105663" y="118038"/>
                    <a:pt x="103887" y="119148"/>
                  </a:cubicBezTo>
                  <a:cubicBezTo>
                    <a:pt x="102999" y="119814"/>
                    <a:pt x="102555" y="120480"/>
                    <a:pt x="102777" y="121590"/>
                  </a:cubicBezTo>
                  <a:cubicBezTo>
                    <a:pt x="102902" y="122088"/>
                    <a:pt x="103236" y="122377"/>
                    <a:pt x="103820" y="122377"/>
                  </a:cubicBezTo>
                  <a:cubicBezTo>
                    <a:pt x="104276" y="122377"/>
                    <a:pt x="104884" y="122201"/>
                    <a:pt x="105663" y="121812"/>
                  </a:cubicBezTo>
                  <a:cubicBezTo>
                    <a:pt x="107439" y="120924"/>
                    <a:pt x="108992" y="119814"/>
                    <a:pt x="110546" y="118926"/>
                  </a:cubicBezTo>
                  <a:cubicBezTo>
                    <a:pt x="111212" y="118482"/>
                    <a:pt x="112100" y="118038"/>
                    <a:pt x="112766" y="117816"/>
                  </a:cubicBezTo>
                  <a:cubicBezTo>
                    <a:pt x="112848" y="117775"/>
                    <a:pt x="112929" y="117757"/>
                    <a:pt x="113011" y="117757"/>
                  </a:cubicBezTo>
                  <a:cubicBezTo>
                    <a:pt x="113373" y="117757"/>
                    <a:pt x="113735" y="118119"/>
                    <a:pt x="114098" y="118482"/>
                  </a:cubicBezTo>
                  <a:cubicBezTo>
                    <a:pt x="114542" y="118926"/>
                    <a:pt x="114542" y="119592"/>
                    <a:pt x="114098" y="120258"/>
                  </a:cubicBezTo>
                  <a:cubicBezTo>
                    <a:pt x="113210" y="120924"/>
                    <a:pt x="112322" y="121590"/>
                    <a:pt x="111434" y="122256"/>
                  </a:cubicBezTo>
                  <a:cubicBezTo>
                    <a:pt x="109880" y="123587"/>
                    <a:pt x="108105" y="124919"/>
                    <a:pt x="106551" y="126251"/>
                  </a:cubicBezTo>
                  <a:cubicBezTo>
                    <a:pt x="105885" y="126695"/>
                    <a:pt x="105885" y="127805"/>
                    <a:pt x="106329" y="128249"/>
                  </a:cubicBezTo>
                  <a:cubicBezTo>
                    <a:pt x="106615" y="128679"/>
                    <a:pt x="107087" y="128924"/>
                    <a:pt x="107565" y="128924"/>
                  </a:cubicBezTo>
                  <a:cubicBezTo>
                    <a:pt x="107827" y="128924"/>
                    <a:pt x="108091" y="128850"/>
                    <a:pt x="108326" y="128693"/>
                  </a:cubicBezTo>
                  <a:cubicBezTo>
                    <a:pt x="110102" y="127361"/>
                    <a:pt x="112100" y="126029"/>
                    <a:pt x="113876" y="124697"/>
                  </a:cubicBezTo>
                  <a:cubicBezTo>
                    <a:pt x="114542" y="124253"/>
                    <a:pt x="115208" y="123809"/>
                    <a:pt x="115874" y="123809"/>
                  </a:cubicBezTo>
                  <a:cubicBezTo>
                    <a:pt x="116540" y="123809"/>
                    <a:pt x="116984" y="124031"/>
                    <a:pt x="117428" y="124475"/>
                  </a:cubicBezTo>
                  <a:cubicBezTo>
                    <a:pt x="117650" y="124919"/>
                    <a:pt x="117650" y="125585"/>
                    <a:pt x="117428" y="126029"/>
                  </a:cubicBezTo>
                  <a:cubicBezTo>
                    <a:pt x="116984" y="127361"/>
                    <a:pt x="115874" y="127805"/>
                    <a:pt x="114986" y="128249"/>
                  </a:cubicBezTo>
                  <a:cubicBezTo>
                    <a:pt x="109214" y="131801"/>
                    <a:pt x="103221" y="135130"/>
                    <a:pt x="97449" y="138460"/>
                  </a:cubicBezTo>
                  <a:cubicBezTo>
                    <a:pt x="95896" y="139126"/>
                    <a:pt x="94342" y="140236"/>
                    <a:pt x="93454" y="141568"/>
                  </a:cubicBezTo>
                  <a:cubicBezTo>
                    <a:pt x="93010" y="142012"/>
                    <a:pt x="93010" y="142900"/>
                    <a:pt x="93454" y="143122"/>
                  </a:cubicBezTo>
                  <a:cubicBezTo>
                    <a:pt x="93676" y="143344"/>
                    <a:pt x="94120" y="143566"/>
                    <a:pt x="94342" y="143566"/>
                  </a:cubicBezTo>
                  <a:cubicBezTo>
                    <a:pt x="95230" y="143344"/>
                    <a:pt x="96118" y="143122"/>
                    <a:pt x="97006" y="142678"/>
                  </a:cubicBezTo>
                  <a:lnTo>
                    <a:pt x="114542" y="132467"/>
                  </a:lnTo>
                  <a:cubicBezTo>
                    <a:pt x="115652" y="131801"/>
                    <a:pt x="116984" y="130913"/>
                    <a:pt x="118094" y="130469"/>
                  </a:cubicBezTo>
                  <a:cubicBezTo>
                    <a:pt x="118826" y="130062"/>
                    <a:pt x="119410" y="129864"/>
                    <a:pt x="119910" y="129864"/>
                  </a:cubicBezTo>
                  <a:cubicBezTo>
                    <a:pt x="120773" y="129864"/>
                    <a:pt x="121386" y="130454"/>
                    <a:pt x="122089" y="131579"/>
                  </a:cubicBezTo>
                  <a:cubicBezTo>
                    <a:pt x="123199" y="133355"/>
                    <a:pt x="122977" y="134020"/>
                    <a:pt x="120979" y="135352"/>
                  </a:cubicBezTo>
                  <a:cubicBezTo>
                    <a:pt x="118982" y="136462"/>
                    <a:pt x="116762" y="137128"/>
                    <a:pt x="115208" y="139126"/>
                  </a:cubicBezTo>
                  <a:cubicBezTo>
                    <a:pt x="115208" y="139348"/>
                    <a:pt x="114986" y="140014"/>
                    <a:pt x="115208" y="140236"/>
                  </a:cubicBezTo>
                  <a:cubicBezTo>
                    <a:pt x="115430" y="140680"/>
                    <a:pt x="115874" y="140902"/>
                    <a:pt x="116540" y="140902"/>
                  </a:cubicBezTo>
                  <a:cubicBezTo>
                    <a:pt x="117872" y="140902"/>
                    <a:pt x="118982" y="140236"/>
                    <a:pt x="120091" y="139570"/>
                  </a:cubicBezTo>
                  <a:cubicBezTo>
                    <a:pt x="121423" y="138682"/>
                    <a:pt x="122977" y="138238"/>
                    <a:pt x="124309" y="137794"/>
                  </a:cubicBezTo>
                  <a:cubicBezTo>
                    <a:pt x="124504" y="137697"/>
                    <a:pt x="124688" y="137653"/>
                    <a:pt x="124859" y="137653"/>
                  </a:cubicBezTo>
                  <a:cubicBezTo>
                    <a:pt x="125468" y="137653"/>
                    <a:pt x="125912" y="138211"/>
                    <a:pt x="126085" y="138904"/>
                  </a:cubicBezTo>
                  <a:cubicBezTo>
                    <a:pt x="126751" y="139570"/>
                    <a:pt x="126529" y="140458"/>
                    <a:pt x="125863" y="140902"/>
                  </a:cubicBezTo>
                  <a:cubicBezTo>
                    <a:pt x="124309" y="141790"/>
                    <a:pt x="122755" y="142456"/>
                    <a:pt x="121201" y="143344"/>
                  </a:cubicBezTo>
                  <a:cubicBezTo>
                    <a:pt x="120313" y="143788"/>
                    <a:pt x="119647" y="144454"/>
                    <a:pt x="119204" y="145342"/>
                  </a:cubicBezTo>
                  <a:cubicBezTo>
                    <a:pt x="119204" y="145785"/>
                    <a:pt x="119204" y="146007"/>
                    <a:pt x="119426" y="146451"/>
                  </a:cubicBezTo>
                  <a:cubicBezTo>
                    <a:pt x="119647" y="146673"/>
                    <a:pt x="120091" y="146895"/>
                    <a:pt x="120313" y="146895"/>
                  </a:cubicBezTo>
                  <a:cubicBezTo>
                    <a:pt x="121201" y="146895"/>
                    <a:pt x="121867" y="146673"/>
                    <a:pt x="122533" y="146229"/>
                  </a:cubicBezTo>
                  <a:cubicBezTo>
                    <a:pt x="123865" y="145563"/>
                    <a:pt x="125197" y="144898"/>
                    <a:pt x="126751" y="144232"/>
                  </a:cubicBezTo>
                  <a:cubicBezTo>
                    <a:pt x="127181" y="143945"/>
                    <a:pt x="127703" y="143474"/>
                    <a:pt x="128139" y="143474"/>
                  </a:cubicBezTo>
                  <a:cubicBezTo>
                    <a:pt x="128378" y="143474"/>
                    <a:pt x="128591" y="143616"/>
                    <a:pt x="128749" y="144010"/>
                  </a:cubicBezTo>
                  <a:cubicBezTo>
                    <a:pt x="129415" y="145120"/>
                    <a:pt x="128083" y="145563"/>
                    <a:pt x="127417" y="146007"/>
                  </a:cubicBezTo>
                  <a:cubicBezTo>
                    <a:pt x="125641" y="146895"/>
                    <a:pt x="124087" y="147783"/>
                    <a:pt x="122311" y="148893"/>
                  </a:cubicBezTo>
                  <a:cubicBezTo>
                    <a:pt x="121645" y="149337"/>
                    <a:pt x="121201" y="149781"/>
                    <a:pt x="120757" y="150447"/>
                  </a:cubicBezTo>
                  <a:cubicBezTo>
                    <a:pt x="120757" y="150891"/>
                    <a:pt x="120757" y="151113"/>
                    <a:pt x="120757" y="151557"/>
                  </a:cubicBezTo>
                  <a:cubicBezTo>
                    <a:pt x="120979" y="151779"/>
                    <a:pt x="121423" y="152001"/>
                    <a:pt x="121645" y="152001"/>
                  </a:cubicBezTo>
                  <a:cubicBezTo>
                    <a:pt x="122755" y="152001"/>
                    <a:pt x="123643" y="151557"/>
                    <a:pt x="124531" y="151113"/>
                  </a:cubicBezTo>
                  <a:cubicBezTo>
                    <a:pt x="126307" y="150225"/>
                    <a:pt x="128305" y="149337"/>
                    <a:pt x="130081" y="148227"/>
                  </a:cubicBezTo>
                  <a:cubicBezTo>
                    <a:pt x="130303" y="148079"/>
                    <a:pt x="130549" y="148005"/>
                    <a:pt x="130796" y="148005"/>
                  </a:cubicBezTo>
                  <a:cubicBezTo>
                    <a:pt x="131289" y="148005"/>
                    <a:pt x="131782" y="148301"/>
                    <a:pt x="132078" y="148893"/>
                  </a:cubicBezTo>
                  <a:cubicBezTo>
                    <a:pt x="132078" y="149337"/>
                    <a:pt x="131856" y="150003"/>
                    <a:pt x="131412" y="150447"/>
                  </a:cubicBezTo>
                  <a:cubicBezTo>
                    <a:pt x="128749" y="152223"/>
                    <a:pt x="125863" y="153999"/>
                    <a:pt x="123199" y="155775"/>
                  </a:cubicBezTo>
                  <a:cubicBezTo>
                    <a:pt x="119426" y="157994"/>
                    <a:pt x="115430" y="159992"/>
                    <a:pt x="111656" y="162212"/>
                  </a:cubicBezTo>
                  <a:cubicBezTo>
                    <a:pt x="110768" y="162434"/>
                    <a:pt x="110102" y="162878"/>
                    <a:pt x="109658" y="163544"/>
                  </a:cubicBezTo>
                  <a:cubicBezTo>
                    <a:pt x="108770" y="163988"/>
                    <a:pt x="108326" y="165098"/>
                    <a:pt x="108770" y="165764"/>
                  </a:cubicBezTo>
                  <a:cubicBezTo>
                    <a:pt x="109016" y="166255"/>
                    <a:pt x="109397" y="166406"/>
                    <a:pt x="109801" y="166406"/>
                  </a:cubicBezTo>
                  <a:cubicBezTo>
                    <a:pt x="110128" y="166406"/>
                    <a:pt x="110470" y="166307"/>
                    <a:pt x="110768" y="166208"/>
                  </a:cubicBezTo>
                  <a:cubicBezTo>
                    <a:pt x="112100" y="165542"/>
                    <a:pt x="113210" y="165098"/>
                    <a:pt x="114542" y="164432"/>
                  </a:cubicBezTo>
                  <a:lnTo>
                    <a:pt x="133188" y="153999"/>
                  </a:lnTo>
                  <a:cubicBezTo>
                    <a:pt x="133632" y="153777"/>
                    <a:pt x="134076" y="153555"/>
                    <a:pt x="134298" y="153555"/>
                  </a:cubicBezTo>
                  <a:cubicBezTo>
                    <a:pt x="133632" y="155331"/>
                    <a:pt x="131856" y="155997"/>
                    <a:pt x="130525" y="157107"/>
                  </a:cubicBezTo>
                  <a:cubicBezTo>
                    <a:pt x="129415" y="157772"/>
                    <a:pt x="128527" y="158882"/>
                    <a:pt x="128083" y="159992"/>
                  </a:cubicBezTo>
                  <a:cubicBezTo>
                    <a:pt x="127861" y="160436"/>
                    <a:pt x="128083" y="160658"/>
                    <a:pt x="128083" y="161102"/>
                  </a:cubicBezTo>
                  <a:cubicBezTo>
                    <a:pt x="128527" y="161324"/>
                    <a:pt x="128749" y="161546"/>
                    <a:pt x="129193" y="161546"/>
                  </a:cubicBezTo>
                  <a:cubicBezTo>
                    <a:pt x="130303" y="161324"/>
                    <a:pt x="131412" y="160880"/>
                    <a:pt x="132300" y="160214"/>
                  </a:cubicBezTo>
                  <a:cubicBezTo>
                    <a:pt x="133410" y="159104"/>
                    <a:pt x="134742" y="158216"/>
                    <a:pt x="136074" y="157550"/>
                  </a:cubicBezTo>
                  <a:cubicBezTo>
                    <a:pt x="136231" y="157393"/>
                    <a:pt x="136416" y="157319"/>
                    <a:pt x="136600" y="157319"/>
                  </a:cubicBezTo>
                  <a:cubicBezTo>
                    <a:pt x="136934" y="157319"/>
                    <a:pt x="137263" y="157564"/>
                    <a:pt x="137406" y="157994"/>
                  </a:cubicBezTo>
                  <a:cubicBezTo>
                    <a:pt x="137850" y="158438"/>
                    <a:pt x="137850" y="159104"/>
                    <a:pt x="137406" y="159548"/>
                  </a:cubicBezTo>
                  <a:cubicBezTo>
                    <a:pt x="136962" y="159770"/>
                    <a:pt x="136518" y="160214"/>
                    <a:pt x="136074" y="160658"/>
                  </a:cubicBezTo>
                  <a:cubicBezTo>
                    <a:pt x="134964" y="161324"/>
                    <a:pt x="133410" y="162212"/>
                    <a:pt x="132522" y="162656"/>
                  </a:cubicBezTo>
                  <a:cubicBezTo>
                    <a:pt x="131634" y="163100"/>
                    <a:pt x="130968" y="163988"/>
                    <a:pt x="131634" y="164876"/>
                  </a:cubicBezTo>
                  <a:cubicBezTo>
                    <a:pt x="132111" y="165471"/>
                    <a:pt x="132587" y="165684"/>
                    <a:pt x="133064" y="165684"/>
                  </a:cubicBezTo>
                  <a:cubicBezTo>
                    <a:pt x="133475" y="165684"/>
                    <a:pt x="133887" y="165526"/>
                    <a:pt x="134298" y="165320"/>
                  </a:cubicBezTo>
                  <a:cubicBezTo>
                    <a:pt x="136074" y="164432"/>
                    <a:pt x="137628" y="163544"/>
                    <a:pt x="139404" y="162878"/>
                  </a:cubicBezTo>
                  <a:cubicBezTo>
                    <a:pt x="139522" y="162839"/>
                    <a:pt x="139633" y="162820"/>
                    <a:pt x="139737" y="162820"/>
                  </a:cubicBezTo>
                  <a:cubicBezTo>
                    <a:pt x="140220" y="162820"/>
                    <a:pt x="140553" y="163218"/>
                    <a:pt x="140736" y="163766"/>
                  </a:cubicBezTo>
                  <a:cubicBezTo>
                    <a:pt x="140958" y="163988"/>
                    <a:pt x="140736" y="164432"/>
                    <a:pt x="140514" y="164654"/>
                  </a:cubicBezTo>
                  <a:cubicBezTo>
                    <a:pt x="140070" y="165320"/>
                    <a:pt x="139404" y="165764"/>
                    <a:pt x="138738" y="166208"/>
                  </a:cubicBezTo>
                  <a:cubicBezTo>
                    <a:pt x="137406" y="166874"/>
                    <a:pt x="136074" y="167540"/>
                    <a:pt x="134742" y="168428"/>
                  </a:cubicBezTo>
                  <a:cubicBezTo>
                    <a:pt x="134076" y="168871"/>
                    <a:pt x="133632" y="169537"/>
                    <a:pt x="133188" y="170203"/>
                  </a:cubicBezTo>
                  <a:cubicBezTo>
                    <a:pt x="132966" y="170425"/>
                    <a:pt x="132966" y="170869"/>
                    <a:pt x="133188" y="171091"/>
                  </a:cubicBezTo>
                  <a:cubicBezTo>
                    <a:pt x="133410" y="171535"/>
                    <a:pt x="133854" y="171757"/>
                    <a:pt x="134076" y="171757"/>
                  </a:cubicBezTo>
                  <a:cubicBezTo>
                    <a:pt x="135186" y="171757"/>
                    <a:pt x="136074" y="171535"/>
                    <a:pt x="136962" y="170869"/>
                  </a:cubicBezTo>
                  <a:cubicBezTo>
                    <a:pt x="138516" y="169981"/>
                    <a:pt x="140292" y="169093"/>
                    <a:pt x="142067" y="168206"/>
                  </a:cubicBezTo>
                  <a:cubicBezTo>
                    <a:pt x="142311" y="168108"/>
                    <a:pt x="142533" y="168064"/>
                    <a:pt x="142738" y="168064"/>
                  </a:cubicBezTo>
                  <a:cubicBezTo>
                    <a:pt x="143469" y="168064"/>
                    <a:pt x="143989" y="168622"/>
                    <a:pt x="144509" y="169315"/>
                  </a:cubicBezTo>
                  <a:cubicBezTo>
                    <a:pt x="144953" y="170203"/>
                    <a:pt x="144731" y="171313"/>
                    <a:pt x="144065" y="171979"/>
                  </a:cubicBezTo>
                  <a:cubicBezTo>
                    <a:pt x="142955" y="172645"/>
                    <a:pt x="141846" y="173533"/>
                    <a:pt x="140514" y="174199"/>
                  </a:cubicBezTo>
                  <a:cubicBezTo>
                    <a:pt x="135852" y="176641"/>
                    <a:pt x="131190" y="179083"/>
                    <a:pt x="126751" y="181524"/>
                  </a:cubicBezTo>
                  <a:cubicBezTo>
                    <a:pt x="125419" y="182412"/>
                    <a:pt x="123865" y="182856"/>
                    <a:pt x="122977" y="184188"/>
                  </a:cubicBezTo>
                  <a:cubicBezTo>
                    <a:pt x="122755" y="184632"/>
                    <a:pt x="122755" y="185298"/>
                    <a:pt x="122977" y="185742"/>
                  </a:cubicBezTo>
                  <a:cubicBezTo>
                    <a:pt x="123144" y="186242"/>
                    <a:pt x="123560" y="186491"/>
                    <a:pt x="123945" y="186491"/>
                  </a:cubicBezTo>
                  <a:cubicBezTo>
                    <a:pt x="124073" y="186491"/>
                    <a:pt x="124198" y="186463"/>
                    <a:pt x="124309" y="186408"/>
                  </a:cubicBezTo>
                  <a:cubicBezTo>
                    <a:pt x="124975" y="186186"/>
                    <a:pt x="125863" y="185964"/>
                    <a:pt x="126529" y="185520"/>
                  </a:cubicBezTo>
                  <a:lnTo>
                    <a:pt x="144065" y="175975"/>
                  </a:lnTo>
                  <a:cubicBezTo>
                    <a:pt x="145094" y="175421"/>
                    <a:pt x="145925" y="175149"/>
                    <a:pt x="146619" y="175149"/>
                  </a:cubicBezTo>
                  <a:cubicBezTo>
                    <a:pt x="147872" y="175149"/>
                    <a:pt x="148678" y="176036"/>
                    <a:pt x="149393" y="177751"/>
                  </a:cubicBezTo>
                  <a:cubicBezTo>
                    <a:pt x="149615" y="178417"/>
                    <a:pt x="149393" y="179305"/>
                    <a:pt x="148727" y="179749"/>
                  </a:cubicBezTo>
                  <a:cubicBezTo>
                    <a:pt x="138516" y="185298"/>
                    <a:pt x="129637" y="192845"/>
                    <a:pt x="119204" y="198173"/>
                  </a:cubicBezTo>
                  <a:cubicBezTo>
                    <a:pt x="116692" y="199332"/>
                    <a:pt x="115357" y="200113"/>
                    <a:pt x="114340" y="200113"/>
                  </a:cubicBezTo>
                  <a:cubicBezTo>
                    <a:pt x="113020" y="200113"/>
                    <a:pt x="112234" y="198798"/>
                    <a:pt x="110102" y="195287"/>
                  </a:cubicBezTo>
                  <a:cubicBezTo>
                    <a:pt x="89458" y="162212"/>
                    <a:pt x="68814" y="129137"/>
                    <a:pt x="48170" y="96284"/>
                  </a:cubicBezTo>
                  <a:cubicBezTo>
                    <a:pt x="34629" y="74530"/>
                    <a:pt x="20866" y="52775"/>
                    <a:pt x="7325" y="31021"/>
                  </a:cubicBezTo>
                  <a:cubicBezTo>
                    <a:pt x="6438" y="29911"/>
                    <a:pt x="5994" y="28802"/>
                    <a:pt x="5994" y="27470"/>
                  </a:cubicBezTo>
                  <a:lnTo>
                    <a:pt x="5994" y="27470"/>
                  </a:lnTo>
                  <a:cubicBezTo>
                    <a:pt x="7769" y="28802"/>
                    <a:pt x="9323" y="30577"/>
                    <a:pt x="9989" y="32797"/>
                  </a:cubicBezTo>
                  <a:cubicBezTo>
                    <a:pt x="10386" y="33591"/>
                    <a:pt x="11139" y="34386"/>
                    <a:pt x="11928" y="34386"/>
                  </a:cubicBezTo>
                  <a:cubicBezTo>
                    <a:pt x="12022" y="34386"/>
                    <a:pt x="12115" y="34374"/>
                    <a:pt x="12209" y="34351"/>
                  </a:cubicBezTo>
                  <a:cubicBezTo>
                    <a:pt x="13097" y="34129"/>
                    <a:pt x="13541" y="32797"/>
                    <a:pt x="13097" y="31465"/>
                  </a:cubicBezTo>
                  <a:cubicBezTo>
                    <a:pt x="12209" y="29689"/>
                    <a:pt x="11321" y="28358"/>
                    <a:pt x="10211" y="27026"/>
                  </a:cubicBezTo>
                  <a:cubicBezTo>
                    <a:pt x="9323" y="25694"/>
                    <a:pt x="9545" y="24806"/>
                    <a:pt x="10877" y="24140"/>
                  </a:cubicBezTo>
                  <a:cubicBezTo>
                    <a:pt x="13319" y="22364"/>
                    <a:pt x="15983" y="20810"/>
                    <a:pt x="18646" y="19256"/>
                  </a:cubicBezTo>
                  <a:lnTo>
                    <a:pt x="40845" y="5494"/>
                  </a:lnTo>
                  <a:cubicBezTo>
                    <a:pt x="41732" y="4828"/>
                    <a:pt x="42842" y="4384"/>
                    <a:pt x="43730" y="3940"/>
                  </a:cubicBezTo>
                  <a:cubicBezTo>
                    <a:pt x="43966" y="3782"/>
                    <a:pt x="44230" y="3709"/>
                    <a:pt x="44492" y="3709"/>
                  </a:cubicBezTo>
                  <a:close/>
                  <a:moveTo>
                    <a:pt x="44598" y="1"/>
                  </a:moveTo>
                  <a:cubicBezTo>
                    <a:pt x="43915" y="1"/>
                    <a:pt x="43233" y="125"/>
                    <a:pt x="42620" y="388"/>
                  </a:cubicBezTo>
                  <a:cubicBezTo>
                    <a:pt x="41510" y="1054"/>
                    <a:pt x="40401" y="1720"/>
                    <a:pt x="39291" y="2608"/>
                  </a:cubicBezTo>
                  <a:lnTo>
                    <a:pt x="7104" y="22142"/>
                  </a:lnTo>
                  <a:cubicBezTo>
                    <a:pt x="444" y="26360"/>
                    <a:pt x="0" y="25694"/>
                    <a:pt x="4662" y="33019"/>
                  </a:cubicBezTo>
                  <a:lnTo>
                    <a:pt x="51056" y="107161"/>
                  </a:lnTo>
                  <a:cubicBezTo>
                    <a:pt x="67482" y="133577"/>
                    <a:pt x="83909" y="159992"/>
                    <a:pt x="100335" y="186186"/>
                  </a:cubicBezTo>
                  <a:cubicBezTo>
                    <a:pt x="103443" y="191070"/>
                    <a:pt x="106551" y="196175"/>
                    <a:pt x="109436" y="201059"/>
                  </a:cubicBezTo>
                  <a:cubicBezTo>
                    <a:pt x="110102" y="202169"/>
                    <a:pt x="109658" y="203944"/>
                    <a:pt x="111434" y="204388"/>
                  </a:cubicBezTo>
                  <a:cubicBezTo>
                    <a:pt x="111767" y="204444"/>
                    <a:pt x="112100" y="204472"/>
                    <a:pt x="112433" y="204472"/>
                  </a:cubicBezTo>
                  <a:cubicBezTo>
                    <a:pt x="113432" y="204472"/>
                    <a:pt x="114431" y="204222"/>
                    <a:pt x="115430" y="203723"/>
                  </a:cubicBezTo>
                  <a:cubicBezTo>
                    <a:pt x="116318" y="203279"/>
                    <a:pt x="117428" y="202613"/>
                    <a:pt x="118538" y="202169"/>
                  </a:cubicBezTo>
                  <a:cubicBezTo>
                    <a:pt x="130081" y="196841"/>
                    <a:pt x="139848" y="188406"/>
                    <a:pt x="150947" y="182190"/>
                  </a:cubicBezTo>
                  <a:cubicBezTo>
                    <a:pt x="153610" y="180858"/>
                    <a:pt x="153832" y="178639"/>
                    <a:pt x="152279" y="175753"/>
                  </a:cubicBezTo>
                  <a:cubicBezTo>
                    <a:pt x="151835" y="174865"/>
                    <a:pt x="151391" y="174199"/>
                    <a:pt x="150725" y="173311"/>
                  </a:cubicBezTo>
                  <a:cubicBezTo>
                    <a:pt x="126307" y="132023"/>
                    <a:pt x="101667" y="90734"/>
                    <a:pt x="77027" y="49668"/>
                  </a:cubicBezTo>
                  <a:cubicBezTo>
                    <a:pt x="68148" y="34795"/>
                    <a:pt x="59491" y="19922"/>
                    <a:pt x="50612" y="5272"/>
                  </a:cubicBezTo>
                  <a:cubicBezTo>
                    <a:pt x="49946" y="3496"/>
                    <a:pt x="48836" y="2164"/>
                    <a:pt x="47504" y="832"/>
                  </a:cubicBezTo>
                  <a:cubicBezTo>
                    <a:pt x="46697" y="294"/>
                    <a:pt x="45647" y="1"/>
                    <a:pt x="4459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3199550" y="1287450"/>
              <a:ext cx="321900" cy="224000"/>
            </a:xfrm>
            <a:custGeom>
              <a:avLst/>
              <a:gdLst/>
              <a:ahLst/>
              <a:cxnLst/>
              <a:rect l="l" t="t" r="r" b="b"/>
              <a:pathLst>
                <a:path w="12876" h="8960" extrusionOk="0">
                  <a:moveTo>
                    <a:pt x="10782" y="0"/>
                  </a:moveTo>
                  <a:cubicBezTo>
                    <a:pt x="10537" y="0"/>
                    <a:pt x="10273" y="62"/>
                    <a:pt x="9989" y="203"/>
                  </a:cubicBezTo>
                  <a:cubicBezTo>
                    <a:pt x="6438" y="1757"/>
                    <a:pt x="3330" y="3977"/>
                    <a:pt x="444" y="6419"/>
                  </a:cubicBezTo>
                  <a:cubicBezTo>
                    <a:pt x="0" y="6863"/>
                    <a:pt x="0" y="7529"/>
                    <a:pt x="222" y="7973"/>
                  </a:cubicBezTo>
                  <a:cubicBezTo>
                    <a:pt x="370" y="8565"/>
                    <a:pt x="814" y="8959"/>
                    <a:pt x="1291" y="8959"/>
                  </a:cubicBezTo>
                  <a:cubicBezTo>
                    <a:pt x="1529" y="8959"/>
                    <a:pt x="1776" y="8861"/>
                    <a:pt x="1998" y="8639"/>
                  </a:cubicBezTo>
                  <a:cubicBezTo>
                    <a:pt x="5953" y="6881"/>
                    <a:pt x="9473" y="4253"/>
                    <a:pt x="12774" y="1401"/>
                  </a:cubicBezTo>
                  <a:lnTo>
                    <a:pt x="12774" y="1401"/>
                  </a:lnTo>
                  <a:cubicBezTo>
                    <a:pt x="12808" y="1446"/>
                    <a:pt x="12842" y="1491"/>
                    <a:pt x="12875" y="1535"/>
                  </a:cubicBezTo>
                  <a:lnTo>
                    <a:pt x="12875" y="1313"/>
                  </a:lnTo>
                  <a:cubicBezTo>
                    <a:pt x="12841" y="1343"/>
                    <a:pt x="12807" y="1372"/>
                    <a:pt x="12774" y="1401"/>
                  </a:cubicBezTo>
                  <a:lnTo>
                    <a:pt x="12774" y="1401"/>
                  </a:lnTo>
                  <a:cubicBezTo>
                    <a:pt x="12266" y="734"/>
                    <a:pt x="11632" y="0"/>
                    <a:pt x="1078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93" name="Google Shape;1093;p38"/>
          <p:cNvGrpSpPr/>
          <p:nvPr/>
        </p:nvGrpSpPr>
        <p:grpSpPr>
          <a:xfrm flipH="1">
            <a:off x="10228" y="381992"/>
            <a:ext cx="12044353" cy="6531403"/>
            <a:chOff x="-3" y="286494"/>
            <a:chExt cx="9033265" cy="4898552"/>
          </a:xfrm>
        </p:grpSpPr>
        <p:grpSp>
          <p:nvGrpSpPr>
            <p:cNvPr id="1094" name="Google Shape;1094;p38"/>
            <p:cNvGrpSpPr/>
            <p:nvPr/>
          </p:nvGrpSpPr>
          <p:grpSpPr>
            <a:xfrm flipH="1">
              <a:off x="-3" y="514256"/>
              <a:ext cx="8750583" cy="4670789"/>
              <a:chOff x="510447" y="542881"/>
              <a:chExt cx="8750583" cy="4670789"/>
            </a:xfrm>
          </p:grpSpPr>
          <p:sp>
            <p:nvSpPr>
              <p:cNvPr id="1095" name="Google Shape;1095;p38"/>
              <p:cNvSpPr/>
              <p:nvPr/>
            </p:nvSpPr>
            <p:spPr>
              <a:xfrm>
                <a:off x="1963565" y="1326569"/>
                <a:ext cx="421554" cy="449468"/>
              </a:xfrm>
              <a:custGeom>
                <a:avLst/>
                <a:gdLst/>
                <a:ahLst/>
                <a:cxnLst/>
                <a:rect l="l" t="t" r="r" b="b"/>
                <a:pathLst>
                  <a:path w="22895" h="24411" extrusionOk="0">
                    <a:moveTo>
                      <a:pt x="9481" y="1"/>
                    </a:moveTo>
                    <a:cubicBezTo>
                      <a:pt x="5299" y="1"/>
                      <a:pt x="1572" y="3090"/>
                      <a:pt x="935" y="7338"/>
                    </a:cubicBezTo>
                    <a:cubicBezTo>
                      <a:pt x="702" y="8272"/>
                      <a:pt x="702" y="9206"/>
                      <a:pt x="702" y="10141"/>
                    </a:cubicBezTo>
                    <a:cubicBezTo>
                      <a:pt x="1" y="13645"/>
                      <a:pt x="2337" y="16448"/>
                      <a:pt x="3505" y="19485"/>
                    </a:cubicBezTo>
                    <a:cubicBezTo>
                      <a:pt x="3739" y="20186"/>
                      <a:pt x="4206" y="20653"/>
                      <a:pt x="4907" y="20887"/>
                    </a:cubicBezTo>
                    <a:cubicBezTo>
                      <a:pt x="6776" y="21821"/>
                      <a:pt x="8411" y="22990"/>
                      <a:pt x="10513" y="23924"/>
                    </a:cubicBezTo>
                    <a:cubicBezTo>
                      <a:pt x="11258" y="24255"/>
                      <a:pt x="12062" y="24410"/>
                      <a:pt x="12872" y="24410"/>
                    </a:cubicBezTo>
                    <a:cubicBezTo>
                      <a:pt x="14349" y="24410"/>
                      <a:pt x="15848" y="23895"/>
                      <a:pt x="17054" y="22990"/>
                    </a:cubicBezTo>
                    <a:cubicBezTo>
                      <a:pt x="21026" y="20186"/>
                      <a:pt x="22895" y="15280"/>
                      <a:pt x="22194" y="10608"/>
                    </a:cubicBezTo>
                    <a:cubicBezTo>
                      <a:pt x="20792" y="5001"/>
                      <a:pt x="16354" y="1030"/>
                      <a:pt x="10747" y="96"/>
                    </a:cubicBezTo>
                    <a:cubicBezTo>
                      <a:pt x="10322" y="32"/>
                      <a:pt x="9899" y="1"/>
                      <a:pt x="94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6" name="Google Shape;1096;p38"/>
              <p:cNvSpPr/>
              <p:nvPr/>
            </p:nvSpPr>
            <p:spPr>
              <a:xfrm>
                <a:off x="5688197" y="542881"/>
                <a:ext cx="348420" cy="398888"/>
              </a:xfrm>
              <a:custGeom>
                <a:avLst/>
                <a:gdLst/>
                <a:ahLst/>
                <a:cxnLst/>
                <a:rect l="l" t="t" r="r" b="b"/>
                <a:pathLst>
                  <a:path w="18923" h="21664" extrusionOk="0">
                    <a:moveTo>
                      <a:pt x="8864" y="0"/>
                    </a:moveTo>
                    <a:cubicBezTo>
                      <a:pt x="7113" y="0"/>
                      <a:pt x="5369" y="591"/>
                      <a:pt x="3971" y="1735"/>
                    </a:cubicBezTo>
                    <a:cubicBezTo>
                      <a:pt x="1168" y="3837"/>
                      <a:pt x="0" y="7342"/>
                      <a:pt x="701" y="10846"/>
                    </a:cubicBezTo>
                    <a:cubicBezTo>
                      <a:pt x="2570" y="15518"/>
                      <a:pt x="6308" y="19256"/>
                      <a:pt x="10980" y="21125"/>
                    </a:cubicBezTo>
                    <a:cubicBezTo>
                      <a:pt x="11213" y="21358"/>
                      <a:pt x="11681" y="21592"/>
                      <a:pt x="12381" y="21592"/>
                    </a:cubicBezTo>
                    <a:cubicBezTo>
                      <a:pt x="12669" y="21640"/>
                      <a:pt x="12959" y="21663"/>
                      <a:pt x="13249" y="21663"/>
                    </a:cubicBezTo>
                    <a:cubicBezTo>
                      <a:pt x="15781" y="21663"/>
                      <a:pt x="18270" y="19879"/>
                      <a:pt x="18689" y="17153"/>
                    </a:cubicBezTo>
                    <a:cubicBezTo>
                      <a:pt x="18923" y="16452"/>
                      <a:pt x="18923" y="15518"/>
                      <a:pt x="18923" y="14817"/>
                    </a:cubicBezTo>
                    <a:cubicBezTo>
                      <a:pt x="18923" y="12014"/>
                      <a:pt x="18455" y="9444"/>
                      <a:pt x="17521" y="6641"/>
                    </a:cubicBezTo>
                    <a:cubicBezTo>
                      <a:pt x="16820" y="4305"/>
                      <a:pt x="15185" y="2436"/>
                      <a:pt x="13082" y="1268"/>
                    </a:cubicBezTo>
                    <a:cubicBezTo>
                      <a:pt x="11804" y="415"/>
                      <a:pt x="10331" y="0"/>
                      <a:pt x="88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7" name="Google Shape;1097;p38"/>
              <p:cNvSpPr/>
              <p:nvPr/>
            </p:nvSpPr>
            <p:spPr>
              <a:xfrm>
                <a:off x="7131662" y="2820659"/>
                <a:ext cx="313123" cy="313694"/>
              </a:xfrm>
              <a:custGeom>
                <a:avLst/>
                <a:gdLst/>
                <a:ahLst/>
                <a:cxnLst/>
                <a:rect l="l" t="t" r="r" b="b"/>
                <a:pathLst>
                  <a:path w="17006" h="17037" extrusionOk="0">
                    <a:moveTo>
                      <a:pt x="8277" y="1"/>
                    </a:moveTo>
                    <a:cubicBezTo>
                      <a:pt x="5775" y="1"/>
                      <a:pt x="3383" y="942"/>
                      <a:pt x="1636" y="2689"/>
                    </a:cubicBezTo>
                    <a:cubicBezTo>
                      <a:pt x="1169" y="3156"/>
                      <a:pt x="935" y="3623"/>
                      <a:pt x="935" y="4324"/>
                    </a:cubicBezTo>
                    <a:cubicBezTo>
                      <a:pt x="1" y="8062"/>
                      <a:pt x="1636" y="12033"/>
                      <a:pt x="4906" y="14136"/>
                    </a:cubicBezTo>
                    <a:cubicBezTo>
                      <a:pt x="6074" y="14836"/>
                      <a:pt x="7476" y="15771"/>
                      <a:pt x="9111" y="16472"/>
                    </a:cubicBezTo>
                    <a:cubicBezTo>
                      <a:pt x="9889" y="16860"/>
                      <a:pt x="10686" y="17037"/>
                      <a:pt x="11460" y="17037"/>
                    </a:cubicBezTo>
                    <a:cubicBezTo>
                      <a:pt x="14406" y="17037"/>
                      <a:pt x="17006" y="14478"/>
                      <a:pt x="16821" y="11332"/>
                    </a:cubicBezTo>
                    <a:cubicBezTo>
                      <a:pt x="16821" y="8996"/>
                      <a:pt x="16120" y="6894"/>
                      <a:pt x="14952" y="4791"/>
                    </a:cubicBezTo>
                    <a:cubicBezTo>
                      <a:pt x="14017" y="2689"/>
                      <a:pt x="11915" y="1053"/>
                      <a:pt x="9812" y="119"/>
                    </a:cubicBezTo>
                    <a:cubicBezTo>
                      <a:pt x="9299" y="40"/>
                      <a:pt x="8785" y="1"/>
                      <a:pt x="82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8" name="Google Shape;1098;p38"/>
              <p:cNvSpPr/>
              <p:nvPr/>
            </p:nvSpPr>
            <p:spPr>
              <a:xfrm>
                <a:off x="510447" y="1997982"/>
                <a:ext cx="253798" cy="274217"/>
              </a:xfrm>
              <a:custGeom>
                <a:avLst/>
                <a:gdLst/>
                <a:ahLst/>
                <a:cxnLst/>
                <a:rect l="l" t="t" r="r" b="b"/>
                <a:pathLst>
                  <a:path w="13784" h="14893" extrusionOk="0">
                    <a:moveTo>
                      <a:pt x="5840" y="1"/>
                    </a:moveTo>
                    <a:cubicBezTo>
                      <a:pt x="3504" y="1"/>
                      <a:pt x="1635" y="1402"/>
                      <a:pt x="935" y="3739"/>
                    </a:cubicBezTo>
                    <a:cubicBezTo>
                      <a:pt x="0" y="5607"/>
                      <a:pt x="935" y="8177"/>
                      <a:pt x="2803" y="9112"/>
                    </a:cubicBezTo>
                    <a:cubicBezTo>
                      <a:pt x="4205" y="10046"/>
                      <a:pt x="5607" y="11214"/>
                      <a:pt x="6541" y="12849"/>
                    </a:cubicBezTo>
                    <a:cubicBezTo>
                      <a:pt x="7008" y="13317"/>
                      <a:pt x="7476" y="13784"/>
                      <a:pt x="7943" y="14018"/>
                    </a:cubicBezTo>
                    <a:cubicBezTo>
                      <a:pt x="8650" y="14583"/>
                      <a:pt x="9529" y="14892"/>
                      <a:pt x="10423" y="14892"/>
                    </a:cubicBezTo>
                    <a:cubicBezTo>
                      <a:pt x="11006" y="14892"/>
                      <a:pt x="11595" y="14761"/>
                      <a:pt x="12148" y="14485"/>
                    </a:cubicBezTo>
                    <a:cubicBezTo>
                      <a:pt x="13316" y="13784"/>
                      <a:pt x="13783" y="12382"/>
                      <a:pt x="13783" y="11214"/>
                    </a:cubicBezTo>
                    <a:cubicBezTo>
                      <a:pt x="13550" y="9112"/>
                      <a:pt x="13082" y="7009"/>
                      <a:pt x="12615" y="4907"/>
                    </a:cubicBezTo>
                    <a:cubicBezTo>
                      <a:pt x="11681" y="2103"/>
                      <a:pt x="8877" y="1"/>
                      <a:pt x="58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9" name="Google Shape;1099;p38"/>
              <p:cNvSpPr/>
              <p:nvPr/>
            </p:nvSpPr>
            <p:spPr>
              <a:xfrm rot="-1427762" flipH="1">
                <a:off x="7966122" y="4310821"/>
                <a:ext cx="1207317" cy="688552"/>
              </a:xfrm>
              <a:custGeom>
                <a:avLst/>
                <a:gdLst/>
                <a:ahLst/>
                <a:cxnLst/>
                <a:rect l="l" t="t" r="r" b="b"/>
                <a:pathLst>
                  <a:path w="281986" h="160821" extrusionOk="0">
                    <a:moveTo>
                      <a:pt x="72461" y="1"/>
                    </a:moveTo>
                    <a:cubicBezTo>
                      <a:pt x="72020" y="1"/>
                      <a:pt x="71578" y="5"/>
                      <a:pt x="71136" y="12"/>
                    </a:cubicBezTo>
                    <a:cubicBezTo>
                      <a:pt x="64950" y="281"/>
                      <a:pt x="58764" y="1088"/>
                      <a:pt x="52848" y="2567"/>
                    </a:cubicBezTo>
                    <a:cubicBezTo>
                      <a:pt x="48141" y="3643"/>
                      <a:pt x="43704" y="5122"/>
                      <a:pt x="39401" y="7004"/>
                    </a:cubicBezTo>
                    <a:cubicBezTo>
                      <a:pt x="26223" y="13190"/>
                      <a:pt x="15599" y="23813"/>
                      <a:pt x="9683" y="36991"/>
                    </a:cubicBezTo>
                    <a:cubicBezTo>
                      <a:pt x="7800" y="41160"/>
                      <a:pt x="6186" y="45328"/>
                      <a:pt x="4842" y="49632"/>
                    </a:cubicBezTo>
                    <a:cubicBezTo>
                      <a:pt x="1" y="63751"/>
                      <a:pt x="135" y="79215"/>
                      <a:pt x="5111" y="93334"/>
                    </a:cubicBezTo>
                    <a:cubicBezTo>
                      <a:pt x="7531" y="100327"/>
                      <a:pt x="10489" y="107050"/>
                      <a:pt x="13986" y="113505"/>
                    </a:cubicBezTo>
                    <a:cubicBezTo>
                      <a:pt x="18289" y="121573"/>
                      <a:pt x="23937" y="128835"/>
                      <a:pt x="30795" y="135020"/>
                    </a:cubicBezTo>
                    <a:cubicBezTo>
                      <a:pt x="36173" y="139727"/>
                      <a:pt x="41956" y="144030"/>
                      <a:pt x="48007" y="148064"/>
                    </a:cubicBezTo>
                    <a:cubicBezTo>
                      <a:pt x="50158" y="149543"/>
                      <a:pt x="52579" y="150619"/>
                      <a:pt x="54999" y="151426"/>
                    </a:cubicBezTo>
                    <a:cubicBezTo>
                      <a:pt x="58361" y="152636"/>
                      <a:pt x="61723" y="153846"/>
                      <a:pt x="65085" y="155056"/>
                    </a:cubicBezTo>
                    <a:cubicBezTo>
                      <a:pt x="69119" y="156401"/>
                      <a:pt x="73287" y="157342"/>
                      <a:pt x="77590" y="157746"/>
                    </a:cubicBezTo>
                    <a:cubicBezTo>
                      <a:pt x="79876" y="157880"/>
                      <a:pt x="82162" y="158283"/>
                      <a:pt x="84448" y="159090"/>
                    </a:cubicBezTo>
                    <a:cubicBezTo>
                      <a:pt x="88022" y="160173"/>
                      <a:pt x="91771" y="160820"/>
                      <a:pt x="95483" y="160820"/>
                    </a:cubicBezTo>
                    <a:cubicBezTo>
                      <a:pt x="96380" y="160820"/>
                      <a:pt x="97275" y="160782"/>
                      <a:pt x="98164" y="160704"/>
                    </a:cubicBezTo>
                    <a:cubicBezTo>
                      <a:pt x="102333" y="160301"/>
                      <a:pt x="106367" y="159494"/>
                      <a:pt x="110267" y="158283"/>
                    </a:cubicBezTo>
                    <a:cubicBezTo>
                      <a:pt x="115645" y="156535"/>
                      <a:pt x="120890" y="154384"/>
                      <a:pt x="126269" y="152232"/>
                    </a:cubicBezTo>
                    <a:cubicBezTo>
                      <a:pt x="134202" y="148871"/>
                      <a:pt x="142405" y="146047"/>
                      <a:pt x="150877" y="143895"/>
                    </a:cubicBezTo>
                    <a:cubicBezTo>
                      <a:pt x="155960" y="142509"/>
                      <a:pt x="161176" y="141828"/>
                      <a:pt x="166397" y="141828"/>
                    </a:cubicBezTo>
                    <a:cubicBezTo>
                      <a:pt x="170292" y="141828"/>
                      <a:pt x="174191" y="142207"/>
                      <a:pt x="178040" y="142954"/>
                    </a:cubicBezTo>
                    <a:cubicBezTo>
                      <a:pt x="183822" y="144030"/>
                      <a:pt x="189739" y="145509"/>
                      <a:pt x="195387" y="147257"/>
                    </a:cubicBezTo>
                    <a:cubicBezTo>
                      <a:pt x="199824" y="148602"/>
                      <a:pt x="204127" y="149946"/>
                      <a:pt x="208565" y="151157"/>
                    </a:cubicBezTo>
                    <a:cubicBezTo>
                      <a:pt x="215617" y="153116"/>
                      <a:pt x="222812" y="154147"/>
                      <a:pt x="230098" y="154147"/>
                    </a:cubicBezTo>
                    <a:cubicBezTo>
                      <a:pt x="232815" y="154147"/>
                      <a:pt x="235544" y="154004"/>
                      <a:pt x="238283" y="153712"/>
                    </a:cubicBezTo>
                    <a:cubicBezTo>
                      <a:pt x="243930" y="153039"/>
                      <a:pt x="249578" y="151560"/>
                      <a:pt x="254823" y="149274"/>
                    </a:cubicBezTo>
                    <a:cubicBezTo>
                      <a:pt x="267463" y="143895"/>
                      <a:pt x="276741" y="133003"/>
                      <a:pt x="279969" y="119825"/>
                    </a:cubicBezTo>
                    <a:cubicBezTo>
                      <a:pt x="281448" y="114446"/>
                      <a:pt x="281986" y="108933"/>
                      <a:pt x="281986" y="103420"/>
                    </a:cubicBezTo>
                    <a:cubicBezTo>
                      <a:pt x="281986" y="100058"/>
                      <a:pt x="281717" y="96696"/>
                      <a:pt x="281044" y="93469"/>
                    </a:cubicBezTo>
                    <a:cubicBezTo>
                      <a:pt x="279700" y="86611"/>
                      <a:pt x="277145" y="80022"/>
                      <a:pt x="273245" y="74105"/>
                    </a:cubicBezTo>
                    <a:cubicBezTo>
                      <a:pt x="265984" y="62541"/>
                      <a:pt x="256974" y="52186"/>
                      <a:pt x="246485" y="43446"/>
                    </a:cubicBezTo>
                    <a:cubicBezTo>
                      <a:pt x="239896" y="38067"/>
                      <a:pt x="232635" y="33495"/>
                      <a:pt x="224970" y="29999"/>
                    </a:cubicBezTo>
                    <a:cubicBezTo>
                      <a:pt x="219053" y="27175"/>
                      <a:pt x="212599" y="25427"/>
                      <a:pt x="206144" y="25023"/>
                    </a:cubicBezTo>
                    <a:cubicBezTo>
                      <a:pt x="205211" y="24969"/>
                      <a:pt x="204283" y="24942"/>
                      <a:pt x="203359" y="24942"/>
                    </a:cubicBezTo>
                    <a:cubicBezTo>
                      <a:pt x="199760" y="24942"/>
                      <a:pt x="196229" y="25350"/>
                      <a:pt x="192697" y="26099"/>
                    </a:cubicBezTo>
                    <a:cubicBezTo>
                      <a:pt x="184763" y="27713"/>
                      <a:pt x="176830" y="29595"/>
                      <a:pt x="168761" y="30537"/>
                    </a:cubicBezTo>
                    <a:cubicBezTo>
                      <a:pt x="166897" y="30744"/>
                      <a:pt x="165012" y="30851"/>
                      <a:pt x="163123" y="30851"/>
                    </a:cubicBezTo>
                    <a:cubicBezTo>
                      <a:pt x="160108" y="30851"/>
                      <a:pt x="157080" y="30578"/>
                      <a:pt x="154104" y="29999"/>
                    </a:cubicBezTo>
                    <a:cubicBezTo>
                      <a:pt x="146170" y="28251"/>
                      <a:pt x="138640" y="25292"/>
                      <a:pt x="131782" y="21124"/>
                    </a:cubicBezTo>
                    <a:cubicBezTo>
                      <a:pt x="128555" y="18972"/>
                      <a:pt x="125193" y="16955"/>
                      <a:pt x="121831" y="14804"/>
                    </a:cubicBezTo>
                    <a:cubicBezTo>
                      <a:pt x="113359" y="9559"/>
                      <a:pt x="104081" y="5660"/>
                      <a:pt x="94399" y="3105"/>
                    </a:cubicBezTo>
                    <a:cubicBezTo>
                      <a:pt x="87288" y="1073"/>
                      <a:pt x="79938" y="1"/>
                      <a:pt x="724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00" name="Google Shape;1100;p38"/>
            <p:cNvSpPr/>
            <p:nvPr/>
          </p:nvSpPr>
          <p:spPr>
            <a:xfrm>
              <a:off x="8787955" y="2452872"/>
              <a:ext cx="245306" cy="237759"/>
            </a:xfrm>
            <a:custGeom>
              <a:avLst/>
              <a:gdLst/>
              <a:ahLst/>
              <a:cxnLst/>
              <a:rect l="l" t="t" r="r" b="b"/>
              <a:pathLst>
                <a:path w="18690" h="18115" extrusionOk="0">
                  <a:moveTo>
                    <a:pt x="10222" y="0"/>
                  </a:moveTo>
                  <a:cubicBezTo>
                    <a:pt x="10010" y="0"/>
                    <a:pt x="9795" y="12"/>
                    <a:pt x="9578" y="36"/>
                  </a:cubicBezTo>
                  <a:cubicBezTo>
                    <a:pt x="3271" y="503"/>
                    <a:pt x="3037" y="970"/>
                    <a:pt x="701" y="5876"/>
                  </a:cubicBezTo>
                  <a:cubicBezTo>
                    <a:pt x="0" y="7278"/>
                    <a:pt x="0" y="9147"/>
                    <a:pt x="935" y="10548"/>
                  </a:cubicBezTo>
                  <a:cubicBezTo>
                    <a:pt x="2570" y="14053"/>
                    <a:pt x="5607" y="16622"/>
                    <a:pt x="9345" y="17790"/>
                  </a:cubicBezTo>
                  <a:cubicBezTo>
                    <a:pt x="10006" y="18011"/>
                    <a:pt x="10676" y="18115"/>
                    <a:pt x="11335" y="18115"/>
                  </a:cubicBezTo>
                  <a:cubicBezTo>
                    <a:pt x="14168" y="18115"/>
                    <a:pt x="16807" y="16195"/>
                    <a:pt x="17755" y="13352"/>
                  </a:cubicBezTo>
                  <a:cubicBezTo>
                    <a:pt x="18689" y="9380"/>
                    <a:pt x="17755" y="5175"/>
                    <a:pt x="14952" y="2138"/>
                  </a:cubicBezTo>
                  <a:cubicBezTo>
                    <a:pt x="13694" y="881"/>
                    <a:pt x="12062" y="0"/>
                    <a:pt x="102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5139247" y="4809732"/>
              <a:ext cx="253798" cy="274217"/>
            </a:xfrm>
            <a:custGeom>
              <a:avLst/>
              <a:gdLst/>
              <a:ahLst/>
              <a:cxnLst/>
              <a:rect l="l" t="t" r="r" b="b"/>
              <a:pathLst>
                <a:path w="13784" h="14893" extrusionOk="0">
                  <a:moveTo>
                    <a:pt x="5840" y="1"/>
                  </a:moveTo>
                  <a:cubicBezTo>
                    <a:pt x="3504" y="1"/>
                    <a:pt x="1635" y="1402"/>
                    <a:pt x="935" y="3739"/>
                  </a:cubicBezTo>
                  <a:cubicBezTo>
                    <a:pt x="0" y="5607"/>
                    <a:pt x="935" y="8177"/>
                    <a:pt x="2803" y="9112"/>
                  </a:cubicBezTo>
                  <a:cubicBezTo>
                    <a:pt x="4205" y="10046"/>
                    <a:pt x="5607" y="11214"/>
                    <a:pt x="6541" y="12849"/>
                  </a:cubicBezTo>
                  <a:cubicBezTo>
                    <a:pt x="7008" y="13317"/>
                    <a:pt x="7476" y="13784"/>
                    <a:pt x="7943" y="14018"/>
                  </a:cubicBezTo>
                  <a:cubicBezTo>
                    <a:pt x="8650" y="14583"/>
                    <a:pt x="9529" y="14892"/>
                    <a:pt x="10423" y="14892"/>
                  </a:cubicBezTo>
                  <a:cubicBezTo>
                    <a:pt x="11006" y="14892"/>
                    <a:pt x="11595" y="14761"/>
                    <a:pt x="12148" y="14485"/>
                  </a:cubicBezTo>
                  <a:cubicBezTo>
                    <a:pt x="13316" y="13784"/>
                    <a:pt x="13783" y="12382"/>
                    <a:pt x="13783" y="11214"/>
                  </a:cubicBezTo>
                  <a:cubicBezTo>
                    <a:pt x="13550" y="9112"/>
                    <a:pt x="13082" y="7009"/>
                    <a:pt x="12615" y="4907"/>
                  </a:cubicBezTo>
                  <a:cubicBezTo>
                    <a:pt x="11681" y="2103"/>
                    <a:pt x="8877" y="1"/>
                    <a:pt x="58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344317" y="286494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065915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4" name="Google Shape;1104;p39"/>
          <p:cNvGrpSpPr/>
          <p:nvPr/>
        </p:nvGrpSpPr>
        <p:grpSpPr>
          <a:xfrm>
            <a:off x="424529" y="5183123"/>
            <a:ext cx="925099" cy="1428868"/>
            <a:chOff x="2144500" y="237375"/>
            <a:chExt cx="3245200" cy="5012400"/>
          </a:xfrm>
        </p:grpSpPr>
        <p:sp>
          <p:nvSpPr>
            <p:cNvPr id="1105" name="Google Shape;1105;p39"/>
            <p:cNvSpPr/>
            <p:nvPr/>
          </p:nvSpPr>
          <p:spPr>
            <a:xfrm>
              <a:off x="2775350" y="2842350"/>
              <a:ext cx="1938050" cy="1952850"/>
            </a:xfrm>
            <a:custGeom>
              <a:avLst/>
              <a:gdLst/>
              <a:ahLst/>
              <a:cxnLst/>
              <a:rect l="l" t="t" r="r" b="b"/>
              <a:pathLst>
                <a:path w="77522" h="78114" extrusionOk="0">
                  <a:moveTo>
                    <a:pt x="41184" y="0"/>
                  </a:moveTo>
                  <a:cubicBezTo>
                    <a:pt x="32114" y="0"/>
                    <a:pt x="23207" y="1956"/>
                    <a:pt x="14464" y="3964"/>
                  </a:cubicBezTo>
                  <a:lnTo>
                    <a:pt x="14464" y="3964"/>
                  </a:lnTo>
                  <a:cubicBezTo>
                    <a:pt x="15012" y="3178"/>
                    <a:pt x="15575" y="2395"/>
                    <a:pt x="16151" y="1615"/>
                  </a:cubicBezTo>
                  <a:lnTo>
                    <a:pt x="16151" y="1615"/>
                  </a:lnTo>
                  <a:lnTo>
                    <a:pt x="11508" y="4644"/>
                  </a:lnTo>
                  <a:cubicBezTo>
                    <a:pt x="12491" y="4418"/>
                    <a:pt x="13476" y="4191"/>
                    <a:pt x="14464" y="3964"/>
                  </a:cubicBezTo>
                  <a:lnTo>
                    <a:pt x="14464" y="3964"/>
                  </a:lnTo>
                  <a:cubicBezTo>
                    <a:pt x="5219" y="17219"/>
                    <a:pt x="12" y="31354"/>
                    <a:pt x="203" y="46029"/>
                  </a:cubicBezTo>
                  <a:cubicBezTo>
                    <a:pt x="1" y="51278"/>
                    <a:pt x="1212" y="56325"/>
                    <a:pt x="3836" y="60968"/>
                  </a:cubicBezTo>
                  <a:cubicBezTo>
                    <a:pt x="7672" y="66620"/>
                    <a:pt x="12921" y="71062"/>
                    <a:pt x="19179" y="73686"/>
                  </a:cubicBezTo>
                  <a:cubicBezTo>
                    <a:pt x="25033" y="76109"/>
                    <a:pt x="31292" y="77522"/>
                    <a:pt x="37752" y="77724"/>
                  </a:cubicBezTo>
                  <a:cubicBezTo>
                    <a:pt x="39861" y="77979"/>
                    <a:pt x="41970" y="78114"/>
                    <a:pt x="44073" y="78114"/>
                  </a:cubicBezTo>
                  <a:cubicBezTo>
                    <a:pt x="48612" y="78114"/>
                    <a:pt x="53121" y="77488"/>
                    <a:pt x="57536" y="76109"/>
                  </a:cubicBezTo>
                  <a:cubicBezTo>
                    <a:pt x="64601" y="73888"/>
                    <a:pt x="70456" y="69245"/>
                    <a:pt x="74292" y="63188"/>
                  </a:cubicBezTo>
                  <a:cubicBezTo>
                    <a:pt x="76512" y="58747"/>
                    <a:pt x="77522" y="54104"/>
                    <a:pt x="77320" y="49259"/>
                  </a:cubicBezTo>
                  <a:cubicBezTo>
                    <a:pt x="77320" y="41184"/>
                    <a:pt x="76512" y="33108"/>
                    <a:pt x="75099" y="25235"/>
                  </a:cubicBezTo>
                  <a:cubicBezTo>
                    <a:pt x="74292" y="19381"/>
                    <a:pt x="71869" y="13930"/>
                    <a:pt x="68235" y="9489"/>
                  </a:cubicBezTo>
                  <a:cubicBezTo>
                    <a:pt x="62179" y="3029"/>
                    <a:pt x="51479" y="0"/>
                    <a:pt x="41184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9"/>
            <p:cNvSpPr/>
            <p:nvPr/>
          </p:nvSpPr>
          <p:spPr>
            <a:xfrm>
              <a:off x="3103400" y="386175"/>
              <a:ext cx="1256725" cy="2288800"/>
            </a:xfrm>
            <a:custGeom>
              <a:avLst/>
              <a:gdLst/>
              <a:ahLst/>
              <a:cxnLst/>
              <a:rect l="l" t="t" r="r" b="b"/>
              <a:pathLst>
                <a:path w="50269" h="91552" extrusionOk="0">
                  <a:moveTo>
                    <a:pt x="27979" y="0"/>
                  </a:moveTo>
                  <a:cubicBezTo>
                    <a:pt x="26913" y="0"/>
                    <a:pt x="25856" y="169"/>
                    <a:pt x="24832" y="538"/>
                  </a:cubicBezTo>
                  <a:cubicBezTo>
                    <a:pt x="19785" y="2557"/>
                    <a:pt x="16555" y="9421"/>
                    <a:pt x="19381" y="13660"/>
                  </a:cubicBezTo>
                  <a:lnTo>
                    <a:pt x="11710" y="10834"/>
                  </a:lnTo>
                  <a:lnTo>
                    <a:pt x="11710" y="10834"/>
                  </a:lnTo>
                  <a:cubicBezTo>
                    <a:pt x="13123" y="29609"/>
                    <a:pt x="10700" y="48383"/>
                    <a:pt x="4644" y="66149"/>
                  </a:cubicBezTo>
                  <a:cubicBezTo>
                    <a:pt x="2423" y="72003"/>
                    <a:pt x="1" y="78261"/>
                    <a:pt x="3433" y="83510"/>
                  </a:cubicBezTo>
                  <a:cubicBezTo>
                    <a:pt x="7470" y="89567"/>
                    <a:pt x="17564" y="90778"/>
                    <a:pt x="26245" y="91383"/>
                  </a:cubicBezTo>
                  <a:cubicBezTo>
                    <a:pt x="27863" y="91479"/>
                    <a:pt x="29538" y="91551"/>
                    <a:pt x="31211" y="91551"/>
                  </a:cubicBezTo>
                  <a:cubicBezTo>
                    <a:pt x="36631" y="91551"/>
                    <a:pt x="42029" y="90787"/>
                    <a:pt x="45423" y="87548"/>
                  </a:cubicBezTo>
                  <a:cubicBezTo>
                    <a:pt x="50268" y="82905"/>
                    <a:pt x="48047" y="75839"/>
                    <a:pt x="46432" y="69581"/>
                  </a:cubicBezTo>
                  <a:cubicBezTo>
                    <a:pt x="43202" y="59083"/>
                    <a:pt x="42395" y="47980"/>
                    <a:pt x="43606" y="36876"/>
                  </a:cubicBezTo>
                  <a:cubicBezTo>
                    <a:pt x="44414" y="31829"/>
                    <a:pt x="44817" y="26580"/>
                    <a:pt x="44817" y="21533"/>
                  </a:cubicBezTo>
                  <a:cubicBezTo>
                    <a:pt x="44616" y="15881"/>
                    <a:pt x="42799" y="10430"/>
                    <a:pt x="39367" y="5989"/>
                  </a:cubicBezTo>
                  <a:cubicBezTo>
                    <a:pt x="36470" y="2610"/>
                    <a:pt x="32163" y="0"/>
                    <a:pt x="279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9"/>
            <p:cNvSpPr/>
            <p:nvPr/>
          </p:nvSpPr>
          <p:spPr>
            <a:xfrm>
              <a:off x="2144500" y="237375"/>
              <a:ext cx="3245200" cy="5012400"/>
            </a:xfrm>
            <a:custGeom>
              <a:avLst/>
              <a:gdLst/>
              <a:ahLst/>
              <a:cxnLst/>
              <a:rect l="l" t="t" r="r" b="b"/>
              <a:pathLst>
                <a:path w="129808" h="200496" extrusionOk="0">
                  <a:moveTo>
                    <a:pt x="69891" y="3766"/>
                  </a:moveTo>
                  <a:cubicBezTo>
                    <a:pt x="75060" y="3766"/>
                    <a:pt x="80065" y="4635"/>
                    <a:pt x="84788" y="6490"/>
                  </a:cubicBezTo>
                  <a:cubicBezTo>
                    <a:pt x="85798" y="6692"/>
                    <a:pt x="86605" y="7096"/>
                    <a:pt x="87413" y="7701"/>
                  </a:cubicBezTo>
                  <a:cubicBezTo>
                    <a:pt x="88220" y="8105"/>
                    <a:pt x="88826" y="8913"/>
                    <a:pt x="88826" y="9922"/>
                  </a:cubicBezTo>
                  <a:cubicBezTo>
                    <a:pt x="89028" y="10730"/>
                    <a:pt x="88422" y="11133"/>
                    <a:pt x="87413" y="11133"/>
                  </a:cubicBezTo>
                  <a:cubicBezTo>
                    <a:pt x="84587" y="10730"/>
                    <a:pt x="81760" y="10528"/>
                    <a:pt x="78934" y="10124"/>
                  </a:cubicBezTo>
                  <a:cubicBezTo>
                    <a:pt x="76915" y="9922"/>
                    <a:pt x="75098" y="9518"/>
                    <a:pt x="73080" y="9518"/>
                  </a:cubicBezTo>
                  <a:cubicBezTo>
                    <a:pt x="72947" y="9492"/>
                    <a:pt x="72818" y="9479"/>
                    <a:pt x="72693" y="9479"/>
                  </a:cubicBezTo>
                  <a:cubicBezTo>
                    <a:pt x="71872" y="9479"/>
                    <a:pt x="71263" y="10028"/>
                    <a:pt x="71263" y="10730"/>
                  </a:cubicBezTo>
                  <a:cubicBezTo>
                    <a:pt x="71061" y="11739"/>
                    <a:pt x="71666" y="12546"/>
                    <a:pt x="72676" y="12748"/>
                  </a:cubicBezTo>
                  <a:cubicBezTo>
                    <a:pt x="73281" y="12950"/>
                    <a:pt x="74291" y="13152"/>
                    <a:pt x="75098" y="13354"/>
                  </a:cubicBezTo>
                  <a:cubicBezTo>
                    <a:pt x="77521" y="13960"/>
                    <a:pt x="77925" y="14363"/>
                    <a:pt x="77925" y="16382"/>
                  </a:cubicBezTo>
                  <a:cubicBezTo>
                    <a:pt x="78328" y="22842"/>
                    <a:pt x="78328" y="29504"/>
                    <a:pt x="77925" y="35964"/>
                  </a:cubicBezTo>
                  <a:cubicBezTo>
                    <a:pt x="77319" y="42021"/>
                    <a:pt x="77723" y="48279"/>
                    <a:pt x="76108" y="54335"/>
                  </a:cubicBezTo>
                  <a:cubicBezTo>
                    <a:pt x="75906" y="56152"/>
                    <a:pt x="76310" y="58171"/>
                    <a:pt x="77319" y="59988"/>
                  </a:cubicBezTo>
                  <a:cubicBezTo>
                    <a:pt x="81357" y="69880"/>
                    <a:pt x="85192" y="79974"/>
                    <a:pt x="89028" y="89866"/>
                  </a:cubicBezTo>
                  <a:cubicBezTo>
                    <a:pt x="89432" y="90875"/>
                    <a:pt x="89835" y="91481"/>
                    <a:pt x="90037" y="92289"/>
                  </a:cubicBezTo>
                  <a:cubicBezTo>
                    <a:pt x="91652" y="96932"/>
                    <a:pt x="91249" y="97335"/>
                    <a:pt x="85596" y="97739"/>
                  </a:cubicBezTo>
                  <a:cubicBezTo>
                    <a:pt x="78732" y="98749"/>
                    <a:pt x="71868" y="98951"/>
                    <a:pt x="64803" y="98951"/>
                  </a:cubicBezTo>
                  <a:cubicBezTo>
                    <a:pt x="63671" y="99006"/>
                    <a:pt x="62544" y="99031"/>
                    <a:pt x="61420" y="99031"/>
                  </a:cubicBezTo>
                  <a:cubicBezTo>
                    <a:pt x="54318" y="99031"/>
                    <a:pt x="47347" y="98033"/>
                    <a:pt x="40375" y="97335"/>
                  </a:cubicBezTo>
                  <a:cubicBezTo>
                    <a:pt x="38760" y="97335"/>
                    <a:pt x="38155" y="96326"/>
                    <a:pt x="38559" y="95115"/>
                  </a:cubicBezTo>
                  <a:cubicBezTo>
                    <a:pt x="38962" y="93702"/>
                    <a:pt x="39568" y="92289"/>
                    <a:pt x="39972" y="90875"/>
                  </a:cubicBezTo>
                  <a:cubicBezTo>
                    <a:pt x="44211" y="80781"/>
                    <a:pt x="48249" y="70284"/>
                    <a:pt x="52286" y="59786"/>
                  </a:cubicBezTo>
                  <a:cubicBezTo>
                    <a:pt x="53296" y="57162"/>
                    <a:pt x="53497" y="54335"/>
                    <a:pt x="53094" y="51711"/>
                  </a:cubicBezTo>
                  <a:cubicBezTo>
                    <a:pt x="52084" y="43838"/>
                    <a:pt x="51882" y="35763"/>
                    <a:pt x="51479" y="27687"/>
                  </a:cubicBezTo>
                  <a:cubicBezTo>
                    <a:pt x="51277" y="24457"/>
                    <a:pt x="51277" y="20823"/>
                    <a:pt x="51277" y="17593"/>
                  </a:cubicBezTo>
                  <a:cubicBezTo>
                    <a:pt x="51277" y="14363"/>
                    <a:pt x="51479" y="13556"/>
                    <a:pt x="54709" y="13354"/>
                  </a:cubicBezTo>
                  <a:cubicBezTo>
                    <a:pt x="55718" y="13152"/>
                    <a:pt x="56526" y="12950"/>
                    <a:pt x="57333" y="12748"/>
                  </a:cubicBezTo>
                  <a:cubicBezTo>
                    <a:pt x="57939" y="12345"/>
                    <a:pt x="58343" y="11941"/>
                    <a:pt x="58544" y="11133"/>
                  </a:cubicBezTo>
                  <a:cubicBezTo>
                    <a:pt x="58544" y="10326"/>
                    <a:pt x="57939" y="9518"/>
                    <a:pt x="57131" y="9518"/>
                  </a:cubicBezTo>
                  <a:cubicBezTo>
                    <a:pt x="55516" y="9518"/>
                    <a:pt x="53901" y="9720"/>
                    <a:pt x="52488" y="9922"/>
                  </a:cubicBezTo>
                  <a:cubicBezTo>
                    <a:pt x="49258" y="10326"/>
                    <a:pt x="45826" y="10730"/>
                    <a:pt x="42596" y="11133"/>
                  </a:cubicBezTo>
                  <a:cubicBezTo>
                    <a:pt x="42415" y="11179"/>
                    <a:pt x="42233" y="11204"/>
                    <a:pt x="42061" y="11204"/>
                  </a:cubicBezTo>
                  <a:cubicBezTo>
                    <a:pt x="41466" y="11204"/>
                    <a:pt x="40981" y="10906"/>
                    <a:pt x="40981" y="10124"/>
                  </a:cubicBezTo>
                  <a:cubicBezTo>
                    <a:pt x="40981" y="9115"/>
                    <a:pt x="41587" y="8105"/>
                    <a:pt x="42596" y="7701"/>
                  </a:cubicBezTo>
                  <a:cubicBezTo>
                    <a:pt x="45019" y="6490"/>
                    <a:pt x="47643" y="5683"/>
                    <a:pt x="50267" y="5077"/>
                  </a:cubicBezTo>
                  <a:cubicBezTo>
                    <a:pt x="53115" y="4300"/>
                    <a:pt x="55962" y="3939"/>
                    <a:pt x="58863" y="3939"/>
                  </a:cubicBezTo>
                  <a:cubicBezTo>
                    <a:pt x="60486" y="3939"/>
                    <a:pt x="62127" y="4052"/>
                    <a:pt x="63793" y="4269"/>
                  </a:cubicBezTo>
                  <a:cubicBezTo>
                    <a:pt x="64803" y="4269"/>
                    <a:pt x="65812" y="4269"/>
                    <a:pt x="66821" y="3866"/>
                  </a:cubicBezTo>
                  <a:cubicBezTo>
                    <a:pt x="67850" y="3799"/>
                    <a:pt x="68874" y="3766"/>
                    <a:pt x="69891" y="3766"/>
                  </a:cubicBezTo>
                  <a:close/>
                  <a:moveTo>
                    <a:pt x="46276" y="14943"/>
                  </a:moveTo>
                  <a:cubicBezTo>
                    <a:pt x="47073" y="14943"/>
                    <a:pt x="47257" y="15847"/>
                    <a:pt x="47441" y="16584"/>
                  </a:cubicBezTo>
                  <a:cubicBezTo>
                    <a:pt x="47643" y="17392"/>
                    <a:pt x="47643" y="18199"/>
                    <a:pt x="47643" y="19007"/>
                  </a:cubicBezTo>
                  <a:cubicBezTo>
                    <a:pt x="47037" y="31119"/>
                    <a:pt x="47441" y="43030"/>
                    <a:pt x="49056" y="54941"/>
                  </a:cubicBezTo>
                  <a:cubicBezTo>
                    <a:pt x="49056" y="56556"/>
                    <a:pt x="48652" y="57969"/>
                    <a:pt x="48047" y="59382"/>
                  </a:cubicBezTo>
                  <a:cubicBezTo>
                    <a:pt x="38760" y="82800"/>
                    <a:pt x="29272" y="105814"/>
                    <a:pt x="21601" y="127012"/>
                  </a:cubicBezTo>
                  <a:cubicBezTo>
                    <a:pt x="17563" y="137913"/>
                    <a:pt x="14939" y="149420"/>
                    <a:pt x="13930" y="161129"/>
                  </a:cubicBezTo>
                  <a:cubicBezTo>
                    <a:pt x="13728" y="162542"/>
                    <a:pt x="13728" y="164157"/>
                    <a:pt x="13930" y="165570"/>
                  </a:cubicBezTo>
                  <a:cubicBezTo>
                    <a:pt x="13930" y="169204"/>
                    <a:pt x="16554" y="172838"/>
                    <a:pt x="20793" y="175866"/>
                  </a:cubicBezTo>
                  <a:cubicBezTo>
                    <a:pt x="22610" y="177279"/>
                    <a:pt x="24629" y="178693"/>
                    <a:pt x="26648" y="179904"/>
                  </a:cubicBezTo>
                  <a:cubicBezTo>
                    <a:pt x="27023" y="180185"/>
                    <a:pt x="27528" y="180336"/>
                    <a:pt x="27982" y="180336"/>
                  </a:cubicBezTo>
                  <a:cubicBezTo>
                    <a:pt x="28506" y="180336"/>
                    <a:pt x="28962" y="180135"/>
                    <a:pt x="29070" y="179702"/>
                  </a:cubicBezTo>
                  <a:cubicBezTo>
                    <a:pt x="29474" y="178894"/>
                    <a:pt x="28667" y="178087"/>
                    <a:pt x="27657" y="177481"/>
                  </a:cubicBezTo>
                  <a:cubicBezTo>
                    <a:pt x="26244" y="176472"/>
                    <a:pt x="24831" y="175463"/>
                    <a:pt x="23216" y="174453"/>
                  </a:cubicBezTo>
                  <a:cubicBezTo>
                    <a:pt x="19582" y="171829"/>
                    <a:pt x="17765" y="169204"/>
                    <a:pt x="17967" y="165974"/>
                  </a:cubicBezTo>
                  <a:cubicBezTo>
                    <a:pt x="17967" y="162139"/>
                    <a:pt x="18169" y="158505"/>
                    <a:pt x="18775" y="154871"/>
                  </a:cubicBezTo>
                  <a:cubicBezTo>
                    <a:pt x="20793" y="143162"/>
                    <a:pt x="24023" y="131857"/>
                    <a:pt x="28667" y="120955"/>
                  </a:cubicBezTo>
                  <a:cubicBezTo>
                    <a:pt x="30887" y="115505"/>
                    <a:pt x="32906" y="109650"/>
                    <a:pt x="35127" y="103997"/>
                  </a:cubicBezTo>
                  <a:cubicBezTo>
                    <a:pt x="36136" y="101575"/>
                    <a:pt x="36944" y="101373"/>
                    <a:pt x="40174" y="101373"/>
                  </a:cubicBezTo>
                  <a:cubicBezTo>
                    <a:pt x="41385" y="101373"/>
                    <a:pt x="42394" y="101373"/>
                    <a:pt x="43404" y="101575"/>
                  </a:cubicBezTo>
                  <a:cubicBezTo>
                    <a:pt x="50570" y="102382"/>
                    <a:pt x="57737" y="102786"/>
                    <a:pt x="64904" y="102786"/>
                  </a:cubicBezTo>
                  <a:cubicBezTo>
                    <a:pt x="72070" y="102786"/>
                    <a:pt x="79237" y="102382"/>
                    <a:pt x="86403" y="101575"/>
                  </a:cubicBezTo>
                  <a:cubicBezTo>
                    <a:pt x="87817" y="101171"/>
                    <a:pt x="89028" y="101171"/>
                    <a:pt x="90239" y="101171"/>
                  </a:cubicBezTo>
                  <a:cubicBezTo>
                    <a:pt x="90401" y="101151"/>
                    <a:pt x="90564" y="101141"/>
                    <a:pt x="90728" y="101141"/>
                  </a:cubicBezTo>
                  <a:cubicBezTo>
                    <a:pt x="92205" y="101141"/>
                    <a:pt x="93732" y="101959"/>
                    <a:pt x="94277" y="103594"/>
                  </a:cubicBezTo>
                  <a:lnTo>
                    <a:pt x="95892" y="107631"/>
                  </a:lnTo>
                  <a:cubicBezTo>
                    <a:pt x="98516" y="114293"/>
                    <a:pt x="101141" y="120753"/>
                    <a:pt x="103563" y="127214"/>
                  </a:cubicBezTo>
                  <a:cubicBezTo>
                    <a:pt x="108004" y="139124"/>
                    <a:pt x="110831" y="151439"/>
                    <a:pt x="111840" y="164157"/>
                  </a:cubicBezTo>
                  <a:cubicBezTo>
                    <a:pt x="111840" y="164965"/>
                    <a:pt x="111840" y="165974"/>
                    <a:pt x="111840" y="166984"/>
                  </a:cubicBezTo>
                  <a:cubicBezTo>
                    <a:pt x="111436" y="169608"/>
                    <a:pt x="110023" y="171829"/>
                    <a:pt x="107601" y="173242"/>
                  </a:cubicBezTo>
                  <a:cubicBezTo>
                    <a:pt x="105582" y="174857"/>
                    <a:pt x="103361" y="176270"/>
                    <a:pt x="101342" y="177683"/>
                  </a:cubicBezTo>
                  <a:cubicBezTo>
                    <a:pt x="100737" y="178087"/>
                    <a:pt x="100333" y="178693"/>
                    <a:pt x="100333" y="179500"/>
                  </a:cubicBezTo>
                  <a:cubicBezTo>
                    <a:pt x="100333" y="180097"/>
                    <a:pt x="100686" y="180271"/>
                    <a:pt x="101142" y="180271"/>
                  </a:cubicBezTo>
                  <a:cubicBezTo>
                    <a:pt x="101457" y="180271"/>
                    <a:pt x="101820" y="180188"/>
                    <a:pt x="102150" y="180106"/>
                  </a:cubicBezTo>
                  <a:cubicBezTo>
                    <a:pt x="102957" y="179702"/>
                    <a:pt x="103967" y="179298"/>
                    <a:pt x="104774" y="178894"/>
                  </a:cubicBezTo>
                  <a:cubicBezTo>
                    <a:pt x="105986" y="178087"/>
                    <a:pt x="107197" y="177078"/>
                    <a:pt x="108408" y="176068"/>
                  </a:cubicBezTo>
                  <a:cubicBezTo>
                    <a:pt x="113657" y="172232"/>
                    <a:pt x="116079" y="168195"/>
                    <a:pt x="115878" y="164157"/>
                  </a:cubicBezTo>
                  <a:cubicBezTo>
                    <a:pt x="115474" y="158101"/>
                    <a:pt x="114666" y="152246"/>
                    <a:pt x="113657" y="146392"/>
                  </a:cubicBezTo>
                  <a:cubicBezTo>
                    <a:pt x="111436" y="133876"/>
                    <a:pt x="105986" y="121359"/>
                    <a:pt x="100737" y="108035"/>
                  </a:cubicBezTo>
                  <a:cubicBezTo>
                    <a:pt x="94680" y="92490"/>
                    <a:pt x="88220" y="76138"/>
                    <a:pt x="81558" y="59786"/>
                  </a:cubicBezTo>
                  <a:cubicBezTo>
                    <a:pt x="80751" y="57767"/>
                    <a:pt x="80549" y="55547"/>
                    <a:pt x="80751" y="53528"/>
                  </a:cubicBezTo>
                  <a:cubicBezTo>
                    <a:pt x="82164" y="42021"/>
                    <a:pt x="82568" y="30312"/>
                    <a:pt x="82164" y="18805"/>
                  </a:cubicBezTo>
                  <a:cubicBezTo>
                    <a:pt x="82164" y="17997"/>
                    <a:pt x="82164" y="17190"/>
                    <a:pt x="82366" y="16382"/>
                  </a:cubicBezTo>
                  <a:cubicBezTo>
                    <a:pt x="82568" y="15978"/>
                    <a:pt x="82972" y="15777"/>
                    <a:pt x="83173" y="15777"/>
                  </a:cubicBezTo>
                  <a:cubicBezTo>
                    <a:pt x="83336" y="15711"/>
                    <a:pt x="83484" y="15683"/>
                    <a:pt x="83616" y="15683"/>
                  </a:cubicBezTo>
                  <a:cubicBezTo>
                    <a:pt x="84303" y="15683"/>
                    <a:pt x="84587" y="16447"/>
                    <a:pt x="84587" y="16786"/>
                  </a:cubicBezTo>
                  <a:cubicBezTo>
                    <a:pt x="84788" y="19612"/>
                    <a:pt x="84788" y="22640"/>
                    <a:pt x="84587" y="25467"/>
                  </a:cubicBezTo>
                  <a:cubicBezTo>
                    <a:pt x="83577" y="34551"/>
                    <a:pt x="84990" y="44040"/>
                    <a:pt x="84990" y="53326"/>
                  </a:cubicBezTo>
                  <a:cubicBezTo>
                    <a:pt x="84990" y="54335"/>
                    <a:pt x="85192" y="55345"/>
                    <a:pt x="85596" y="56354"/>
                  </a:cubicBezTo>
                  <a:cubicBezTo>
                    <a:pt x="91047" y="70889"/>
                    <a:pt x="96699" y="85223"/>
                    <a:pt x="101746" y="98951"/>
                  </a:cubicBezTo>
                  <a:cubicBezTo>
                    <a:pt x="109619" y="119946"/>
                    <a:pt x="117291" y="139528"/>
                    <a:pt x="122338" y="156284"/>
                  </a:cubicBezTo>
                  <a:cubicBezTo>
                    <a:pt x="123953" y="161129"/>
                    <a:pt x="124962" y="166176"/>
                    <a:pt x="125568" y="171425"/>
                  </a:cubicBezTo>
                  <a:cubicBezTo>
                    <a:pt x="125770" y="174251"/>
                    <a:pt x="123751" y="177279"/>
                    <a:pt x="119511" y="180913"/>
                  </a:cubicBezTo>
                  <a:cubicBezTo>
                    <a:pt x="117493" y="182528"/>
                    <a:pt x="115272" y="183941"/>
                    <a:pt x="112849" y="185153"/>
                  </a:cubicBezTo>
                  <a:cubicBezTo>
                    <a:pt x="105986" y="188988"/>
                    <a:pt x="98516" y="191815"/>
                    <a:pt x="90845" y="193430"/>
                  </a:cubicBezTo>
                  <a:cubicBezTo>
                    <a:pt x="82164" y="195045"/>
                    <a:pt x="73281" y="196054"/>
                    <a:pt x="64399" y="196458"/>
                  </a:cubicBezTo>
                  <a:cubicBezTo>
                    <a:pt x="55920" y="196054"/>
                    <a:pt x="47239" y="195045"/>
                    <a:pt x="38962" y="193632"/>
                  </a:cubicBezTo>
                  <a:cubicBezTo>
                    <a:pt x="31089" y="191815"/>
                    <a:pt x="23822" y="189190"/>
                    <a:pt x="16756" y="185355"/>
                  </a:cubicBezTo>
                  <a:cubicBezTo>
                    <a:pt x="15545" y="184547"/>
                    <a:pt x="14131" y="183740"/>
                    <a:pt x="12920" y="182932"/>
                  </a:cubicBezTo>
                  <a:cubicBezTo>
                    <a:pt x="6460" y="178491"/>
                    <a:pt x="3432" y="174251"/>
                    <a:pt x="4038" y="170416"/>
                  </a:cubicBezTo>
                  <a:cubicBezTo>
                    <a:pt x="4643" y="165570"/>
                    <a:pt x="5854" y="160927"/>
                    <a:pt x="7066" y="156284"/>
                  </a:cubicBezTo>
                  <a:cubicBezTo>
                    <a:pt x="12718" y="137711"/>
                    <a:pt x="21601" y="115505"/>
                    <a:pt x="30483" y="91885"/>
                  </a:cubicBezTo>
                  <a:cubicBezTo>
                    <a:pt x="33714" y="83002"/>
                    <a:pt x="36742" y="73716"/>
                    <a:pt x="40779" y="64429"/>
                  </a:cubicBezTo>
                  <a:cubicBezTo>
                    <a:pt x="43605" y="57767"/>
                    <a:pt x="45019" y="50500"/>
                    <a:pt x="44817" y="43232"/>
                  </a:cubicBezTo>
                  <a:cubicBezTo>
                    <a:pt x="44615" y="34753"/>
                    <a:pt x="45422" y="25669"/>
                    <a:pt x="44817" y="16988"/>
                  </a:cubicBezTo>
                  <a:cubicBezTo>
                    <a:pt x="44615" y="16180"/>
                    <a:pt x="45019" y="15171"/>
                    <a:pt x="46028" y="14969"/>
                  </a:cubicBezTo>
                  <a:cubicBezTo>
                    <a:pt x="46117" y="14951"/>
                    <a:pt x="46199" y="14943"/>
                    <a:pt x="46276" y="14943"/>
                  </a:cubicBezTo>
                  <a:close/>
                  <a:moveTo>
                    <a:pt x="64382" y="1"/>
                  </a:moveTo>
                  <a:cubicBezTo>
                    <a:pt x="56081" y="1"/>
                    <a:pt x="47906" y="1012"/>
                    <a:pt x="44009" y="3058"/>
                  </a:cubicBezTo>
                  <a:cubicBezTo>
                    <a:pt x="43000" y="3462"/>
                    <a:pt x="41789" y="4068"/>
                    <a:pt x="40981" y="4673"/>
                  </a:cubicBezTo>
                  <a:cubicBezTo>
                    <a:pt x="36944" y="7096"/>
                    <a:pt x="34925" y="13152"/>
                    <a:pt x="38155" y="14767"/>
                  </a:cubicBezTo>
                  <a:cubicBezTo>
                    <a:pt x="40174" y="15575"/>
                    <a:pt x="41385" y="17593"/>
                    <a:pt x="41183" y="19814"/>
                  </a:cubicBezTo>
                  <a:cubicBezTo>
                    <a:pt x="41183" y="24255"/>
                    <a:pt x="41183" y="28697"/>
                    <a:pt x="41183" y="33340"/>
                  </a:cubicBezTo>
                  <a:cubicBezTo>
                    <a:pt x="41183" y="38993"/>
                    <a:pt x="40577" y="44241"/>
                    <a:pt x="40779" y="50298"/>
                  </a:cubicBezTo>
                  <a:cubicBezTo>
                    <a:pt x="40981" y="56152"/>
                    <a:pt x="36742" y="61401"/>
                    <a:pt x="35329" y="66852"/>
                  </a:cubicBezTo>
                  <a:cubicBezTo>
                    <a:pt x="35329" y="67054"/>
                    <a:pt x="35127" y="67256"/>
                    <a:pt x="35127" y="67457"/>
                  </a:cubicBezTo>
                  <a:cubicBezTo>
                    <a:pt x="28465" y="84819"/>
                    <a:pt x="22005" y="101777"/>
                    <a:pt x="16150" y="117321"/>
                  </a:cubicBezTo>
                  <a:cubicBezTo>
                    <a:pt x="10094" y="131857"/>
                    <a:pt x="5047" y="146796"/>
                    <a:pt x="1009" y="161735"/>
                  </a:cubicBezTo>
                  <a:cubicBezTo>
                    <a:pt x="202" y="164359"/>
                    <a:pt x="0" y="166984"/>
                    <a:pt x="0" y="169608"/>
                  </a:cubicBezTo>
                  <a:cubicBezTo>
                    <a:pt x="202" y="173646"/>
                    <a:pt x="4038" y="178894"/>
                    <a:pt x="9690" y="183538"/>
                  </a:cubicBezTo>
                  <a:cubicBezTo>
                    <a:pt x="11911" y="185355"/>
                    <a:pt x="14333" y="186970"/>
                    <a:pt x="16958" y="188383"/>
                  </a:cubicBezTo>
                  <a:cubicBezTo>
                    <a:pt x="23822" y="192218"/>
                    <a:pt x="31089" y="195045"/>
                    <a:pt x="38559" y="197064"/>
                  </a:cubicBezTo>
                  <a:cubicBezTo>
                    <a:pt x="47239" y="199284"/>
                    <a:pt x="56122" y="200294"/>
                    <a:pt x="65206" y="200294"/>
                  </a:cubicBezTo>
                  <a:lnTo>
                    <a:pt x="65206" y="200495"/>
                  </a:lnTo>
                  <a:cubicBezTo>
                    <a:pt x="73483" y="200495"/>
                    <a:pt x="81760" y="199486"/>
                    <a:pt x="89835" y="197467"/>
                  </a:cubicBezTo>
                  <a:cubicBezTo>
                    <a:pt x="97910" y="195449"/>
                    <a:pt x="105582" y="192420"/>
                    <a:pt x="112849" y="188383"/>
                  </a:cubicBezTo>
                  <a:cubicBezTo>
                    <a:pt x="115272" y="186970"/>
                    <a:pt x="117694" y="185355"/>
                    <a:pt x="119915" y="183538"/>
                  </a:cubicBezTo>
                  <a:cubicBezTo>
                    <a:pt x="125770" y="178894"/>
                    <a:pt x="129807" y="173242"/>
                    <a:pt x="129605" y="169406"/>
                  </a:cubicBezTo>
                  <a:cubicBezTo>
                    <a:pt x="129201" y="165167"/>
                    <a:pt x="128394" y="161129"/>
                    <a:pt x="127385" y="157092"/>
                  </a:cubicBezTo>
                  <a:cubicBezTo>
                    <a:pt x="123347" y="141749"/>
                    <a:pt x="115676" y="123782"/>
                    <a:pt x="108408" y="103997"/>
                  </a:cubicBezTo>
                  <a:cubicBezTo>
                    <a:pt x="102756" y="88857"/>
                    <a:pt x="96295" y="72908"/>
                    <a:pt x="90239" y="56556"/>
                  </a:cubicBezTo>
                  <a:cubicBezTo>
                    <a:pt x="89634" y="55143"/>
                    <a:pt x="89230" y="53730"/>
                    <a:pt x="89230" y="52317"/>
                  </a:cubicBezTo>
                  <a:cubicBezTo>
                    <a:pt x="88826" y="41213"/>
                    <a:pt x="88018" y="29908"/>
                    <a:pt x="88624" y="19208"/>
                  </a:cubicBezTo>
                  <a:cubicBezTo>
                    <a:pt x="88624" y="17392"/>
                    <a:pt x="88624" y="15777"/>
                    <a:pt x="91047" y="15171"/>
                  </a:cubicBezTo>
                  <a:cubicBezTo>
                    <a:pt x="93469" y="14565"/>
                    <a:pt x="93469" y="12748"/>
                    <a:pt x="92864" y="10326"/>
                  </a:cubicBezTo>
                  <a:cubicBezTo>
                    <a:pt x="92258" y="6894"/>
                    <a:pt x="89634" y="4269"/>
                    <a:pt x="86403" y="3462"/>
                  </a:cubicBezTo>
                  <a:cubicBezTo>
                    <a:pt x="82330" y="1164"/>
                    <a:pt x="73283" y="1"/>
                    <a:pt x="6438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9"/>
            <p:cNvSpPr/>
            <p:nvPr/>
          </p:nvSpPr>
          <p:spPr>
            <a:xfrm>
              <a:off x="3088275" y="4755150"/>
              <a:ext cx="1357650" cy="154675"/>
            </a:xfrm>
            <a:custGeom>
              <a:avLst/>
              <a:gdLst/>
              <a:ahLst/>
              <a:cxnLst/>
              <a:rect l="l" t="t" r="r" b="b"/>
              <a:pathLst>
                <a:path w="54306" h="6187" extrusionOk="0">
                  <a:moveTo>
                    <a:pt x="52892" y="0"/>
                  </a:moveTo>
                  <a:cubicBezTo>
                    <a:pt x="52084" y="0"/>
                    <a:pt x="51479" y="0"/>
                    <a:pt x="50873" y="202"/>
                  </a:cubicBezTo>
                  <a:cubicBezTo>
                    <a:pt x="43000" y="1615"/>
                    <a:pt x="35127" y="2221"/>
                    <a:pt x="27253" y="2221"/>
                  </a:cubicBezTo>
                  <a:cubicBezTo>
                    <a:pt x="19178" y="2221"/>
                    <a:pt x="11103" y="1615"/>
                    <a:pt x="3028" y="202"/>
                  </a:cubicBezTo>
                  <a:cubicBezTo>
                    <a:pt x="2725" y="101"/>
                    <a:pt x="2423" y="51"/>
                    <a:pt x="2120" y="51"/>
                  </a:cubicBezTo>
                  <a:cubicBezTo>
                    <a:pt x="1817" y="51"/>
                    <a:pt x="1514" y="101"/>
                    <a:pt x="1211" y="202"/>
                  </a:cubicBezTo>
                  <a:cubicBezTo>
                    <a:pt x="606" y="404"/>
                    <a:pt x="0" y="808"/>
                    <a:pt x="0" y="1212"/>
                  </a:cubicBezTo>
                  <a:cubicBezTo>
                    <a:pt x="202" y="1817"/>
                    <a:pt x="606" y="2423"/>
                    <a:pt x="1009" y="2827"/>
                  </a:cubicBezTo>
                  <a:cubicBezTo>
                    <a:pt x="1817" y="3230"/>
                    <a:pt x="2826" y="3634"/>
                    <a:pt x="3634" y="3836"/>
                  </a:cubicBezTo>
                  <a:cubicBezTo>
                    <a:pt x="8479" y="5653"/>
                    <a:pt x="13324" y="4845"/>
                    <a:pt x="18169" y="5653"/>
                  </a:cubicBezTo>
                  <a:cubicBezTo>
                    <a:pt x="20674" y="6043"/>
                    <a:pt x="23149" y="6187"/>
                    <a:pt x="25606" y="6187"/>
                  </a:cubicBezTo>
                  <a:cubicBezTo>
                    <a:pt x="32057" y="6187"/>
                    <a:pt x="38384" y="5194"/>
                    <a:pt x="44817" y="5047"/>
                  </a:cubicBezTo>
                  <a:cubicBezTo>
                    <a:pt x="47643" y="4845"/>
                    <a:pt x="50267" y="4038"/>
                    <a:pt x="52892" y="3029"/>
                  </a:cubicBezTo>
                  <a:cubicBezTo>
                    <a:pt x="53498" y="2827"/>
                    <a:pt x="54103" y="2221"/>
                    <a:pt x="54103" y="1615"/>
                  </a:cubicBezTo>
                  <a:cubicBezTo>
                    <a:pt x="54305" y="606"/>
                    <a:pt x="53498" y="202"/>
                    <a:pt x="5289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9"/>
            <p:cNvSpPr/>
            <p:nvPr/>
          </p:nvSpPr>
          <p:spPr>
            <a:xfrm>
              <a:off x="3678750" y="460175"/>
              <a:ext cx="171625" cy="100975"/>
            </a:xfrm>
            <a:custGeom>
              <a:avLst/>
              <a:gdLst/>
              <a:ahLst/>
              <a:cxnLst/>
              <a:rect l="l" t="t" r="r" b="b"/>
              <a:pathLst>
                <a:path w="6865" h="4039" extrusionOk="0">
                  <a:moveTo>
                    <a:pt x="3836" y="1"/>
                  </a:moveTo>
                  <a:cubicBezTo>
                    <a:pt x="3231" y="1"/>
                    <a:pt x="2423" y="203"/>
                    <a:pt x="1818" y="203"/>
                  </a:cubicBezTo>
                  <a:cubicBezTo>
                    <a:pt x="808" y="404"/>
                    <a:pt x="1" y="1212"/>
                    <a:pt x="1" y="2221"/>
                  </a:cubicBezTo>
                  <a:cubicBezTo>
                    <a:pt x="203" y="3029"/>
                    <a:pt x="808" y="3634"/>
                    <a:pt x="1818" y="3836"/>
                  </a:cubicBezTo>
                  <a:cubicBezTo>
                    <a:pt x="2289" y="3971"/>
                    <a:pt x="2782" y="4038"/>
                    <a:pt x="3276" y="4038"/>
                  </a:cubicBezTo>
                  <a:cubicBezTo>
                    <a:pt x="4263" y="4038"/>
                    <a:pt x="5250" y="3769"/>
                    <a:pt x="6057" y="3231"/>
                  </a:cubicBezTo>
                  <a:cubicBezTo>
                    <a:pt x="6461" y="3029"/>
                    <a:pt x="6663" y="2625"/>
                    <a:pt x="6865" y="2221"/>
                  </a:cubicBezTo>
                  <a:cubicBezTo>
                    <a:pt x="6865" y="1616"/>
                    <a:pt x="6663" y="1010"/>
                    <a:pt x="6057" y="606"/>
                  </a:cubicBezTo>
                  <a:cubicBezTo>
                    <a:pt x="5250" y="404"/>
                    <a:pt x="4644" y="203"/>
                    <a:pt x="3836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10" name="Google Shape;1110;p39"/>
          <p:cNvGrpSpPr/>
          <p:nvPr/>
        </p:nvGrpSpPr>
        <p:grpSpPr>
          <a:xfrm>
            <a:off x="9426529" y="142756"/>
            <a:ext cx="2484355" cy="6358507"/>
            <a:chOff x="7069897" y="107067"/>
            <a:chExt cx="1863266" cy="4768880"/>
          </a:xfrm>
        </p:grpSpPr>
        <p:sp>
          <p:nvSpPr>
            <p:cNvPr id="1111" name="Google Shape;1111;p39"/>
            <p:cNvSpPr/>
            <p:nvPr/>
          </p:nvSpPr>
          <p:spPr>
            <a:xfrm>
              <a:off x="8099568" y="4163659"/>
              <a:ext cx="662427" cy="712288"/>
            </a:xfrm>
            <a:custGeom>
              <a:avLst/>
              <a:gdLst/>
              <a:ahLst/>
              <a:cxnLst/>
              <a:rect l="l" t="t" r="r" b="b"/>
              <a:pathLst>
                <a:path w="35977" h="38685" extrusionOk="0">
                  <a:moveTo>
                    <a:pt x="12148" y="0"/>
                  </a:moveTo>
                  <a:cubicBezTo>
                    <a:pt x="9578" y="0"/>
                    <a:pt x="7008" y="935"/>
                    <a:pt x="5373" y="3037"/>
                  </a:cubicBezTo>
                  <a:cubicBezTo>
                    <a:pt x="3037" y="5140"/>
                    <a:pt x="701" y="7476"/>
                    <a:pt x="1168" y="10980"/>
                  </a:cubicBezTo>
                  <a:cubicBezTo>
                    <a:pt x="1168" y="11681"/>
                    <a:pt x="935" y="12148"/>
                    <a:pt x="701" y="12849"/>
                  </a:cubicBezTo>
                  <a:cubicBezTo>
                    <a:pt x="234" y="14017"/>
                    <a:pt x="0" y="15185"/>
                    <a:pt x="234" y="16587"/>
                  </a:cubicBezTo>
                  <a:cubicBezTo>
                    <a:pt x="1168" y="21025"/>
                    <a:pt x="2803" y="24997"/>
                    <a:pt x="5373" y="28735"/>
                  </a:cubicBezTo>
                  <a:cubicBezTo>
                    <a:pt x="5607" y="29202"/>
                    <a:pt x="6074" y="29435"/>
                    <a:pt x="6308" y="29903"/>
                  </a:cubicBezTo>
                  <a:cubicBezTo>
                    <a:pt x="8410" y="31304"/>
                    <a:pt x="10279" y="32940"/>
                    <a:pt x="11914" y="34575"/>
                  </a:cubicBezTo>
                  <a:cubicBezTo>
                    <a:pt x="13082" y="35743"/>
                    <a:pt x="14718" y="36677"/>
                    <a:pt x="16119" y="37612"/>
                  </a:cubicBezTo>
                  <a:cubicBezTo>
                    <a:pt x="17652" y="38327"/>
                    <a:pt x="19275" y="38685"/>
                    <a:pt x="20889" y="38685"/>
                  </a:cubicBezTo>
                  <a:cubicBezTo>
                    <a:pt x="22964" y="38685"/>
                    <a:pt x="25026" y="38094"/>
                    <a:pt x="26865" y="36911"/>
                  </a:cubicBezTo>
                  <a:cubicBezTo>
                    <a:pt x="30370" y="34341"/>
                    <a:pt x="33173" y="30837"/>
                    <a:pt x="34341" y="26632"/>
                  </a:cubicBezTo>
                  <a:cubicBezTo>
                    <a:pt x="35976" y="22894"/>
                    <a:pt x="35976" y="18689"/>
                    <a:pt x="34808" y="14718"/>
                  </a:cubicBezTo>
                  <a:cubicBezTo>
                    <a:pt x="32706" y="9578"/>
                    <a:pt x="30603" y="4673"/>
                    <a:pt x="24763" y="2570"/>
                  </a:cubicBezTo>
                  <a:cubicBezTo>
                    <a:pt x="24296" y="2336"/>
                    <a:pt x="23828" y="1869"/>
                    <a:pt x="23595" y="1636"/>
                  </a:cubicBezTo>
                  <a:cubicBezTo>
                    <a:pt x="22621" y="662"/>
                    <a:pt x="21161" y="175"/>
                    <a:pt x="19891" y="175"/>
                  </a:cubicBezTo>
                  <a:cubicBezTo>
                    <a:pt x="19636" y="175"/>
                    <a:pt x="19390" y="195"/>
                    <a:pt x="19156" y="234"/>
                  </a:cubicBezTo>
                  <a:lnTo>
                    <a:pt x="15652" y="234"/>
                  </a:lnTo>
                  <a:lnTo>
                    <a:pt x="15652" y="0"/>
                  </a:lnTo>
                  <a:cubicBezTo>
                    <a:pt x="15068" y="117"/>
                    <a:pt x="14484" y="175"/>
                    <a:pt x="13900" y="175"/>
                  </a:cubicBezTo>
                  <a:cubicBezTo>
                    <a:pt x="13316" y="175"/>
                    <a:pt x="12732" y="117"/>
                    <a:pt x="12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9"/>
            <p:cNvSpPr/>
            <p:nvPr/>
          </p:nvSpPr>
          <p:spPr>
            <a:xfrm>
              <a:off x="7069897" y="107067"/>
              <a:ext cx="606508" cy="727404"/>
            </a:xfrm>
            <a:custGeom>
              <a:avLst/>
              <a:gdLst/>
              <a:ahLst/>
              <a:cxnLst/>
              <a:rect l="l" t="t" r="r" b="b"/>
              <a:pathLst>
                <a:path w="32940" h="39506" extrusionOk="0">
                  <a:moveTo>
                    <a:pt x="11608" y="1"/>
                  </a:moveTo>
                  <a:cubicBezTo>
                    <a:pt x="9913" y="1"/>
                    <a:pt x="8212" y="476"/>
                    <a:pt x="6775" y="1482"/>
                  </a:cubicBezTo>
                  <a:cubicBezTo>
                    <a:pt x="2337" y="4518"/>
                    <a:pt x="1" y="10125"/>
                    <a:pt x="1402" y="15498"/>
                  </a:cubicBezTo>
                  <a:cubicBezTo>
                    <a:pt x="1402" y="17134"/>
                    <a:pt x="1869" y="18769"/>
                    <a:pt x="2337" y="20638"/>
                  </a:cubicBezTo>
                  <a:cubicBezTo>
                    <a:pt x="3038" y="23207"/>
                    <a:pt x="4439" y="25777"/>
                    <a:pt x="6074" y="27880"/>
                  </a:cubicBezTo>
                  <a:cubicBezTo>
                    <a:pt x="9345" y="31384"/>
                    <a:pt x="12849" y="34654"/>
                    <a:pt x="16821" y="37458"/>
                  </a:cubicBezTo>
                  <a:cubicBezTo>
                    <a:pt x="18623" y="38769"/>
                    <a:pt x="20771" y="39505"/>
                    <a:pt x="22941" y="39505"/>
                  </a:cubicBezTo>
                  <a:cubicBezTo>
                    <a:pt x="23864" y="39505"/>
                    <a:pt x="24791" y="39372"/>
                    <a:pt x="25698" y="39093"/>
                  </a:cubicBezTo>
                  <a:cubicBezTo>
                    <a:pt x="26632" y="38859"/>
                    <a:pt x="27800" y="38392"/>
                    <a:pt x="28501" y="37691"/>
                  </a:cubicBezTo>
                  <a:cubicBezTo>
                    <a:pt x="31538" y="34654"/>
                    <a:pt x="32940" y="30449"/>
                    <a:pt x="32239" y="26244"/>
                  </a:cubicBezTo>
                  <a:cubicBezTo>
                    <a:pt x="32473" y="23675"/>
                    <a:pt x="32005" y="21105"/>
                    <a:pt x="31071" y="18535"/>
                  </a:cubicBezTo>
                  <a:cubicBezTo>
                    <a:pt x="29436" y="8957"/>
                    <a:pt x="23128" y="3818"/>
                    <a:pt x="14718" y="547"/>
                  </a:cubicBezTo>
                  <a:cubicBezTo>
                    <a:pt x="13728" y="187"/>
                    <a:pt x="12669" y="1"/>
                    <a:pt x="116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9"/>
            <p:cNvSpPr/>
            <p:nvPr/>
          </p:nvSpPr>
          <p:spPr>
            <a:xfrm>
              <a:off x="7847353" y="115308"/>
              <a:ext cx="576403" cy="710925"/>
            </a:xfrm>
            <a:custGeom>
              <a:avLst/>
              <a:gdLst/>
              <a:ahLst/>
              <a:cxnLst/>
              <a:rect l="l" t="t" r="r" b="b"/>
              <a:pathLst>
                <a:path w="31305" h="38611" extrusionOk="0">
                  <a:moveTo>
                    <a:pt x="10882" y="1"/>
                  </a:moveTo>
                  <a:cubicBezTo>
                    <a:pt x="8460" y="1"/>
                    <a:pt x="5995" y="1084"/>
                    <a:pt x="4206" y="2674"/>
                  </a:cubicBezTo>
                  <a:cubicBezTo>
                    <a:pt x="1402" y="5711"/>
                    <a:pt x="1" y="9448"/>
                    <a:pt x="468" y="13420"/>
                  </a:cubicBezTo>
                  <a:cubicBezTo>
                    <a:pt x="468" y="15756"/>
                    <a:pt x="1870" y="17625"/>
                    <a:pt x="2103" y="19961"/>
                  </a:cubicBezTo>
                  <a:cubicBezTo>
                    <a:pt x="2337" y="22531"/>
                    <a:pt x="3271" y="24633"/>
                    <a:pt x="4907" y="26502"/>
                  </a:cubicBezTo>
                  <a:cubicBezTo>
                    <a:pt x="8177" y="30707"/>
                    <a:pt x="12382" y="34211"/>
                    <a:pt x="16821" y="37248"/>
                  </a:cubicBezTo>
                  <a:cubicBezTo>
                    <a:pt x="18371" y="38192"/>
                    <a:pt x="19883" y="38611"/>
                    <a:pt x="21305" y="38611"/>
                  </a:cubicBezTo>
                  <a:cubicBezTo>
                    <a:pt x="24811" y="38611"/>
                    <a:pt x="27774" y="36066"/>
                    <a:pt x="29436" y="32576"/>
                  </a:cubicBezTo>
                  <a:cubicBezTo>
                    <a:pt x="30837" y="30240"/>
                    <a:pt x="31305" y="27437"/>
                    <a:pt x="31305" y="24633"/>
                  </a:cubicBezTo>
                  <a:cubicBezTo>
                    <a:pt x="30370" y="19961"/>
                    <a:pt x="30370" y="14822"/>
                    <a:pt x="27100" y="10850"/>
                  </a:cubicBezTo>
                  <a:cubicBezTo>
                    <a:pt x="24296" y="7346"/>
                    <a:pt x="21026" y="4309"/>
                    <a:pt x="17288" y="1739"/>
                  </a:cubicBezTo>
                  <a:cubicBezTo>
                    <a:pt x="15886" y="805"/>
                    <a:pt x="14017" y="104"/>
                    <a:pt x="12149" y="104"/>
                  </a:cubicBezTo>
                  <a:cubicBezTo>
                    <a:pt x="11730" y="34"/>
                    <a:pt x="11307" y="1"/>
                    <a:pt x="10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9"/>
            <p:cNvSpPr/>
            <p:nvPr/>
          </p:nvSpPr>
          <p:spPr>
            <a:xfrm>
              <a:off x="8532359" y="821840"/>
              <a:ext cx="400803" cy="471563"/>
            </a:xfrm>
            <a:custGeom>
              <a:avLst/>
              <a:gdLst/>
              <a:ahLst/>
              <a:cxnLst/>
              <a:rect l="l" t="t" r="r" b="b"/>
              <a:pathLst>
                <a:path w="21768" h="25611" extrusionOk="0">
                  <a:moveTo>
                    <a:pt x="10537" y="1"/>
                  </a:moveTo>
                  <a:cubicBezTo>
                    <a:pt x="9802" y="1"/>
                    <a:pt x="9019" y="138"/>
                    <a:pt x="8177" y="454"/>
                  </a:cubicBezTo>
                  <a:cubicBezTo>
                    <a:pt x="7476" y="922"/>
                    <a:pt x="6541" y="688"/>
                    <a:pt x="5840" y="922"/>
                  </a:cubicBezTo>
                  <a:cubicBezTo>
                    <a:pt x="4906" y="922"/>
                    <a:pt x="4205" y="1155"/>
                    <a:pt x="3504" y="1856"/>
                  </a:cubicBezTo>
                  <a:cubicBezTo>
                    <a:pt x="1402" y="3725"/>
                    <a:pt x="234" y="6528"/>
                    <a:pt x="234" y="9565"/>
                  </a:cubicBezTo>
                  <a:cubicBezTo>
                    <a:pt x="0" y="12602"/>
                    <a:pt x="1402" y="15406"/>
                    <a:pt x="3972" y="17274"/>
                  </a:cubicBezTo>
                  <a:cubicBezTo>
                    <a:pt x="5373" y="18442"/>
                    <a:pt x="6775" y="19611"/>
                    <a:pt x="8177" y="21012"/>
                  </a:cubicBezTo>
                  <a:cubicBezTo>
                    <a:pt x="9578" y="22881"/>
                    <a:pt x="11447" y="24049"/>
                    <a:pt x="13550" y="24984"/>
                  </a:cubicBezTo>
                  <a:cubicBezTo>
                    <a:pt x="14364" y="25415"/>
                    <a:pt x="15198" y="25610"/>
                    <a:pt x="16001" y="25610"/>
                  </a:cubicBezTo>
                  <a:cubicBezTo>
                    <a:pt x="19115" y="25610"/>
                    <a:pt x="21768" y="22672"/>
                    <a:pt x="21025" y="19143"/>
                  </a:cubicBezTo>
                  <a:cubicBezTo>
                    <a:pt x="20792" y="16106"/>
                    <a:pt x="20324" y="13069"/>
                    <a:pt x="20091" y="10032"/>
                  </a:cubicBezTo>
                  <a:cubicBezTo>
                    <a:pt x="19857" y="7463"/>
                    <a:pt x="18923" y="4893"/>
                    <a:pt x="16820" y="3258"/>
                  </a:cubicBezTo>
                  <a:cubicBezTo>
                    <a:pt x="15011" y="1629"/>
                    <a:pt x="13061" y="1"/>
                    <a:pt x="105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95270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234201" y="521036"/>
            <a:ext cx="11009703" cy="6207299"/>
            <a:chOff x="175650" y="390777"/>
            <a:chExt cx="8257277" cy="4655474"/>
          </a:xfrm>
        </p:grpSpPr>
        <p:sp>
          <p:nvSpPr>
            <p:cNvPr id="21" name="Google Shape;21;p3"/>
            <p:cNvSpPr/>
            <p:nvPr/>
          </p:nvSpPr>
          <p:spPr>
            <a:xfrm>
              <a:off x="175650" y="4014875"/>
              <a:ext cx="866975" cy="898625"/>
            </a:xfrm>
            <a:custGeom>
              <a:avLst/>
              <a:gdLst/>
              <a:ahLst/>
              <a:cxnLst/>
              <a:rect l="l" t="t" r="r" b="b"/>
              <a:pathLst>
                <a:path w="34679" h="35945" extrusionOk="0">
                  <a:moveTo>
                    <a:pt x="10274" y="0"/>
                  </a:moveTo>
                  <a:cubicBezTo>
                    <a:pt x="9534" y="0"/>
                    <a:pt x="8785" y="71"/>
                    <a:pt x="8036" y="220"/>
                  </a:cubicBezTo>
                  <a:cubicBezTo>
                    <a:pt x="3172" y="1066"/>
                    <a:pt x="1" y="5718"/>
                    <a:pt x="846" y="10582"/>
                  </a:cubicBezTo>
                  <a:cubicBezTo>
                    <a:pt x="1269" y="12273"/>
                    <a:pt x="1692" y="13965"/>
                    <a:pt x="2538" y="15445"/>
                  </a:cubicBezTo>
                  <a:cubicBezTo>
                    <a:pt x="5921" y="22846"/>
                    <a:pt x="11419" y="28978"/>
                    <a:pt x="18397" y="33207"/>
                  </a:cubicBezTo>
                  <a:cubicBezTo>
                    <a:pt x="20089" y="34053"/>
                    <a:pt x="21780" y="34899"/>
                    <a:pt x="23683" y="35322"/>
                  </a:cubicBezTo>
                  <a:cubicBezTo>
                    <a:pt x="25067" y="35741"/>
                    <a:pt x="26335" y="35944"/>
                    <a:pt x="27478" y="35944"/>
                  </a:cubicBezTo>
                  <a:cubicBezTo>
                    <a:pt x="32097" y="35944"/>
                    <a:pt x="34679" y="32627"/>
                    <a:pt x="34679" y="26864"/>
                  </a:cubicBezTo>
                  <a:cubicBezTo>
                    <a:pt x="34679" y="23692"/>
                    <a:pt x="33833" y="20731"/>
                    <a:pt x="32564" y="17983"/>
                  </a:cubicBezTo>
                  <a:cubicBezTo>
                    <a:pt x="29815" y="12273"/>
                    <a:pt x="25586" y="7410"/>
                    <a:pt x="20512" y="3815"/>
                  </a:cubicBezTo>
                  <a:cubicBezTo>
                    <a:pt x="18397" y="2335"/>
                    <a:pt x="16494" y="1278"/>
                    <a:pt x="14168" y="643"/>
                  </a:cubicBezTo>
                  <a:cubicBezTo>
                    <a:pt x="12939" y="234"/>
                    <a:pt x="11622" y="0"/>
                    <a:pt x="102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5395075" y="390777"/>
              <a:ext cx="919176" cy="1047252"/>
            </a:xfrm>
            <a:custGeom>
              <a:avLst/>
              <a:gdLst/>
              <a:ahLst/>
              <a:cxnLst/>
              <a:rect l="l" t="t" r="r" b="b"/>
              <a:pathLst>
                <a:path w="179966" h="205042" extrusionOk="0">
                  <a:moveTo>
                    <a:pt x="33091" y="0"/>
                  </a:moveTo>
                  <a:cubicBezTo>
                    <a:pt x="31520" y="0"/>
                    <a:pt x="29942" y="204"/>
                    <a:pt x="28400" y="620"/>
                  </a:cubicBezTo>
                  <a:cubicBezTo>
                    <a:pt x="23667" y="1803"/>
                    <a:pt x="19328" y="4071"/>
                    <a:pt x="15680" y="7227"/>
                  </a:cubicBezTo>
                  <a:cubicBezTo>
                    <a:pt x="9171" y="12650"/>
                    <a:pt x="4537" y="20046"/>
                    <a:pt x="2564" y="28330"/>
                  </a:cubicBezTo>
                  <a:cubicBezTo>
                    <a:pt x="789" y="35430"/>
                    <a:pt x="198" y="42924"/>
                    <a:pt x="691" y="50320"/>
                  </a:cubicBezTo>
                  <a:cubicBezTo>
                    <a:pt x="789" y="51208"/>
                    <a:pt x="691" y="52194"/>
                    <a:pt x="493" y="53180"/>
                  </a:cubicBezTo>
                  <a:cubicBezTo>
                    <a:pt x="99" y="54659"/>
                    <a:pt x="0" y="56237"/>
                    <a:pt x="198" y="57814"/>
                  </a:cubicBezTo>
                  <a:cubicBezTo>
                    <a:pt x="493" y="60083"/>
                    <a:pt x="789" y="62351"/>
                    <a:pt x="1282" y="64520"/>
                  </a:cubicBezTo>
                  <a:cubicBezTo>
                    <a:pt x="2268" y="69648"/>
                    <a:pt x="2959" y="74874"/>
                    <a:pt x="3353" y="80199"/>
                  </a:cubicBezTo>
                  <a:cubicBezTo>
                    <a:pt x="3945" y="86511"/>
                    <a:pt x="4832" y="92822"/>
                    <a:pt x="6114" y="99034"/>
                  </a:cubicBezTo>
                  <a:cubicBezTo>
                    <a:pt x="7100" y="104162"/>
                    <a:pt x="8481" y="109191"/>
                    <a:pt x="9960" y="114122"/>
                  </a:cubicBezTo>
                  <a:cubicBezTo>
                    <a:pt x="11834" y="121025"/>
                    <a:pt x="14102" y="127730"/>
                    <a:pt x="16764" y="134436"/>
                  </a:cubicBezTo>
                  <a:cubicBezTo>
                    <a:pt x="20709" y="143804"/>
                    <a:pt x="25738" y="152876"/>
                    <a:pt x="31753" y="161160"/>
                  </a:cubicBezTo>
                  <a:cubicBezTo>
                    <a:pt x="34613" y="165400"/>
                    <a:pt x="37670" y="169542"/>
                    <a:pt x="41023" y="173486"/>
                  </a:cubicBezTo>
                  <a:cubicBezTo>
                    <a:pt x="48813" y="182263"/>
                    <a:pt x="58082" y="189560"/>
                    <a:pt x="68535" y="194885"/>
                  </a:cubicBezTo>
                  <a:cubicBezTo>
                    <a:pt x="70705" y="196068"/>
                    <a:pt x="72874" y="196956"/>
                    <a:pt x="75142" y="197745"/>
                  </a:cubicBezTo>
                  <a:cubicBezTo>
                    <a:pt x="78199" y="198829"/>
                    <a:pt x="81256" y="199815"/>
                    <a:pt x="84214" y="200900"/>
                  </a:cubicBezTo>
                  <a:cubicBezTo>
                    <a:pt x="92498" y="203859"/>
                    <a:pt x="100978" y="205042"/>
                    <a:pt x="111333" y="205042"/>
                  </a:cubicBezTo>
                  <a:cubicBezTo>
                    <a:pt x="114883" y="204943"/>
                    <a:pt x="118433" y="204746"/>
                    <a:pt x="121983" y="204253"/>
                  </a:cubicBezTo>
                  <a:cubicBezTo>
                    <a:pt x="127110" y="203661"/>
                    <a:pt x="132041" y="202182"/>
                    <a:pt x="136676" y="200013"/>
                  </a:cubicBezTo>
                  <a:cubicBezTo>
                    <a:pt x="140620" y="198139"/>
                    <a:pt x="144269" y="195970"/>
                    <a:pt x="147819" y="193504"/>
                  </a:cubicBezTo>
                  <a:cubicBezTo>
                    <a:pt x="158765" y="185813"/>
                    <a:pt x="167442" y="175360"/>
                    <a:pt x="172965" y="163230"/>
                  </a:cubicBezTo>
                  <a:cubicBezTo>
                    <a:pt x="174641" y="159385"/>
                    <a:pt x="176022" y="155440"/>
                    <a:pt x="177106" y="151397"/>
                  </a:cubicBezTo>
                  <a:cubicBezTo>
                    <a:pt x="179177" y="144100"/>
                    <a:pt x="179966" y="136605"/>
                    <a:pt x="179374" y="129012"/>
                  </a:cubicBezTo>
                  <a:cubicBezTo>
                    <a:pt x="178783" y="122800"/>
                    <a:pt x="176810" y="116784"/>
                    <a:pt x="173753" y="111361"/>
                  </a:cubicBezTo>
                  <a:cubicBezTo>
                    <a:pt x="171091" y="106726"/>
                    <a:pt x="167147" y="102880"/>
                    <a:pt x="162413" y="100316"/>
                  </a:cubicBezTo>
                  <a:cubicBezTo>
                    <a:pt x="160441" y="99133"/>
                    <a:pt x="158272" y="98245"/>
                    <a:pt x="156102" y="97456"/>
                  </a:cubicBezTo>
                  <a:cubicBezTo>
                    <a:pt x="148706" y="94794"/>
                    <a:pt x="141212" y="92920"/>
                    <a:pt x="133520" y="91638"/>
                  </a:cubicBezTo>
                  <a:cubicBezTo>
                    <a:pt x="127406" y="90652"/>
                    <a:pt x="121292" y="89765"/>
                    <a:pt x="115277" y="88779"/>
                  </a:cubicBezTo>
                  <a:cubicBezTo>
                    <a:pt x="110346" y="88088"/>
                    <a:pt x="105514" y="86905"/>
                    <a:pt x="100880" y="85426"/>
                  </a:cubicBezTo>
                  <a:cubicBezTo>
                    <a:pt x="85694" y="80397"/>
                    <a:pt x="74057" y="71127"/>
                    <a:pt x="66662" y="56927"/>
                  </a:cubicBezTo>
                  <a:cubicBezTo>
                    <a:pt x="64591" y="52983"/>
                    <a:pt x="62816" y="49038"/>
                    <a:pt x="61435" y="44896"/>
                  </a:cubicBezTo>
                  <a:cubicBezTo>
                    <a:pt x="59759" y="39867"/>
                    <a:pt x="58477" y="34739"/>
                    <a:pt x="57294" y="29612"/>
                  </a:cubicBezTo>
                  <a:cubicBezTo>
                    <a:pt x="56307" y="25075"/>
                    <a:pt x="54927" y="20638"/>
                    <a:pt x="53152" y="16299"/>
                  </a:cubicBezTo>
                  <a:cubicBezTo>
                    <a:pt x="51574" y="12157"/>
                    <a:pt x="49109" y="8509"/>
                    <a:pt x="45953" y="5353"/>
                  </a:cubicBezTo>
                  <a:cubicBezTo>
                    <a:pt x="42543" y="1868"/>
                    <a:pt x="37850" y="0"/>
                    <a:pt x="330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7678350" y="4383416"/>
              <a:ext cx="754577" cy="662835"/>
            </a:xfrm>
            <a:custGeom>
              <a:avLst/>
              <a:gdLst/>
              <a:ahLst/>
              <a:cxnLst/>
              <a:rect l="l" t="t" r="r" b="b"/>
              <a:pathLst>
                <a:path w="237662" h="208767" extrusionOk="0">
                  <a:moveTo>
                    <a:pt x="112080" y="0"/>
                  </a:moveTo>
                  <a:cubicBezTo>
                    <a:pt x="103757" y="0"/>
                    <a:pt x="95435" y="555"/>
                    <a:pt x="87297" y="1665"/>
                  </a:cubicBezTo>
                  <a:cubicBezTo>
                    <a:pt x="74350" y="3514"/>
                    <a:pt x="61959" y="7768"/>
                    <a:pt x="50677" y="14241"/>
                  </a:cubicBezTo>
                  <a:cubicBezTo>
                    <a:pt x="48087" y="15721"/>
                    <a:pt x="45128" y="17016"/>
                    <a:pt x="42354" y="18125"/>
                  </a:cubicBezTo>
                  <a:cubicBezTo>
                    <a:pt x="39949" y="18865"/>
                    <a:pt x="37545" y="19975"/>
                    <a:pt x="35326" y="21269"/>
                  </a:cubicBezTo>
                  <a:cubicBezTo>
                    <a:pt x="26633" y="26078"/>
                    <a:pt x="19050" y="32921"/>
                    <a:pt x="13501" y="41244"/>
                  </a:cubicBezTo>
                  <a:cubicBezTo>
                    <a:pt x="8508" y="48457"/>
                    <a:pt x="5179" y="56410"/>
                    <a:pt x="3514" y="64918"/>
                  </a:cubicBezTo>
                  <a:cubicBezTo>
                    <a:pt x="1665" y="73426"/>
                    <a:pt x="740" y="82118"/>
                    <a:pt x="185" y="90811"/>
                  </a:cubicBezTo>
                  <a:cubicBezTo>
                    <a:pt x="0" y="95805"/>
                    <a:pt x="370" y="100614"/>
                    <a:pt x="1110" y="105422"/>
                  </a:cubicBezTo>
                  <a:cubicBezTo>
                    <a:pt x="2404" y="113560"/>
                    <a:pt x="4069" y="121513"/>
                    <a:pt x="6103" y="129466"/>
                  </a:cubicBezTo>
                  <a:cubicBezTo>
                    <a:pt x="10727" y="147036"/>
                    <a:pt x="18680" y="163497"/>
                    <a:pt x="29592" y="178108"/>
                  </a:cubicBezTo>
                  <a:cubicBezTo>
                    <a:pt x="38100" y="189575"/>
                    <a:pt x="49937" y="198083"/>
                    <a:pt x="63253" y="202707"/>
                  </a:cubicBezTo>
                  <a:cubicBezTo>
                    <a:pt x="74981" y="206746"/>
                    <a:pt x="87259" y="208766"/>
                    <a:pt x="99571" y="208766"/>
                  </a:cubicBezTo>
                  <a:cubicBezTo>
                    <a:pt x="104734" y="208766"/>
                    <a:pt x="109903" y="208411"/>
                    <a:pt x="115039" y="207700"/>
                  </a:cubicBezTo>
                  <a:cubicBezTo>
                    <a:pt x="124287" y="206591"/>
                    <a:pt x="133535" y="204741"/>
                    <a:pt x="142412" y="201967"/>
                  </a:cubicBezTo>
                  <a:cubicBezTo>
                    <a:pt x="158318" y="197343"/>
                    <a:pt x="173484" y="190500"/>
                    <a:pt x="187540" y="181807"/>
                  </a:cubicBezTo>
                  <a:cubicBezTo>
                    <a:pt x="192719" y="178478"/>
                    <a:pt x="197712" y="174779"/>
                    <a:pt x="202521" y="170710"/>
                  </a:cubicBezTo>
                  <a:cubicBezTo>
                    <a:pt x="216577" y="158688"/>
                    <a:pt x="226750" y="142783"/>
                    <a:pt x="231928" y="124842"/>
                  </a:cubicBezTo>
                  <a:cubicBezTo>
                    <a:pt x="236182" y="111896"/>
                    <a:pt x="237662" y="98024"/>
                    <a:pt x="235997" y="84523"/>
                  </a:cubicBezTo>
                  <a:cubicBezTo>
                    <a:pt x="233223" y="60664"/>
                    <a:pt x="220831" y="39210"/>
                    <a:pt x="201781" y="24783"/>
                  </a:cubicBezTo>
                  <a:cubicBezTo>
                    <a:pt x="190684" y="16461"/>
                    <a:pt x="178108" y="10357"/>
                    <a:pt x="164791" y="7028"/>
                  </a:cubicBezTo>
                  <a:cubicBezTo>
                    <a:pt x="147591" y="2404"/>
                    <a:pt x="129836" y="0"/>
                    <a:pt x="112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3495772" y="2127007"/>
              <a:ext cx="253798" cy="274217"/>
            </a:xfrm>
            <a:custGeom>
              <a:avLst/>
              <a:gdLst/>
              <a:ahLst/>
              <a:cxnLst/>
              <a:rect l="l" t="t" r="r" b="b"/>
              <a:pathLst>
                <a:path w="13784" h="14893" extrusionOk="0">
                  <a:moveTo>
                    <a:pt x="5840" y="1"/>
                  </a:moveTo>
                  <a:cubicBezTo>
                    <a:pt x="3504" y="1"/>
                    <a:pt x="1635" y="1402"/>
                    <a:pt x="935" y="3739"/>
                  </a:cubicBezTo>
                  <a:cubicBezTo>
                    <a:pt x="0" y="5607"/>
                    <a:pt x="935" y="8177"/>
                    <a:pt x="2803" y="9112"/>
                  </a:cubicBezTo>
                  <a:cubicBezTo>
                    <a:pt x="4205" y="10046"/>
                    <a:pt x="5607" y="11214"/>
                    <a:pt x="6541" y="12849"/>
                  </a:cubicBezTo>
                  <a:cubicBezTo>
                    <a:pt x="7008" y="13317"/>
                    <a:pt x="7476" y="13784"/>
                    <a:pt x="7943" y="14018"/>
                  </a:cubicBezTo>
                  <a:cubicBezTo>
                    <a:pt x="8650" y="14583"/>
                    <a:pt x="9529" y="14892"/>
                    <a:pt x="10423" y="14892"/>
                  </a:cubicBezTo>
                  <a:cubicBezTo>
                    <a:pt x="11006" y="14892"/>
                    <a:pt x="11595" y="14761"/>
                    <a:pt x="12148" y="14485"/>
                  </a:cubicBezTo>
                  <a:cubicBezTo>
                    <a:pt x="13316" y="13784"/>
                    <a:pt x="13783" y="12382"/>
                    <a:pt x="13783" y="11214"/>
                  </a:cubicBezTo>
                  <a:cubicBezTo>
                    <a:pt x="13550" y="9112"/>
                    <a:pt x="13082" y="7009"/>
                    <a:pt x="12615" y="4907"/>
                  </a:cubicBezTo>
                  <a:cubicBezTo>
                    <a:pt x="11681" y="2103"/>
                    <a:pt x="8877" y="1"/>
                    <a:pt x="58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969451" y="1317678"/>
              <a:ext cx="383103" cy="359726"/>
            </a:xfrm>
            <a:custGeom>
              <a:avLst/>
              <a:gdLst/>
              <a:ahLst/>
              <a:cxnLst/>
              <a:rect l="l" t="t" r="r" b="b"/>
              <a:pathLst>
                <a:path w="221127" h="207634" extrusionOk="0">
                  <a:moveTo>
                    <a:pt x="85093" y="0"/>
                  </a:moveTo>
                  <a:cubicBezTo>
                    <a:pt x="78726" y="0"/>
                    <a:pt x="72551" y="772"/>
                    <a:pt x="66570" y="2508"/>
                  </a:cubicBezTo>
                  <a:cubicBezTo>
                    <a:pt x="58466" y="4052"/>
                    <a:pt x="50747" y="6946"/>
                    <a:pt x="43415" y="10998"/>
                  </a:cubicBezTo>
                  <a:cubicBezTo>
                    <a:pt x="41871" y="11577"/>
                    <a:pt x="40521" y="12349"/>
                    <a:pt x="38977" y="12735"/>
                  </a:cubicBezTo>
                  <a:cubicBezTo>
                    <a:pt x="34732" y="14086"/>
                    <a:pt x="31066" y="16015"/>
                    <a:pt x="27593" y="18910"/>
                  </a:cubicBezTo>
                  <a:cubicBezTo>
                    <a:pt x="22576" y="23155"/>
                    <a:pt x="17945" y="28172"/>
                    <a:pt x="14279" y="33767"/>
                  </a:cubicBezTo>
                  <a:cubicBezTo>
                    <a:pt x="9069" y="42450"/>
                    <a:pt x="5210" y="52098"/>
                    <a:pt x="3087" y="61939"/>
                  </a:cubicBezTo>
                  <a:cubicBezTo>
                    <a:pt x="386" y="73130"/>
                    <a:pt x="0" y="84515"/>
                    <a:pt x="1930" y="95706"/>
                  </a:cubicBezTo>
                  <a:cubicBezTo>
                    <a:pt x="3280" y="103810"/>
                    <a:pt x="5403" y="111914"/>
                    <a:pt x="7911" y="119826"/>
                  </a:cubicBezTo>
                  <a:cubicBezTo>
                    <a:pt x="11770" y="133140"/>
                    <a:pt x="17366" y="145682"/>
                    <a:pt x="24505" y="157645"/>
                  </a:cubicBezTo>
                  <a:cubicBezTo>
                    <a:pt x="33381" y="172695"/>
                    <a:pt x="46502" y="184659"/>
                    <a:pt x="62325" y="192377"/>
                  </a:cubicBezTo>
                  <a:cubicBezTo>
                    <a:pt x="68692" y="195657"/>
                    <a:pt x="75253" y="198166"/>
                    <a:pt x="82006" y="200481"/>
                  </a:cubicBezTo>
                  <a:cubicBezTo>
                    <a:pt x="98021" y="205691"/>
                    <a:pt x="114615" y="207235"/>
                    <a:pt x="131403" y="207620"/>
                  </a:cubicBezTo>
                  <a:cubicBezTo>
                    <a:pt x="131975" y="207629"/>
                    <a:pt x="132547" y="207634"/>
                    <a:pt x="133119" y="207634"/>
                  </a:cubicBezTo>
                  <a:cubicBezTo>
                    <a:pt x="145071" y="207634"/>
                    <a:pt x="156840" y="205717"/>
                    <a:pt x="168257" y="202218"/>
                  </a:cubicBezTo>
                  <a:cubicBezTo>
                    <a:pt x="173853" y="200288"/>
                    <a:pt x="179255" y="198166"/>
                    <a:pt x="184465" y="195464"/>
                  </a:cubicBezTo>
                  <a:cubicBezTo>
                    <a:pt x="192569" y="191026"/>
                    <a:pt x="200288" y="186202"/>
                    <a:pt x="207620" y="180800"/>
                  </a:cubicBezTo>
                  <a:cubicBezTo>
                    <a:pt x="212251" y="177519"/>
                    <a:pt x="215917" y="173081"/>
                    <a:pt x="218232" y="167872"/>
                  </a:cubicBezTo>
                  <a:cubicBezTo>
                    <a:pt x="220548" y="161697"/>
                    <a:pt x="221127" y="154944"/>
                    <a:pt x="219583" y="148576"/>
                  </a:cubicBezTo>
                  <a:cubicBezTo>
                    <a:pt x="216110" y="134876"/>
                    <a:pt x="207041" y="125807"/>
                    <a:pt x="193920" y="120790"/>
                  </a:cubicBezTo>
                  <a:cubicBezTo>
                    <a:pt x="193341" y="120404"/>
                    <a:pt x="192762" y="120211"/>
                    <a:pt x="191990" y="120211"/>
                  </a:cubicBezTo>
                  <a:cubicBezTo>
                    <a:pt x="188324" y="119440"/>
                    <a:pt x="184658" y="118861"/>
                    <a:pt x="180992" y="118282"/>
                  </a:cubicBezTo>
                  <a:cubicBezTo>
                    <a:pt x="175782" y="117317"/>
                    <a:pt x="170572" y="116159"/>
                    <a:pt x="165363" y="114809"/>
                  </a:cubicBezTo>
                  <a:cubicBezTo>
                    <a:pt x="159960" y="113458"/>
                    <a:pt x="155522" y="109792"/>
                    <a:pt x="153014" y="104775"/>
                  </a:cubicBezTo>
                  <a:cubicBezTo>
                    <a:pt x="151277" y="101881"/>
                    <a:pt x="150119" y="98600"/>
                    <a:pt x="149540" y="95320"/>
                  </a:cubicBezTo>
                  <a:cubicBezTo>
                    <a:pt x="148576" y="90882"/>
                    <a:pt x="147997" y="86444"/>
                    <a:pt x="147804" y="81813"/>
                  </a:cubicBezTo>
                  <a:cubicBezTo>
                    <a:pt x="147225" y="73130"/>
                    <a:pt x="146646" y="64447"/>
                    <a:pt x="145488" y="55957"/>
                  </a:cubicBezTo>
                  <a:cubicBezTo>
                    <a:pt x="143559" y="39749"/>
                    <a:pt x="135841" y="24891"/>
                    <a:pt x="123877" y="14086"/>
                  </a:cubicBezTo>
                  <a:cubicBezTo>
                    <a:pt x="119246" y="9841"/>
                    <a:pt x="114037" y="6560"/>
                    <a:pt x="108248" y="4438"/>
                  </a:cubicBezTo>
                  <a:cubicBezTo>
                    <a:pt x="100723" y="1737"/>
                    <a:pt x="93004" y="193"/>
                    <a:pt x="850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172667" y="2835751"/>
            <a:ext cx="6059200" cy="14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>
            <a:off x="8930633" y="1320167"/>
            <a:ext cx="2310400" cy="9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6939667" y="4982300"/>
            <a:ext cx="4292800" cy="3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00694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01974" y="103978"/>
            <a:ext cx="11937481" cy="5743327"/>
            <a:chOff x="151480" y="77983"/>
            <a:chExt cx="8953111" cy="4307495"/>
          </a:xfrm>
        </p:grpSpPr>
        <p:sp>
          <p:nvSpPr>
            <p:cNvPr id="10" name="Google Shape;10;p2"/>
            <p:cNvSpPr/>
            <p:nvPr/>
          </p:nvSpPr>
          <p:spPr>
            <a:xfrm>
              <a:off x="6563527" y="349725"/>
              <a:ext cx="467521" cy="502712"/>
            </a:xfrm>
            <a:custGeom>
              <a:avLst/>
              <a:gdLst/>
              <a:ahLst/>
              <a:cxnLst/>
              <a:rect l="l" t="t" r="r" b="b"/>
              <a:pathLst>
                <a:path w="35977" h="38685" extrusionOk="0">
                  <a:moveTo>
                    <a:pt x="12148" y="0"/>
                  </a:moveTo>
                  <a:cubicBezTo>
                    <a:pt x="9578" y="0"/>
                    <a:pt x="7008" y="935"/>
                    <a:pt x="5373" y="3037"/>
                  </a:cubicBezTo>
                  <a:cubicBezTo>
                    <a:pt x="3037" y="5140"/>
                    <a:pt x="701" y="7476"/>
                    <a:pt x="1168" y="10980"/>
                  </a:cubicBezTo>
                  <a:cubicBezTo>
                    <a:pt x="1168" y="11681"/>
                    <a:pt x="935" y="12148"/>
                    <a:pt x="701" y="12849"/>
                  </a:cubicBezTo>
                  <a:cubicBezTo>
                    <a:pt x="234" y="14017"/>
                    <a:pt x="0" y="15185"/>
                    <a:pt x="234" y="16587"/>
                  </a:cubicBezTo>
                  <a:cubicBezTo>
                    <a:pt x="1168" y="21025"/>
                    <a:pt x="2803" y="24997"/>
                    <a:pt x="5373" y="28735"/>
                  </a:cubicBezTo>
                  <a:cubicBezTo>
                    <a:pt x="5607" y="29202"/>
                    <a:pt x="6074" y="29435"/>
                    <a:pt x="6308" y="29903"/>
                  </a:cubicBezTo>
                  <a:cubicBezTo>
                    <a:pt x="8410" y="31304"/>
                    <a:pt x="10279" y="32940"/>
                    <a:pt x="11914" y="34575"/>
                  </a:cubicBezTo>
                  <a:cubicBezTo>
                    <a:pt x="13082" y="35743"/>
                    <a:pt x="14718" y="36677"/>
                    <a:pt x="16119" y="37612"/>
                  </a:cubicBezTo>
                  <a:cubicBezTo>
                    <a:pt x="17652" y="38327"/>
                    <a:pt x="19275" y="38685"/>
                    <a:pt x="20889" y="38685"/>
                  </a:cubicBezTo>
                  <a:cubicBezTo>
                    <a:pt x="22964" y="38685"/>
                    <a:pt x="25026" y="38094"/>
                    <a:pt x="26865" y="36911"/>
                  </a:cubicBezTo>
                  <a:cubicBezTo>
                    <a:pt x="30370" y="34341"/>
                    <a:pt x="33173" y="30837"/>
                    <a:pt x="34341" y="26632"/>
                  </a:cubicBezTo>
                  <a:cubicBezTo>
                    <a:pt x="35976" y="22894"/>
                    <a:pt x="35976" y="18689"/>
                    <a:pt x="34808" y="14718"/>
                  </a:cubicBezTo>
                  <a:cubicBezTo>
                    <a:pt x="32706" y="9578"/>
                    <a:pt x="30603" y="4673"/>
                    <a:pt x="24763" y="2570"/>
                  </a:cubicBezTo>
                  <a:cubicBezTo>
                    <a:pt x="24296" y="2336"/>
                    <a:pt x="23828" y="1869"/>
                    <a:pt x="23595" y="1636"/>
                  </a:cubicBezTo>
                  <a:cubicBezTo>
                    <a:pt x="22621" y="662"/>
                    <a:pt x="21161" y="175"/>
                    <a:pt x="19891" y="175"/>
                  </a:cubicBezTo>
                  <a:cubicBezTo>
                    <a:pt x="19636" y="175"/>
                    <a:pt x="19390" y="195"/>
                    <a:pt x="19156" y="234"/>
                  </a:cubicBezTo>
                  <a:lnTo>
                    <a:pt x="15652" y="234"/>
                  </a:lnTo>
                  <a:lnTo>
                    <a:pt x="15652" y="0"/>
                  </a:lnTo>
                  <a:cubicBezTo>
                    <a:pt x="15068" y="117"/>
                    <a:pt x="14484" y="175"/>
                    <a:pt x="13900" y="175"/>
                  </a:cubicBezTo>
                  <a:cubicBezTo>
                    <a:pt x="13316" y="175"/>
                    <a:pt x="12732" y="117"/>
                    <a:pt x="12148" y="0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51480" y="1699991"/>
              <a:ext cx="387141" cy="413416"/>
            </a:xfrm>
            <a:custGeom>
              <a:avLst/>
              <a:gdLst/>
              <a:ahLst/>
              <a:cxnLst/>
              <a:rect l="l" t="t" r="r" b="b"/>
              <a:pathLst>
                <a:path w="21026" h="22453" extrusionOk="0">
                  <a:moveTo>
                    <a:pt x="8773" y="0"/>
                  </a:moveTo>
                  <a:cubicBezTo>
                    <a:pt x="6237" y="0"/>
                    <a:pt x="3899" y="1225"/>
                    <a:pt x="2336" y="3483"/>
                  </a:cubicBezTo>
                  <a:cubicBezTo>
                    <a:pt x="0" y="6053"/>
                    <a:pt x="234" y="10024"/>
                    <a:pt x="2570" y="12827"/>
                  </a:cubicBezTo>
                  <a:cubicBezTo>
                    <a:pt x="3271" y="13995"/>
                    <a:pt x="4205" y="15163"/>
                    <a:pt x="5373" y="16098"/>
                  </a:cubicBezTo>
                  <a:cubicBezTo>
                    <a:pt x="7008" y="17032"/>
                    <a:pt x="8410" y="18434"/>
                    <a:pt x="9812" y="19836"/>
                  </a:cubicBezTo>
                  <a:cubicBezTo>
                    <a:pt x="10746" y="20537"/>
                    <a:pt x="11447" y="21237"/>
                    <a:pt x="12615" y="21705"/>
                  </a:cubicBezTo>
                  <a:cubicBezTo>
                    <a:pt x="13322" y="22209"/>
                    <a:pt x="14160" y="22452"/>
                    <a:pt x="14996" y="22452"/>
                  </a:cubicBezTo>
                  <a:cubicBezTo>
                    <a:pt x="16095" y="22452"/>
                    <a:pt x="17192" y="22033"/>
                    <a:pt x="17988" y="21237"/>
                  </a:cubicBezTo>
                  <a:cubicBezTo>
                    <a:pt x="20091" y="19368"/>
                    <a:pt x="21025" y="16565"/>
                    <a:pt x="20558" y="13762"/>
                  </a:cubicBezTo>
                  <a:cubicBezTo>
                    <a:pt x="20558" y="12360"/>
                    <a:pt x="20324" y="11192"/>
                    <a:pt x="20091" y="10024"/>
                  </a:cubicBezTo>
                  <a:cubicBezTo>
                    <a:pt x="19390" y="5352"/>
                    <a:pt x="15886" y="1614"/>
                    <a:pt x="11447" y="446"/>
                  </a:cubicBezTo>
                  <a:cubicBezTo>
                    <a:pt x="10548" y="146"/>
                    <a:pt x="9649" y="0"/>
                    <a:pt x="8773" y="0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963684" y="268278"/>
              <a:ext cx="301118" cy="354735"/>
            </a:xfrm>
            <a:custGeom>
              <a:avLst/>
              <a:gdLst/>
              <a:ahLst/>
              <a:cxnLst/>
              <a:rect l="l" t="t" r="r" b="b"/>
              <a:pathLst>
                <a:path w="16354" h="19266" extrusionOk="0">
                  <a:moveTo>
                    <a:pt x="7499" y="1"/>
                  </a:moveTo>
                  <a:cubicBezTo>
                    <a:pt x="6118" y="1"/>
                    <a:pt x="4724" y="392"/>
                    <a:pt x="3505" y="1230"/>
                  </a:cubicBezTo>
                  <a:cubicBezTo>
                    <a:pt x="701" y="3333"/>
                    <a:pt x="0" y="7070"/>
                    <a:pt x="1636" y="9874"/>
                  </a:cubicBezTo>
                  <a:cubicBezTo>
                    <a:pt x="2804" y="11743"/>
                    <a:pt x="3972" y="13845"/>
                    <a:pt x="5140" y="15714"/>
                  </a:cubicBezTo>
                  <a:cubicBezTo>
                    <a:pt x="5374" y="16648"/>
                    <a:pt x="6074" y="17349"/>
                    <a:pt x="6775" y="18050"/>
                  </a:cubicBezTo>
                  <a:cubicBezTo>
                    <a:pt x="7571" y="18846"/>
                    <a:pt x="8668" y="19265"/>
                    <a:pt x="9767" y="19265"/>
                  </a:cubicBezTo>
                  <a:cubicBezTo>
                    <a:pt x="10604" y="19265"/>
                    <a:pt x="11441" y="19022"/>
                    <a:pt x="12148" y="18517"/>
                  </a:cubicBezTo>
                  <a:cubicBezTo>
                    <a:pt x="14952" y="16648"/>
                    <a:pt x="16353" y="13611"/>
                    <a:pt x="15886" y="10341"/>
                  </a:cubicBezTo>
                  <a:cubicBezTo>
                    <a:pt x="15652" y="8238"/>
                    <a:pt x="15185" y="6370"/>
                    <a:pt x="14251" y="4501"/>
                  </a:cubicBezTo>
                  <a:cubicBezTo>
                    <a:pt x="13149" y="1667"/>
                    <a:pt x="10351" y="1"/>
                    <a:pt x="7499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311597" y="3264807"/>
              <a:ext cx="253798" cy="274217"/>
            </a:xfrm>
            <a:custGeom>
              <a:avLst/>
              <a:gdLst/>
              <a:ahLst/>
              <a:cxnLst/>
              <a:rect l="l" t="t" r="r" b="b"/>
              <a:pathLst>
                <a:path w="13784" h="14893" extrusionOk="0">
                  <a:moveTo>
                    <a:pt x="5840" y="1"/>
                  </a:moveTo>
                  <a:cubicBezTo>
                    <a:pt x="3504" y="1"/>
                    <a:pt x="1635" y="1402"/>
                    <a:pt x="935" y="3739"/>
                  </a:cubicBezTo>
                  <a:cubicBezTo>
                    <a:pt x="0" y="5607"/>
                    <a:pt x="935" y="8177"/>
                    <a:pt x="2803" y="9112"/>
                  </a:cubicBezTo>
                  <a:cubicBezTo>
                    <a:pt x="4205" y="10046"/>
                    <a:pt x="5607" y="11214"/>
                    <a:pt x="6541" y="12849"/>
                  </a:cubicBezTo>
                  <a:cubicBezTo>
                    <a:pt x="7008" y="13317"/>
                    <a:pt x="7476" y="13784"/>
                    <a:pt x="7943" y="14018"/>
                  </a:cubicBezTo>
                  <a:cubicBezTo>
                    <a:pt x="8650" y="14583"/>
                    <a:pt x="9529" y="14892"/>
                    <a:pt x="10423" y="14892"/>
                  </a:cubicBezTo>
                  <a:cubicBezTo>
                    <a:pt x="11006" y="14892"/>
                    <a:pt x="11595" y="14761"/>
                    <a:pt x="12148" y="14485"/>
                  </a:cubicBezTo>
                  <a:cubicBezTo>
                    <a:pt x="13316" y="13784"/>
                    <a:pt x="13783" y="12382"/>
                    <a:pt x="13783" y="11214"/>
                  </a:cubicBezTo>
                  <a:cubicBezTo>
                    <a:pt x="13550" y="9112"/>
                    <a:pt x="13082" y="7009"/>
                    <a:pt x="12615" y="4907"/>
                  </a:cubicBezTo>
                  <a:cubicBezTo>
                    <a:pt x="11681" y="2103"/>
                    <a:pt x="8877" y="1"/>
                    <a:pt x="5840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14592" y="4221994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 rot="1448481">
              <a:off x="7480883" y="349719"/>
              <a:ext cx="1513388" cy="863109"/>
            </a:xfrm>
            <a:custGeom>
              <a:avLst/>
              <a:gdLst/>
              <a:ahLst/>
              <a:cxnLst/>
              <a:rect l="l" t="t" r="r" b="b"/>
              <a:pathLst>
                <a:path w="281986" h="160821" extrusionOk="0">
                  <a:moveTo>
                    <a:pt x="72461" y="1"/>
                  </a:moveTo>
                  <a:cubicBezTo>
                    <a:pt x="72020" y="1"/>
                    <a:pt x="71578" y="5"/>
                    <a:pt x="71136" y="12"/>
                  </a:cubicBezTo>
                  <a:cubicBezTo>
                    <a:pt x="64950" y="281"/>
                    <a:pt x="58764" y="1088"/>
                    <a:pt x="52848" y="2567"/>
                  </a:cubicBezTo>
                  <a:cubicBezTo>
                    <a:pt x="48141" y="3643"/>
                    <a:pt x="43704" y="5122"/>
                    <a:pt x="39401" y="7004"/>
                  </a:cubicBezTo>
                  <a:cubicBezTo>
                    <a:pt x="26223" y="13190"/>
                    <a:pt x="15599" y="23813"/>
                    <a:pt x="9683" y="36991"/>
                  </a:cubicBezTo>
                  <a:cubicBezTo>
                    <a:pt x="7800" y="41160"/>
                    <a:pt x="6186" y="45328"/>
                    <a:pt x="4842" y="49632"/>
                  </a:cubicBezTo>
                  <a:cubicBezTo>
                    <a:pt x="1" y="63751"/>
                    <a:pt x="135" y="79215"/>
                    <a:pt x="5111" y="93334"/>
                  </a:cubicBezTo>
                  <a:cubicBezTo>
                    <a:pt x="7531" y="100327"/>
                    <a:pt x="10489" y="107050"/>
                    <a:pt x="13986" y="113505"/>
                  </a:cubicBezTo>
                  <a:cubicBezTo>
                    <a:pt x="18289" y="121573"/>
                    <a:pt x="23937" y="128835"/>
                    <a:pt x="30795" y="135020"/>
                  </a:cubicBezTo>
                  <a:cubicBezTo>
                    <a:pt x="36173" y="139727"/>
                    <a:pt x="41956" y="144030"/>
                    <a:pt x="48007" y="148064"/>
                  </a:cubicBezTo>
                  <a:cubicBezTo>
                    <a:pt x="50158" y="149543"/>
                    <a:pt x="52579" y="150619"/>
                    <a:pt x="54999" y="151426"/>
                  </a:cubicBezTo>
                  <a:cubicBezTo>
                    <a:pt x="58361" y="152636"/>
                    <a:pt x="61723" y="153846"/>
                    <a:pt x="65085" y="155056"/>
                  </a:cubicBezTo>
                  <a:cubicBezTo>
                    <a:pt x="69119" y="156401"/>
                    <a:pt x="73287" y="157342"/>
                    <a:pt x="77590" y="157746"/>
                  </a:cubicBezTo>
                  <a:cubicBezTo>
                    <a:pt x="79876" y="157880"/>
                    <a:pt x="82162" y="158283"/>
                    <a:pt x="84448" y="159090"/>
                  </a:cubicBezTo>
                  <a:cubicBezTo>
                    <a:pt x="88022" y="160173"/>
                    <a:pt x="91771" y="160820"/>
                    <a:pt x="95483" y="160820"/>
                  </a:cubicBezTo>
                  <a:cubicBezTo>
                    <a:pt x="96380" y="160820"/>
                    <a:pt x="97275" y="160782"/>
                    <a:pt x="98164" y="160704"/>
                  </a:cubicBezTo>
                  <a:cubicBezTo>
                    <a:pt x="102333" y="160301"/>
                    <a:pt x="106367" y="159494"/>
                    <a:pt x="110267" y="158283"/>
                  </a:cubicBezTo>
                  <a:cubicBezTo>
                    <a:pt x="115645" y="156535"/>
                    <a:pt x="120890" y="154384"/>
                    <a:pt x="126269" y="152232"/>
                  </a:cubicBezTo>
                  <a:cubicBezTo>
                    <a:pt x="134202" y="148871"/>
                    <a:pt x="142405" y="146047"/>
                    <a:pt x="150877" y="143895"/>
                  </a:cubicBezTo>
                  <a:cubicBezTo>
                    <a:pt x="155960" y="142509"/>
                    <a:pt x="161176" y="141828"/>
                    <a:pt x="166397" y="141828"/>
                  </a:cubicBezTo>
                  <a:cubicBezTo>
                    <a:pt x="170292" y="141828"/>
                    <a:pt x="174191" y="142207"/>
                    <a:pt x="178040" y="142954"/>
                  </a:cubicBezTo>
                  <a:cubicBezTo>
                    <a:pt x="183822" y="144030"/>
                    <a:pt x="189739" y="145509"/>
                    <a:pt x="195387" y="147257"/>
                  </a:cubicBezTo>
                  <a:cubicBezTo>
                    <a:pt x="199824" y="148602"/>
                    <a:pt x="204127" y="149946"/>
                    <a:pt x="208565" y="151157"/>
                  </a:cubicBezTo>
                  <a:cubicBezTo>
                    <a:pt x="215617" y="153116"/>
                    <a:pt x="222812" y="154147"/>
                    <a:pt x="230098" y="154147"/>
                  </a:cubicBezTo>
                  <a:cubicBezTo>
                    <a:pt x="232815" y="154147"/>
                    <a:pt x="235544" y="154004"/>
                    <a:pt x="238283" y="153712"/>
                  </a:cubicBezTo>
                  <a:cubicBezTo>
                    <a:pt x="243930" y="153039"/>
                    <a:pt x="249578" y="151560"/>
                    <a:pt x="254823" y="149274"/>
                  </a:cubicBezTo>
                  <a:cubicBezTo>
                    <a:pt x="267463" y="143895"/>
                    <a:pt x="276741" y="133003"/>
                    <a:pt x="279969" y="119825"/>
                  </a:cubicBezTo>
                  <a:cubicBezTo>
                    <a:pt x="281448" y="114446"/>
                    <a:pt x="281986" y="108933"/>
                    <a:pt x="281986" y="103420"/>
                  </a:cubicBezTo>
                  <a:cubicBezTo>
                    <a:pt x="281986" y="100058"/>
                    <a:pt x="281717" y="96696"/>
                    <a:pt x="281044" y="93469"/>
                  </a:cubicBezTo>
                  <a:cubicBezTo>
                    <a:pt x="279700" y="86611"/>
                    <a:pt x="277145" y="80022"/>
                    <a:pt x="273245" y="74105"/>
                  </a:cubicBezTo>
                  <a:cubicBezTo>
                    <a:pt x="265984" y="62541"/>
                    <a:pt x="256974" y="52186"/>
                    <a:pt x="246485" y="43446"/>
                  </a:cubicBezTo>
                  <a:cubicBezTo>
                    <a:pt x="239896" y="38067"/>
                    <a:pt x="232635" y="33495"/>
                    <a:pt x="224970" y="29999"/>
                  </a:cubicBezTo>
                  <a:cubicBezTo>
                    <a:pt x="219053" y="27175"/>
                    <a:pt x="212599" y="25427"/>
                    <a:pt x="206144" y="25023"/>
                  </a:cubicBezTo>
                  <a:cubicBezTo>
                    <a:pt x="205211" y="24969"/>
                    <a:pt x="204283" y="24942"/>
                    <a:pt x="203359" y="24942"/>
                  </a:cubicBezTo>
                  <a:cubicBezTo>
                    <a:pt x="199760" y="24942"/>
                    <a:pt x="196229" y="25350"/>
                    <a:pt x="192697" y="26099"/>
                  </a:cubicBezTo>
                  <a:cubicBezTo>
                    <a:pt x="184763" y="27713"/>
                    <a:pt x="176830" y="29595"/>
                    <a:pt x="168761" y="30537"/>
                  </a:cubicBezTo>
                  <a:cubicBezTo>
                    <a:pt x="166897" y="30744"/>
                    <a:pt x="165012" y="30851"/>
                    <a:pt x="163123" y="30851"/>
                  </a:cubicBezTo>
                  <a:cubicBezTo>
                    <a:pt x="160108" y="30851"/>
                    <a:pt x="157080" y="30578"/>
                    <a:pt x="154104" y="29999"/>
                  </a:cubicBezTo>
                  <a:cubicBezTo>
                    <a:pt x="146170" y="28251"/>
                    <a:pt x="138640" y="25292"/>
                    <a:pt x="131782" y="21124"/>
                  </a:cubicBezTo>
                  <a:cubicBezTo>
                    <a:pt x="128555" y="18972"/>
                    <a:pt x="125193" y="16955"/>
                    <a:pt x="121831" y="14804"/>
                  </a:cubicBezTo>
                  <a:cubicBezTo>
                    <a:pt x="113359" y="9559"/>
                    <a:pt x="104081" y="5660"/>
                    <a:pt x="94399" y="3105"/>
                  </a:cubicBezTo>
                  <a:cubicBezTo>
                    <a:pt x="87288" y="1073"/>
                    <a:pt x="79938" y="1"/>
                    <a:pt x="72461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 flipH="1">
            <a:off x="5159467" y="1735367"/>
            <a:ext cx="6038400" cy="28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 flipH="1">
            <a:off x="6334667" y="4718700"/>
            <a:ext cx="4863200" cy="6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133">
                <a:solidFill>
                  <a:schemeClr val="accent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 sz="24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2"/>
          </p:nvPr>
        </p:nvSpPr>
        <p:spPr>
          <a:xfrm>
            <a:off x="9156233" y="719333"/>
            <a:ext cx="2041600" cy="6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Fredoka One"/>
              <a:buNone/>
              <a:defRPr sz="2933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45596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0;p4"/>
          <p:cNvGrpSpPr/>
          <p:nvPr/>
        </p:nvGrpSpPr>
        <p:grpSpPr>
          <a:xfrm>
            <a:off x="7" y="2035222"/>
            <a:ext cx="11870563" cy="4444695"/>
            <a:chOff x="5" y="1526416"/>
            <a:chExt cx="8902922" cy="3333521"/>
          </a:xfrm>
        </p:grpSpPr>
        <p:sp>
          <p:nvSpPr>
            <p:cNvPr id="31" name="Google Shape;31;p4"/>
            <p:cNvSpPr/>
            <p:nvPr/>
          </p:nvSpPr>
          <p:spPr>
            <a:xfrm>
              <a:off x="1029502" y="4357225"/>
              <a:ext cx="467521" cy="502712"/>
            </a:xfrm>
            <a:custGeom>
              <a:avLst/>
              <a:gdLst/>
              <a:ahLst/>
              <a:cxnLst/>
              <a:rect l="l" t="t" r="r" b="b"/>
              <a:pathLst>
                <a:path w="35977" h="38685" extrusionOk="0">
                  <a:moveTo>
                    <a:pt x="12148" y="0"/>
                  </a:moveTo>
                  <a:cubicBezTo>
                    <a:pt x="9578" y="0"/>
                    <a:pt x="7008" y="935"/>
                    <a:pt x="5373" y="3037"/>
                  </a:cubicBezTo>
                  <a:cubicBezTo>
                    <a:pt x="3037" y="5140"/>
                    <a:pt x="701" y="7476"/>
                    <a:pt x="1168" y="10980"/>
                  </a:cubicBezTo>
                  <a:cubicBezTo>
                    <a:pt x="1168" y="11681"/>
                    <a:pt x="935" y="12148"/>
                    <a:pt x="701" y="12849"/>
                  </a:cubicBezTo>
                  <a:cubicBezTo>
                    <a:pt x="234" y="14017"/>
                    <a:pt x="0" y="15185"/>
                    <a:pt x="234" y="16587"/>
                  </a:cubicBezTo>
                  <a:cubicBezTo>
                    <a:pt x="1168" y="21025"/>
                    <a:pt x="2803" y="24997"/>
                    <a:pt x="5373" y="28735"/>
                  </a:cubicBezTo>
                  <a:cubicBezTo>
                    <a:pt x="5607" y="29202"/>
                    <a:pt x="6074" y="29435"/>
                    <a:pt x="6308" y="29903"/>
                  </a:cubicBezTo>
                  <a:cubicBezTo>
                    <a:pt x="8410" y="31304"/>
                    <a:pt x="10279" y="32940"/>
                    <a:pt x="11914" y="34575"/>
                  </a:cubicBezTo>
                  <a:cubicBezTo>
                    <a:pt x="13082" y="35743"/>
                    <a:pt x="14718" y="36677"/>
                    <a:pt x="16119" y="37612"/>
                  </a:cubicBezTo>
                  <a:cubicBezTo>
                    <a:pt x="17652" y="38327"/>
                    <a:pt x="19275" y="38685"/>
                    <a:pt x="20889" y="38685"/>
                  </a:cubicBezTo>
                  <a:cubicBezTo>
                    <a:pt x="22964" y="38685"/>
                    <a:pt x="25026" y="38094"/>
                    <a:pt x="26865" y="36911"/>
                  </a:cubicBezTo>
                  <a:cubicBezTo>
                    <a:pt x="30370" y="34341"/>
                    <a:pt x="33173" y="30837"/>
                    <a:pt x="34341" y="26632"/>
                  </a:cubicBezTo>
                  <a:cubicBezTo>
                    <a:pt x="35976" y="22894"/>
                    <a:pt x="35976" y="18689"/>
                    <a:pt x="34808" y="14718"/>
                  </a:cubicBezTo>
                  <a:cubicBezTo>
                    <a:pt x="32706" y="9578"/>
                    <a:pt x="30603" y="4673"/>
                    <a:pt x="24763" y="2570"/>
                  </a:cubicBezTo>
                  <a:cubicBezTo>
                    <a:pt x="24296" y="2336"/>
                    <a:pt x="23828" y="1869"/>
                    <a:pt x="23595" y="1636"/>
                  </a:cubicBezTo>
                  <a:cubicBezTo>
                    <a:pt x="22621" y="662"/>
                    <a:pt x="21161" y="175"/>
                    <a:pt x="19891" y="175"/>
                  </a:cubicBezTo>
                  <a:cubicBezTo>
                    <a:pt x="19636" y="175"/>
                    <a:pt x="19390" y="195"/>
                    <a:pt x="19156" y="234"/>
                  </a:cubicBezTo>
                  <a:lnTo>
                    <a:pt x="15652" y="234"/>
                  </a:lnTo>
                  <a:lnTo>
                    <a:pt x="15652" y="0"/>
                  </a:lnTo>
                  <a:cubicBezTo>
                    <a:pt x="15068" y="117"/>
                    <a:pt x="14484" y="175"/>
                    <a:pt x="13900" y="175"/>
                  </a:cubicBezTo>
                  <a:cubicBezTo>
                    <a:pt x="13316" y="175"/>
                    <a:pt x="12732" y="117"/>
                    <a:pt x="12148" y="0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" y="1526416"/>
              <a:ext cx="387141" cy="413416"/>
            </a:xfrm>
            <a:custGeom>
              <a:avLst/>
              <a:gdLst/>
              <a:ahLst/>
              <a:cxnLst/>
              <a:rect l="l" t="t" r="r" b="b"/>
              <a:pathLst>
                <a:path w="21026" h="22453" extrusionOk="0">
                  <a:moveTo>
                    <a:pt x="8773" y="0"/>
                  </a:moveTo>
                  <a:cubicBezTo>
                    <a:pt x="6237" y="0"/>
                    <a:pt x="3899" y="1225"/>
                    <a:pt x="2336" y="3483"/>
                  </a:cubicBezTo>
                  <a:cubicBezTo>
                    <a:pt x="0" y="6053"/>
                    <a:pt x="234" y="10024"/>
                    <a:pt x="2570" y="12827"/>
                  </a:cubicBezTo>
                  <a:cubicBezTo>
                    <a:pt x="3271" y="13995"/>
                    <a:pt x="4205" y="15163"/>
                    <a:pt x="5373" y="16098"/>
                  </a:cubicBezTo>
                  <a:cubicBezTo>
                    <a:pt x="7008" y="17032"/>
                    <a:pt x="8410" y="18434"/>
                    <a:pt x="9812" y="19836"/>
                  </a:cubicBezTo>
                  <a:cubicBezTo>
                    <a:pt x="10746" y="20537"/>
                    <a:pt x="11447" y="21237"/>
                    <a:pt x="12615" y="21705"/>
                  </a:cubicBezTo>
                  <a:cubicBezTo>
                    <a:pt x="13322" y="22209"/>
                    <a:pt x="14160" y="22452"/>
                    <a:pt x="14996" y="22452"/>
                  </a:cubicBezTo>
                  <a:cubicBezTo>
                    <a:pt x="16095" y="22452"/>
                    <a:pt x="17192" y="22033"/>
                    <a:pt x="17988" y="21237"/>
                  </a:cubicBezTo>
                  <a:cubicBezTo>
                    <a:pt x="20091" y="19368"/>
                    <a:pt x="21025" y="16565"/>
                    <a:pt x="20558" y="13762"/>
                  </a:cubicBezTo>
                  <a:cubicBezTo>
                    <a:pt x="20558" y="12360"/>
                    <a:pt x="20324" y="11192"/>
                    <a:pt x="20091" y="10024"/>
                  </a:cubicBezTo>
                  <a:cubicBezTo>
                    <a:pt x="19390" y="5352"/>
                    <a:pt x="15886" y="1614"/>
                    <a:pt x="11447" y="446"/>
                  </a:cubicBezTo>
                  <a:cubicBezTo>
                    <a:pt x="10548" y="146"/>
                    <a:pt x="9649" y="0"/>
                    <a:pt x="8773" y="0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8601809" y="1889803"/>
              <a:ext cx="301118" cy="354735"/>
            </a:xfrm>
            <a:custGeom>
              <a:avLst/>
              <a:gdLst/>
              <a:ahLst/>
              <a:cxnLst/>
              <a:rect l="l" t="t" r="r" b="b"/>
              <a:pathLst>
                <a:path w="16354" h="19266" extrusionOk="0">
                  <a:moveTo>
                    <a:pt x="7499" y="1"/>
                  </a:moveTo>
                  <a:cubicBezTo>
                    <a:pt x="6118" y="1"/>
                    <a:pt x="4724" y="392"/>
                    <a:pt x="3505" y="1230"/>
                  </a:cubicBezTo>
                  <a:cubicBezTo>
                    <a:pt x="701" y="3333"/>
                    <a:pt x="0" y="7070"/>
                    <a:pt x="1636" y="9874"/>
                  </a:cubicBezTo>
                  <a:cubicBezTo>
                    <a:pt x="2804" y="11743"/>
                    <a:pt x="3972" y="13845"/>
                    <a:pt x="5140" y="15714"/>
                  </a:cubicBezTo>
                  <a:cubicBezTo>
                    <a:pt x="5374" y="16648"/>
                    <a:pt x="6074" y="17349"/>
                    <a:pt x="6775" y="18050"/>
                  </a:cubicBezTo>
                  <a:cubicBezTo>
                    <a:pt x="7571" y="18846"/>
                    <a:pt x="8668" y="19265"/>
                    <a:pt x="9767" y="19265"/>
                  </a:cubicBezTo>
                  <a:cubicBezTo>
                    <a:pt x="10604" y="19265"/>
                    <a:pt x="11441" y="19022"/>
                    <a:pt x="12148" y="18517"/>
                  </a:cubicBezTo>
                  <a:cubicBezTo>
                    <a:pt x="14952" y="16648"/>
                    <a:pt x="16353" y="13611"/>
                    <a:pt x="15886" y="10341"/>
                  </a:cubicBezTo>
                  <a:cubicBezTo>
                    <a:pt x="15652" y="8238"/>
                    <a:pt x="15185" y="6370"/>
                    <a:pt x="14251" y="4501"/>
                  </a:cubicBezTo>
                  <a:cubicBezTo>
                    <a:pt x="13149" y="1667"/>
                    <a:pt x="10351" y="1"/>
                    <a:pt x="7499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315647" y="3701182"/>
              <a:ext cx="253798" cy="274217"/>
            </a:xfrm>
            <a:custGeom>
              <a:avLst/>
              <a:gdLst/>
              <a:ahLst/>
              <a:cxnLst/>
              <a:rect l="l" t="t" r="r" b="b"/>
              <a:pathLst>
                <a:path w="13784" h="14893" extrusionOk="0">
                  <a:moveTo>
                    <a:pt x="5840" y="1"/>
                  </a:moveTo>
                  <a:cubicBezTo>
                    <a:pt x="3504" y="1"/>
                    <a:pt x="1635" y="1402"/>
                    <a:pt x="935" y="3739"/>
                  </a:cubicBezTo>
                  <a:cubicBezTo>
                    <a:pt x="0" y="5607"/>
                    <a:pt x="935" y="8177"/>
                    <a:pt x="2803" y="9112"/>
                  </a:cubicBezTo>
                  <a:cubicBezTo>
                    <a:pt x="4205" y="10046"/>
                    <a:pt x="5607" y="11214"/>
                    <a:pt x="6541" y="12849"/>
                  </a:cubicBezTo>
                  <a:cubicBezTo>
                    <a:pt x="7008" y="13317"/>
                    <a:pt x="7476" y="13784"/>
                    <a:pt x="7943" y="14018"/>
                  </a:cubicBezTo>
                  <a:cubicBezTo>
                    <a:pt x="8650" y="14583"/>
                    <a:pt x="9529" y="14892"/>
                    <a:pt x="10423" y="14892"/>
                  </a:cubicBezTo>
                  <a:cubicBezTo>
                    <a:pt x="11006" y="14892"/>
                    <a:pt x="11595" y="14761"/>
                    <a:pt x="12148" y="14485"/>
                  </a:cubicBezTo>
                  <a:cubicBezTo>
                    <a:pt x="13316" y="13784"/>
                    <a:pt x="13783" y="12382"/>
                    <a:pt x="13783" y="11214"/>
                  </a:cubicBezTo>
                  <a:cubicBezTo>
                    <a:pt x="13550" y="9112"/>
                    <a:pt x="13082" y="7009"/>
                    <a:pt x="12615" y="4907"/>
                  </a:cubicBezTo>
                  <a:cubicBezTo>
                    <a:pt x="11681" y="2103"/>
                    <a:pt x="8877" y="1"/>
                    <a:pt x="5840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414592" y="4221994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rgbClr val="EAD2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" name="Google Shape;36;p4"/>
          <p:cNvGrpSpPr/>
          <p:nvPr/>
        </p:nvGrpSpPr>
        <p:grpSpPr>
          <a:xfrm>
            <a:off x="11469226" y="5320164"/>
            <a:ext cx="401348" cy="1378411"/>
            <a:chOff x="3054050" y="236475"/>
            <a:chExt cx="1501300" cy="5156150"/>
          </a:xfrm>
        </p:grpSpPr>
        <p:sp>
          <p:nvSpPr>
            <p:cNvPr id="37" name="Google Shape;37;p4"/>
            <p:cNvSpPr/>
            <p:nvPr/>
          </p:nvSpPr>
          <p:spPr>
            <a:xfrm>
              <a:off x="3714825" y="4742075"/>
              <a:ext cx="26450" cy="25"/>
            </a:xfrm>
            <a:custGeom>
              <a:avLst/>
              <a:gdLst/>
              <a:ahLst/>
              <a:cxnLst/>
              <a:rect l="l" t="t" r="r" b="b"/>
              <a:pathLst>
                <a:path w="1058" h="1" extrusionOk="0">
                  <a:moveTo>
                    <a:pt x="1058" y="0"/>
                  </a:moveTo>
                  <a:lnTo>
                    <a:pt x="0" y="0"/>
                  </a:lnTo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3133325" y="539200"/>
              <a:ext cx="607950" cy="412600"/>
            </a:xfrm>
            <a:custGeom>
              <a:avLst/>
              <a:gdLst/>
              <a:ahLst/>
              <a:cxnLst/>
              <a:rect l="l" t="t" r="r" b="b"/>
              <a:pathLst>
                <a:path w="24318" h="16504" extrusionOk="0">
                  <a:moveTo>
                    <a:pt x="11143" y="0"/>
                  </a:moveTo>
                  <a:cubicBezTo>
                    <a:pt x="11024" y="0"/>
                    <a:pt x="10905" y="4"/>
                    <a:pt x="10785" y="10"/>
                  </a:cubicBezTo>
                  <a:cubicBezTo>
                    <a:pt x="7190" y="433"/>
                    <a:pt x="4441" y="2970"/>
                    <a:pt x="3384" y="6353"/>
                  </a:cubicBezTo>
                  <a:cubicBezTo>
                    <a:pt x="2549" y="9485"/>
                    <a:pt x="2332" y="13029"/>
                    <a:pt x="2937" y="16374"/>
                  </a:cubicBezTo>
                  <a:lnTo>
                    <a:pt x="2937" y="16374"/>
                  </a:lnTo>
                  <a:lnTo>
                    <a:pt x="17974" y="15446"/>
                  </a:lnTo>
                  <a:cubicBezTo>
                    <a:pt x="18221" y="15481"/>
                    <a:pt x="18468" y="15499"/>
                    <a:pt x="18713" y="15499"/>
                  </a:cubicBezTo>
                  <a:cubicBezTo>
                    <a:pt x="19942" y="15499"/>
                    <a:pt x="21146" y="15058"/>
                    <a:pt x="22203" y="14177"/>
                  </a:cubicBezTo>
                  <a:cubicBezTo>
                    <a:pt x="24318" y="12063"/>
                    <a:pt x="22415" y="8468"/>
                    <a:pt x="20512" y="6142"/>
                  </a:cubicBezTo>
                  <a:cubicBezTo>
                    <a:pt x="18050" y="3270"/>
                    <a:pt x="14992" y="0"/>
                    <a:pt x="11143" y="0"/>
                  </a:cubicBezTo>
                  <a:close/>
                  <a:moveTo>
                    <a:pt x="2327" y="13754"/>
                  </a:moveTo>
                  <a:cubicBezTo>
                    <a:pt x="847" y="13754"/>
                    <a:pt x="1" y="15446"/>
                    <a:pt x="847" y="16503"/>
                  </a:cubicBezTo>
                  <a:lnTo>
                    <a:pt x="2931" y="16374"/>
                  </a:lnTo>
                  <a:lnTo>
                    <a:pt x="2931" y="16374"/>
                  </a:lnTo>
                  <a:lnTo>
                    <a:pt x="2327" y="13754"/>
                  </a:lnTo>
                  <a:close/>
                  <a:moveTo>
                    <a:pt x="2937" y="16374"/>
                  </a:moveTo>
                  <a:lnTo>
                    <a:pt x="2931" y="16374"/>
                  </a:lnTo>
                  <a:lnTo>
                    <a:pt x="2931" y="16374"/>
                  </a:lnTo>
                  <a:lnTo>
                    <a:pt x="2961" y="16503"/>
                  </a:lnTo>
                  <a:cubicBezTo>
                    <a:pt x="2953" y="16460"/>
                    <a:pt x="2945" y="16417"/>
                    <a:pt x="2937" y="16374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3508650" y="4405100"/>
              <a:ext cx="993850" cy="262975"/>
            </a:xfrm>
            <a:custGeom>
              <a:avLst/>
              <a:gdLst/>
              <a:ahLst/>
              <a:cxnLst/>
              <a:rect l="l" t="t" r="r" b="b"/>
              <a:pathLst>
                <a:path w="39754" h="10519" extrusionOk="0">
                  <a:moveTo>
                    <a:pt x="1692" y="3752"/>
                  </a:moveTo>
                  <a:lnTo>
                    <a:pt x="1058" y="4175"/>
                  </a:lnTo>
                  <a:lnTo>
                    <a:pt x="1606" y="4100"/>
                  </a:lnTo>
                  <a:lnTo>
                    <a:pt x="1606" y="4100"/>
                  </a:lnTo>
                  <a:lnTo>
                    <a:pt x="1692" y="3752"/>
                  </a:lnTo>
                  <a:close/>
                  <a:moveTo>
                    <a:pt x="31748" y="0"/>
                  </a:moveTo>
                  <a:cubicBezTo>
                    <a:pt x="30760" y="0"/>
                    <a:pt x="29759" y="119"/>
                    <a:pt x="28758" y="369"/>
                  </a:cubicBezTo>
                  <a:lnTo>
                    <a:pt x="1606" y="4100"/>
                  </a:lnTo>
                  <a:lnTo>
                    <a:pt x="1606" y="4100"/>
                  </a:lnTo>
                  <a:lnTo>
                    <a:pt x="1" y="10519"/>
                  </a:lnTo>
                  <a:lnTo>
                    <a:pt x="33199" y="8827"/>
                  </a:lnTo>
                  <a:cubicBezTo>
                    <a:pt x="33440" y="8854"/>
                    <a:pt x="33685" y="8867"/>
                    <a:pt x="33932" y="8867"/>
                  </a:cubicBezTo>
                  <a:cubicBezTo>
                    <a:pt x="35625" y="8867"/>
                    <a:pt x="37377" y="8243"/>
                    <a:pt x="38485" y="7135"/>
                  </a:cubicBezTo>
                  <a:cubicBezTo>
                    <a:pt x="39754" y="4809"/>
                    <a:pt x="38696" y="1849"/>
                    <a:pt x="36159" y="792"/>
                  </a:cubicBezTo>
                  <a:cubicBezTo>
                    <a:pt x="34750" y="280"/>
                    <a:pt x="33264" y="0"/>
                    <a:pt x="31748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3122750" y="1020500"/>
              <a:ext cx="1168300" cy="3347975"/>
            </a:xfrm>
            <a:custGeom>
              <a:avLst/>
              <a:gdLst/>
              <a:ahLst/>
              <a:cxnLst/>
              <a:rect l="l" t="t" r="r" b="b"/>
              <a:pathLst>
                <a:path w="46732" h="133919" extrusionOk="0">
                  <a:moveTo>
                    <a:pt x="24529" y="0"/>
                  </a:moveTo>
                  <a:lnTo>
                    <a:pt x="847" y="4652"/>
                  </a:lnTo>
                  <a:cubicBezTo>
                    <a:pt x="1" y="4863"/>
                    <a:pt x="11419" y="89868"/>
                    <a:pt x="12477" y="97691"/>
                  </a:cubicBezTo>
                  <a:cubicBezTo>
                    <a:pt x="13534" y="107207"/>
                    <a:pt x="12054" y="125603"/>
                    <a:pt x="21569" y="131735"/>
                  </a:cubicBezTo>
                  <a:cubicBezTo>
                    <a:pt x="23779" y="133209"/>
                    <a:pt x="26816" y="133918"/>
                    <a:pt x="30008" y="133918"/>
                  </a:cubicBezTo>
                  <a:cubicBezTo>
                    <a:pt x="36896" y="133918"/>
                    <a:pt x="44508" y="130614"/>
                    <a:pt x="46097" y="124546"/>
                  </a:cubicBezTo>
                  <a:cubicBezTo>
                    <a:pt x="46731" y="121797"/>
                    <a:pt x="46731" y="118625"/>
                    <a:pt x="45886" y="115876"/>
                  </a:cubicBezTo>
                  <a:cubicBezTo>
                    <a:pt x="38696" y="77180"/>
                    <a:pt x="31719" y="38696"/>
                    <a:pt x="24529" y="0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3556225" y="4715625"/>
              <a:ext cx="829975" cy="619575"/>
            </a:xfrm>
            <a:custGeom>
              <a:avLst/>
              <a:gdLst/>
              <a:ahLst/>
              <a:cxnLst/>
              <a:rect l="l" t="t" r="r" b="b"/>
              <a:pathLst>
                <a:path w="33199" h="24783" extrusionOk="0">
                  <a:moveTo>
                    <a:pt x="15437" y="1"/>
                  </a:moveTo>
                  <a:cubicBezTo>
                    <a:pt x="12318" y="1"/>
                    <a:pt x="9199" y="635"/>
                    <a:pt x="6344" y="1904"/>
                  </a:cubicBezTo>
                  <a:lnTo>
                    <a:pt x="6133" y="3384"/>
                  </a:lnTo>
                  <a:cubicBezTo>
                    <a:pt x="847" y="6133"/>
                    <a:pt x="1" y="13957"/>
                    <a:pt x="3384" y="18820"/>
                  </a:cubicBezTo>
                  <a:cubicBezTo>
                    <a:pt x="6577" y="22545"/>
                    <a:pt x="11407" y="24782"/>
                    <a:pt x="16375" y="24782"/>
                  </a:cubicBezTo>
                  <a:cubicBezTo>
                    <a:pt x="17330" y="24782"/>
                    <a:pt x="18289" y="24700"/>
                    <a:pt x="19243" y="24529"/>
                  </a:cubicBezTo>
                  <a:cubicBezTo>
                    <a:pt x="23895" y="24318"/>
                    <a:pt x="28335" y="21569"/>
                    <a:pt x="30661" y="17551"/>
                  </a:cubicBezTo>
                  <a:cubicBezTo>
                    <a:pt x="33199" y="12054"/>
                    <a:pt x="30027" y="4864"/>
                    <a:pt x="24529" y="1904"/>
                  </a:cubicBezTo>
                  <a:cubicBezTo>
                    <a:pt x="21675" y="635"/>
                    <a:pt x="18556" y="1"/>
                    <a:pt x="15437" y="1"/>
                  </a:cubicBezTo>
                  <a:close/>
                </a:path>
              </a:pathLst>
            </a:custGeom>
            <a:solidFill>
              <a:srgbClr val="EDBB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3054050" y="236475"/>
              <a:ext cx="1501300" cy="5156150"/>
            </a:xfrm>
            <a:custGeom>
              <a:avLst/>
              <a:gdLst/>
              <a:ahLst/>
              <a:cxnLst/>
              <a:rect l="l" t="t" r="r" b="b"/>
              <a:pathLst>
                <a:path w="60052" h="206246" extrusionOk="0">
                  <a:moveTo>
                    <a:pt x="13110" y="5141"/>
                  </a:moveTo>
                  <a:cubicBezTo>
                    <a:pt x="13533" y="5141"/>
                    <a:pt x="13956" y="5564"/>
                    <a:pt x="13956" y="5987"/>
                  </a:cubicBezTo>
                  <a:cubicBezTo>
                    <a:pt x="13956" y="6198"/>
                    <a:pt x="13533" y="6410"/>
                    <a:pt x="13321" y="6621"/>
                  </a:cubicBezTo>
                  <a:cubicBezTo>
                    <a:pt x="12687" y="6410"/>
                    <a:pt x="12264" y="5775"/>
                    <a:pt x="12476" y="5564"/>
                  </a:cubicBezTo>
                  <a:cubicBezTo>
                    <a:pt x="12476" y="5352"/>
                    <a:pt x="12899" y="5141"/>
                    <a:pt x="13110" y="5141"/>
                  </a:cubicBezTo>
                  <a:close/>
                  <a:moveTo>
                    <a:pt x="14599" y="9996"/>
                  </a:moveTo>
                  <a:cubicBezTo>
                    <a:pt x="15884" y="9996"/>
                    <a:pt x="17170" y="10469"/>
                    <a:pt x="18185" y="11484"/>
                  </a:cubicBezTo>
                  <a:cubicBezTo>
                    <a:pt x="21357" y="15502"/>
                    <a:pt x="24317" y="19308"/>
                    <a:pt x="27277" y="23114"/>
                  </a:cubicBezTo>
                  <a:cubicBezTo>
                    <a:pt x="27700" y="23749"/>
                    <a:pt x="28123" y="24383"/>
                    <a:pt x="28334" y="24806"/>
                  </a:cubicBezTo>
                  <a:lnTo>
                    <a:pt x="28334" y="25017"/>
                  </a:lnTo>
                  <a:cubicBezTo>
                    <a:pt x="28334" y="25863"/>
                    <a:pt x="27700" y="26498"/>
                    <a:pt x="26854" y="26921"/>
                  </a:cubicBezTo>
                  <a:lnTo>
                    <a:pt x="25797" y="26921"/>
                  </a:lnTo>
                  <a:cubicBezTo>
                    <a:pt x="24696" y="26186"/>
                    <a:pt x="23475" y="25811"/>
                    <a:pt x="22273" y="25811"/>
                  </a:cubicBezTo>
                  <a:cubicBezTo>
                    <a:pt x="20706" y="25811"/>
                    <a:pt x="19170" y="26450"/>
                    <a:pt x="17973" y="27766"/>
                  </a:cubicBezTo>
                  <a:cubicBezTo>
                    <a:pt x="17261" y="28241"/>
                    <a:pt x="16415" y="28516"/>
                    <a:pt x="15586" y="28516"/>
                  </a:cubicBezTo>
                  <a:cubicBezTo>
                    <a:pt x="14938" y="28516"/>
                    <a:pt x="14301" y="28349"/>
                    <a:pt x="13744" y="27978"/>
                  </a:cubicBezTo>
                  <a:cubicBezTo>
                    <a:pt x="12989" y="27600"/>
                    <a:pt x="12153" y="27411"/>
                    <a:pt x="11323" y="27411"/>
                  </a:cubicBezTo>
                  <a:cubicBezTo>
                    <a:pt x="9828" y="27411"/>
                    <a:pt x="8352" y="28023"/>
                    <a:pt x="7401" y="29247"/>
                  </a:cubicBezTo>
                  <a:cubicBezTo>
                    <a:pt x="6767" y="29458"/>
                    <a:pt x="6344" y="29669"/>
                    <a:pt x="5921" y="29669"/>
                  </a:cubicBezTo>
                  <a:cubicBezTo>
                    <a:pt x="5784" y="29697"/>
                    <a:pt x="5651" y="29710"/>
                    <a:pt x="5523" y="29710"/>
                  </a:cubicBezTo>
                  <a:cubicBezTo>
                    <a:pt x="4659" y="29710"/>
                    <a:pt x="4018" y="29110"/>
                    <a:pt x="4018" y="28189"/>
                  </a:cubicBezTo>
                  <a:cubicBezTo>
                    <a:pt x="4018" y="27555"/>
                    <a:pt x="4229" y="26709"/>
                    <a:pt x="4441" y="26075"/>
                  </a:cubicBezTo>
                  <a:cubicBezTo>
                    <a:pt x="6344" y="21634"/>
                    <a:pt x="8035" y="17194"/>
                    <a:pt x="9727" y="12965"/>
                  </a:cubicBezTo>
                  <a:cubicBezTo>
                    <a:pt x="10742" y="11062"/>
                    <a:pt x="12670" y="9996"/>
                    <a:pt x="14599" y="9996"/>
                  </a:cubicBezTo>
                  <a:close/>
                  <a:moveTo>
                    <a:pt x="28661" y="30052"/>
                  </a:moveTo>
                  <a:cubicBezTo>
                    <a:pt x="29388" y="30052"/>
                    <a:pt x="30053" y="30652"/>
                    <a:pt x="30238" y="31573"/>
                  </a:cubicBezTo>
                  <a:cubicBezTo>
                    <a:pt x="30449" y="32630"/>
                    <a:pt x="30660" y="34110"/>
                    <a:pt x="30872" y="35379"/>
                  </a:cubicBezTo>
                  <a:cubicBezTo>
                    <a:pt x="32563" y="47643"/>
                    <a:pt x="34467" y="59907"/>
                    <a:pt x="35735" y="72383"/>
                  </a:cubicBezTo>
                  <a:cubicBezTo>
                    <a:pt x="39118" y="100083"/>
                    <a:pt x="43347" y="127572"/>
                    <a:pt x="46942" y="155273"/>
                  </a:cubicBezTo>
                  <a:cubicBezTo>
                    <a:pt x="47154" y="156118"/>
                    <a:pt x="47365" y="156964"/>
                    <a:pt x="47365" y="158021"/>
                  </a:cubicBezTo>
                  <a:cubicBezTo>
                    <a:pt x="47576" y="160347"/>
                    <a:pt x="47154" y="160770"/>
                    <a:pt x="44828" y="161405"/>
                  </a:cubicBezTo>
                  <a:cubicBezTo>
                    <a:pt x="44405" y="161616"/>
                    <a:pt x="43770" y="161616"/>
                    <a:pt x="43347" y="161828"/>
                  </a:cubicBezTo>
                  <a:cubicBezTo>
                    <a:pt x="42290" y="161828"/>
                    <a:pt x="41444" y="161828"/>
                    <a:pt x="41233" y="160347"/>
                  </a:cubicBezTo>
                  <a:cubicBezTo>
                    <a:pt x="41021" y="158867"/>
                    <a:pt x="40810" y="157599"/>
                    <a:pt x="40599" y="156118"/>
                  </a:cubicBezTo>
                  <a:cubicBezTo>
                    <a:pt x="38907" y="143854"/>
                    <a:pt x="37004" y="131590"/>
                    <a:pt x="35735" y="119537"/>
                  </a:cubicBezTo>
                  <a:cubicBezTo>
                    <a:pt x="32352" y="91202"/>
                    <a:pt x="28123" y="63079"/>
                    <a:pt x="24317" y="34956"/>
                  </a:cubicBezTo>
                  <a:cubicBezTo>
                    <a:pt x="24317" y="33476"/>
                    <a:pt x="24105" y="31995"/>
                    <a:pt x="23683" y="30092"/>
                  </a:cubicBezTo>
                  <a:lnTo>
                    <a:pt x="28334" y="30092"/>
                  </a:lnTo>
                  <a:cubicBezTo>
                    <a:pt x="28444" y="30065"/>
                    <a:pt x="28553" y="30052"/>
                    <a:pt x="28661" y="30052"/>
                  </a:cubicBezTo>
                  <a:close/>
                  <a:moveTo>
                    <a:pt x="20088" y="31361"/>
                  </a:moveTo>
                  <a:cubicBezTo>
                    <a:pt x="20934" y="32630"/>
                    <a:pt x="21357" y="34110"/>
                    <a:pt x="21145" y="35802"/>
                  </a:cubicBezTo>
                  <a:cubicBezTo>
                    <a:pt x="26220" y="71537"/>
                    <a:pt x="31083" y="107484"/>
                    <a:pt x="35947" y="143220"/>
                  </a:cubicBezTo>
                  <a:cubicBezTo>
                    <a:pt x="36792" y="149140"/>
                    <a:pt x="37427" y="155061"/>
                    <a:pt x="38061" y="160770"/>
                  </a:cubicBezTo>
                  <a:cubicBezTo>
                    <a:pt x="38273" y="162673"/>
                    <a:pt x="37638" y="163308"/>
                    <a:pt x="35524" y="163731"/>
                  </a:cubicBezTo>
                  <a:cubicBezTo>
                    <a:pt x="35204" y="163763"/>
                    <a:pt x="34917" y="163780"/>
                    <a:pt x="34661" y="163780"/>
                  </a:cubicBezTo>
                  <a:cubicBezTo>
                    <a:pt x="33222" y="163780"/>
                    <a:pt x="32711" y="163231"/>
                    <a:pt x="32352" y="161616"/>
                  </a:cubicBezTo>
                  <a:cubicBezTo>
                    <a:pt x="32141" y="160559"/>
                    <a:pt x="31929" y="159079"/>
                    <a:pt x="31718" y="157810"/>
                  </a:cubicBezTo>
                  <a:cubicBezTo>
                    <a:pt x="28969" y="139202"/>
                    <a:pt x="26220" y="120383"/>
                    <a:pt x="23471" y="101775"/>
                  </a:cubicBezTo>
                  <a:cubicBezTo>
                    <a:pt x="20088" y="80418"/>
                    <a:pt x="16916" y="59061"/>
                    <a:pt x="13533" y="37916"/>
                  </a:cubicBezTo>
                  <a:cubicBezTo>
                    <a:pt x="13321" y="35802"/>
                    <a:pt x="13110" y="33898"/>
                    <a:pt x="12899" y="31784"/>
                  </a:cubicBezTo>
                  <a:lnTo>
                    <a:pt x="20088" y="31361"/>
                  </a:lnTo>
                  <a:close/>
                  <a:moveTo>
                    <a:pt x="8881" y="32418"/>
                  </a:moveTo>
                  <a:cubicBezTo>
                    <a:pt x="9727" y="33476"/>
                    <a:pt x="10150" y="34744"/>
                    <a:pt x="10150" y="36224"/>
                  </a:cubicBezTo>
                  <a:cubicBezTo>
                    <a:pt x="16282" y="76823"/>
                    <a:pt x="22414" y="117634"/>
                    <a:pt x="28546" y="158444"/>
                  </a:cubicBezTo>
                  <a:cubicBezTo>
                    <a:pt x="28757" y="159290"/>
                    <a:pt x="28969" y="160136"/>
                    <a:pt x="28969" y="160982"/>
                  </a:cubicBezTo>
                  <a:cubicBezTo>
                    <a:pt x="29180" y="163308"/>
                    <a:pt x="28969" y="163731"/>
                    <a:pt x="27700" y="163942"/>
                  </a:cubicBezTo>
                  <a:cubicBezTo>
                    <a:pt x="26763" y="164118"/>
                    <a:pt x="26004" y="164212"/>
                    <a:pt x="25384" y="164212"/>
                  </a:cubicBezTo>
                  <a:cubicBezTo>
                    <a:pt x="23764" y="164212"/>
                    <a:pt x="23084" y="163568"/>
                    <a:pt x="22625" y="162039"/>
                  </a:cubicBezTo>
                  <a:cubicBezTo>
                    <a:pt x="22414" y="161193"/>
                    <a:pt x="22414" y="160347"/>
                    <a:pt x="22202" y="159290"/>
                  </a:cubicBezTo>
                  <a:cubicBezTo>
                    <a:pt x="16282" y="118903"/>
                    <a:pt x="10361" y="78515"/>
                    <a:pt x="4441" y="38128"/>
                  </a:cubicBezTo>
                  <a:cubicBezTo>
                    <a:pt x="4018" y="36647"/>
                    <a:pt x="4018" y="34956"/>
                    <a:pt x="4441" y="33687"/>
                  </a:cubicBezTo>
                  <a:lnTo>
                    <a:pt x="8881" y="32418"/>
                  </a:lnTo>
                  <a:close/>
                  <a:moveTo>
                    <a:pt x="53286" y="164365"/>
                  </a:moveTo>
                  <a:cubicBezTo>
                    <a:pt x="54554" y="164365"/>
                    <a:pt x="55400" y="165211"/>
                    <a:pt x="54766" y="166268"/>
                  </a:cubicBezTo>
                  <a:cubicBezTo>
                    <a:pt x="53708" y="167748"/>
                    <a:pt x="53920" y="169651"/>
                    <a:pt x="55189" y="170709"/>
                  </a:cubicBezTo>
                  <a:cubicBezTo>
                    <a:pt x="56246" y="171554"/>
                    <a:pt x="55612" y="172823"/>
                    <a:pt x="54343" y="173246"/>
                  </a:cubicBezTo>
                  <a:cubicBezTo>
                    <a:pt x="53497" y="173669"/>
                    <a:pt x="52651" y="173880"/>
                    <a:pt x="51805" y="173880"/>
                  </a:cubicBezTo>
                  <a:cubicBezTo>
                    <a:pt x="42290" y="175784"/>
                    <a:pt x="32563" y="177052"/>
                    <a:pt x="22837" y="178109"/>
                  </a:cubicBezTo>
                  <a:lnTo>
                    <a:pt x="21779" y="178109"/>
                  </a:lnTo>
                  <a:cubicBezTo>
                    <a:pt x="21515" y="178162"/>
                    <a:pt x="21238" y="178189"/>
                    <a:pt x="20957" y="178189"/>
                  </a:cubicBezTo>
                  <a:cubicBezTo>
                    <a:pt x="20114" y="178189"/>
                    <a:pt x="19242" y="177951"/>
                    <a:pt x="18608" y="177475"/>
                  </a:cubicBezTo>
                  <a:cubicBezTo>
                    <a:pt x="17550" y="176418"/>
                    <a:pt x="18819" y="175572"/>
                    <a:pt x="19242" y="174515"/>
                  </a:cubicBezTo>
                  <a:cubicBezTo>
                    <a:pt x="20088" y="173035"/>
                    <a:pt x="18608" y="172400"/>
                    <a:pt x="17762" y="171554"/>
                  </a:cubicBezTo>
                  <a:cubicBezTo>
                    <a:pt x="17128" y="170709"/>
                    <a:pt x="17339" y="169651"/>
                    <a:pt x="18396" y="169440"/>
                  </a:cubicBezTo>
                  <a:cubicBezTo>
                    <a:pt x="19454" y="169017"/>
                    <a:pt x="20511" y="168806"/>
                    <a:pt x="21568" y="168806"/>
                  </a:cubicBezTo>
                  <a:cubicBezTo>
                    <a:pt x="26431" y="167960"/>
                    <a:pt x="31295" y="167325"/>
                    <a:pt x="36370" y="166691"/>
                  </a:cubicBezTo>
                  <a:lnTo>
                    <a:pt x="50537" y="164577"/>
                  </a:lnTo>
                  <a:cubicBezTo>
                    <a:pt x="51383" y="164577"/>
                    <a:pt x="52228" y="164365"/>
                    <a:pt x="53286" y="164365"/>
                  </a:cubicBezTo>
                  <a:close/>
                  <a:moveTo>
                    <a:pt x="50431" y="178054"/>
                  </a:moveTo>
                  <a:cubicBezTo>
                    <a:pt x="50891" y="178054"/>
                    <a:pt x="51209" y="178433"/>
                    <a:pt x="51383" y="178955"/>
                  </a:cubicBezTo>
                  <a:cubicBezTo>
                    <a:pt x="52863" y="183184"/>
                    <a:pt x="53920" y="187625"/>
                    <a:pt x="54766" y="192065"/>
                  </a:cubicBezTo>
                  <a:cubicBezTo>
                    <a:pt x="55612" y="194814"/>
                    <a:pt x="54131" y="197775"/>
                    <a:pt x="51594" y="198832"/>
                  </a:cubicBezTo>
                  <a:cubicBezTo>
                    <a:pt x="50960" y="199255"/>
                    <a:pt x="50325" y="199678"/>
                    <a:pt x="49691" y="199889"/>
                  </a:cubicBezTo>
                  <a:cubicBezTo>
                    <a:pt x="45568" y="201792"/>
                    <a:pt x="41088" y="202744"/>
                    <a:pt x="36518" y="202744"/>
                  </a:cubicBezTo>
                  <a:cubicBezTo>
                    <a:pt x="34995" y="202744"/>
                    <a:pt x="33462" y="202638"/>
                    <a:pt x="31929" y="202427"/>
                  </a:cubicBezTo>
                  <a:cubicBezTo>
                    <a:pt x="30449" y="202215"/>
                    <a:pt x="29180" y="201792"/>
                    <a:pt x="27912" y="201158"/>
                  </a:cubicBezTo>
                  <a:cubicBezTo>
                    <a:pt x="26431" y="200524"/>
                    <a:pt x="25374" y="199255"/>
                    <a:pt x="25163" y="197775"/>
                  </a:cubicBezTo>
                  <a:cubicBezTo>
                    <a:pt x="24317" y="192488"/>
                    <a:pt x="24317" y="186991"/>
                    <a:pt x="25374" y="181704"/>
                  </a:cubicBezTo>
                  <a:cubicBezTo>
                    <a:pt x="26643" y="183819"/>
                    <a:pt x="25797" y="186356"/>
                    <a:pt x="26009" y="188048"/>
                  </a:cubicBezTo>
                  <a:cubicBezTo>
                    <a:pt x="26204" y="189615"/>
                    <a:pt x="26582" y="190820"/>
                    <a:pt x="27646" y="190820"/>
                  </a:cubicBezTo>
                  <a:cubicBezTo>
                    <a:pt x="27730" y="190820"/>
                    <a:pt x="27818" y="190812"/>
                    <a:pt x="27912" y="190797"/>
                  </a:cubicBezTo>
                  <a:cubicBezTo>
                    <a:pt x="29180" y="190374"/>
                    <a:pt x="29180" y="189105"/>
                    <a:pt x="29180" y="188048"/>
                  </a:cubicBezTo>
                  <a:cubicBezTo>
                    <a:pt x="29180" y="185510"/>
                    <a:pt x="28546" y="182339"/>
                    <a:pt x="30238" y="180858"/>
                  </a:cubicBezTo>
                  <a:cubicBezTo>
                    <a:pt x="31365" y="179731"/>
                    <a:pt x="33057" y="179731"/>
                    <a:pt x="34748" y="179731"/>
                  </a:cubicBezTo>
                  <a:cubicBezTo>
                    <a:pt x="35594" y="179731"/>
                    <a:pt x="36440" y="179731"/>
                    <a:pt x="37215" y="179590"/>
                  </a:cubicBezTo>
                  <a:cubicBezTo>
                    <a:pt x="39541" y="179167"/>
                    <a:pt x="41867" y="178744"/>
                    <a:pt x="44193" y="178321"/>
                  </a:cubicBezTo>
                  <a:cubicBezTo>
                    <a:pt x="44521" y="178280"/>
                    <a:pt x="44801" y="178255"/>
                    <a:pt x="45044" y="178255"/>
                  </a:cubicBezTo>
                  <a:cubicBezTo>
                    <a:pt x="46057" y="178255"/>
                    <a:pt x="46431" y="178690"/>
                    <a:pt x="46942" y="180224"/>
                  </a:cubicBezTo>
                  <a:cubicBezTo>
                    <a:pt x="47576" y="182127"/>
                    <a:pt x="48211" y="184030"/>
                    <a:pt x="48845" y="185933"/>
                  </a:cubicBezTo>
                  <a:cubicBezTo>
                    <a:pt x="49018" y="186624"/>
                    <a:pt x="49613" y="187314"/>
                    <a:pt x="50286" y="187314"/>
                  </a:cubicBezTo>
                  <a:cubicBezTo>
                    <a:pt x="50438" y="187314"/>
                    <a:pt x="50593" y="187280"/>
                    <a:pt x="50748" y="187202"/>
                  </a:cubicBezTo>
                  <a:cubicBezTo>
                    <a:pt x="51594" y="186991"/>
                    <a:pt x="51594" y="186145"/>
                    <a:pt x="51594" y="185510"/>
                  </a:cubicBezTo>
                  <a:cubicBezTo>
                    <a:pt x="51171" y="183819"/>
                    <a:pt x="50748" y="181916"/>
                    <a:pt x="50325" y="180224"/>
                  </a:cubicBezTo>
                  <a:cubicBezTo>
                    <a:pt x="50114" y="179590"/>
                    <a:pt x="49691" y="178955"/>
                    <a:pt x="50114" y="178109"/>
                  </a:cubicBezTo>
                  <a:cubicBezTo>
                    <a:pt x="50226" y="178072"/>
                    <a:pt x="50332" y="178054"/>
                    <a:pt x="50431" y="178054"/>
                  </a:cubicBezTo>
                  <a:close/>
                  <a:moveTo>
                    <a:pt x="12631" y="0"/>
                  </a:moveTo>
                  <a:cubicBezTo>
                    <a:pt x="12447" y="0"/>
                    <a:pt x="12255" y="21"/>
                    <a:pt x="12053" y="66"/>
                  </a:cubicBezTo>
                  <a:cubicBezTo>
                    <a:pt x="10361" y="489"/>
                    <a:pt x="10150" y="1969"/>
                    <a:pt x="9515" y="3449"/>
                  </a:cubicBezTo>
                  <a:cubicBezTo>
                    <a:pt x="7612" y="10004"/>
                    <a:pt x="5075" y="16559"/>
                    <a:pt x="2326" y="23114"/>
                  </a:cubicBezTo>
                  <a:cubicBezTo>
                    <a:pt x="423" y="26921"/>
                    <a:pt x="0" y="31150"/>
                    <a:pt x="846" y="35379"/>
                  </a:cubicBezTo>
                  <a:cubicBezTo>
                    <a:pt x="6767" y="76612"/>
                    <a:pt x="12899" y="117845"/>
                    <a:pt x="19031" y="159290"/>
                  </a:cubicBezTo>
                  <a:cubicBezTo>
                    <a:pt x="19242" y="160770"/>
                    <a:pt x="19454" y="162039"/>
                    <a:pt x="19454" y="163519"/>
                  </a:cubicBezTo>
                  <a:cubicBezTo>
                    <a:pt x="19665" y="164577"/>
                    <a:pt x="19242" y="165422"/>
                    <a:pt x="18396" y="165845"/>
                  </a:cubicBezTo>
                  <a:cubicBezTo>
                    <a:pt x="17762" y="166057"/>
                    <a:pt x="17339" y="166268"/>
                    <a:pt x="16705" y="166480"/>
                  </a:cubicBezTo>
                  <a:cubicBezTo>
                    <a:pt x="13744" y="167960"/>
                    <a:pt x="13110" y="169440"/>
                    <a:pt x="14379" y="172612"/>
                  </a:cubicBezTo>
                  <a:cubicBezTo>
                    <a:pt x="14802" y="173669"/>
                    <a:pt x="15013" y="174726"/>
                    <a:pt x="15013" y="175784"/>
                  </a:cubicBezTo>
                  <a:cubicBezTo>
                    <a:pt x="14802" y="179378"/>
                    <a:pt x="15013" y="179801"/>
                    <a:pt x="18396" y="180858"/>
                  </a:cubicBezTo>
                  <a:cubicBezTo>
                    <a:pt x="20511" y="181281"/>
                    <a:pt x="21779" y="183396"/>
                    <a:pt x="21357" y="185299"/>
                  </a:cubicBezTo>
                  <a:cubicBezTo>
                    <a:pt x="21145" y="187202"/>
                    <a:pt x="21145" y="189105"/>
                    <a:pt x="21357" y="191008"/>
                  </a:cubicBezTo>
                  <a:cubicBezTo>
                    <a:pt x="21568" y="193334"/>
                    <a:pt x="21568" y="195660"/>
                    <a:pt x="21779" y="197986"/>
                  </a:cubicBezTo>
                  <a:cubicBezTo>
                    <a:pt x="22202" y="201158"/>
                    <a:pt x="24317" y="203695"/>
                    <a:pt x="27066" y="204541"/>
                  </a:cubicBezTo>
                  <a:cubicBezTo>
                    <a:pt x="28123" y="204964"/>
                    <a:pt x="29180" y="205387"/>
                    <a:pt x="30238" y="205598"/>
                  </a:cubicBezTo>
                  <a:cubicBezTo>
                    <a:pt x="32396" y="206030"/>
                    <a:pt x="34591" y="206246"/>
                    <a:pt x="36784" y="206246"/>
                  </a:cubicBezTo>
                  <a:cubicBezTo>
                    <a:pt x="42112" y="206246"/>
                    <a:pt x="47435" y="204973"/>
                    <a:pt x="52228" y="202427"/>
                  </a:cubicBezTo>
                  <a:cubicBezTo>
                    <a:pt x="57938" y="199678"/>
                    <a:pt x="59206" y="196294"/>
                    <a:pt x="57938" y="190162"/>
                  </a:cubicBezTo>
                  <a:cubicBezTo>
                    <a:pt x="57092" y="186779"/>
                    <a:pt x="56034" y="183607"/>
                    <a:pt x="54977" y="180224"/>
                  </a:cubicBezTo>
                  <a:cubicBezTo>
                    <a:pt x="54343" y="177475"/>
                    <a:pt x="54343" y="177475"/>
                    <a:pt x="56669" y="175784"/>
                  </a:cubicBezTo>
                  <a:cubicBezTo>
                    <a:pt x="58995" y="174726"/>
                    <a:pt x="60052" y="171977"/>
                    <a:pt x="58783" y="169651"/>
                  </a:cubicBezTo>
                  <a:cubicBezTo>
                    <a:pt x="58360" y="168594"/>
                    <a:pt x="58360" y="167325"/>
                    <a:pt x="58360" y="166057"/>
                  </a:cubicBezTo>
                  <a:cubicBezTo>
                    <a:pt x="58360" y="162673"/>
                    <a:pt x="57303" y="161616"/>
                    <a:pt x="54343" y="161193"/>
                  </a:cubicBezTo>
                  <a:cubicBezTo>
                    <a:pt x="51383" y="160770"/>
                    <a:pt x="50960" y="161405"/>
                    <a:pt x="50537" y="157176"/>
                  </a:cubicBezTo>
                  <a:cubicBezTo>
                    <a:pt x="50325" y="155695"/>
                    <a:pt x="50114" y="154215"/>
                    <a:pt x="49902" y="152735"/>
                  </a:cubicBezTo>
                  <a:lnTo>
                    <a:pt x="41656" y="93317"/>
                  </a:lnTo>
                  <a:lnTo>
                    <a:pt x="41867" y="93317"/>
                  </a:lnTo>
                  <a:cubicBezTo>
                    <a:pt x="38907" y="72172"/>
                    <a:pt x="35947" y="50815"/>
                    <a:pt x="33198" y="29881"/>
                  </a:cubicBezTo>
                  <a:cubicBezTo>
                    <a:pt x="32986" y="26709"/>
                    <a:pt x="31718" y="23749"/>
                    <a:pt x="29815" y="21211"/>
                  </a:cubicBezTo>
                  <a:cubicBezTo>
                    <a:pt x="24951" y="15291"/>
                    <a:pt x="20299" y="9158"/>
                    <a:pt x="15859" y="2815"/>
                  </a:cubicBezTo>
                  <a:cubicBezTo>
                    <a:pt x="15103" y="1492"/>
                    <a:pt x="14178" y="0"/>
                    <a:pt x="1263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4306875" y="4995800"/>
              <a:ext cx="89900" cy="111050"/>
            </a:xfrm>
            <a:custGeom>
              <a:avLst/>
              <a:gdLst/>
              <a:ahLst/>
              <a:cxnLst/>
              <a:rect l="l" t="t" r="r" b="b"/>
              <a:pathLst>
                <a:path w="3596" h="4442" extrusionOk="0">
                  <a:moveTo>
                    <a:pt x="1692" y="1"/>
                  </a:moveTo>
                  <a:cubicBezTo>
                    <a:pt x="1058" y="1"/>
                    <a:pt x="847" y="424"/>
                    <a:pt x="635" y="847"/>
                  </a:cubicBezTo>
                  <a:cubicBezTo>
                    <a:pt x="1" y="2115"/>
                    <a:pt x="424" y="3595"/>
                    <a:pt x="1481" y="4441"/>
                  </a:cubicBezTo>
                  <a:lnTo>
                    <a:pt x="2327" y="4441"/>
                  </a:lnTo>
                  <a:cubicBezTo>
                    <a:pt x="2750" y="4230"/>
                    <a:pt x="2961" y="4018"/>
                    <a:pt x="3173" y="3807"/>
                  </a:cubicBezTo>
                  <a:cubicBezTo>
                    <a:pt x="3595" y="2750"/>
                    <a:pt x="3595" y="1481"/>
                    <a:pt x="2961" y="635"/>
                  </a:cubicBezTo>
                  <a:cubicBezTo>
                    <a:pt x="2750" y="212"/>
                    <a:pt x="2115" y="1"/>
                    <a:pt x="169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3704250" y="5085675"/>
              <a:ext cx="95175" cy="102550"/>
            </a:xfrm>
            <a:custGeom>
              <a:avLst/>
              <a:gdLst/>
              <a:ahLst/>
              <a:cxnLst/>
              <a:rect l="l" t="t" r="r" b="b"/>
              <a:pathLst>
                <a:path w="3807" h="4102" extrusionOk="0">
                  <a:moveTo>
                    <a:pt x="1904" y="0"/>
                  </a:moveTo>
                  <a:cubicBezTo>
                    <a:pt x="1481" y="212"/>
                    <a:pt x="1058" y="212"/>
                    <a:pt x="1058" y="212"/>
                  </a:cubicBezTo>
                  <a:cubicBezTo>
                    <a:pt x="1" y="1269"/>
                    <a:pt x="1" y="2749"/>
                    <a:pt x="1058" y="3595"/>
                  </a:cubicBezTo>
                  <a:cubicBezTo>
                    <a:pt x="1213" y="3905"/>
                    <a:pt x="1594" y="4101"/>
                    <a:pt x="1953" y="4101"/>
                  </a:cubicBezTo>
                  <a:cubicBezTo>
                    <a:pt x="2085" y="4101"/>
                    <a:pt x="2213" y="4075"/>
                    <a:pt x="2326" y="4018"/>
                  </a:cubicBezTo>
                  <a:cubicBezTo>
                    <a:pt x="3807" y="3595"/>
                    <a:pt x="3384" y="2115"/>
                    <a:pt x="3172" y="1481"/>
                  </a:cubicBezTo>
                  <a:cubicBezTo>
                    <a:pt x="3172" y="635"/>
                    <a:pt x="2749" y="0"/>
                    <a:pt x="190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3624950" y="4446025"/>
              <a:ext cx="697825" cy="157300"/>
            </a:xfrm>
            <a:custGeom>
              <a:avLst/>
              <a:gdLst/>
              <a:ahLst/>
              <a:cxnLst/>
              <a:rect l="l" t="t" r="r" b="b"/>
              <a:pathLst>
                <a:path w="27913" h="6292" extrusionOk="0">
                  <a:moveTo>
                    <a:pt x="25798" y="1"/>
                  </a:moveTo>
                  <a:cubicBezTo>
                    <a:pt x="24952" y="212"/>
                    <a:pt x="24106" y="424"/>
                    <a:pt x="23260" y="424"/>
                  </a:cubicBezTo>
                  <a:lnTo>
                    <a:pt x="13956" y="1692"/>
                  </a:lnTo>
                  <a:lnTo>
                    <a:pt x="13956" y="1904"/>
                  </a:lnTo>
                  <a:cubicBezTo>
                    <a:pt x="11631" y="2115"/>
                    <a:pt x="8882" y="2538"/>
                    <a:pt x="6979" y="2961"/>
                  </a:cubicBezTo>
                  <a:cubicBezTo>
                    <a:pt x="4864" y="3172"/>
                    <a:pt x="2961" y="3384"/>
                    <a:pt x="1058" y="3807"/>
                  </a:cubicBezTo>
                  <a:cubicBezTo>
                    <a:pt x="424" y="4018"/>
                    <a:pt x="1" y="4441"/>
                    <a:pt x="212" y="5076"/>
                  </a:cubicBezTo>
                  <a:cubicBezTo>
                    <a:pt x="212" y="5710"/>
                    <a:pt x="635" y="5921"/>
                    <a:pt x="1058" y="6133"/>
                  </a:cubicBezTo>
                  <a:cubicBezTo>
                    <a:pt x="1164" y="6239"/>
                    <a:pt x="1269" y="6291"/>
                    <a:pt x="1375" y="6291"/>
                  </a:cubicBezTo>
                  <a:cubicBezTo>
                    <a:pt x="1481" y="6291"/>
                    <a:pt x="1587" y="6239"/>
                    <a:pt x="1692" y="6133"/>
                  </a:cubicBezTo>
                  <a:cubicBezTo>
                    <a:pt x="5921" y="5921"/>
                    <a:pt x="10150" y="5710"/>
                    <a:pt x="14168" y="5287"/>
                  </a:cubicBezTo>
                  <a:cubicBezTo>
                    <a:pt x="14802" y="5287"/>
                    <a:pt x="15437" y="5287"/>
                    <a:pt x="15860" y="5076"/>
                  </a:cubicBezTo>
                  <a:cubicBezTo>
                    <a:pt x="18397" y="4018"/>
                    <a:pt x="21146" y="3384"/>
                    <a:pt x="23895" y="3172"/>
                  </a:cubicBezTo>
                  <a:cubicBezTo>
                    <a:pt x="24740" y="2961"/>
                    <a:pt x="25798" y="2961"/>
                    <a:pt x="26432" y="2750"/>
                  </a:cubicBezTo>
                  <a:cubicBezTo>
                    <a:pt x="27066" y="2538"/>
                    <a:pt x="27701" y="2115"/>
                    <a:pt x="27912" y="1269"/>
                  </a:cubicBezTo>
                  <a:cubicBezTo>
                    <a:pt x="27912" y="635"/>
                    <a:pt x="26643" y="1"/>
                    <a:pt x="2579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950967" y="599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454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Barlow SemiBold"/>
              <a:buAutoNum type="arabicPeriod"/>
              <a:defRPr sz="1600"/>
            </a:lvl1pPr>
            <a:lvl2pPr marL="1219170" lvl="1" indent="-34543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/>
            </a:lvl2pPr>
            <a:lvl3pPr marL="1828754" lvl="2" indent="-34543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/>
            </a:lvl3pPr>
            <a:lvl4pPr marL="2438339" lvl="3" indent="-34543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/>
            </a:lvl4pPr>
            <a:lvl5pPr marL="3047924" lvl="4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/>
            </a:lvl5pPr>
            <a:lvl6pPr marL="3657509" lvl="5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/>
            </a:lvl6pPr>
            <a:lvl7pPr marL="4267093" lvl="6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rabicPeriod"/>
              <a:defRPr/>
            </a:lvl7pPr>
            <a:lvl8pPr marL="4876678" lvl="7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alphaLcPeriod"/>
              <a:defRPr/>
            </a:lvl8pPr>
            <a:lvl9pPr marL="5486263" lvl="8" indent="-34543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29745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8"/>
          <p:cNvGrpSpPr/>
          <p:nvPr/>
        </p:nvGrpSpPr>
        <p:grpSpPr>
          <a:xfrm>
            <a:off x="37367" y="93219"/>
            <a:ext cx="8890613" cy="6598387"/>
            <a:chOff x="28025" y="69914"/>
            <a:chExt cx="6667960" cy="4948790"/>
          </a:xfrm>
        </p:grpSpPr>
        <p:sp>
          <p:nvSpPr>
            <p:cNvPr id="97" name="Google Shape;97;p8"/>
            <p:cNvSpPr/>
            <p:nvPr/>
          </p:nvSpPr>
          <p:spPr>
            <a:xfrm>
              <a:off x="28025" y="3948127"/>
              <a:ext cx="919176" cy="1047252"/>
            </a:xfrm>
            <a:custGeom>
              <a:avLst/>
              <a:gdLst/>
              <a:ahLst/>
              <a:cxnLst/>
              <a:rect l="l" t="t" r="r" b="b"/>
              <a:pathLst>
                <a:path w="179966" h="205042" extrusionOk="0">
                  <a:moveTo>
                    <a:pt x="33091" y="0"/>
                  </a:moveTo>
                  <a:cubicBezTo>
                    <a:pt x="31520" y="0"/>
                    <a:pt x="29942" y="204"/>
                    <a:pt x="28400" y="620"/>
                  </a:cubicBezTo>
                  <a:cubicBezTo>
                    <a:pt x="23667" y="1803"/>
                    <a:pt x="19328" y="4071"/>
                    <a:pt x="15680" y="7227"/>
                  </a:cubicBezTo>
                  <a:cubicBezTo>
                    <a:pt x="9171" y="12650"/>
                    <a:pt x="4537" y="20046"/>
                    <a:pt x="2564" y="28330"/>
                  </a:cubicBezTo>
                  <a:cubicBezTo>
                    <a:pt x="789" y="35430"/>
                    <a:pt x="198" y="42924"/>
                    <a:pt x="691" y="50320"/>
                  </a:cubicBezTo>
                  <a:cubicBezTo>
                    <a:pt x="789" y="51208"/>
                    <a:pt x="691" y="52194"/>
                    <a:pt x="493" y="53180"/>
                  </a:cubicBezTo>
                  <a:cubicBezTo>
                    <a:pt x="99" y="54659"/>
                    <a:pt x="0" y="56237"/>
                    <a:pt x="198" y="57814"/>
                  </a:cubicBezTo>
                  <a:cubicBezTo>
                    <a:pt x="493" y="60083"/>
                    <a:pt x="789" y="62351"/>
                    <a:pt x="1282" y="64520"/>
                  </a:cubicBezTo>
                  <a:cubicBezTo>
                    <a:pt x="2268" y="69648"/>
                    <a:pt x="2959" y="74874"/>
                    <a:pt x="3353" y="80199"/>
                  </a:cubicBezTo>
                  <a:cubicBezTo>
                    <a:pt x="3945" y="86511"/>
                    <a:pt x="4832" y="92822"/>
                    <a:pt x="6114" y="99034"/>
                  </a:cubicBezTo>
                  <a:cubicBezTo>
                    <a:pt x="7100" y="104162"/>
                    <a:pt x="8481" y="109191"/>
                    <a:pt x="9960" y="114122"/>
                  </a:cubicBezTo>
                  <a:cubicBezTo>
                    <a:pt x="11834" y="121025"/>
                    <a:pt x="14102" y="127730"/>
                    <a:pt x="16764" y="134436"/>
                  </a:cubicBezTo>
                  <a:cubicBezTo>
                    <a:pt x="20709" y="143804"/>
                    <a:pt x="25738" y="152876"/>
                    <a:pt x="31753" y="161160"/>
                  </a:cubicBezTo>
                  <a:cubicBezTo>
                    <a:pt x="34613" y="165400"/>
                    <a:pt x="37670" y="169542"/>
                    <a:pt x="41023" y="173486"/>
                  </a:cubicBezTo>
                  <a:cubicBezTo>
                    <a:pt x="48813" y="182263"/>
                    <a:pt x="58082" y="189560"/>
                    <a:pt x="68535" y="194885"/>
                  </a:cubicBezTo>
                  <a:cubicBezTo>
                    <a:pt x="70705" y="196068"/>
                    <a:pt x="72874" y="196956"/>
                    <a:pt x="75142" y="197745"/>
                  </a:cubicBezTo>
                  <a:cubicBezTo>
                    <a:pt x="78199" y="198829"/>
                    <a:pt x="81256" y="199815"/>
                    <a:pt x="84214" y="200900"/>
                  </a:cubicBezTo>
                  <a:cubicBezTo>
                    <a:pt x="92498" y="203859"/>
                    <a:pt x="100978" y="205042"/>
                    <a:pt x="111333" y="205042"/>
                  </a:cubicBezTo>
                  <a:cubicBezTo>
                    <a:pt x="114883" y="204943"/>
                    <a:pt x="118433" y="204746"/>
                    <a:pt x="121983" y="204253"/>
                  </a:cubicBezTo>
                  <a:cubicBezTo>
                    <a:pt x="127110" y="203661"/>
                    <a:pt x="132041" y="202182"/>
                    <a:pt x="136676" y="200013"/>
                  </a:cubicBezTo>
                  <a:cubicBezTo>
                    <a:pt x="140620" y="198139"/>
                    <a:pt x="144269" y="195970"/>
                    <a:pt x="147819" y="193504"/>
                  </a:cubicBezTo>
                  <a:cubicBezTo>
                    <a:pt x="158765" y="185813"/>
                    <a:pt x="167442" y="175360"/>
                    <a:pt x="172965" y="163230"/>
                  </a:cubicBezTo>
                  <a:cubicBezTo>
                    <a:pt x="174641" y="159385"/>
                    <a:pt x="176022" y="155440"/>
                    <a:pt x="177106" y="151397"/>
                  </a:cubicBezTo>
                  <a:cubicBezTo>
                    <a:pt x="179177" y="144100"/>
                    <a:pt x="179966" y="136605"/>
                    <a:pt x="179374" y="129012"/>
                  </a:cubicBezTo>
                  <a:cubicBezTo>
                    <a:pt x="178783" y="122800"/>
                    <a:pt x="176810" y="116784"/>
                    <a:pt x="173753" y="111361"/>
                  </a:cubicBezTo>
                  <a:cubicBezTo>
                    <a:pt x="171091" y="106726"/>
                    <a:pt x="167147" y="102880"/>
                    <a:pt x="162413" y="100316"/>
                  </a:cubicBezTo>
                  <a:cubicBezTo>
                    <a:pt x="160441" y="99133"/>
                    <a:pt x="158272" y="98245"/>
                    <a:pt x="156102" y="97456"/>
                  </a:cubicBezTo>
                  <a:cubicBezTo>
                    <a:pt x="148706" y="94794"/>
                    <a:pt x="141212" y="92920"/>
                    <a:pt x="133520" y="91638"/>
                  </a:cubicBezTo>
                  <a:cubicBezTo>
                    <a:pt x="127406" y="90652"/>
                    <a:pt x="121292" y="89765"/>
                    <a:pt x="115277" y="88779"/>
                  </a:cubicBezTo>
                  <a:cubicBezTo>
                    <a:pt x="110346" y="88088"/>
                    <a:pt x="105514" y="86905"/>
                    <a:pt x="100880" y="85426"/>
                  </a:cubicBezTo>
                  <a:cubicBezTo>
                    <a:pt x="85694" y="80397"/>
                    <a:pt x="74057" y="71127"/>
                    <a:pt x="66662" y="56927"/>
                  </a:cubicBezTo>
                  <a:cubicBezTo>
                    <a:pt x="64591" y="52983"/>
                    <a:pt x="62816" y="49038"/>
                    <a:pt x="61435" y="44896"/>
                  </a:cubicBezTo>
                  <a:cubicBezTo>
                    <a:pt x="59759" y="39867"/>
                    <a:pt x="58477" y="34739"/>
                    <a:pt x="57294" y="29612"/>
                  </a:cubicBezTo>
                  <a:cubicBezTo>
                    <a:pt x="56307" y="25075"/>
                    <a:pt x="54927" y="20638"/>
                    <a:pt x="53152" y="16299"/>
                  </a:cubicBezTo>
                  <a:cubicBezTo>
                    <a:pt x="51574" y="12157"/>
                    <a:pt x="49109" y="8509"/>
                    <a:pt x="45953" y="5353"/>
                  </a:cubicBezTo>
                  <a:cubicBezTo>
                    <a:pt x="42543" y="1868"/>
                    <a:pt x="37850" y="0"/>
                    <a:pt x="330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8"/>
            <p:cNvSpPr/>
            <p:nvPr/>
          </p:nvSpPr>
          <p:spPr>
            <a:xfrm>
              <a:off x="5478155" y="4780934"/>
              <a:ext cx="245306" cy="237759"/>
            </a:xfrm>
            <a:custGeom>
              <a:avLst/>
              <a:gdLst/>
              <a:ahLst/>
              <a:cxnLst/>
              <a:rect l="l" t="t" r="r" b="b"/>
              <a:pathLst>
                <a:path w="18690" h="18115" extrusionOk="0">
                  <a:moveTo>
                    <a:pt x="10222" y="0"/>
                  </a:moveTo>
                  <a:cubicBezTo>
                    <a:pt x="10010" y="0"/>
                    <a:pt x="9795" y="12"/>
                    <a:pt x="9578" y="36"/>
                  </a:cubicBezTo>
                  <a:cubicBezTo>
                    <a:pt x="3271" y="503"/>
                    <a:pt x="3037" y="970"/>
                    <a:pt x="701" y="5876"/>
                  </a:cubicBezTo>
                  <a:cubicBezTo>
                    <a:pt x="0" y="7278"/>
                    <a:pt x="0" y="9147"/>
                    <a:pt x="935" y="10548"/>
                  </a:cubicBezTo>
                  <a:cubicBezTo>
                    <a:pt x="2570" y="14053"/>
                    <a:pt x="5607" y="16622"/>
                    <a:pt x="9345" y="17790"/>
                  </a:cubicBezTo>
                  <a:cubicBezTo>
                    <a:pt x="10006" y="18011"/>
                    <a:pt x="10676" y="18115"/>
                    <a:pt x="11335" y="18115"/>
                  </a:cubicBezTo>
                  <a:cubicBezTo>
                    <a:pt x="14168" y="18115"/>
                    <a:pt x="16807" y="16195"/>
                    <a:pt x="17755" y="13352"/>
                  </a:cubicBezTo>
                  <a:cubicBezTo>
                    <a:pt x="18689" y="9380"/>
                    <a:pt x="17755" y="5175"/>
                    <a:pt x="14952" y="2138"/>
                  </a:cubicBezTo>
                  <a:cubicBezTo>
                    <a:pt x="13694" y="881"/>
                    <a:pt x="12062" y="0"/>
                    <a:pt x="102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8"/>
            <p:cNvSpPr/>
            <p:nvPr/>
          </p:nvSpPr>
          <p:spPr>
            <a:xfrm>
              <a:off x="6382862" y="4705009"/>
              <a:ext cx="313123" cy="313694"/>
            </a:xfrm>
            <a:custGeom>
              <a:avLst/>
              <a:gdLst/>
              <a:ahLst/>
              <a:cxnLst/>
              <a:rect l="l" t="t" r="r" b="b"/>
              <a:pathLst>
                <a:path w="17006" h="17037" extrusionOk="0">
                  <a:moveTo>
                    <a:pt x="8277" y="1"/>
                  </a:moveTo>
                  <a:cubicBezTo>
                    <a:pt x="5775" y="1"/>
                    <a:pt x="3383" y="942"/>
                    <a:pt x="1636" y="2689"/>
                  </a:cubicBezTo>
                  <a:cubicBezTo>
                    <a:pt x="1169" y="3156"/>
                    <a:pt x="935" y="3623"/>
                    <a:pt x="935" y="4324"/>
                  </a:cubicBezTo>
                  <a:cubicBezTo>
                    <a:pt x="1" y="8062"/>
                    <a:pt x="1636" y="12033"/>
                    <a:pt x="4906" y="14136"/>
                  </a:cubicBezTo>
                  <a:cubicBezTo>
                    <a:pt x="6074" y="14836"/>
                    <a:pt x="7476" y="15771"/>
                    <a:pt x="9111" y="16472"/>
                  </a:cubicBezTo>
                  <a:cubicBezTo>
                    <a:pt x="9889" y="16860"/>
                    <a:pt x="10686" y="17037"/>
                    <a:pt x="11460" y="17037"/>
                  </a:cubicBezTo>
                  <a:cubicBezTo>
                    <a:pt x="14406" y="17037"/>
                    <a:pt x="17006" y="14478"/>
                    <a:pt x="16821" y="11332"/>
                  </a:cubicBezTo>
                  <a:cubicBezTo>
                    <a:pt x="16821" y="8996"/>
                    <a:pt x="16120" y="6894"/>
                    <a:pt x="14952" y="4791"/>
                  </a:cubicBezTo>
                  <a:cubicBezTo>
                    <a:pt x="14017" y="2689"/>
                    <a:pt x="11915" y="1053"/>
                    <a:pt x="9812" y="119"/>
                  </a:cubicBezTo>
                  <a:cubicBezTo>
                    <a:pt x="9299" y="40"/>
                    <a:pt x="8785" y="1"/>
                    <a:pt x="82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8"/>
            <p:cNvSpPr/>
            <p:nvPr/>
          </p:nvSpPr>
          <p:spPr>
            <a:xfrm>
              <a:off x="5651897" y="4334644"/>
              <a:ext cx="253798" cy="274217"/>
            </a:xfrm>
            <a:custGeom>
              <a:avLst/>
              <a:gdLst/>
              <a:ahLst/>
              <a:cxnLst/>
              <a:rect l="l" t="t" r="r" b="b"/>
              <a:pathLst>
                <a:path w="13784" h="14893" extrusionOk="0">
                  <a:moveTo>
                    <a:pt x="5840" y="1"/>
                  </a:moveTo>
                  <a:cubicBezTo>
                    <a:pt x="3504" y="1"/>
                    <a:pt x="1635" y="1402"/>
                    <a:pt x="935" y="3739"/>
                  </a:cubicBezTo>
                  <a:cubicBezTo>
                    <a:pt x="0" y="5607"/>
                    <a:pt x="935" y="8177"/>
                    <a:pt x="2803" y="9112"/>
                  </a:cubicBezTo>
                  <a:cubicBezTo>
                    <a:pt x="4205" y="10046"/>
                    <a:pt x="5607" y="11214"/>
                    <a:pt x="6541" y="12849"/>
                  </a:cubicBezTo>
                  <a:cubicBezTo>
                    <a:pt x="7008" y="13317"/>
                    <a:pt x="7476" y="13784"/>
                    <a:pt x="7943" y="14018"/>
                  </a:cubicBezTo>
                  <a:cubicBezTo>
                    <a:pt x="8650" y="14583"/>
                    <a:pt x="9529" y="14892"/>
                    <a:pt x="10423" y="14892"/>
                  </a:cubicBezTo>
                  <a:cubicBezTo>
                    <a:pt x="11006" y="14892"/>
                    <a:pt x="11595" y="14761"/>
                    <a:pt x="12148" y="14485"/>
                  </a:cubicBezTo>
                  <a:cubicBezTo>
                    <a:pt x="13316" y="13784"/>
                    <a:pt x="13783" y="12382"/>
                    <a:pt x="13783" y="11214"/>
                  </a:cubicBezTo>
                  <a:cubicBezTo>
                    <a:pt x="13550" y="9112"/>
                    <a:pt x="13082" y="7009"/>
                    <a:pt x="12615" y="4907"/>
                  </a:cubicBezTo>
                  <a:cubicBezTo>
                    <a:pt x="11681" y="2103"/>
                    <a:pt x="8877" y="1"/>
                    <a:pt x="58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8"/>
            <p:cNvSpPr/>
            <p:nvPr/>
          </p:nvSpPr>
          <p:spPr>
            <a:xfrm rot="-2442042">
              <a:off x="4419887" y="179671"/>
              <a:ext cx="754867" cy="1127615"/>
            </a:xfrm>
            <a:custGeom>
              <a:avLst/>
              <a:gdLst/>
              <a:ahLst/>
              <a:cxnLst/>
              <a:rect l="l" t="t" r="r" b="b"/>
              <a:pathLst>
                <a:path w="137983" h="206118" extrusionOk="0">
                  <a:moveTo>
                    <a:pt x="30305" y="0"/>
                  </a:moveTo>
                  <a:cubicBezTo>
                    <a:pt x="29889" y="0"/>
                    <a:pt x="29473" y="4"/>
                    <a:pt x="29056" y="12"/>
                  </a:cubicBezTo>
                  <a:cubicBezTo>
                    <a:pt x="26766" y="12"/>
                    <a:pt x="24476" y="441"/>
                    <a:pt x="22329" y="1014"/>
                  </a:cubicBezTo>
                  <a:cubicBezTo>
                    <a:pt x="15888" y="3018"/>
                    <a:pt x="10592" y="7312"/>
                    <a:pt x="7300" y="13037"/>
                  </a:cubicBezTo>
                  <a:cubicBezTo>
                    <a:pt x="4437" y="17904"/>
                    <a:pt x="2720" y="23486"/>
                    <a:pt x="2433" y="29212"/>
                  </a:cubicBezTo>
                  <a:cubicBezTo>
                    <a:pt x="1861" y="35653"/>
                    <a:pt x="2433" y="42237"/>
                    <a:pt x="3865" y="48678"/>
                  </a:cubicBezTo>
                  <a:cubicBezTo>
                    <a:pt x="5439" y="56694"/>
                    <a:pt x="7157" y="64709"/>
                    <a:pt x="8588" y="72725"/>
                  </a:cubicBezTo>
                  <a:cubicBezTo>
                    <a:pt x="10163" y="80740"/>
                    <a:pt x="10592" y="89042"/>
                    <a:pt x="9876" y="97344"/>
                  </a:cubicBezTo>
                  <a:cubicBezTo>
                    <a:pt x="9304" y="104358"/>
                    <a:pt x="8302" y="111371"/>
                    <a:pt x="6870" y="118242"/>
                  </a:cubicBezTo>
                  <a:cubicBezTo>
                    <a:pt x="5010" y="127402"/>
                    <a:pt x="3292" y="136563"/>
                    <a:pt x="1431" y="145724"/>
                  </a:cubicBezTo>
                  <a:cubicBezTo>
                    <a:pt x="429" y="151020"/>
                    <a:pt x="0" y="156316"/>
                    <a:pt x="0" y="161755"/>
                  </a:cubicBezTo>
                  <a:cubicBezTo>
                    <a:pt x="0" y="169484"/>
                    <a:pt x="2720" y="176927"/>
                    <a:pt x="7586" y="182796"/>
                  </a:cubicBezTo>
                  <a:cubicBezTo>
                    <a:pt x="13168" y="189952"/>
                    <a:pt x="20468" y="195392"/>
                    <a:pt x="28770" y="198970"/>
                  </a:cubicBezTo>
                  <a:cubicBezTo>
                    <a:pt x="40051" y="203650"/>
                    <a:pt x="52137" y="206117"/>
                    <a:pt x="64268" y="206117"/>
                  </a:cubicBezTo>
                  <a:cubicBezTo>
                    <a:pt x="66606" y="206117"/>
                    <a:pt x="68946" y="206025"/>
                    <a:pt x="71281" y="205840"/>
                  </a:cubicBezTo>
                  <a:cubicBezTo>
                    <a:pt x="82303" y="204839"/>
                    <a:pt x="93038" y="201546"/>
                    <a:pt x="102628" y="196250"/>
                  </a:cubicBezTo>
                  <a:cubicBezTo>
                    <a:pt x="110500" y="192100"/>
                    <a:pt x="117371" y="186088"/>
                    <a:pt x="122381" y="178788"/>
                  </a:cubicBezTo>
                  <a:cubicBezTo>
                    <a:pt x="132114" y="164761"/>
                    <a:pt x="137553" y="148300"/>
                    <a:pt x="137839" y="131267"/>
                  </a:cubicBezTo>
                  <a:lnTo>
                    <a:pt x="137839" y="119387"/>
                  </a:lnTo>
                  <a:cubicBezTo>
                    <a:pt x="137982" y="113661"/>
                    <a:pt x="137696" y="107793"/>
                    <a:pt x="137124" y="102211"/>
                  </a:cubicBezTo>
                  <a:cubicBezTo>
                    <a:pt x="135692" y="90330"/>
                    <a:pt x="132400" y="78880"/>
                    <a:pt x="127390" y="68144"/>
                  </a:cubicBezTo>
                  <a:cubicBezTo>
                    <a:pt x="120806" y="54547"/>
                    <a:pt x="112075" y="42237"/>
                    <a:pt x="101483" y="31645"/>
                  </a:cubicBezTo>
                  <a:cubicBezTo>
                    <a:pt x="96044" y="25919"/>
                    <a:pt x="89746" y="21053"/>
                    <a:pt x="83018" y="17045"/>
                  </a:cubicBezTo>
                  <a:cubicBezTo>
                    <a:pt x="72999" y="11177"/>
                    <a:pt x="62264" y="6596"/>
                    <a:pt x="51099" y="3161"/>
                  </a:cubicBezTo>
                  <a:cubicBezTo>
                    <a:pt x="44343" y="1134"/>
                    <a:pt x="37331" y="0"/>
                    <a:pt x="30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8"/>
            <p:cNvSpPr/>
            <p:nvPr/>
          </p:nvSpPr>
          <p:spPr>
            <a:xfrm>
              <a:off x="3631712" y="180384"/>
              <a:ext cx="313123" cy="313694"/>
            </a:xfrm>
            <a:custGeom>
              <a:avLst/>
              <a:gdLst/>
              <a:ahLst/>
              <a:cxnLst/>
              <a:rect l="l" t="t" r="r" b="b"/>
              <a:pathLst>
                <a:path w="17006" h="17037" extrusionOk="0">
                  <a:moveTo>
                    <a:pt x="8277" y="1"/>
                  </a:moveTo>
                  <a:cubicBezTo>
                    <a:pt x="5775" y="1"/>
                    <a:pt x="3383" y="942"/>
                    <a:pt x="1636" y="2689"/>
                  </a:cubicBezTo>
                  <a:cubicBezTo>
                    <a:pt x="1169" y="3156"/>
                    <a:pt x="935" y="3623"/>
                    <a:pt x="935" y="4324"/>
                  </a:cubicBezTo>
                  <a:cubicBezTo>
                    <a:pt x="1" y="8062"/>
                    <a:pt x="1636" y="12033"/>
                    <a:pt x="4906" y="14136"/>
                  </a:cubicBezTo>
                  <a:cubicBezTo>
                    <a:pt x="6074" y="14836"/>
                    <a:pt x="7476" y="15771"/>
                    <a:pt x="9111" y="16472"/>
                  </a:cubicBezTo>
                  <a:cubicBezTo>
                    <a:pt x="9889" y="16860"/>
                    <a:pt x="10686" y="17037"/>
                    <a:pt x="11460" y="17037"/>
                  </a:cubicBezTo>
                  <a:cubicBezTo>
                    <a:pt x="14406" y="17037"/>
                    <a:pt x="17006" y="14478"/>
                    <a:pt x="16821" y="11332"/>
                  </a:cubicBezTo>
                  <a:cubicBezTo>
                    <a:pt x="16821" y="8996"/>
                    <a:pt x="16120" y="6894"/>
                    <a:pt x="14952" y="4791"/>
                  </a:cubicBezTo>
                  <a:cubicBezTo>
                    <a:pt x="14017" y="2689"/>
                    <a:pt x="11915" y="1053"/>
                    <a:pt x="9812" y="119"/>
                  </a:cubicBezTo>
                  <a:cubicBezTo>
                    <a:pt x="9299" y="40"/>
                    <a:pt x="8785" y="1"/>
                    <a:pt x="82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" name="Google Shape;103;p8"/>
          <p:cNvGrpSpPr/>
          <p:nvPr/>
        </p:nvGrpSpPr>
        <p:grpSpPr>
          <a:xfrm>
            <a:off x="343803" y="5278563"/>
            <a:ext cx="1630940" cy="1838531"/>
            <a:chOff x="1462300" y="238775"/>
            <a:chExt cx="4518675" cy="5093825"/>
          </a:xfrm>
        </p:grpSpPr>
        <p:sp>
          <p:nvSpPr>
            <p:cNvPr id="104" name="Google Shape;104;p8"/>
            <p:cNvSpPr/>
            <p:nvPr/>
          </p:nvSpPr>
          <p:spPr>
            <a:xfrm>
              <a:off x="3104100" y="2080550"/>
              <a:ext cx="910125" cy="865750"/>
            </a:xfrm>
            <a:custGeom>
              <a:avLst/>
              <a:gdLst/>
              <a:ahLst/>
              <a:cxnLst/>
              <a:rect l="l" t="t" r="r" b="b"/>
              <a:pathLst>
                <a:path w="36405" h="34630" extrusionOk="0">
                  <a:moveTo>
                    <a:pt x="11543" y="1"/>
                  </a:moveTo>
                  <a:lnTo>
                    <a:pt x="11543" y="1"/>
                  </a:lnTo>
                  <a:cubicBezTo>
                    <a:pt x="4085" y="3730"/>
                    <a:pt x="0" y="11721"/>
                    <a:pt x="1243" y="19890"/>
                  </a:cubicBezTo>
                  <a:cubicBezTo>
                    <a:pt x="2842" y="28059"/>
                    <a:pt x="9590" y="34097"/>
                    <a:pt x="17936" y="34630"/>
                  </a:cubicBezTo>
                  <a:cubicBezTo>
                    <a:pt x="26105" y="34630"/>
                    <a:pt x="33386" y="28947"/>
                    <a:pt x="35162" y="20778"/>
                  </a:cubicBezTo>
                  <a:cubicBezTo>
                    <a:pt x="36405" y="12609"/>
                    <a:pt x="31255" y="4618"/>
                    <a:pt x="23441" y="2309"/>
                  </a:cubicBezTo>
                  <a:cubicBezTo>
                    <a:pt x="22267" y="2054"/>
                    <a:pt x="21092" y="1931"/>
                    <a:pt x="19935" y="1931"/>
                  </a:cubicBezTo>
                  <a:cubicBezTo>
                    <a:pt x="14989" y="1931"/>
                    <a:pt x="10352" y="4179"/>
                    <a:pt x="7340" y="7976"/>
                  </a:cubicBezTo>
                  <a:lnTo>
                    <a:pt x="7340" y="7976"/>
                  </a:lnTo>
                  <a:lnTo>
                    <a:pt x="11543" y="1"/>
                  </a:lnTo>
                  <a:close/>
                </a:path>
              </a:pathLst>
            </a:custGeom>
            <a:solidFill>
              <a:srgbClr val="FFD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4156275" y="329900"/>
              <a:ext cx="816900" cy="661700"/>
            </a:xfrm>
            <a:custGeom>
              <a:avLst/>
              <a:gdLst/>
              <a:ahLst/>
              <a:cxnLst/>
              <a:rect l="l" t="t" r="r" b="b"/>
              <a:pathLst>
                <a:path w="32676" h="26468" extrusionOk="0">
                  <a:moveTo>
                    <a:pt x="21394" y="1"/>
                  </a:moveTo>
                  <a:cubicBezTo>
                    <a:pt x="19603" y="1"/>
                    <a:pt x="17818" y="371"/>
                    <a:pt x="16161" y="1124"/>
                  </a:cubicBezTo>
                  <a:cubicBezTo>
                    <a:pt x="12254" y="3077"/>
                    <a:pt x="8702" y="5563"/>
                    <a:pt x="5861" y="8938"/>
                  </a:cubicBezTo>
                  <a:lnTo>
                    <a:pt x="11721" y="769"/>
                  </a:lnTo>
                  <a:lnTo>
                    <a:pt x="11721" y="769"/>
                  </a:lnTo>
                  <a:cubicBezTo>
                    <a:pt x="5328" y="946"/>
                    <a:pt x="178" y="6096"/>
                    <a:pt x="1" y="12489"/>
                  </a:cubicBezTo>
                  <a:cubicBezTo>
                    <a:pt x="178" y="18882"/>
                    <a:pt x="4440" y="24210"/>
                    <a:pt x="10478" y="25986"/>
                  </a:cubicBezTo>
                  <a:cubicBezTo>
                    <a:pt x="11855" y="26310"/>
                    <a:pt x="13250" y="26467"/>
                    <a:pt x="14636" y="26467"/>
                  </a:cubicBezTo>
                  <a:cubicBezTo>
                    <a:pt x="19329" y="26467"/>
                    <a:pt x="23921" y="24659"/>
                    <a:pt x="27348" y="21368"/>
                  </a:cubicBezTo>
                  <a:cubicBezTo>
                    <a:pt x="30012" y="18882"/>
                    <a:pt x="31788" y="15508"/>
                    <a:pt x="32321" y="11956"/>
                  </a:cubicBezTo>
                  <a:cubicBezTo>
                    <a:pt x="32676" y="8227"/>
                    <a:pt x="31255" y="4498"/>
                    <a:pt x="28414" y="2012"/>
                  </a:cubicBezTo>
                  <a:cubicBezTo>
                    <a:pt x="26267" y="682"/>
                    <a:pt x="23825" y="1"/>
                    <a:pt x="21394" y="1"/>
                  </a:cubicBezTo>
                  <a:close/>
                </a:path>
              </a:pathLst>
            </a:custGeom>
            <a:solidFill>
              <a:srgbClr val="FFD6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4924325" y="2733175"/>
              <a:ext cx="936775" cy="916675"/>
            </a:xfrm>
            <a:custGeom>
              <a:avLst/>
              <a:gdLst/>
              <a:ahLst/>
              <a:cxnLst/>
              <a:rect l="l" t="t" r="r" b="b"/>
              <a:pathLst>
                <a:path w="37471" h="36667" extrusionOk="0">
                  <a:moveTo>
                    <a:pt x="10833" y="1"/>
                  </a:moveTo>
                  <a:lnTo>
                    <a:pt x="10833" y="1"/>
                  </a:lnTo>
                  <a:cubicBezTo>
                    <a:pt x="9864" y="221"/>
                    <a:pt x="8938" y="550"/>
                    <a:pt x="8070" y="976"/>
                  </a:cubicBezTo>
                  <a:lnTo>
                    <a:pt x="8070" y="976"/>
                  </a:lnTo>
                  <a:lnTo>
                    <a:pt x="10833" y="1"/>
                  </a:lnTo>
                  <a:close/>
                  <a:moveTo>
                    <a:pt x="14628" y="457"/>
                  </a:moveTo>
                  <a:cubicBezTo>
                    <a:pt x="12383" y="457"/>
                    <a:pt x="10145" y="650"/>
                    <a:pt x="7931" y="1045"/>
                  </a:cubicBezTo>
                  <a:lnTo>
                    <a:pt x="7931" y="1045"/>
                  </a:lnTo>
                  <a:cubicBezTo>
                    <a:pt x="7977" y="1022"/>
                    <a:pt x="8024" y="999"/>
                    <a:pt x="8070" y="976"/>
                  </a:cubicBezTo>
                  <a:lnTo>
                    <a:pt x="8070" y="976"/>
                  </a:lnTo>
                  <a:lnTo>
                    <a:pt x="7814" y="1066"/>
                  </a:lnTo>
                  <a:cubicBezTo>
                    <a:pt x="7853" y="1059"/>
                    <a:pt x="7892" y="1052"/>
                    <a:pt x="7931" y="1045"/>
                  </a:cubicBezTo>
                  <a:lnTo>
                    <a:pt x="7931" y="1045"/>
                  </a:lnTo>
                  <a:cubicBezTo>
                    <a:pt x="5364" y="2342"/>
                    <a:pt x="3312" y="4481"/>
                    <a:pt x="2132" y="7104"/>
                  </a:cubicBezTo>
                  <a:cubicBezTo>
                    <a:pt x="711" y="10833"/>
                    <a:pt x="1" y="14740"/>
                    <a:pt x="178" y="18647"/>
                  </a:cubicBezTo>
                  <a:cubicBezTo>
                    <a:pt x="356" y="25395"/>
                    <a:pt x="2664" y="33031"/>
                    <a:pt x="8880" y="35695"/>
                  </a:cubicBezTo>
                  <a:cubicBezTo>
                    <a:pt x="10425" y="36371"/>
                    <a:pt x="12037" y="36667"/>
                    <a:pt x="13667" y="36667"/>
                  </a:cubicBezTo>
                  <a:cubicBezTo>
                    <a:pt x="18032" y="36667"/>
                    <a:pt x="22534" y="34552"/>
                    <a:pt x="26283" y="31966"/>
                  </a:cubicBezTo>
                  <a:cubicBezTo>
                    <a:pt x="31966" y="27881"/>
                    <a:pt x="37471" y="21844"/>
                    <a:pt x="36760" y="14740"/>
                  </a:cubicBezTo>
                  <a:cubicBezTo>
                    <a:pt x="36228" y="8880"/>
                    <a:pt x="31255" y="4085"/>
                    <a:pt x="25573" y="1954"/>
                  </a:cubicBezTo>
                  <a:cubicBezTo>
                    <a:pt x="21964" y="970"/>
                    <a:pt x="18288" y="457"/>
                    <a:pt x="14628" y="457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271150" y="3600725"/>
              <a:ext cx="877375" cy="692150"/>
            </a:xfrm>
            <a:custGeom>
              <a:avLst/>
              <a:gdLst/>
              <a:ahLst/>
              <a:cxnLst/>
              <a:rect l="l" t="t" r="r" b="b"/>
              <a:pathLst>
                <a:path w="35095" h="27686" extrusionOk="0">
                  <a:moveTo>
                    <a:pt x="19606" y="0"/>
                  </a:moveTo>
                  <a:cubicBezTo>
                    <a:pt x="17350" y="0"/>
                    <a:pt x="15046" y="319"/>
                    <a:pt x="12789" y="701"/>
                  </a:cubicBezTo>
                  <a:lnTo>
                    <a:pt x="12789" y="701"/>
                  </a:lnTo>
                  <a:cubicBezTo>
                    <a:pt x="12825" y="680"/>
                    <a:pt x="12860" y="659"/>
                    <a:pt x="12896" y="638"/>
                  </a:cubicBezTo>
                  <a:lnTo>
                    <a:pt x="12896" y="638"/>
                  </a:lnTo>
                  <a:lnTo>
                    <a:pt x="11120" y="993"/>
                  </a:lnTo>
                  <a:cubicBezTo>
                    <a:pt x="11673" y="895"/>
                    <a:pt x="12230" y="796"/>
                    <a:pt x="12789" y="701"/>
                  </a:cubicBezTo>
                  <a:lnTo>
                    <a:pt x="12789" y="701"/>
                  </a:lnTo>
                  <a:cubicBezTo>
                    <a:pt x="1" y="8330"/>
                    <a:pt x="5819" y="27685"/>
                    <a:pt x="20097" y="27685"/>
                  </a:cubicBezTo>
                  <a:cubicBezTo>
                    <a:pt x="20530" y="27685"/>
                    <a:pt x="20972" y="27667"/>
                    <a:pt x="21420" y="27631"/>
                  </a:cubicBezTo>
                  <a:cubicBezTo>
                    <a:pt x="27635" y="26921"/>
                    <a:pt x="32785" y="22303"/>
                    <a:pt x="34029" y="16088"/>
                  </a:cubicBezTo>
                  <a:cubicBezTo>
                    <a:pt x="35094" y="9872"/>
                    <a:pt x="31720" y="3835"/>
                    <a:pt x="26037" y="1171"/>
                  </a:cubicBezTo>
                  <a:cubicBezTo>
                    <a:pt x="24001" y="309"/>
                    <a:pt x="21827" y="0"/>
                    <a:pt x="19606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4031975" y="4399625"/>
              <a:ext cx="963400" cy="932975"/>
            </a:xfrm>
            <a:custGeom>
              <a:avLst/>
              <a:gdLst/>
              <a:ahLst/>
              <a:cxnLst/>
              <a:rect l="l" t="t" r="r" b="b"/>
              <a:pathLst>
                <a:path w="38536" h="37319" extrusionOk="0">
                  <a:moveTo>
                    <a:pt x="21526" y="0"/>
                  </a:moveTo>
                  <a:cubicBezTo>
                    <a:pt x="16678" y="0"/>
                    <a:pt x="11993" y="2114"/>
                    <a:pt x="8879" y="5975"/>
                  </a:cubicBezTo>
                  <a:lnTo>
                    <a:pt x="11628" y="5315"/>
                  </a:lnTo>
                  <a:lnTo>
                    <a:pt x="11628" y="5315"/>
                  </a:lnTo>
                  <a:cubicBezTo>
                    <a:pt x="5724" y="7072"/>
                    <a:pt x="1360" y="12056"/>
                    <a:pt x="711" y="18228"/>
                  </a:cubicBezTo>
                  <a:cubicBezTo>
                    <a:pt x="0" y="24976"/>
                    <a:pt x="3374" y="31369"/>
                    <a:pt x="9235" y="34921"/>
                  </a:cubicBezTo>
                  <a:cubicBezTo>
                    <a:pt x="12165" y="36519"/>
                    <a:pt x="15406" y="37319"/>
                    <a:pt x="18646" y="37319"/>
                  </a:cubicBezTo>
                  <a:cubicBezTo>
                    <a:pt x="21887" y="37319"/>
                    <a:pt x="25128" y="36519"/>
                    <a:pt x="28058" y="34921"/>
                  </a:cubicBezTo>
                  <a:cubicBezTo>
                    <a:pt x="34274" y="31369"/>
                    <a:pt x="38358" y="24976"/>
                    <a:pt x="38536" y="17873"/>
                  </a:cubicBezTo>
                  <a:cubicBezTo>
                    <a:pt x="38536" y="10592"/>
                    <a:pt x="34274" y="4021"/>
                    <a:pt x="27703" y="1180"/>
                  </a:cubicBezTo>
                  <a:cubicBezTo>
                    <a:pt x="25687" y="384"/>
                    <a:pt x="23592" y="0"/>
                    <a:pt x="21526" y="0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1585750" y="948450"/>
              <a:ext cx="803600" cy="743675"/>
            </a:xfrm>
            <a:custGeom>
              <a:avLst/>
              <a:gdLst/>
              <a:ahLst/>
              <a:cxnLst/>
              <a:rect l="l" t="t" r="r" b="b"/>
              <a:pathLst>
                <a:path w="32144" h="29747" extrusionOk="0">
                  <a:moveTo>
                    <a:pt x="15805" y="1"/>
                  </a:moveTo>
                  <a:cubicBezTo>
                    <a:pt x="9945" y="178"/>
                    <a:pt x="4618" y="3907"/>
                    <a:pt x="178" y="7637"/>
                  </a:cubicBezTo>
                  <a:lnTo>
                    <a:pt x="7104" y="3375"/>
                  </a:lnTo>
                  <a:lnTo>
                    <a:pt x="7104" y="3375"/>
                  </a:lnTo>
                  <a:cubicBezTo>
                    <a:pt x="1421" y="7992"/>
                    <a:pt x="1" y="15806"/>
                    <a:pt x="3375" y="22376"/>
                  </a:cubicBezTo>
                  <a:cubicBezTo>
                    <a:pt x="6229" y="26998"/>
                    <a:pt x="11268" y="29747"/>
                    <a:pt x="16581" y="29747"/>
                  </a:cubicBezTo>
                  <a:cubicBezTo>
                    <a:pt x="18210" y="29747"/>
                    <a:pt x="19864" y="29488"/>
                    <a:pt x="21488" y="28947"/>
                  </a:cubicBezTo>
                  <a:cubicBezTo>
                    <a:pt x="28236" y="26283"/>
                    <a:pt x="32143" y="19180"/>
                    <a:pt x="30900" y="12076"/>
                  </a:cubicBezTo>
                  <a:cubicBezTo>
                    <a:pt x="29302" y="4973"/>
                    <a:pt x="23086" y="1"/>
                    <a:pt x="15805" y="1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1462300" y="866650"/>
              <a:ext cx="4518675" cy="4455875"/>
            </a:xfrm>
            <a:custGeom>
              <a:avLst/>
              <a:gdLst/>
              <a:ahLst/>
              <a:cxnLst/>
              <a:rect l="l" t="t" r="r" b="b"/>
              <a:pathLst>
                <a:path w="180747" h="178235" extrusionOk="0">
                  <a:moveTo>
                    <a:pt x="19842" y="2863"/>
                  </a:moveTo>
                  <a:cubicBezTo>
                    <a:pt x="20309" y="2863"/>
                    <a:pt x="20787" y="2881"/>
                    <a:pt x="21276" y="2917"/>
                  </a:cubicBezTo>
                  <a:cubicBezTo>
                    <a:pt x="21589" y="2898"/>
                    <a:pt x="21900" y="2889"/>
                    <a:pt x="22210" y="2889"/>
                  </a:cubicBezTo>
                  <a:cubicBezTo>
                    <a:pt x="27717" y="2889"/>
                    <a:pt x="32812" y="5837"/>
                    <a:pt x="35838" y="10376"/>
                  </a:cubicBezTo>
                  <a:cubicBezTo>
                    <a:pt x="40100" y="15881"/>
                    <a:pt x="41343" y="23162"/>
                    <a:pt x="39035" y="29733"/>
                  </a:cubicBezTo>
                  <a:cubicBezTo>
                    <a:pt x="38679" y="30976"/>
                    <a:pt x="37792" y="31864"/>
                    <a:pt x="36726" y="32219"/>
                  </a:cubicBezTo>
                  <a:cubicBezTo>
                    <a:pt x="35128" y="32929"/>
                    <a:pt x="33707" y="33640"/>
                    <a:pt x="32286" y="34350"/>
                  </a:cubicBezTo>
                  <a:cubicBezTo>
                    <a:pt x="28826" y="36162"/>
                    <a:pt x="24908" y="37210"/>
                    <a:pt x="21098" y="37210"/>
                  </a:cubicBezTo>
                  <a:cubicBezTo>
                    <a:pt x="20801" y="37210"/>
                    <a:pt x="20506" y="37204"/>
                    <a:pt x="20211" y="37191"/>
                  </a:cubicBezTo>
                  <a:cubicBezTo>
                    <a:pt x="19960" y="37209"/>
                    <a:pt x="19708" y="37218"/>
                    <a:pt x="19458" y="37218"/>
                  </a:cubicBezTo>
                  <a:cubicBezTo>
                    <a:pt x="17226" y="37218"/>
                    <a:pt x="15023" y="36515"/>
                    <a:pt x="13107" y="35238"/>
                  </a:cubicBezTo>
                  <a:cubicBezTo>
                    <a:pt x="10621" y="33817"/>
                    <a:pt x="8490" y="31686"/>
                    <a:pt x="6714" y="29378"/>
                  </a:cubicBezTo>
                  <a:cubicBezTo>
                    <a:pt x="5649" y="27779"/>
                    <a:pt x="4761" y="25826"/>
                    <a:pt x="4583" y="23872"/>
                  </a:cubicBezTo>
                  <a:cubicBezTo>
                    <a:pt x="4051" y="19610"/>
                    <a:pt x="4939" y="15526"/>
                    <a:pt x="6714" y="11797"/>
                  </a:cubicBezTo>
                  <a:cubicBezTo>
                    <a:pt x="9360" y="6175"/>
                    <a:pt x="13545" y="2863"/>
                    <a:pt x="19842" y="2863"/>
                  </a:cubicBezTo>
                  <a:close/>
                  <a:moveTo>
                    <a:pt x="86114" y="46040"/>
                  </a:moveTo>
                  <a:cubicBezTo>
                    <a:pt x="87583" y="46040"/>
                    <a:pt x="89062" y="46168"/>
                    <a:pt x="90534" y="46426"/>
                  </a:cubicBezTo>
                  <a:cubicBezTo>
                    <a:pt x="95151" y="47314"/>
                    <a:pt x="99058" y="50155"/>
                    <a:pt x="101367" y="54239"/>
                  </a:cubicBezTo>
                  <a:cubicBezTo>
                    <a:pt x="102787" y="56903"/>
                    <a:pt x="103675" y="59922"/>
                    <a:pt x="104030" y="63119"/>
                  </a:cubicBezTo>
                  <a:cubicBezTo>
                    <a:pt x="104563" y="70044"/>
                    <a:pt x="100834" y="76615"/>
                    <a:pt x="94441" y="79634"/>
                  </a:cubicBezTo>
                  <a:cubicBezTo>
                    <a:pt x="93020" y="80344"/>
                    <a:pt x="91777" y="81055"/>
                    <a:pt x="90534" y="81765"/>
                  </a:cubicBezTo>
                  <a:cubicBezTo>
                    <a:pt x="87337" y="83203"/>
                    <a:pt x="84141" y="83923"/>
                    <a:pt x="80815" y="83923"/>
                  </a:cubicBezTo>
                  <a:cubicBezTo>
                    <a:pt x="80445" y="83923"/>
                    <a:pt x="80074" y="83914"/>
                    <a:pt x="79701" y="83896"/>
                  </a:cubicBezTo>
                  <a:lnTo>
                    <a:pt x="79524" y="83896"/>
                  </a:lnTo>
                  <a:cubicBezTo>
                    <a:pt x="79376" y="83901"/>
                    <a:pt x="79229" y="83903"/>
                    <a:pt x="79082" y="83903"/>
                  </a:cubicBezTo>
                  <a:cubicBezTo>
                    <a:pt x="73397" y="83903"/>
                    <a:pt x="68269" y="80570"/>
                    <a:pt x="65672" y="75550"/>
                  </a:cubicBezTo>
                  <a:cubicBezTo>
                    <a:pt x="64429" y="73419"/>
                    <a:pt x="63364" y="70932"/>
                    <a:pt x="62831" y="68446"/>
                  </a:cubicBezTo>
                  <a:cubicBezTo>
                    <a:pt x="62298" y="64894"/>
                    <a:pt x="62831" y="61165"/>
                    <a:pt x="64607" y="58146"/>
                  </a:cubicBezTo>
                  <a:cubicBezTo>
                    <a:pt x="65276" y="56807"/>
                    <a:pt x="65946" y="55467"/>
                    <a:pt x="67806" y="55467"/>
                  </a:cubicBezTo>
                  <a:cubicBezTo>
                    <a:pt x="67919" y="55467"/>
                    <a:pt x="68036" y="55472"/>
                    <a:pt x="68158" y="55482"/>
                  </a:cubicBezTo>
                  <a:cubicBezTo>
                    <a:pt x="68691" y="55482"/>
                    <a:pt x="69224" y="54950"/>
                    <a:pt x="69224" y="54417"/>
                  </a:cubicBezTo>
                  <a:cubicBezTo>
                    <a:pt x="69224" y="53174"/>
                    <a:pt x="69579" y="52286"/>
                    <a:pt x="70645" y="51576"/>
                  </a:cubicBezTo>
                  <a:cubicBezTo>
                    <a:pt x="75009" y="47915"/>
                    <a:pt x="80490" y="46040"/>
                    <a:pt x="86114" y="46040"/>
                  </a:cubicBezTo>
                  <a:close/>
                  <a:moveTo>
                    <a:pt x="154855" y="70443"/>
                  </a:moveTo>
                  <a:cubicBezTo>
                    <a:pt x="158488" y="70443"/>
                    <a:pt x="162047" y="71481"/>
                    <a:pt x="165297" y="73241"/>
                  </a:cubicBezTo>
                  <a:cubicBezTo>
                    <a:pt x="170091" y="76082"/>
                    <a:pt x="173998" y="80344"/>
                    <a:pt x="176307" y="85494"/>
                  </a:cubicBezTo>
                  <a:cubicBezTo>
                    <a:pt x="177372" y="87448"/>
                    <a:pt x="177728" y="89756"/>
                    <a:pt x="177728" y="92065"/>
                  </a:cubicBezTo>
                  <a:cubicBezTo>
                    <a:pt x="177195" y="100056"/>
                    <a:pt x="172045" y="107160"/>
                    <a:pt x="164409" y="109823"/>
                  </a:cubicBezTo>
                  <a:cubicBezTo>
                    <a:pt x="161999" y="110627"/>
                    <a:pt x="159532" y="111018"/>
                    <a:pt x="157096" y="111018"/>
                  </a:cubicBezTo>
                  <a:cubicBezTo>
                    <a:pt x="150918" y="111018"/>
                    <a:pt x="144943" y="108498"/>
                    <a:pt x="140613" y="103786"/>
                  </a:cubicBezTo>
                  <a:cubicBezTo>
                    <a:pt x="137949" y="100944"/>
                    <a:pt x="136351" y="97215"/>
                    <a:pt x="135995" y="93308"/>
                  </a:cubicBezTo>
                  <a:cubicBezTo>
                    <a:pt x="135285" y="87625"/>
                    <a:pt x="136883" y="81765"/>
                    <a:pt x="140613" y="77325"/>
                  </a:cubicBezTo>
                  <a:cubicBezTo>
                    <a:pt x="141500" y="76260"/>
                    <a:pt x="142388" y="75194"/>
                    <a:pt x="143987" y="75194"/>
                  </a:cubicBezTo>
                  <a:lnTo>
                    <a:pt x="143987" y="75372"/>
                  </a:lnTo>
                  <a:cubicBezTo>
                    <a:pt x="144164" y="75017"/>
                    <a:pt x="144519" y="74662"/>
                    <a:pt x="144875" y="74484"/>
                  </a:cubicBezTo>
                  <a:cubicBezTo>
                    <a:pt x="145940" y="73774"/>
                    <a:pt x="145585" y="72175"/>
                    <a:pt x="147006" y="71643"/>
                  </a:cubicBezTo>
                  <a:cubicBezTo>
                    <a:pt x="148426" y="71110"/>
                    <a:pt x="149847" y="70755"/>
                    <a:pt x="151445" y="70755"/>
                  </a:cubicBezTo>
                  <a:cubicBezTo>
                    <a:pt x="152584" y="70544"/>
                    <a:pt x="153723" y="70443"/>
                    <a:pt x="154855" y="70443"/>
                  </a:cubicBezTo>
                  <a:close/>
                  <a:moveTo>
                    <a:pt x="37792" y="116572"/>
                  </a:moveTo>
                  <a:lnTo>
                    <a:pt x="37969" y="117282"/>
                  </a:lnTo>
                  <a:lnTo>
                    <a:pt x="37614" y="117637"/>
                  </a:lnTo>
                  <a:cubicBezTo>
                    <a:pt x="37614" y="117282"/>
                    <a:pt x="37614" y="117104"/>
                    <a:pt x="37436" y="116749"/>
                  </a:cubicBezTo>
                  <a:cubicBezTo>
                    <a:pt x="37436" y="116749"/>
                    <a:pt x="37792" y="116572"/>
                    <a:pt x="37792" y="116572"/>
                  </a:cubicBezTo>
                  <a:close/>
                  <a:moveTo>
                    <a:pt x="51465" y="108048"/>
                  </a:moveTo>
                  <a:cubicBezTo>
                    <a:pt x="55727" y="108580"/>
                    <a:pt x="59989" y="109291"/>
                    <a:pt x="63364" y="112487"/>
                  </a:cubicBezTo>
                  <a:cubicBezTo>
                    <a:pt x="66560" y="115329"/>
                    <a:pt x="68514" y="119413"/>
                    <a:pt x="68691" y="123675"/>
                  </a:cubicBezTo>
                  <a:cubicBezTo>
                    <a:pt x="68869" y="125096"/>
                    <a:pt x="68691" y="126694"/>
                    <a:pt x="67981" y="128115"/>
                  </a:cubicBezTo>
                  <a:cubicBezTo>
                    <a:pt x="65183" y="135217"/>
                    <a:pt x="58537" y="139125"/>
                    <a:pt x="51758" y="139125"/>
                  </a:cubicBezTo>
                  <a:cubicBezTo>
                    <a:pt x="47351" y="139125"/>
                    <a:pt x="42888" y="137473"/>
                    <a:pt x="39390" y="133975"/>
                  </a:cubicBezTo>
                  <a:cubicBezTo>
                    <a:pt x="35483" y="130068"/>
                    <a:pt x="34595" y="124030"/>
                    <a:pt x="37081" y="119235"/>
                  </a:cubicBezTo>
                  <a:lnTo>
                    <a:pt x="37081" y="119235"/>
                  </a:lnTo>
                  <a:cubicBezTo>
                    <a:pt x="37081" y="121544"/>
                    <a:pt x="37081" y="123497"/>
                    <a:pt x="37081" y="125451"/>
                  </a:cubicBezTo>
                  <a:cubicBezTo>
                    <a:pt x="37081" y="127049"/>
                    <a:pt x="37614" y="128825"/>
                    <a:pt x="38502" y="130246"/>
                  </a:cubicBezTo>
                  <a:cubicBezTo>
                    <a:pt x="39160" y="131727"/>
                    <a:pt x="40582" y="132751"/>
                    <a:pt x="42201" y="132751"/>
                  </a:cubicBezTo>
                  <a:cubicBezTo>
                    <a:pt x="42328" y="132751"/>
                    <a:pt x="42457" y="132745"/>
                    <a:pt x="42586" y="132732"/>
                  </a:cubicBezTo>
                  <a:cubicBezTo>
                    <a:pt x="43119" y="132732"/>
                    <a:pt x="43474" y="132377"/>
                    <a:pt x="43474" y="132022"/>
                  </a:cubicBezTo>
                  <a:cubicBezTo>
                    <a:pt x="43652" y="131666"/>
                    <a:pt x="43474" y="131489"/>
                    <a:pt x="43474" y="131134"/>
                  </a:cubicBezTo>
                  <a:cubicBezTo>
                    <a:pt x="43297" y="130956"/>
                    <a:pt x="43297" y="130778"/>
                    <a:pt x="43119" y="130778"/>
                  </a:cubicBezTo>
                  <a:cubicBezTo>
                    <a:pt x="39923" y="129535"/>
                    <a:pt x="39745" y="126694"/>
                    <a:pt x="39745" y="123853"/>
                  </a:cubicBezTo>
                  <a:cubicBezTo>
                    <a:pt x="39390" y="118880"/>
                    <a:pt x="41876" y="114263"/>
                    <a:pt x="46138" y="111777"/>
                  </a:cubicBezTo>
                  <a:cubicBezTo>
                    <a:pt x="47559" y="110889"/>
                    <a:pt x="49867" y="110711"/>
                    <a:pt x="50222" y="108403"/>
                  </a:cubicBezTo>
                  <a:cubicBezTo>
                    <a:pt x="50400" y="108225"/>
                    <a:pt x="51110" y="108048"/>
                    <a:pt x="51465" y="108048"/>
                  </a:cubicBezTo>
                  <a:close/>
                  <a:moveTo>
                    <a:pt x="123920" y="140546"/>
                  </a:moveTo>
                  <a:cubicBezTo>
                    <a:pt x="126761" y="140546"/>
                    <a:pt x="129780" y="141789"/>
                    <a:pt x="131733" y="143920"/>
                  </a:cubicBezTo>
                  <a:cubicBezTo>
                    <a:pt x="134575" y="146583"/>
                    <a:pt x="136706" y="149958"/>
                    <a:pt x="137416" y="153864"/>
                  </a:cubicBezTo>
                  <a:cubicBezTo>
                    <a:pt x="138482" y="157416"/>
                    <a:pt x="137771" y="161323"/>
                    <a:pt x="135463" y="164342"/>
                  </a:cubicBezTo>
                  <a:cubicBezTo>
                    <a:pt x="132444" y="169314"/>
                    <a:pt x="127471" y="173044"/>
                    <a:pt x="121966" y="174819"/>
                  </a:cubicBezTo>
                  <a:cubicBezTo>
                    <a:pt x="120661" y="175109"/>
                    <a:pt x="119475" y="175399"/>
                    <a:pt x="118310" y="175399"/>
                  </a:cubicBezTo>
                  <a:cubicBezTo>
                    <a:pt x="118048" y="175399"/>
                    <a:pt x="117787" y="175385"/>
                    <a:pt x="117527" y="175352"/>
                  </a:cubicBezTo>
                  <a:cubicBezTo>
                    <a:pt x="108115" y="175352"/>
                    <a:pt x="101189" y="166651"/>
                    <a:pt x="103498" y="157594"/>
                  </a:cubicBezTo>
                  <a:cubicBezTo>
                    <a:pt x="104385" y="153509"/>
                    <a:pt x="106516" y="149780"/>
                    <a:pt x="109358" y="146761"/>
                  </a:cubicBezTo>
                  <a:cubicBezTo>
                    <a:pt x="110423" y="145163"/>
                    <a:pt x="112199" y="143920"/>
                    <a:pt x="114330" y="143742"/>
                  </a:cubicBezTo>
                  <a:cubicBezTo>
                    <a:pt x="114863" y="143742"/>
                    <a:pt x="115751" y="143565"/>
                    <a:pt x="115928" y="143209"/>
                  </a:cubicBezTo>
                  <a:cubicBezTo>
                    <a:pt x="117882" y="140190"/>
                    <a:pt x="121078" y="140723"/>
                    <a:pt x="123920" y="140546"/>
                  </a:cubicBezTo>
                  <a:close/>
                  <a:moveTo>
                    <a:pt x="20903" y="0"/>
                  </a:moveTo>
                  <a:cubicBezTo>
                    <a:pt x="20270" y="0"/>
                    <a:pt x="19625" y="25"/>
                    <a:pt x="18968" y="76"/>
                  </a:cubicBezTo>
                  <a:cubicBezTo>
                    <a:pt x="14883" y="254"/>
                    <a:pt x="10976" y="2029"/>
                    <a:pt x="8135" y="4871"/>
                  </a:cubicBezTo>
                  <a:cubicBezTo>
                    <a:pt x="4939" y="8423"/>
                    <a:pt x="2808" y="12862"/>
                    <a:pt x="2097" y="17657"/>
                  </a:cubicBezTo>
                  <a:cubicBezTo>
                    <a:pt x="0" y="29365"/>
                    <a:pt x="9080" y="40041"/>
                    <a:pt x="20877" y="40041"/>
                  </a:cubicBezTo>
                  <a:cubicBezTo>
                    <a:pt x="21068" y="40041"/>
                    <a:pt x="21261" y="40038"/>
                    <a:pt x="21454" y="40033"/>
                  </a:cubicBezTo>
                  <a:cubicBezTo>
                    <a:pt x="25893" y="40033"/>
                    <a:pt x="30333" y="38790"/>
                    <a:pt x="34240" y="36481"/>
                  </a:cubicBezTo>
                  <a:cubicBezTo>
                    <a:pt x="35055" y="35888"/>
                    <a:pt x="35994" y="35604"/>
                    <a:pt x="36928" y="35604"/>
                  </a:cubicBezTo>
                  <a:cubicBezTo>
                    <a:pt x="38231" y="35604"/>
                    <a:pt x="39524" y="36157"/>
                    <a:pt x="40455" y="37191"/>
                  </a:cubicBezTo>
                  <a:cubicBezTo>
                    <a:pt x="42586" y="38967"/>
                    <a:pt x="45072" y="40565"/>
                    <a:pt x="47559" y="42164"/>
                  </a:cubicBezTo>
                  <a:cubicBezTo>
                    <a:pt x="52531" y="45538"/>
                    <a:pt x="57326" y="48734"/>
                    <a:pt x="62298" y="51931"/>
                  </a:cubicBezTo>
                  <a:cubicBezTo>
                    <a:pt x="63008" y="52464"/>
                    <a:pt x="64074" y="52641"/>
                    <a:pt x="64074" y="54062"/>
                  </a:cubicBezTo>
                  <a:cubicBezTo>
                    <a:pt x="61410" y="57436"/>
                    <a:pt x="59812" y="61520"/>
                    <a:pt x="59634" y="65960"/>
                  </a:cubicBezTo>
                  <a:cubicBezTo>
                    <a:pt x="59279" y="68091"/>
                    <a:pt x="59812" y="70577"/>
                    <a:pt x="60877" y="72531"/>
                  </a:cubicBezTo>
                  <a:cubicBezTo>
                    <a:pt x="62476" y="75727"/>
                    <a:pt x="64429" y="78746"/>
                    <a:pt x="66738" y="81410"/>
                  </a:cubicBezTo>
                  <a:cubicBezTo>
                    <a:pt x="67803" y="82475"/>
                    <a:pt x="67803" y="84074"/>
                    <a:pt x="66915" y="85317"/>
                  </a:cubicBezTo>
                  <a:cubicBezTo>
                    <a:pt x="64074" y="90644"/>
                    <a:pt x="61588" y="95794"/>
                    <a:pt x="58569" y="101299"/>
                  </a:cubicBezTo>
                  <a:cubicBezTo>
                    <a:pt x="56729" y="104865"/>
                    <a:pt x="56527" y="105972"/>
                    <a:pt x="55070" y="105972"/>
                  </a:cubicBezTo>
                  <a:cubicBezTo>
                    <a:pt x="54277" y="105972"/>
                    <a:pt x="53113" y="105644"/>
                    <a:pt x="51110" y="105206"/>
                  </a:cubicBezTo>
                  <a:cubicBezTo>
                    <a:pt x="50221" y="104933"/>
                    <a:pt x="49332" y="104791"/>
                    <a:pt x="48453" y="104791"/>
                  </a:cubicBezTo>
                  <a:cubicBezTo>
                    <a:pt x="47050" y="104791"/>
                    <a:pt x="45672" y="105152"/>
                    <a:pt x="44362" y="105917"/>
                  </a:cubicBezTo>
                  <a:cubicBezTo>
                    <a:pt x="37259" y="109468"/>
                    <a:pt x="32642" y="116927"/>
                    <a:pt x="32819" y="124918"/>
                  </a:cubicBezTo>
                  <a:cubicBezTo>
                    <a:pt x="32819" y="128647"/>
                    <a:pt x="34240" y="132377"/>
                    <a:pt x="36726" y="135218"/>
                  </a:cubicBezTo>
                  <a:cubicBezTo>
                    <a:pt x="40643" y="139436"/>
                    <a:pt x="46094" y="141610"/>
                    <a:pt x="51568" y="141610"/>
                  </a:cubicBezTo>
                  <a:cubicBezTo>
                    <a:pt x="55773" y="141610"/>
                    <a:pt x="59992" y="140327"/>
                    <a:pt x="63541" y="137704"/>
                  </a:cubicBezTo>
                  <a:cubicBezTo>
                    <a:pt x="66205" y="135396"/>
                    <a:pt x="68336" y="132732"/>
                    <a:pt x="69934" y="129713"/>
                  </a:cubicBezTo>
                  <a:cubicBezTo>
                    <a:pt x="71000" y="127759"/>
                    <a:pt x="71532" y="125451"/>
                    <a:pt x="71355" y="123142"/>
                  </a:cubicBezTo>
                  <a:cubicBezTo>
                    <a:pt x="71000" y="117815"/>
                    <a:pt x="68336" y="112842"/>
                    <a:pt x="63896" y="109823"/>
                  </a:cubicBezTo>
                  <a:cubicBezTo>
                    <a:pt x="62831" y="109113"/>
                    <a:pt x="61765" y="108403"/>
                    <a:pt x="60522" y="107515"/>
                  </a:cubicBezTo>
                  <a:cubicBezTo>
                    <a:pt x="59279" y="106627"/>
                    <a:pt x="59102" y="106272"/>
                    <a:pt x="59812" y="104851"/>
                  </a:cubicBezTo>
                  <a:cubicBezTo>
                    <a:pt x="62831" y="98813"/>
                    <a:pt x="65850" y="92953"/>
                    <a:pt x="68869" y="87093"/>
                  </a:cubicBezTo>
                  <a:cubicBezTo>
                    <a:pt x="69758" y="85536"/>
                    <a:pt x="70091" y="84954"/>
                    <a:pt x="70868" y="84954"/>
                  </a:cubicBezTo>
                  <a:cubicBezTo>
                    <a:pt x="71333" y="84954"/>
                    <a:pt x="71957" y="85162"/>
                    <a:pt x="72953" y="85494"/>
                  </a:cubicBezTo>
                  <a:cubicBezTo>
                    <a:pt x="75389" y="86306"/>
                    <a:pt x="77940" y="86712"/>
                    <a:pt x="80508" y="86712"/>
                  </a:cubicBezTo>
                  <a:cubicBezTo>
                    <a:pt x="82434" y="86712"/>
                    <a:pt x="84369" y="86484"/>
                    <a:pt x="86272" y="86027"/>
                  </a:cubicBezTo>
                  <a:cubicBezTo>
                    <a:pt x="87337" y="85849"/>
                    <a:pt x="88580" y="85317"/>
                    <a:pt x="89824" y="84962"/>
                  </a:cubicBezTo>
                  <a:cubicBezTo>
                    <a:pt x="90521" y="84708"/>
                    <a:pt x="90991" y="84545"/>
                    <a:pt x="91349" y="84545"/>
                  </a:cubicBezTo>
                  <a:cubicBezTo>
                    <a:pt x="91994" y="84545"/>
                    <a:pt x="92271" y="85075"/>
                    <a:pt x="92843" y="86560"/>
                  </a:cubicBezTo>
                  <a:cubicBezTo>
                    <a:pt x="93908" y="89401"/>
                    <a:pt x="94796" y="92420"/>
                    <a:pt x="95861" y="95261"/>
                  </a:cubicBezTo>
                  <a:cubicBezTo>
                    <a:pt x="97815" y="101832"/>
                    <a:pt x="99591" y="108403"/>
                    <a:pt x="102077" y="114796"/>
                  </a:cubicBezTo>
                  <a:cubicBezTo>
                    <a:pt x="104918" y="122610"/>
                    <a:pt x="107937" y="130601"/>
                    <a:pt x="110956" y="138592"/>
                  </a:cubicBezTo>
                  <a:cubicBezTo>
                    <a:pt x="111666" y="140368"/>
                    <a:pt x="111666" y="141256"/>
                    <a:pt x="109891" y="142499"/>
                  </a:cubicBezTo>
                  <a:cubicBezTo>
                    <a:pt x="105629" y="146051"/>
                    <a:pt x="102432" y="150845"/>
                    <a:pt x="101011" y="156351"/>
                  </a:cubicBezTo>
                  <a:cubicBezTo>
                    <a:pt x="97713" y="167501"/>
                    <a:pt x="106498" y="178235"/>
                    <a:pt x="117417" y="178235"/>
                  </a:cubicBezTo>
                  <a:cubicBezTo>
                    <a:pt x="118845" y="178235"/>
                    <a:pt x="120310" y="178051"/>
                    <a:pt x="121789" y="177661"/>
                  </a:cubicBezTo>
                  <a:cubicBezTo>
                    <a:pt x="128714" y="175707"/>
                    <a:pt x="134752" y="171268"/>
                    <a:pt x="138304" y="164875"/>
                  </a:cubicBezTo>
                  <a:cubicBezTo>
                    <a:pt x="140435" y="161501"/>
                    <a:pt x="141145" y="157239"/>
                    <a:pt x="140080" y="153332"/>
                  </a:cubicBezTo>
                  <a:cubicBezTo>
                    <a:pt x="139369" y="149958"/>
                    <a:pt x="137771" y="146583"/>
                    <a:pt x="135463" y="143920"/>
                  </a:cubicBezTo>
                  <a:cubicBezTo>
                    <a:pt x="132059" y="140220"/>
                    <a:pt x="128162" y="137754"/>
                    <a:pt x="123258" y="137754"/>
                  </a:cubicBezTo>
                  <a:cubicBezTo>
                    <a:pt x="122277" y="137754"/>
                    <a:pt x="121256" y="137852"/>
                    <a:pt x="120190" y="138059"/>
                  </a:cubicBezTo>
                  <a:cubicBezTo>
                    <a:pt x="119125" y="138415"/>
                    <a:pt x="118059" y="138415"/>
                    <a:pt x="116994" y="138592"/>
                  </a:cubicBezTo>
                  <a:cubicBezTo>
                    <a:pt x="116372" y="138675"/>
                    <a:pt x="115876" y="138729"/>
                    <a:pt x="115467" y="138729"/>
                  </a:cubicBezTo>
                  <a:cubicBezTo>
                    <a:pt x="114126" y="138729"/>
                    <a:pt x="113726" y="138148"/>
                    <a:pt x="112909" y="136106"/>
                  </a:cubicBezTo>
                  <a:cubicBezTo>
                    <a:pt x="110778" y="130778"/>
                    <a:pt x="108825" y="125451"/>
                    <a:pt x="106872" y="120123"/>
                  </a:cubicBezTo>
                  <a:cubicBezTo>
                    <a:pt x="102432" y="108580"/>
                    <a:pt x="99413" y="96505"/>
                    <a:pt x="95151" y="84962"/>
                  </a:cubicBezTo>
                  <a:cubicBezTo>
                    <a:pt x="94618" y="83186"/>
                    <a:pt x="94618" y="83008"/>
                    <a:pt x="96394" y="81943"/>
                  </a:cubicBezTo>
                  <a:cubicBezTo>
                    <a:pt x="100123" y="79634"/>
                    <a:pt x="103142" y="76260"/>
                    <a:pt x="105096" y="72531"/>
                  </a:cubicBezTo>
                  <a:cubicBezTo>
                    <a:pt x="105796" y="71247"/>
                    <a:pt x="106036" y="70807"/>
                    <a:pt x="106722" y="70807"/>
                  </a:cubicBezTo>
                  <a:cubicBezTo>
                    <a:pt x="107081" y="70807"/>
                    <a:pt x="107561" y="70927"/>
                    <a:pt x="108292" y="71110"/>
                  </a:cubicBezTo>
                  <a:cubicBezTo>
                    <a:pt x="115396" y="73241"/>
                    <a:pt x="122321" y="75194"/>
                    <a:pt x="129247" y="77503"/>
                  </a:cubicBezTo>
                  <a:cubicBezTo>
                    <a:pt x="131201" y="78036"/>
                    <a:pt x="133154" y="78391"/>
                    <a:pt x="135107" y="78391"/>
                  </a:cubicBezTo>
                  <a:cubicBezTo>
                    <a:pt x="135352" y="78268"/>
                    <a:pt x="135598" y="78061"/>
                    <a:pt x="135843" y="78061"/>
                  </a:cubicBezTo>
                  <a:cubicBezTo>
                    <a:pt x="135953" y="78061"/>
                    <a:pt x="136063" y="78103"/>
                    <a:pt x="136173" y="78213"/>
                  </a:cubicBezTo>
                  <a:cubicBezTo>
                    <a:pt x="136351" y="78568"/>
                    <a:pt x="136173" y="78924"/>
                    <a:pt x="135818" y="79279"/>
                  </a:cubicBezTo>
                  <a:cubicBezTo>
                    <a:pt x="135285" y="80522"/>
                    <a:pt x="134752" y="81765"/>
                    <a:pt x="134397" y="83186"/>
                  </a:cubicBezTo>
                  <a:cubicBezTo>
                    <a:pt x="131911" y="89579"/>
                    <a:pt x="132621" y="96860"/>
                    <a:pt x="136351" y="102720"/>
                  </a:cubicBezTo>
                  <a:cubicBezTo>
                    <a:pt x="141175" y="109761"/>
                    <a:pt x="149159" y="113739"/>
                    <a:pt x="157420" y="113739"/>
                  </a:cubicBezTo>
                  <a:cubicBezTo>
                    <a:pt x="160410" y="113739"/>
                    <a:pt x="163436" y="113217"/>
                    <a:pt x="166362" y="112132"/>
                  </a:cubicBezTo>
                  <a:cubicBezTo>
                    <a:pt x="174886" y="108403"/>
                    <a:pt x="179326" y="101477"/>
                    <a:pt x="180569" y="92598"/>
                  </a:cubicBezTo>
                  <a:cubicBezTo>
                    <a:pt x="180746" y="90289"/>
                    <a:pt x="180391" y="88158"/>
                    <a:pt x="179503" y="86027"/>
                  </a:cubicBezTo>
                  <a:cubicBezTo>
                    <a:pt x="175627" y="74862"/>
                    <a:pt x="165114" y="67623"/>
                    <a:pt x="153642" y="67623"/>
                  </a:cubicBezTo>
                  <a:cubicBezTo>
                    <a:pt x="151977" y="67623"/>
                    <a:pt x="150292" y="67776"/>
                    <a:pt x="148604" y="68091"/>
                  </a:cubicBezTo>
                  <a:cubicBezTo>
                    <a:pt x="145585" y="68801"/>
                    <a:pt x="142566" y="69512"/>
                    <a:pt x="141145" y="72708"/>
                  </a:cubicBezTo>
                  <a:cubicBezTo>
                    <a:pt x="140613" y="73419"/>
                    <a:pt x="140080" y="73951"/>
                    <a:pt x="139369" y="74306"/>
                  </a:cubicBezTo>
                  <a:cubicBezTo>
                    <a:pt x="137620" y="75123"/>
                    <a:pt x="135717" y="75556"/>
                    <a:pt x="133812" y="75556"/>
                  </a:cubicBezTo>
                  <a:cubicBezTo>
                    <a:pt x="132816" y="75556"/>
                    <a:pt x="131820" y="75438"/>
                    <a:pt x="130845" y="75194"/>
                  </a:cubicBezTo>
                  <a:cubicBezTo>
                    <a:pt x="123742" y="73063"/>
                    <a:pt x="116461" y="70755"/>
                    <a:pt x="109180" y="68624"/>
                  </a:cubicBezTo>
                  <a:cubicBezTo>
                    <a:pt x="106872" y="67913"/>
                    <a:pt x="106872" y="67913"/>
                    <a:pt x="106872" y="65427"/>
                  </a:cubicBezTo>
                  <a:cubicBezTo>
                    <a:pt x="106872" y="59922"/>
                    <a:pt x="105096" y="54595"/>
                    <a:pt x="101722" y="50333"/>
                  </a:cubicBezTo>
                  <a:cubicBezTo>
                    <a:pt x="99946" y="48912"/>
                    <a:pt x="99591" y="46603"/>
                    <a:pt x="100834" y="44650"/>
                  </a:cubicBezTo>
                  <a:cubicBezTo>
                    <a:pt x="101722" y="42696"/>
                    <a:pt x="102610" y="40388"/>
                    <a:pt x="103498" y="38434"/>
                  </a:cubicBezTo>
                  <a:cubicBezTo>
                    <a:pt x="105273" y="34705"/>
                    <a:pt x="107227" y="31153"/>
                    <a:pt x="109003" y="27602"/>
                  </a:cubicBezTo>
                  <a:cubicBezTo>
                    <a:pt x="111844" y="22452"/>
                    <a:pt x="114508" y="17302"/>
                    <a:pt x="117349" y="12152"/>
                  </a:cubicBezTo>
                  <a:cubicBezTo>
                    <a:pt x="117704" y="11441"/>
                    <a:pt x="117527" y="10554"/>
                    <a:pt x="116816" y="10198"/>
                  </a:cubicBezTo>
                  <a:cubicBezTo>
                    <a:pt x="116668" y="10099"/>
                    <a:pt x="116505" y="10055"/>
                    <a:pt x="116340" y="10055"/>
                  </a:cubicBezTo>
                  <a:cubicBezTo>
                    <a:pt x="115915" y="10055"/>
                    <a:pt x="115474" y="10347"/>
                    <a:pt x="115218" y="10731"/>
                  </a:cubicBezTo>
                  <a:cubicBezTo>
                    <a:pt x="114508" y="11619"/>
                    <a:pt x="113975" y="12507"/>
                    <a:pt x="113442" y="13395"/>
                  </a:cubicBezTo>
                  <a:cubicBezTo>
                    <a:pt x="110778" y="18367"/>
                    <a:pt x="108292" y="23340"/>
                    <a:pt x="105629" y="28134"/>
                  </a:cubicBezTo>
                  <a:cubicBezTo>
                    <a:pt x="102787" y="33107"/>
                    <a:pt x="100301" y="38434"/>
                    <a:pt x="98348" y="43762"/>
                  </a:cubicBezTo>
                  <a:cubicBezTo>
                    <a:pt x="97992" y="44472"/>
                    <a:pt x="97637" y="45005"/>
                    <a:pt x="97282" y="45715"/>
                  </a:cubicBezTo>
                  <a:cubicBezTo>
                    <a:pt x="96749" y="45715"/>
                    <a:pt x="96217" y="45538"/>
                    <a:pt x="95684" y="45360"/>
                  </a:cubicBezTo>
                  <a:cubicBezTo>
                    <a:pt x="92403" y="43887"/>
                    <a:pt x="89197" y="43222"/>
                    <a:pt x="86058" y="43222"/>
                  </a:cubicBezTo>
                  <a:cubicBezTo>
                    <a:pt x="80872" y="43222"/>
                    <a:pt x="75867" y="45037"/>
                    <a:pt x="71000" y="48024"/>
                  </a:cubicBezTo>
                  <a:cubicBezTo>
                    <a:pt x="69934" y="48734"/>
                    <a:pt x="68691" y="49445"/>
                    <a:pt x="67626" y="50333"/>
                  </a:cubicBezTo>
                  <a:cubicBezTo>
                    <a:pt x="67245" y="50713"/>
                    <a:pt x="66762" y="50890"/>
                    <a:pt x="66287" y="50890"/>
                  </a:cubicBezTo>
                  <a:cubicBezTo>
                    <a:pt x="65875" y="50890"/>
                    <a:pt x="65469" y="50757"/>
                    <a:pt x="65139" y="50510"/>
                  </a:cubicBezTo>
                  <a:cubicBezTo>
                    <a:pt x="64252" y="49800"/>
                    <a:pt x="63364" y="49267"/>
                    <a:pt x="62298" y="48557"/>
                  </a:cubicBezTo>
                  <a:cubicBezTo>
                    <a:pt x="58036" y="45715"/>
                    <a:pt x="53596" y="42874"/>
                    <a:pt x="49157" y="40033"/>
                  </a:cubicBezTo>
                  <a:cubicBezTo>
                    <a:pt x="47381" y="38790"/>
                    <a:pt x="45605" y="37546"/>
                    <a:pt x="43829" y="36303"/>
                  </a:cubicBezTo>
                  <a:cubicBezTo>
                    <a:pt x="42764" y="35593"/>
                    <a:pt x="41343" y="34883"/>
                    <a:pt x="40988" y="33462"/>
                  </a:cubicBezTo>
                  <a:cubicBezTo>
                    <a:pt x="40455" y="32219"/>
                    <a:pt x="41521" y="31153"/>
                    <a:pt x="41876" y="30088"/>
                  </a:cubicBezTo>
                  <a:cubicBezTo>
                    <a:pt x="45985" y="17932"/>
                    <a:pt x="37880" y="0"/>
                    <a:pt x="2090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4085250" y="238775"/>
              <a:ext cx="945650" cy="869525"/>
            </a:xfrm>
            <a:custGeom>
              <a:avLst/>
              <a:gdLst/>
              <a:ahLst/>
              <a:cxnLst/>
              <a:rect l="l" t="t" r="r" b="b"/>
              <a:pathLst>
                <a:path w="37826" h="34781" extrusionOk="0">
                  <a:moveTo>
                    <a:pt x="20915" y="2812"/>
                  </a:moveTo>
                  <a:cubicBezTo>
                    <a:pt x="23974" y="2812"/>
                    <a:pt x="26887" y="4191"/>
                    <a:pt x="28946" y="6545"/>
                  </a:cubicBezTo>
                  <a:cubicBezTo>
                    <a:pt x="33208" y="10984"/>
                    <a:pt x="34807" y="17377"/>
                    <a:pt x="33386" y="23238"/>
                  </a:cubicBezTo>
                  <a:cubicBezTo>
                    <a:pt x="32498" y="28210"/>
                    <a:pt x="28769" y="30696"/>
                    <a:pt x="24152" y="31762"/>
                  </a:cubicBezTo>
                  <a:cubicBezTo>
                    <a:pt x="23264" y="31939"/>
                    <a:pt x="22376" y="31939"/>
                    <a:pt x="21488" y="31939"/>
                  </a:cubicBezTo>
                  <a:cubicBezTo>
                    <a:pt x="17581" y="31762"/>
                    <a:pt x="13852" y="30519"/>
                    <a:pt x="10655" y="28210"/>
                  </a:cubicBezTo>
                  <a:cubicBezTo>
                    <a:pt x="7814" y="25724"/>
                    <a:pt x="6216" y="21995"/>
                    <a:pt x="6216" y="18088"/>
                  </a:cubicBezTo>
                  <a:cubicBezTo>
                    <a:pt x="6216" y="16667"/>
                    <a:pt x="6216" y="15246"/>
                    <a:pt x="6393" y="13826"/>
                  </a:cubicBezTo>
                  <a:cubicBezTo>
                    <a:pt x="6748" y="10452"/>
                    <a:pt x="8702" y="7433"/>
                    <a:pt x="11721" y="5657"/>
                  </a:cubicBezTo>
                  <a:cubicBezTo>
                    <a:pt x="13852" y="4236"/>
                    <a:pt x="16338" y="3348"/>
                    <a:pt x="19002" y="2993"/>
                  </a:cubicBezTo>
                  <a:cubicBezTo>
                    <a:pt x="19642" y="2871"/>
                    <a:pt x="20281" y="2812"/>
                    <a:pt x="20915" y="2812"/>
                  </a:cubicBezTo>
                  <a:close/>
                  <a:moveTo>
                    <a:pt x="20934" y="1"/>
                  </a:moveTo>
                  <a:cubicBezTo>
                    <a:pt x="20289" y="1"/>
                    <a:pt x="19642" y="50"/>
                    <a:pt x="19002" y="152"/>
                  </a:cubicBezTo>
                  <a:cubicBezTo>
                    <a:pt x="15095" y="507"/>
                    <a:pt x="11366" y="2283"/>
                    <a:pt x="8347" y="4769"/>
                  </a:cubicBezTo>
                  <a:cubicBezTo>
                    <a:pt x="7104" y="5834"/>
                    <a:pt x="6038" y="7077"/>
                    <a:pt x="5328" y="8320"/>
                  </a:cubicBezTo>
                  <a:cubicBezTo>
                    <a:pt x="0" y="18976"/>
                    <a:pt x="5505" y="34070"/>
                    <a:pt x="21133" y="34781"/>
                  </a:cubicBezTo>
                  <a:cubicBezTo>
                    <a:pt x="22198" y="34781"/>
                    <a:pt x="23441" y="34603"/>
                    <a:pt x="24507" y="34425"/>
                  </a:cubicBezTo>
                  <a:cubicBezTo>
                    <a:pt x="30012" y="33005"/>
                    <a:pt x="34096" y="30341"/>
                    <a:pt x="35872" y="24658"/>
                  </a:cubicBezTo>
                  <a:cubicBezTo>
                    <a:pt x="37826" y="16489"/>
                    <a:pt x="34984" y="7965"/>
                    <a:pt x="28591" y="2638"/>
                  </a:cubicBezTo>
                  <a:cubicBezTo>
                    <a:pt x="26433" y="911"/>
                    <a:pt x="23692" y="1"/>
                    <a:pt x="20934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4906575" y="2750925"/>
              <a:ext cx="230875" cy="707050"/>
            </a:xfrm>
            <a:custGeom>
              <a:avLst/>
              <a:gdLst/>
              <a:ahLst/>
              <a:cxnLst/>
              <a:rect l="l" t="t" r="r" b="b"/>
              <a:pathLst>
                <a:path w="9235" h="28282" extrusionOk="0">
                  <a:moveTo>
                    <a:pt x="6038" y="1"/>
                  </a:moveTo>
                  <a:cubicBezTo>
                    <a:pt x="6094" y="1"/>
                    <a:pt x="6155" y="5"/>
                    <a:pt x="6219" y="13"/>
                  </a:cubicBezTo>
                  <a:lnTo>
                    <a:pt x="6219" y="13"/>
                  </a:lnTo>
                  <a:cubicBezTo>
                    <a:pt x="6218" y="9"/>
                    <a:pt x="6217" y="5"/>
                    <a:pt x="6216" y="1"/>
                  </a:cubicBezTo>
                  <a:close/>
                  <a:moveTo>
                    <a:pt x="6219" y="13"/>
                  </a:moveTo>
                  <a:lnTo>
                    <a:pt x="6219" y="13"/>
                  </a:lnTo>
                  <a:cubicBezTo>
                    <a:pt x="6389" y="715"/>
                    <a:pt x="6036" y="1069"/>
                    <a:pt x="5683" y="1599"/>
                  </a:cubicBezTo>
                  <a:cubicBezTo>
                    <a:pt x="3019" y="4796"/>
                    <a:pt x="1421" y="8703"/>
                    <a:pt x="1066" y="12787"/>
                  </a:cubicBezTo>
                  <a:cubicBezTo>
                    <a:pt x="0" y="19003"/>
                    <a:pt x="3197" y="23620"/>
                    <a:pt x="7281" y="27882"/>
                  </a:cubicBezTo>
                  <a:cubicBezTo>
                    <a:pt x="7459" y="28148"/>
                    <a:pt x="7770" y="28281"/>
                    <a:pt x="8080" y="28281"/>
                  </a:cubicBezTo>
                  <a:cubicBezTo>
                    <a:pt x="8391" y="28281"/>
                    <a:pt x="8702" y="28148"/>
                    <a:pt x="8879" y="27882"/>
                  </a:cubicBezTo>
                  <a:cubicBezTo>
                    <a:pt x="9057" y="27527"/>
                    <a:pt x="9235" y="26994"/>
                    <a:pt x="9057" y="26639"/>
                  </a:cubicBezTo>
                  <a:cubicBezTo>
                    <a:pt x="7814" y="24863"/>
                    <a:pt x="6571" y="23087"/>
                    <a:pt x="5328" y="21134"/>
                  </a:cubicBezTo>
                  <a:cubicBezTo>
                    <a:pt x="3552" y="18470"/>
                    <a:pt x="3019" y="15096"/>
                    <a:pt x="3907" y="11899"/>
                  </a:cubicBezTo>
                  <a:cubicBezTo>
                    <a:pt x="4440" y="8347"/>
                    <a:pt x="5860" y="5151"/>
                    <a:pt x="8347" y="2487"/>
                  </a:cubicBezTo>
                  <a:cubicBezTo>
                    <a:pt x="9057" y="1777"/>
                    <a:pt x="9057" y="534"/>
                    <a:pt x="7281" y="179"/>
                  </a:cubicBezTo>
                  <a:cubicBezTo>
                    <a:pt x="6982" y="179"/>
                    <a:pt x="6557" y="53"/>
                    <a:pt x="6219" y="13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5248425" y="3446825"/>
              <a:ext cx="226425" cy="89950"/>
            </a:xfrm>
            <a:custGeom>
              <a:avLst/>
              <a:gdLst/>
              <a:ahLst/>
              <a:cxnLst/>
              <a:rect l="l" t="t" r="r" b="b"/>
              <a:pathLst>
                <a:path w="9057" h="3598" extrusionOk="0">
                  <a:moveTo>
                    <a:pt x="1426" y="1"/>
                  </a:moveTo>
                  <a:cubicBezTo>
                    <a:pt x="888" y="1"/>
                    <a:pt x="472" y="345"/>
                    <a:pt x="178" y="934"/>
                  </a:cubicBezTo>
                  <a:cubicBezTo>
                    <a:pt x="0" y="1466"/>
                    <a:pt x="178" y="2177"/>
                    <a:pt x="888" y="2354"/>
                  </a:cubicBezTo>
                  <a:cubicBezTo>
                    <a:pt x="2486" y="3065"/>
                    <a:pt x="4262" y="3420"/>
                    <a:pt x="6216" y="3597"/>
                  </a:cubicBezTo>
                  <a:cubicBezTo>
                    <a:pt x="6926" y="3420"/>
                    <a:pt x="7636" y="3242"/>
                    <a:pt x="8347" y="2532"/>
                  </a:cubicBezTo>
                  <a:cubicBezTo>
                    <a:pt x="8879" y="2354"/>
                    <a:pt x="9057" y="1644"/>
                    <a:pt x="8879" y="934"/>
                  </a:cubicBezTo>
                  <a:cubicBezTo>
                    <a:pt x="8733" y="495"/>
                    <a:pt x="8347" y="177"/>
                    <a:pt x="7818" y="177"/>
                  </a:cubicBezTo>
                  <a:cubicBezTo>
                    <a:pt x="7705" y="177"/>
                    <a:pt x="7585" y="192"/>
                    <a:pt x="7459" y="223"/>
                  </a:cubicBezTo>
                  <a:cubicBezTo>
                    <a:pt x="6748" y="490"/>
                    <a:pt x="5994" y="623"/>
                    <a:pt x="5239" y="623"/>
                  </a:cubicBezTo>
                  <a:cubicBezTo>
                    <a:pt x="4484" y="623"/>
                    <a:pt x="3729" y="490"/>
                    <a:pt x="3019" y="223"/>
                  </a:cubicBezTo>
                  <a:cubicBezTo>
                    <a:pt x="2664" y="223"/>
                    <a:pt x="2131" y="46"/>
                    <a:pt x="1776" y="46"/>
                  </a:cubicBezTo>
                  <a:cubicBezTo>
                    <a:pt x="1654" y="15"/>
                    <a:pt x="1537" y="1"/>
                    <a:pt x="1426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3055250" y="2287475"/>
              <a:ext cx="621575" cy="600000"/>
            </a:xfrm>
            <a:custGeom>
              <a:avLst/>
              <a:gdLst/>
              <a:ahLst/>
              <a:cxnLst/>
              <a:rect l="l" t="t" r="r" b="b"/>
              <a:pathLst>
                <a:path w="24863" h="24000" extrusionOk="0">
                  <a:moveTo>
                    <a:pt x="6178" y="0"/>
                  </a:moveTo>
                  <a:cubicBezTo>
                    <a:pt x="5848" y="0"/>
                    <a:pt x="5588" y="165"/>
                    <a:pt x="5328" y="425"/>
                  </a:cubicBezTo>
                  <a:cubicBezTo>
                    <a:pt x="4085" y="2201"/>
                    <a:pt x="3375" y="4332"/>
                    <a:pt x="3020" y="6286"/>
                  </a:cubicBezTo>
                  <a:cubicBezTo>
                    <a:pt x="1" y="16763"/>
                    <a:pt x="8347" y="22979"/>
                    <a:pt x="15273" y="23867"/>
                  </a:cubicBezTo>
                  <a:cubicBezTo>
                    <a:pt x="16516" y="23955"/>
                    <a:pt x="17759" y="24000"/>
                    <a:pt x="19002" y="24000"/>
                  </a:cubicBezTo>
                  <a:cubicBezTo>
                    <a:pt x="20245" y="24000"/>
                    <a:pt x="21488" y="23955"/>
                    <a:pt x="22731" y="23867"/>
                  </a:cubicBezTo>
                  <a:cubicBezTo>
                    <a:pt x="23442" y="23867"/>
                    <a:pt x="24152" y="23511"/>
                    <a:pt x="24685" y="22801"/>
                  </a:cubicBezTo>
                  <a:cubicBezTo>
                    <a:pt x="24862" y="22623"/>
                    <a:pt x="24862" y="22268"/>
                    <a:pt x="24862" y="21913"/>
                  </a:cubicBezTo>
                  <a:cubicBezTo>
                    <a:pt x="24862" y="21735"/>
                    <a:pt x="24507" y="21380"/>
                    <a:pt x="24330" y="21380"/>
                  </a:cubicBezTo>
                  <a:lnTo>
                    <a:pt x="17404" y="21380"/>
                  </a:lnTo>
                  <a:cubicBezTo>
                    <a:pt x="8347" y="21380"/>
                    <a:pt x="3375" y="14455"/>
                    <a:pt x="5861" y="5753"/>
                  </a:cubicBezTo>
                  <a:cubicBezTo>
                    <a:pt x="6394" y="4332"/>
                    <a:pt x="6927" y="2912"/>
                    <a:pt x="7459" y="1313"/>
                  </a:cubicBezTo>
                  <a:cubicBezTo>
                    <a:pt x="7637" y="780"/>
                    <a:pt x="7104" y="70"/>
                    <a:pt x="6571" y="70"/>
                  </a:cubicBezTo>
                  <a:cubicBezTo>
                    <a:pt x="6429" y="23"/>
                    <a:pt x="6299" y="0"/>
                    <a:pt x="6178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3738950" y="2585075"/>
              <a:ext cx="159850" cy="183125"/>
            </a:xfrm>
            <a:custGeom>
              <a:avLst/>
              <a:gdLst/>
              <a:ahLst/>
              <a:cxnLst/>
              <a:rect l="l" t="t" r="r" b="b"/>
              <a:pathLst>
                <a:path w="6394" h="7325" extrusionOk="0">
                  <a:moveTo>
                    <a:pt x="4753" y="0"/>
                  </a:moveTo>
                  <a:cubicBezTo>
                    <a:pt x="4312" y="0"/>
                    <a:pt x="3866" y="232"/>
                    <a:pt x="3730" y="775"/>
                  </a:cubicBezTo>
                  <a:cubicBezTo>
                    <a:pt x="3197" y="2373"/>
                    <a:pt x="2309" y="3794"/>
                    <a:pt x="889" y="4859"/>
                  </a:cubicBezTo>
                  <a:cubicBezTo>
                    <a:pt x="356" y="5392"/>
                    <a:pt x="1" y="6102"/>
                    <a:pt x="356" y="6813"/>
                  </a:cubicBezTo>
                  <a:cubicBezTo>
                    <a:pt x="607" y="7148"/>
                    <a:pt x="978" y="7325"/>
                    <a:pt x="1392" y="7325"/>
                  </a:cubicBezTo>
                  <a:cubicBezTo>
                    <a:pt x="1855" y="7325"/>
                    <a:pt x="2373" y="7104"/>
                    <a:pt x="2842" y="6635"/>
                  </a:cubicBezTo>
                  <a:cubicBezTo>
                    <a:pt x="3908" y="5569"/>
                    <a:pt x="4973" y="4326"/>
                    <a:pt x="5861" y="3261"/>
                  </a:cubicBezTo>
                  <a:cubicBezTo>
                    <a:pt x="6039" y="2906"/>
                    <a:pt x="6216" y="2551"/>
                    <a:pt x="6394" y="2018"/>
                  </a:cubicBezTo>
                  <a:cubicBezTo>
                    <a:pt x="6394" y="1307"/>
                    <a:pt x="6039" y="420"/>
                    <a:pt x="5151" y="64"/>
                  </a:cubicBezTo>
                  <a:cubicBezTo>
                    <a:pt x="5025" y="22"/>
                    <a:pt x="4889" y="0"/>
                    <a:pt x="475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1670100" y="1142925"/>
              <a:ext cx="679275" cy="524775"/>
            </a:xfrm>
            <a:custGeom>
              <a:avLst/>
              <a:gdLst/>
              <a:ahLst/>
              <a:cxnLst/>
              <a:rect l="l" t="t" r="r" b="b"/>
              <a:pathLst>
                <a:path w="27171" h="20991" extrusionOk="0">
                  <a:moveTo>
                    <a:pt x="2976" y="0"/>
                  </a:moveTo>
                  <a:cubicBezTo>
                    <a:pt x="2487" y="0"/>
                    <a:pt x="1954" y="462"/>
                    <a:pt x="1954" y="923"/>
                  </a:cubicBezTo>
                  <a:cubicBezTo>
                    <a:pt x="533" y="3942"/>
                    <a:pt x="1" y="7139"/>
                    <a:pt x="711" y="10513"/>
                  </a:cubicBezTo>
                  <a:cubicBezTo>
                    <a:pt x="1421" y="15663"/>
                    <a:pt x="5506" y="19570"/>
                    <a:pt x="10656" y="20458"/>
                  </a:cubicBezTo>
                  <a:cubicBezTo>
                    <a:pt x="12431" y="20635"/>
                    <a:pt x="14030" y="20813"/>
                    <a:pt x="15806" y="20990"/>
                  </a:cubicBezTo>
                  <a:cubicBezTo>
                    <a:pt x="18824" y="20990"/>
                    <a:pt x="21843" y="20458"/>
                    <a:pt x="24862" y="19570"/>
                  </a:cubicBezTo>
                  <a:cubicBezTo>
                    <a:pt x="25750" y="19392"/>
                    <a:pt x="26461" y="18859"/>
                    <a:pt x="26993" y="17971"/>
                  </a:cubicBezTo>
                  <a:cubicBezTo>
                    <a:pt x="27171" y="17616"/>
                    <a:pt x="27171" y="17083"/>
                    <a:pt x="26993" y="16728"/>
                  </a:cubicBezTo>
                  <a:cubicBezTo>
                    <a:pt x="26816" y="16551"/>
                    <a:pt x="26638" y="16373"/>
                    <a:pt x="26283" y="16373"/>
                  </a:cubicBezTo>
                  <a:cubicBezTo>
                    <a:pt x="25750" y="16373"/>
                    <a:pt x="25040" y="16551"/>
                    <a:pt x="24507" y="16906"/>
                  </a:cubicBezTo>
                  <a:cubicBezTo>
                    <a:pt x="21784" y="17853"/>
                    <a:pt x="18903" y="18327"/>
                    <a:pt x="16023" y="18327"/>
                  </a:cubicBezTo>
                  <a:cubicBezTo>
                    <a:pt x="14582" y="18327"/>
                    <a:pt x="13142" y="18208"/>
                    <a:pt x="11721" y="17971"/>
                  </a:cubicBezTo>
                  <a:cubicBezTo>
                    <a:pt x="7104" y="17616"/>
                    <a:pt x="3375" y="13887"/>
                    <a:pt x="3197" y="9092"/>
                  </a:cubicBezTo>
                  <a:cubicBezTo>
                    <a:pt x="3020" y="7671"/>
                    <a:pt x="3020" y="6073"/>
                    <a:pt x="3552" y="4652"/>
                  </a:cubicBezTo>
                  <a:cubicBezTo>
                    <a:pt x="3730" y="3587"/>
                    <a:pt x="3907" y="2521"/>
                    <a:pt x="4085" y="1456"/>
                  </a:cubicBezTo>
                  <a:cubicBezTo>
                    <a:pt x="4263" y="923"/>
                    <a:pt x="4085" y="213"/>
                    <a:pt x="3197" y="35"/>
                  </a:cubicBezTo>
                  <a:cubicBezTo>
                    <a:pt x="3126" y="11"/>
                    <a:pt x="3051" y="0"/>
                    <a:pt x="297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4120750" y="4557850"/>
              <a:ext cx="488400" cy="571125"/>
            </a:xfrm>
            <a:custGeom>
              <a:avLst/>
              <a:gdLst/>
              <a:ahLst/>
              <a:cxnLst/>
              <a:rect l="l" t="t" r="r" b="b"/>
              <a:pathLst>
                <a:path w="19536" h="22845" extrusionOk="0">
                  <a:moveTo>
                    <a:pt x="6394" y="1"/>
                  </a:moveTo>
                  <a:cubicBezTo>
                    <a:pt x="5506" y="356"/>
                    <a:pt x="4796" y="889"/>
                    <a:pt x="4263" y="1599"/>
                  </a:cubicBezTo>
                  <a:cubicBezTo>
                    <a:pt x="1599" y="4618"/>
                    <a:pt x="178" y="8525"/>
                    <a:pt x="356" y="12432"/>
                  </a:cubicBezTo>
                  <a:cubicBezTo>
                    <a:pt x="1" y="15451"/>
                    <a:pt x="1244" y="18292"/>
                    <a:pt x="3730" y="19890"/>
                  </a:cubicBezTo>
                  <a:cubicBezTo>
                    <a:pt x="6089" y="21821"/>
                    <a:pt x="8966" y="22844"/>
                    <a:pt x="11892" y="22844"/>
                  </a:cubicBezTo>
                  <a:cubicBezTo>
                    <a:pt x="13811" y="22844"/>
                    <a:pt x="15752" y="22403"/>
                    <a:pt x="17582" y="21489"/>
                  </a:cubicBezTo>
                  <a:cubicBezTo>
                    <a:pt x="18470" y="20956"/>
                    <a:pt x="19535" y="20601"/>
                    <a:pt x="19535" y="19180"/>
                  </a:cubicBezTo>
                  <a:cubicBezTo>
                    <a:pt x="19535" y="18781"/>
                    <a:pt x="19199" y="18550"/>
                    <a:pt x="18527" y="18550"/>
                  </a:cubicBezTo>
                  <a:cubicBezTo>
                    <a:pt x="18002" y="18550"/>
                    <a:pt x="17273" y="18691"/>
                    <a:pt x="16339" y="19003"/>
                  </a:cubicBezTo>
                  <a:cubicBezTo>
                    <a:pt x="15983" y="19180"/>
                    <a:pt x="15451" y="19358"/>
                    <a:pt x="15095" y="19535"/>
                  </a:cubicBezTo>
                  <a:cubicBezTo>
                    <a:pt x="14022" y="20019"/>
                    <a:pt x="12997" y="20226"/>
                    <a:pt x="12005" y="20226"/>
                  </a:cubicBezTo>
                  <a:cubicBezTo>
                    <a:pt x="9718" y="20226"/>
                    <a:pt x="7612" y="19122"/>
                    <a:pt x="5506" y="17759"/>
                  </a:cubicBezTo>
                  <a:cubicBezTo>
                    <a:pt x="4085" y="16872"/>
                    <a:pt x="3020" y="15096"/>
                    <a:pt x="3020" y="13142"/>
                  </a:cubicBezTo>
                  <a:cubicBezTo>
                    <a:pt x="2665" y="9591"/>
                    <a:pt x="3730" y="6039"/>
                    <a:pt x="6216" y="3375"/>
                  </a:cubicBezTo>
                  <a:cubicBezTo>
                    <a:pt x="6571" y="2842"/>
                    <a:pt x="7282" y="2310"/>
                    <a:pt x="7637" y="1777"/>
                  </a:cubicBezTo>
                  <a:cubicBezTo>
                    <a:pt x="7992" y="1244"/>
                    <a:pt x="7992" y="711"/>
                    <a:pt x="7637" y="356"/>
                  </a:cubicBezTo>
                  <a:cubicBezTo>
                    <a:pt x="7282" y="1"/>
                    <a:pt x="6927" y="1"/>
                    <a:pt x="6394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4689025" y="4802050"/>
              <a:ext cx="111025" cy="168725"/>
            </a:xfrm>
            <a:custGeom>
              <a:avLst/>
              <a:gdLst/>
              <a:ahLst/>
              <a:cxnLst/>
              <a:rect l="l" t="t" r="r" b="b"/>
              <a:pathLst>
                <a:path w="4441" h="6749" extrusionOk="0">
                  <a:moveTo>
                    <a:pt x="3730" y="0"/>
                  </a:moveTo>
                  <a:cubicBezTo>
                    <a:pt x="3375" y="0"/>
                    <a:pt x="2842" y="0"/>
                    <a:pt x="2842" y="178"/>
                  </a:cubicBezTo>
                  <a:cubicBezTo>
                    <a:pt x="1421" y="1776"/>
                    <a:pt x="533" y="3729"/>
                    <a:pt x="178" y="5860"/>
                  </a:cubicBezTo>
                  <a:cubicBezTo>
                    <a:pt x="1" y="6393"/>
                    <a:pt x="533" y="6748"/>
                    <a:pt x="1066" y="6748"/>
                  </a:cubicBezTo>
                  <a:lnTo>
                    <a:pt x="1421" y="6748"/>
                  </a:lnTo>
                  <a:cubicBezTo>
                    <a:pt x="3375" y="5328"/>
                    <a:pt x="4440" y="3197"/>
                    <a:pt x="4440" y="888"/>
                  </a:cubicBezTo>
                  <a:cubicBezTo>
                    <a:pt x="4440" y="533"/>
                    <a:pt x="4085" y="0"/>
                    <a:pt x="373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629050" y="4143825"/>
              <a:ext cx="182050" cy="89975"/>
            </a:xfrm>
            <a:custGeom>
              <a:avLst/>
              <a:gdLst/>
              <a:ahLst/>
              <a:cxnLst/>
              <a:rect l="l" t="t" r="r" b="b"/>
              <a:pathLst>
                <a:path w="7282" h="3599" extrusionOk="0">
                  <a:moveTo>
                    <a:pt x="800" y="0"/>
                  </a:moveTo>
                  <a:cubicBezTo>
                    <a:pt x="413" y="0"/>
                    <a:pt x="147" y="319"/>
                    <a:pt x="1" y="757"/>
                  </a:cubicBezTo>
                  <a:cubicBezTo>
                    <a:pt x="1" y="1112"/>
                    <a:pt x="1" y="1645"/>
                    <a:pt x="356" y="2000"/>
                  </a:cubicBezTo>
                  <a:cubicBezTo>
                    <a:pt x="1599" y="2888"/>
                    <a:pt x="3020" y="3421"/>
                    <a:pt x="4618" y="3598"/>
                  </a:cubicBezTo>
                  <a:cubicBezTo>
                    <a:pt x="5683" y="3598"/>
                    <a:pt x="6571" y="3598"/>
                    <a:pt x="6926" y="2888"/>
                  </a:cubicBezTo>
                  <a:cubicBezTo>
                    <a:pt x="7282" y="2533"/>
                    <a:pt x="7282" y="2178"/>
                    <a:pt x="7282" y="1645"/>
                  </a:cubicBezTo>
                  <a:cubicBezTo>
                    <a:pt x="7282" y="1467"/>
                    <a:pt x="7104" y="1112"/>
                    <a:pt x="6749" y="1112"/>
                  </a:cubicBezTo>
                  <a:cubicBezTo>
                    <a:pt x="4795" y="935"/>
                    <a:pt x="3020" y="579"/>
                    <a:pt x="1066" y="47"/>
                  </a:cubicBezTo>
                  <a:cubicBezTo>
                    <a:pt x="972" y="15"/>
                    <a:pt x="883" y="0"/>
                    <a:pt x="80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4316100" y="458125"/>
              <a:ext cx="301925" cy="508100"/>
            </a:xfrm>
            <a:custGeom>
              <a:avLst/>
              <a:gdLst/>
              <a:ahLst/>
              <a:cxnLst/>
              <a:rect l="l" t="t" r="r" b="b"/>
              <a:pathLst>
                <a:path w="12077" h="20324" extrusionOk="0">
                  <a:moveTo>
                    <a:pt x="3611" y="0"/>
                  </a:moveTo>
                  <a:cubicBezTo>
                    <a:pt x="3098" y="0"/>
                    <a:pt x="2664" y="316"/>
                    <a:pt x="2309" y="790"/>
                  </a:cubicBezTo>
                  <a:cubicBezTo>
                    <a:pt x="888" y="2565"/>
                    <a:pt x="1" y="4874"/>
                    <a:pt x="1" y="7360"/>
                  </a:cubicBezTo>
                  <a:cubicBezTo>
                    <a:pt x="1" y="8603"/>
                    <a:pt x="356" y="10024"/>
                    <a:pt x="888" y="11267"/>
                  </a:cubicBezTo>
                  <a:cubicBezTo>
                    <a:pt x="2487" y="15707"/>
                    <a:pt x="6394" y="17838"/>
                    <a:pt x="10123" y="20146"/>
                  </a:cubicBezTo>
                  <a:cubicBezTo>
                    <a:pt x="10360" y="20265"/>
                    <a:pt x="10596" y="20324"/>
                    <a:pt x="10820" y="20324"/>
                  </a:cubicBezTo>
                  <a:cubicBezTo>
                    <a:pt x="11267" y="20324"/>
                    <a:pt x="11662" y="20087"/>
                    <a:pt x="11899" y="19614"/>
                  </a:cubicBezTo>
                  <a:cubicBezTo>
                    <a:pt x="12076" y="19081"/>
                    <a:pt x="11899" y="18370"/>
                    <a:pt x="11366" y="18015"/>
                  </a:cubicBezTo>
                  <a:cubicBezTo>
                    <a:pt x="9590" y="16595"/>
                    <a:pt x="7637" y="15352"/>
                    <a:pt x="5861" y="13931"/>
                  </a:cubicBezTo>
                  <a:cubicBezTo>
                    <a:pt x="2664" y="11267"/>
                    <a:pt x="1776" y="6650"/>
                    <a:pt x="3907" y="3098"/>
                  </a:cubicBezTo>
                  <a:cubicBezTo>
                    <a:pt x="4085" y="2565"/>
                    <a:pt x="4440" y="2388"/>
                    <a:pt x="4618" y="1855"/>
                  </a:cubicBezTo>
                  <a:cubicBezTo>
                    <a:pt x="4973" y="1322"/>
                    <a:pt x="4795" y="612"/>
                    <a:pt x="4440" y="257"/>
                  </a:cubicBezTo>
                  <a:cubicBezTo>
                    <a:pt x="4144" y="79"/>
                    <a:pt x="3868" y="0"/>
                    <a:pt x="361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" name="Google Shape;121;p8"/>
          <p:cNvGrpSpPr/>
          <p:nvPr/>
        </p:nvGrpSpPr>
        <p:grpSpPr>
          <a:xfrm>
            <a:off x="10153231" y="288673"/>
            <a:ext cx="1894200" cy="861299"/>
            <a:chOff x="185500" y="1150675"/>
            <a:chExt cx="7156925" cy="3254275"/>
          </a:xfrm>
        </p:grpSpPr>
        <p:sp>
          <p:nvSpPr>
            <p:cNvPr id="122" name="Google Shape;122;p8"/>
            <p:cNvSpPr/>
            <p:nvPr/>
          </p:nvSpPr>
          <p:spPr>
            <a:xfrm>
              <a:off x="1172400" y="1670150"/>
              <a:ext cx="5525375" cy="2229975"/>
            </a:xfrm>
            <a:custGeom>
              <a:avLst/>
              <a:gdLst/>
              <a:ahLst/>
              <a:cxnLst/>
              <a:rect l="l" t="t" r="r" b="b"/>
              <a:pathLst>
                <a:path w="221015" h="89199" extrusionOk="0">
                  <a:moveTo>
                    <a:pt x="11043" y="1"/>
                  </a:moveTo>
                  <a:lnTo>
                    <a:pt x="13148" y="2369"/>
                  </a:lnTo>
                  <a:cubicBezTo>
                    <a:pt x="12915" y="2351"/>
                    <a:pt x="12683" y="2343"/>
                    <a:pt x="12452" y="2343"/>
                  </a:cubicBezTo>
                  <a:cubicBezTo>
                    <a:pt x="5653" y="2343"/>
                    <a:pt x="1" y="9706"/>
                    <a:pt x="255" y="16577"/>
                  </a:cubicBezTo>
                  <a:cubicBezTo>
                    <a:pt x="1045" y="23945"/>
                    <a:pt x="5518" y="30260"/>
                    <a:pt x="12096" y="33680"/>
                  </a:cubicBezTo>
                  <a:cubicBezTo>
                    <a:pt x="18411" y="36838"/>
                    <a:pt x="25252" y="39206"/>
                    <a:pt x="32356" y="40258"/>
                  </a:cubicBezTo>
                  <a:cubicBezTo>
                    <a:pt x="92874" y="52625"/>
                    <a:pt x="152603" y="68938"/>
                    <a:pt x="211016" y="89199"/>
                  </a:cubicBezTo>
                  <a:lnTo>
                    <a:pt x="221014" y="53414"/>
                  </a:lnTo>
                  <a:lnTo>
                    <a:pt x="11043" y="1"/>
                  </a:ln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05225" y="1242250"/>
              <a:ext cx="7137200" cy="3065725"/>
            </a:xfrm>
            <a:custGeom>
              <a:avLst/>
              <a:gdLst/>
              <a:ahLst/>
              <a:cxnLst/>
              <a:rect l="l" t="t" r="r" b="b"/>
              <a:pathLst>
                <a:path w="285488" h="122629" extrusionOk="0">
                  <a:moveTo>
                    <a:pt x="47370" y="1"/>
                  </a:moveTo>
                  <a:cubicBezTo>
                    <a:pt x="34604" y="1"/>
                    <a:pt x="21272" y="3748"/>
                    <a:pt x="12367" y="12907"/>
                  </a:cubicBezTo>
                  <a:cubicBezTo>
                    <a:pt x="3158" y="22116"/>
                    <a:pt x="0" y="37903"/>
                    <a:pt x="7368" y="48954"/>
                  </a:cubicBezTo>
                  <a:cubicBezTo>
                    <a:pt x="13946" y="58953"/>
                    <a:pt x="26576" y="62373"/>
                    <a:pt x="38153" y="65531"/>
                  </a:cubicBezTo>
                  <a:lnTo>
                    <a:pt x="262596" y="122628"/>
                  </a:lnTo>
                  <a:cubicBezTo>
                    <a:pt x="201288" y="92632"/>
                    <a:pt x="134719" y="74477"/>
                    <a:pt x="67360" y="64478"/>
                  </a:cubicBezTo>
                  <a:cubicBezTo>
                    <a:pt x="58150" y="63163"/>
                    <a:pt x="48941" y="62110"/>
                    <a:pt x="40784" y="57374"/>
                  </a:cubicBezTo>
                  <a:cubicBezTo>
                    <a:pt x="32627" y="52638"/>
                    <a:pt x="26313" y="43955"/>
                    <a:pt x="27891" y="34746"/>
                  </a:cubicBezTo>
                  <a:cubicBezTo>
                    <a:pt x="29470" y="25536"/>
                    <a:pt x="38416" y="18958"/>
                    <a:pt x="47625" y="17380"/>
                  </a:cubicBezTo>
                  <a:cubicBezTo>
                    <a:pt x="49873" y="16994"/>
                    <a:pt x="52121" y="16829"/>
                    <a:pt x="54369" y="16829"/>
                  </a:cubicBezTo>
                  <a:cubicBezTo>
                    <a:pt x="61330" y="16829"/>
                    <a:pt x="68292" y="18420"/>
                    <a:pt x="75253" y="20011"/>
                  </a:cubicBezTo>
                  <a:lnTo>
                    <a:pt x="279699" y="68952"/>
                  </a:lnTo>
                  <a:lnTo>
                    <a:pt x="285487" y="66847"/>
                  </a:lnTo>
                  <a:lnTo>
                    <a:pt x="87094" y="7644"/>
                  </a:lnTo>
                  <a:cubicBezTo>
                    <a:pt x="74464" y="3961"/>
                    <a:pt x="61834" y="277"/>
                    <a:pt x="48678" y="14"/>
                  </a:cubicBezTo>
                  <a:cubicBezTo>
                    <a:pt x="48243" y="5"/>
                    <a:pt x="47807" y="1"/>
                    <a:pt x="47370" y="1"/>
                  </a:cubicBezTo>
                  <a:close/>
                </a:path>
              </a:pathLst>
            </a:custGeom>
            <a:solidFill>
              <a:srgbClr val="EDBB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185500" y="1150675"/>
              <a:ext cx="7137175" cy="3254275"/>
            </a:xfrm>
            <a:custGeom>
              <a:avLst/>
              <a:gdLst/>
              <a:ahLst/>
              <a:cxnLst/>
              <a:rect l="l" t="t" r="r" b="b"/>
              <a:pathLst>
                <a:path w="285487" h="130171" extrusionOk="0">
                  <a:moveTo>
                    <a:pt x="41310" y="22095"/>
                  </a:moveTo>
                  <a:lnTo>
                    <a:pt x="41310" y="22095"/>
                  </a:lnTo>
                  <a:cubicBezTo>
                    <a:pt x="38416" y="29989"/>
                    <a:pt x="36311" y="38146"/>
                    <a:pt x="34469" y="46565"/>
                  </a:cubicBezTo>
                  <a:cubicBezTo>
                    <a:pt x="32890" y="37619"/>
                    <a:pt x="35258" y="28673"/>
                    <a:pt x="41310" y="22095"/>
                  </a:cubicBezTo>
                  <a:close/>
                  <a:moveTo>
                    <a:pt x="34806" y="15978"/>
                  </a:moveTo>
                  <a:cubicBezTo>
                    <a:pt x="36541" y="15978"/>
                    <a:pt x="38284" y="16175"/>
                    <a:pt x="39995" y="16570"/>
                  </a:cubicBezTo>
                  <a:cubicBezTo>
                    <a:pt x="35785" y="21569"/>
                    <a:pt x="32627" y="27358"/>
                    <a:pt x="31048" y="33673"/>
                  </a:cubicBezTo>
                  <a:cubicBezTo>
                    <a:pt x="29733" y="39198"/>
                    <a:pt x="29470" y="44987"/>
                    <a:pt x="30522" y="50512"/>
                  </a:cubicBezTo>
                  <a:cubicBezTo>
                    <a:pt x="30785" y="51039"/>
                    <a:pt x="31048" y="52091"/>
                    <a:pt x="29996" y="52091"/>
                  </a:cubicBezTo>
                  <a:cubicBezTo>
                    <a:pt x="29842" y="52168"/>
                    <a:pt x="29665" y="52200"/>
                    <a:pt x="29479" y="52200"/>
                  </a:cubicBezTo>
                  <a:cubicBezTo>
                    <a:pt x="29030" y="52200"/>
                    <a:pt x="28526" y="52014"/>
                    <a:pt x="28154" y="51828"/>
                  </a:cubicBezTo>
                  <a:cubicBezTo>
                    <a:pt x="21839" y="47355"/>
                    <a:pt x="17629" y="41040"/>
                    <a:pt x="16050" y="33409"/>
                  </a:cubicBezTo>
                  <a:cubicBezTo>
                    <a:pt x="14998" y="28936"/>
                    <a:pt x="16840" y="24200"/>
                    <a:pt x="20524" y="21306"/>
                  </a:cubicBezTo>
                  <a:cubicBezTo>
                    <a:pt x="24470" y="17754"/>
                    <a:pt x="29601" y="15978"/>
                    <a:pt x="34806" y="15978"/>
                  </a:cubicBezTo>
                  <a:close/>
                  <a:moveTo>
                    <a:pt x="51391" y="18052"/>
                  </a:moveTo>
                  <a:cubicBezTo>
                    <a:pt x="52434" y="18052"/>
                    <a:pt x="53680" y="18281"/>
                    <a:pt x="55256" y="18675"/>
                  </a:cubicBezTo>
                  <a:cubicBezTo>
                    <a:pt x="93671" y="28673"/>
                    <a:pt x="132350" y="38672"/>
                    <a:pt x="170766" y="48670"/>
                  </a:cubicBezTo>
                  <a:cubicBezTo>
                    <a:pt x="191289" y="53933"/>
                    <a:pt x="211550" y="59195"/>
                    <a:pt x="231810" y="64984"/>
                  </a:cubicBezTo>
                  <a:cubicBezTo>
                    <a:pt x="242598" y="68405"/>
                    <a:pt x="253649" y="71562"/>
                    <a:pt x="264700" y="74719"/>
                  </a:cubicBezTo>
                  <a:cubicBezTo>
                    <a:pt x="267068" y="75246"/>
                    <a:pt x="267332" y="76035"/>
                    <a:pt x="266016" y="77877"/>
                  </a:cubicBezTo>
                  <a:cubicBezTo>
                    <a:pt x="262858" y="81824"/>
                    <a:pt x="260490" y="86297"/>
                    <a:pt x="258649" y="91033"/>
                  </a:cubicBezTo>
                  <a:cubicBezTo>
                    <a:pt x="255754" y="97085"/>
                    <a:pt x="254965" y="103926"/>
                    <a:pt x="256807" y="110504"/>
                  </a:cubicBezTo>
                  <a:cubicBezTo>
                    <a:pt x="257070" y="111556"/>
                    <a:pt x="257070" y="112872"/>
                    <a:pt x="256280" y="113661"/>
                  </a:cubicBezTo>
                  <a:cubicBezTo>
                    <a:pt x="242861" y="110504"/>
                    <a:pt x="229705" y="107347"/>
                    <a:pt x="216286" y="103926"/>
                  </a:cubicBezTo>
                  <a:cubicBezTo>
                    <a:pt x="203656" y="100768"/>
                    <a:pt x="191026" y="97085"/>
                    <a:pt x="178396" y="94190"/>
                  </a:cubicBezTo>
                  <a:cubicBezTo>
                    <a:pt x="163399" y="91033"/>
                    <a:pt x="148401" y="87612"/>
                    <a:pt x="133666" y="83402"/>
                  </a:cubicBezTo>
                  <a:cubicBezTo>
                    <a:pt x="121562" y="79719"/>
                    <a:pt x="109459" y="75772"/>
                    <a:pt x="97092" y="72088"/>
                  </a:cubicBezTo>
                  <a:cubicBezTo>
                    <a:pt x="88672" y="69457"/>
                    <a:pt x="80515" y="67089"/>
                    <a:pt x="72095" y="64721"/>
                  </a:cubicBezTo>
                  <a:cubicBezTo>
                    <a:pt x="62623" y="62353"/>
                    <a:pt x="52887" y="59985"/>
                    <a:pt x="43415" y="57617"/>
                  </a:cubicBezTo>
                  <a:cubicBezTo>
                    <a:pt x="39731" y="56827"/>
                    <a:pt x="39468" y="56564"/>
                    <a:pt x="39205" y="52617"/>
                  </a:cubicBezTo>
                  <a:cubicBezTo>
                    <a:pt x="38942" y="43671"/>
                    <a:pt x="40258" y="34725"/>
                    <a:pt x="43678" y="26305"/>
                  </a:cubicBezTo>
                  <a:cubicBezTo>
                    <a:pt x="44204" y="24990"/>
                    <a:pt x="44994" y="23674"/>
                    <a:pt x="45783" y="22621"/>
                  </a:cubicBezTo>
                  <a:cubicBezTo>
                    <a:pt x="47626" y="19304"/>
                    <a:pt x="48953" y="18052"/>
                    <a:pt x="51391" y="18052"/>
                  </a:cubicBezTo>
                  <a:close/>
                  <a:moveTo>
                    <a:pt x="39640" y="3982"/>
                  </a:moveTo>
                  <a:cubicBezTo>
                    <a:pt x="43095" y="3982"/>
                    <a:pt x="46580" y="4487"/>
                    <a:pt x="49993" y="5519"/>
                  </a:cubicBezTo>
                  <a:cubicBezTo>
                    <a:pt x="65780" y="9465"/>
                    <a:pt x="81305" y="14202"/>
                    <a:pt x="97092" y="18411"/>
                  </a:cubicBezTo>
                  <a:cubicBezTo>
                    <a:pt x="115774" y="23674"/>
                    <a:pt x="134718" y="28410"/>
                    <a:pt x="153400" y="33409"/>
                  </a:cubicBezTo>
                  <a:lnTo>
                    <a:pt x="274699" y="66563"/>
                  </a:lnTo>
                  <a:cubicBezTo>
                    <a:pt x="275488" y="66826"/>
                    <a:pt x="276541" y="67089"/>
                    <a:pt x="277330" y="67352"/>
                  </a:cubicBezTo>
                  <a:cubicBezTo>
                    <a:pt x="279172" y="67878"/>
                    <a:pt x="279698" y="68931"/>
                    <a:pt x="279435" y="70246"/>
                  </a:cubicBezTo>
                  <a:cubicBezTo>
                    <a:pt x="278962" y="72139"/>
                    <a:pt x="277851" y="73180"/>
                    <a:pt x="276102" y="73180"/>
                  </a:cubicBezTo>
                  <a:cubicBezTo>
                    <a:pt x="275906" y="73180"/>
                    <a:pt x="275701" y="73167"/>
                    <a:pt x="275488" y="73141"/>
                  </a:cubicBezTo>
                  <a:cubicBezTo>
                    <a:pt x="273646" y="72878"/>
                    <a:pt x="271541" y="72351"/>
                    <a:pt x="269700" y="71825"/>
                  </a:cubicBezTo>
                  <a:cubicBezTo>
                    <a:pt x="254965" y="67878"/>
                    <a:pt x="239967" y="63668"/>
                    <a:pt x="225232" y="59195"/>
                  </a:cubicBezTo>
                  <a:cubicBezTo>
                    <a:pt x="198657" y="51039"/>
                    <a:pt x="171292" y="44987"/>
                    <a:pt x="144191" y="37882"/>
                  </a:cubicBezTo>
                  <a:lnTo>
                    <a:pt x="56571" y="15254"/>
                  </a:lnTo>
                  <a:cubicBezTo>
                    <a:pt x="50256" y="13149"/>
                    <a:pt x="43678" y="12097"/>
                    <a:pt x="37100" y="11833"/>
                  </a:cubicBezTo>
                  <a:cubicBezTo>
                    <a:pt x="31838" y="11833"/>
                    <a:pt x="26575" y="13149"/>
                    <a:pt x="21839" y="15780"/>
                  </a:cubicBezTo>
                  <a:cubicBezTo>
                    <a:pt x="13682" y="19990"/>
                    <a:pt x="9999" y="29989"/>
                    <a:pt x="13419" y="38672"/>
                  </a:cubicBezTo>
                  <a:cubicBezTo>
                    <a:pt x="17366" y="48670"/>
                    <a:pt x="25260" y="56564"/>
                    <a:pt x="34995" y="60248"/>
                  </a:cubicBezTo>
                  <a:cubicBezTo>
                    <a:pt x="35521" y="60511"/>
                    <a:pt x="36048" y="60774"/>
                    <a:pt x="36311" y="60774"/>
                  </a:cubicBezTo>
                  <a:cubicBezTo>
                    <a:pt x="56045" y="64195"/>
                    <a:pt x="75253" y="68931"/>
                    <a:pt x="94461" y="75246"/>
                  </a:cubicBezTo>
                  <a:cubicBezTo>
                    <a:pt x="107880" y="79193"/>
                    <a:pt x="121299" y="83666"/>
                    <a:pt x="134981" y="87612"/>
                  </a:cubicBezTo>
                  <a:cubicBezTo>
                    <a:pt x="144980" y="90770"/>
                    <a:pt x="155242" y="93401"/>
                    <a:pt x="165503" y="95243"/>
                  </a:cubicBezTo>
                  <a:cubicBezTo>
                    <a:pt x="171555" y="96295"/>
                    <a:pt x="177344" y="97874"/>
                    <a:pt x="183133" y="99453"/>
                  </a:cubicBezTo>
                  <a:cubicBezTo>
                    <a:pt x="205498" y="104978"/>
                    <a:pt x="227600" y="111293"/>
                    <a:pt x="250229" y="116293"/>
                  </a:cubicBezTo>
                  <a:cubicBezTo>
                    <a:pt x="255228" y="117345"/>
                    <a:pt x="259964" y="118924"/>
                    <a:pt x="264963" y="120239"/>
                  </a:cubicBezTo>
                  <a:cubicBezTo>
                    <a:pt x="266279" y="120766"/>
                    <a:pt x="267068" y="121818"/>
                    <a:pt x="267332" y="123134"/>
                  </a:cubicBezTo>
                  <a:cubicBezTo>
                    <a:pt x="267332" y="124335"/>
                    <a:pt x="266674" y="125536"/>
                    <a:pt x="265758" y="125536"/>
                  </a:cubicBezTo>
                  <a:cubicBezTo>
                    <a:pt x="265671" y="125536"/>
                    <a:pt x="265581" y="125525"/>
                    <a:pt x="265490" y="125502"/>
                  </a:cubicBezTo>
                  <a:cubicBezTo>
                    <a:pt x="263385" y="125239"/>
                    <a:pt x="261543" y="124713"/>
                    <a:pt x="259438" y="124186"/>
                  </a:cubicBezTo>
                  <a:lnTo>
                    <a:pt x="147085" y="95243"/>
                  </a:lnTo>
                  <a:lnTo>
                    <a:pt x="147085" y="94980"/>
                  </a:lnTo>
                  <a:lnTo>
                    <a:pt x="40784" y="67615"/>
                  </a:lnTo>
                  <a:cubicBezTo>
                    <a:pt x="38679" y="67089"/>
                    <a:pt x="36837" y="66300"/>
                    <a:pt x="34732" y="66036"/>
                  </a:cubicBezTo>
                  <a:cubicBezTo>
                    <a:pt x="27891" y="64984"/>
                    <a:pt x="21576" y="61563"/>
                    <a:pt x="16840" y="56564"/>
                  </a:cubicBezTo>
                  <a:cubicBezTo>
                    <a:pt x="13419" y="53144"/>
                    <a:pt x="10788" y="49197"/>
                    <a:pt x="8946" y="44724"/>
                  </a:cubicBezTo>
                  <a:cubicBezTo>
                    <a:pt x="3157" y="31041"/>
                    <a:pt x="6315" y="20253"/>
                    <a:pt x="17366" y="11833"/>
                  </a:cubicBezTo>
                  <a:cubicBezTo>
                    <a:pt x="23797" y="6689"/>
                    <a:pt x="31640" y="3982"/>
                    <a:pt x="39640" y="3982"/>
                  </a:cubicBezTo>
                  <a:close/>
                  <a:moveTo>
                    <a:pt x="40340" y="1"/>
                  </a:moveTo>
                  <a:cubicBezTo>
                    <a:pt x="30989" y="1"/>
                    <a:pt x="21793" y="3195"/>
                    <a:pt x="14472" y="9202"/>
                  </a:cubicBezTo>
                  <a:cubicBezTo>
                    <a:pt x="4473" y="16833"/>
                    <a:pt x="0" y="26831"/>
                    <a:pt x="2894" y="39461"/>
                  </a:cubicBezTo>
                  <a:cubicBezTo>
                    <a:pt x="4999" y="47355"/>
                    <a:pt x="9209" y="54722"/>
                    <a:pt x="15261" y="60511"/>
                  </a:cubicBezTo>
                  <a:cubicBezTo>
                    <a:pt x="19471" y="63932"/>
                    <a:pt x="23944" y="67089"/>
                    <a:pt x="28943" y="69194"/>
                  </a:cubicBezTo>
                  <a:cubicBezTo>
                    <a:pt x="29996" y="69720"/>
                    <a:pt x="30785" y="69720"/>
                    <a:pt x="31838" y="69720"/>
                  </a:cubicBezTo>
                  <a:cubicBezTo>
                    <a:pt x="34995" y="69983"/>
                    <a:pt x="38153" y="70510"/>
                    <a:pt x="41047" y="71562"/>
                  </a:cubicBezTo>
                  <a:lnTo>
                    <a:pt x="150242" y="99716"/>
                  </a:lnTo>
                  <a:lnTo>
                    <a:pt x="150242" y="99979"/>
                  </a:lnTo>
                  <a:lnTo>
                    <a:pt x="163925" y="103926"/>
                  </a:lnTo>
                  <a:cubicBezTo>
                    <a:pt x="196815" y="112346"/>
                    <a:pt x="229968" y="120766"/>
                    <a:pt x="262858" y="129449"/>
                  </a:cubicBezTo>
                  <a:cubicBezTo>
                    <a:pt x="264486" y="129893"/>
                    <a:pt x="265843" y="130170"/>
                    <a:pt x="266953" y="130170"/>
                  </a:cubicBezTo>
                  <a:cubicBezTo>
                    <a:pt x="269792" y="130170"/>
                    <a:pt x="271015" y="128356"/>
                    <a:pt x="271015" y="122871"/>
                  </a:cubicBezTo>
                  <a:lnTo>
                    <a:pt x="271015" y="122344"/>
                  </a:lnTo>
                  <a:cubicBezTo>
                    <a:pt x="271541" y="119976"/>
                    <a:pt x="269963" y="117608"/>
                    <a:pt x="267332" y="117345"/>
                  </a:cubicBezTo>
                  <a:cubicBezTo>
                    <a:pt x="262595" y="116556"/>
                    <a:pt x="261280" y="113135"/>
                    <a:pt x="260227" y="109188"/>
                  </a:cubicBezTo>
                  <a:cubicBezTo>
                    <a:pt x="259438" y="105768"/>
                    <a:pt x="259438" y="102347"/>
                    <a:pt x="260227" y="98927"/>
                  </a:cubicBezTo>
                  <a:cubicBezTo>
                    <a:pt x="261543" y="93927"/>
                    <a:pt x="263385" y="88928"/>
                    <a:pt x="266279" y="84455"/>
                  </a:cubicBezTo>
                  <a:cubicBezTo>
                    <a:pt x="267595" y="82613"/>
                    <a:pt x="268910" y="80771"/>
                    <a:pt x="270489" y="79193"/>
                  </a:cubicBezTo>
                  <a:cubicBezTo>
                    <a:pt x="271322" y="77860"/>
                    <a:pt x="272788" y="77160"/>
                    <a:pt x="274219" y="77160"/>
                  </a:cubicBezTo>
                  <a:cubicBezTo>
                    <a:pt x="275048" y="77160"/>
                    <a:pt x="275865" y="77394"/>
                    <a:pt x="276541" y="77877"/>
                  </a:cubicBezTo>
                  <a:cubicBezTo>
                    <a:pt x="277067" y="78403"/>
                    <a:pt x="277856" y="78666"/>
                    <a:pt x="278383" y="78929"/>
                  </a:cubicBezTo>
                  <a:cubicBezTo>
                    <a:pt x="278665" y="79070"/>
                    <a:pt x="278947" y="79136"/>
                    <a:pt x="279213" y="79136"/>
                  </a:cubicBezTo>
                  <a:cubicBezTo>
                    <a:pt x="279942" y="79136"/>
                    <a:pt x="280558" y="78647"/>
                    <a:pt x="280751" y="77877"/>
                  </a:cubicBezTo>
                  <a:cubicBezTo>
                    <a:pt x="282066" y="74983"/>
                    <a:pt x="283119" y="71299"/>
                    <a:pt x="284434" y="69194"/>
                  </a:cubicBezTo>
                  <a:cubicBezTo>
                    <a:pt x="285487" y="66826"/>
                    <a:pt x="284698" y="64984"/>
                    <a:pt x="281803" y="64195"/>
                  </a:cubicBezTo>
                  <a:cubicBezTo>
                    <a:pt x="275751" y="62879"/>
                    <a:pt x="269700" y="61037"/>
                    <a:pt x="263911" y="59458"/>
                  </a:cubicBezTo>
                  <a:lnTo>
                    <a:pt x="150769" y="28673"/>
                  </a:lnTo>
                  <a:cubicBezTo>
                    <a:pt x="117615" y="19727"/>
                    <a:pt x="84462" y="10518"/>
                    <a:pt x="51572" y="1572"/>
                  </a:cubicBezTo>
                  <a:cubicBezTo>
                    <a:pt x="47877" y="516"/>
                    <a:pt x="44096" y="1"/>
                    <a:pt x="40340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1599775" y="1821450"/>
              <a:ext cx="3190375" cy="807900"/>
            </a:xfrm>
            <a:custGeom>
              <a:avLst/>
              <a:gdLst/>
              <a:ahLst/>
              <a:cxnLst/>
              <a:rect l="l" t="t" r="r" b="b"/>
              <a:pathLst>
                <a:path w="127615" h="32316" extrusionOk="0">
                  <a:moveTo>
                    <a:pt x="1316" y="0"/>
                  </a:moveTo>
                  <a:cubicBezTo>
                    <a:pt x="526" y="264"/>
                    <a:pt x="0" y="1053"/>
                    <a:pt x="263" y="1579"/>
                  </a:cubicBezTo>
                  <a:cubicBezTo>
                    <a:pt x="263" y="2105"/>
                    <a:pt x="526" y="2368"/>
                    <a:pt x="790" y="2895"/>
                  </a:cubicBezTo>
                  <a:cubicBezTo>
                    <a:pt x="2631" y="3947"/>
                    <a:pt x="4473" y="4473"/>
                    <a:pt x="6578" y="4737"/>
                  </a:cubicBezTo>
                  <a:lnTo>
                    <a:pt x="62623" y="17893"/>
                  </a:lnTo>
                  <a:cubicBezTo>
                    <a:pt x="82094" y="22366"/>
                    <a:pt x="101828" y="26839"/>
                    <a:pt x="121299" y="31312"/>
                  </a:cubicBezTo>
                  <a:cubicBezTo>
                    <a:pt x="122399" y="31626"/>
                    <a:pt x="123593" y="32316"/>
                    <a:pt x="124713" y="32316"/>
                  </a:cubicBezTo>
                  <a:cubicBezTo>
                    <a:pt x="125468" y="32316"/>
                    <a:pt x="126189" y="32002"/>
                    <a:pt x="126825" y="31049"/>
                  </a:cubicBezTo>
                  <a:cubicBezTo>
                    <a:pt x="127614" y="29733"/>
                    <a:pt x="126035" y="28417"/>
                    <a:pt x="122089" y="27365"/>
                  </a:cubicBezTo>
                  <a:cubicBezTo>
                    <a:pt x="115247" y="26049"/>
                    <a:pt x="108143" y="24471"/>
                    <a:pt x="101302" y="22892"/>
                  </a:cubicBezTo>
                  <a:cubicBezTo>
                    <a:pt x="72095" y="16051"/>
                    <a:pt x="43152" y="9210"/>
                    <a:pt x="13946" y="2368"/>
                  </a:cubicBezTo>
                  <a:cubicBezTo>
                    <a:pt x="10788" y="1579"/>
                    <a:pt x="7631" y="790"/>
                    <a:pt x="447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1474775" y="1989175"/>
              <a:ext cx="2085275" cy="554475"/>
            </a:xfrm>
            <a:custGeom>
              <a:avLst/>
              <a:gdLst/>
              <a:ahLst/>
              <a:cxnLst/>
              <a:rect l="l" t="t" r="r" b="b"/>
              <a:pathLst>
                <a:path w="83411" h="22179" extrusionOk="0">
                  <a:moveTo>
                    <a:pt x="2698" y="1"/>
                  </a:moveTo>
                  <a:cubicBezTo>
                    <a:pt x="1974" y="1"/>
                    <a:pt x="1316" y="264"/>
                    <a:pt x="790" y="1185"/>
                  </a:cubicBezTo>
                  <a:cubicBezTo>
                    <a:pt x="1" y="2238"/>
                    <a:pt x="1316" y="3553"/>
                    <a:pt x="3685" y="4079"/>
                  </a:cubicBezTo>
                  <a:cubicBezTo>
                    <a:pt x="5000" y="4606"/>
                    <a:pt x="6316" y="4869"/>
                    <a:pt x="7631" y="5132"/>
                  </a:cubicBezTo>
                  <a:lnTo>
                    <a:pt x="41048" y="13025"/>
                  </a:lnTo>
                  <a:lnTo>
                    <a:pt x="41311" y="12499"/>
                  </a:lnTo>
                  <a:lnTo>
                    <a:pt x="49731" y="14867"/>
                  </a:lnTo>
                  <a:lnTo>
                    <a:pt x="79200" y="21972"/>
                  </a:lnTo>
                  <a:cubicBezTo>
                    <a:pt x="79553" y="22113"/>
                    <a:pt x="79924" y="22178"/>
                    <a:pt x="80294" y="22178"/>
                  </a:cubicBezTo>
                  <a:cubicBezTo>
                    <a:pt x="81305" y="22178"/>
                    <a:pt x="82306" y="21690"/>
                    <a:pt x="82884" y="20919"/>
                  </a:cubicBezTo>
                  <a:cubicBezTo>
                    <a:pt x="83410" y="20130"/>
                    <a:pt x="81832" y="18551"/>
                    <a:pt x="80516" y="18288"/>
                  </a:cubicBezTo>
                  <a:cubicBezTo>
                    <a:pt x="79200" y="17762"/>
                    <a:pt x="77885" y="17499"/>
                    <a:pt x="76569" y="17235"/>
                  </a:cubicBezTo>
                  <a:lnTo>
                    <a:pt x="5790" y="396"/>
                  </a:lnTo>
                  <a:lnTo>
                    <a:pt x="5000" y="396"/>
                  </a:lnTo>
                  <a:cubicBezTo>
                    <a:pt x="4211" y="264"/>
                    <a:pt x="3421" y="1"/>
                    <a:pt x="269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5046650" y="2647575"/>
              <a:ext cx="1401150" cy="414900"/>
            </a:xfrm>
            <a:custGeom>
              <a:avLst/>
              <a:gdLst/>
              <a:ahLst/>
              <a:cxnLst/>
              <a:rect l="l" t="t" r="r" b="b"/>
              <a:pathLst>
                <a:path w="56046" h="16596" extrusionOk="0">
                  <a:moveTo>
                    <a:pt x="1940" y="1"/>
                  </a:moveTo>
                  <a:cubicBezTo>
                    <a:pt x="730" y="1"/>
                    <a:pt x="1" y="530"/>
                    <a:pt x="1" y="1424"/>
                  </a:cubicBezTo>
                  <a:cubicBezTo>
                    <a:pt x="264" y="3003"/>
                    <a:pt x="1580" y="3266"/>
                    <a:pt x="2895" y="3792"/>
                  </a:cubicBezTo>
                  <a:cubicBezTo>
                    <a:pt x="11052" y="5897"/>
                    <a:pt x="19472" y="8002"/>
                    <a:pt x="27629" y="10107"/>
                  </a:cubicBezTo>
                  <a:lnTo>
                    <a:pt x="27365" y="10107"/>
                  </a:lnTo>
                  <a:lnTo>
                    <a:pt x="50783" y="16159"/>
                  </a:lnTo>
                  <a:cubicBezTo>
                    <a:pt x="51554" y="16467"/>
                    <a:pt x="52325" y="16595"/>
                    <a:pt x="53095" y="16595"/>
                  </a:cubicBezTo>
                  <a:cubicBezTo>
                    <a:pt x="53640" y="16595"/>
                    <a:pt x="54185" y="16531"/>
                    <a:pt x="54730" y="16422"/>
                  </a:cubicBezTo>
                  <a:cubicBezTo>
                    <a:pt x="54993" y="16422"/>
                    <a:pt x="55256" y="15896"/>
                    <a:pt x="55520" y="15633"/>
                  </a:cubicBezTo>
                  <a:cubicBezTo>
                    <a:pt x="56046" y="15107"/>
                    <a:pt x="55783" y="14843"/>
                    <a:pt x="55256" y="14317"/>
                  </a:cubicBezTo>
                  <a:cubicBezTo>
                    <a:pt x="54204" y="13265"/>
                    <a:pt x="52625" y="12739"/>
                    <a:pt x="51046" y="12475"/>
                  </a:cubicBezTo>
                  <a:cubicBezTo>
                    <a:pt x="35259" y="8265"/>
                    <a:pt x="19735" y="4319"/>
                    <a:pt x="3948" y="372"/>
                  </a:cubicBezTo>
                  <a:cubicBezTo>
                    <a:pt x="3189" y="119"/>
                    <a:pt x="2511" y="1"/>
                    <a:pt x="1940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409000" y="2170075"/>
              <a:ext cx="499950" cy="190800"/>
            </a:xfrm>
            <a:custGeom>
              <a:avLst/>
              <a:gdLst/>
              <a:ahLst/>
              <a:cxnLst/>
              <a:rect l="l" t="t" r="r" b="b"/>
              <a:pathLst>
                <a:path w="19998" h="7632" extrusionOk="0">
                  <a:moveTo>
                    <a:pt x="1842" y="1"/>
                  </a:moveTo>
                  <a:cubicBezTo>
                    <a:pt x="1316" y="1"/>
                    <a:pt x="527" y="527"/>
                    <a:pt x="264" y="1053"/>
                  </a:cubicBezTo>
                  <a:cubicBezTo>
                    <a:pt x="1" y="1843"/>
                    <a:pt x="264" y="2369"/>
                    <a:pt x="790" y="2895"/>
                  </a:cubicBezTo>
                  <a:cubicBezTo>
                    <a:pt x="3684" y="4474"/>
                    <a:pt x="6842" y="5789"/>
                    <a:pt x="10262" y="6316"/>
                  </a:cubicBezTo>
                  <a:cubicBezTo>
                    <a:pt x="12894" y="6842"/>
                    <a:pt x="15525" y="7368"/>
                    <a:pt x="18419" y="7631"/>
                  </a:cubicBezTo>
                  <a:cubicBezTo>
                    <a:pt x="19209" y="7368"/>
                    <a:pt x="19735" y="6842"/>
                    <a:pt x="19735" y="6316"/>
                  </a:cubicBezTo>
                  <a:cubicBezTo>
                    <a:pt x="19998" y="5526"/>
                    <a:pt x="19735" y="4737"/>
                    <a:pt x="19209" y="4474"/>
                  </a:cubicBezTo>
                  <a:cubicBezTo>
                    <a:pt x="13420" y="2895"/>
                    <a:pt x="7631" y="1580"/>
                    <a:pt x="184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9" name="Google Shape;129;p8"/>
          <p:cNvGrpSpPr/>
          <p:nvPr/>
        </p:nvGrpSpPr>
        <p:grpSpPr>
          <a:xfrm rot="-582705">
            <a:off x="452861" y="388547"/>
            <a:ext cx="860681" cy="1366104"/>
            <a:chOff x="2190225" y="236575"/>
            <a:chExt cx="3165475" cy="5024350"/>
          </a:xfrm>
        </p:grpSpPr>
        <p:sp>
          <p:nvSpPr>
            <p:cNvPr id="130" name="Google Shape;130;p8"/>
            <p:cNvSpPr/>
            <p:nvPr/>
          </p:nvSpPr>
          <p:spPr>
            <a:xfrm>
              <a:off x="2887500" y="2847125"/>
              <a:ext cx="1727750" cy="1964200"/>
            </a:xfrm>
            <a:custGeom>
              <a:avLst/>
              <a:gdLst/>
              <a:ahLst/>
              <a:cxnLst/>
              <a:rect l="l" t="t" r="r" b="b"/>
              <a:pathLst>
                <a:path w="69110" h="78568" extrusionOk="0">
                  <a:moveTo>
                    <a:pt x="38308" y="1"/>
                  </a:moveTo>
                  <a:cubicBezTo>
                    <a:pt x="37800" y="1"/>
                    <a:pt x="37289" y="15"/>
                    <a:pt x="36776" y="45"/>
                  </a:cubicBezTo>
                  <a:cubicBezTo>
                    <a:pt x="28973" y="268"/>
                    <a:pt x="21372" y="1699"/>
                    <a:pt x="14153" y="4156"/>
                  </a:cubicBezTo>
                  <a:lnTo>
                    <a:pt x="14153" y="4156"/>
                  </a:lnTo>
                  <a:cubicBezTo>
                    <a:pt x="14608" y="3356"/>
                    <a:pt x="15074" y="2561"/>
                    <a:pt x="15550" y="1773"/>
                  </a:cubicBezTo>
                  <a:lnTo>
                    <a:pt x="15550" y="1773"/>
                  </a:lnTo>
                  <a:lnTo>
                    <a:pt x="11847" y="4981"/>
                  </a:lnTo>
                  <a:cubicBezTo>
                    <a:pt x="12612" y="4695"/>
                    <a:pt x="13380" y="4420"/>
                    <a:pt x="14153" y="4156"/>
                  </a:cubicBezTo>
                  <a:lnTo>
                    <a:pt x="14153" y="4156"/>
                  </a:lnTo>
                  <a:cubicBezTo>
                    <a:pt x="6353" y="17885"/>
                    <a:pt x="1673" y="33303"/>
                    <a:pt x="741" y="49162"/>
                  </a:cubicBezTo>
                  <a:cubicBezTo>
                    <a:pt x="0" y="54345"/>
                    <a:pt x="741" y="59775"/>
                    <a:pt x="2715" y="64465"/>
                  </a:cubicBezTo>
                  <a:cubicBezTo>
                    <a:pt x="5677" y="69648"/>
                    <a:pt x="10366" y="73597"/>
                    <a:pt x="16043" y="75325"/>
                  </a:cubicBezTo>
                  <a:cubicBezTo>
                    <a:pt x="21720" y="77053"/>
                    <a:pt x="27644" y="77793"/>
                    <a:pt x="33321" y="78040"/>
                  </a:cubicBezTo>
                  <a:cubicBezTo>
                    <a:pt x="36299" y="78383"/>
                    <a:pt x="39277" y="78568"/>
                    <a:pt x="42231" y="78568"/>
                  </a:cubicBezTo>
                  <a:cubicBezTo>
                    <a:pt x="45641" y="78568"/>
                    <a:pt x="49019" y="78322"/>
                    <a:pt x="52326" y="77793"/>
                  </a:cubicBezTo>
                  <a:cubicBezTo>
                    <a:pt x="58496" y="76559"/>
                    <a:pt x="63926" y="72363"/>
                    <a:pt x="66888" y="66933"/>
                  </a:cubicBezTo>
                  <a:cubicBezTo>
                    <a:pt x="68616" y="62243"/>
                    <a:pt x="69109" y="57307"/>
                    <a:pt x="68616" y="52371"/>
                  </a:cubicBezTo>
                  <a:cubicBezTo>
                    <a:pt x="67875" y="43732"/>
                    <a:pt x="66888" y="35093"/>
                    <a:pt x="65407" y="26701"/>
                  </a:cubicBezTo>
                  <a:cubicBezTo>
                    <a:pt x="64667" y="20531"/>
                    <a:pt x="62692" y="14854"/>
                    <a:pt x="59237" y="9918"/>
                  </a:cubicBezTo>
                  <a:cubicBezTo>
                    <a:pt x="53897" y="3649"/>
                    <a:pt x="46373" y="1"/>
                    <a:pt x="38308" y="1"/>
                  </a:cubicBezTo>
                  <a:close/>
                </a:path>
              </a:pathLst>
            </a:custGeom>
            <a:solidFill>
              <a:srgbClr val="EDBB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3208350" y="392500"/>
              <a:ext cx="1049000" cy="2288375"/>
            </a:xfrm>
            <a:custGeom>
              <a:avLst/>
              <a:gdLst/>
              <a:ahLst/>
              <a:cxnLst/>
              <a:rect l="l" t="t" r="r" b="b"/>
              <a:pathLst>
                <a:path w="41960" h="91535" extrusionOk="0">
                  <a:moveTo>
                    <a:pt x="24245" y="0"/>
                  </a:moveTo>
                  <a:cubicBezTo>
                    <a:pt x="23072" y="0"/>
                    <a:pt x="21890" y="159"/>
                    <a:pt x="20733" y="489"/>
                  </a:cubicBezTo>
                  <a:cubicBezTo>
                    <a:pt x="15550" y="2217"/>
                    <a:pt x="13082" y="8387"/>
                    <a:pt x="15797" y="13324"/>
                  </a:cubicBezTo>
                  <a:lnTo>
                    <a:pt x="8146" y="9868"/>
                  </a:lnTo>
                  <a:lnTo>
                    <a:pt x="8146" y="9868"/>
                  </a:lnTo>
                  <a:cubicBezTo>
                    <a:pt x="10367" y="28627"/>
                    <a:pt x="8886" y="47632"/>
                    <a:pt x="3703" y="65650"/>
                  </a:cubicBezTo>
                  <a:cubicBezTo>
                    <a:pt x="1975" y="71573"/>
                    <a:pt x="1" y="77991"/>
                    <a:pt x="2962" y="83174"/>
                  </a:cubicBezTo>
                  <a:cubicBezTo>
                    <a:pt x="6418" y="89591"/>
                    <a:pt x="14810" y="90825"/>
                    <a:pt x="21968" y="91319"/>
                  </a:cubicBezTo>
                  <a:cubicBezTo>
                    <a:pt x="23387" y="91442"/>
                    <a:pt x="24868" y="91535"/>
                    <a:pt x="26349" y="91535"/>
                  </a:cubicBezTo>
                  <a:cubicBezTo>
                    <a:pt x="30791" y="91535"/>
                    <a:pt x="35234" y="90702"/>
                    <a:pt x="38011" y="87370"/>
                  </a:cubicBezTo>
                  <a:cubicBezTo>
                    <a:pt x="41960" y="83174"/>
                    <a:pt x="40479" y="75522"/>
                    <a:pt x="38998" y="69352"/>
                  </a:cubicBezTo>
                  <a:cubicBezTo>
                    <a:pt x="36530" y="58492"/>
                    <a:pt x="36036" y="47138"/>
                    <a:pt x="37270" y="36031"/>
                  </a:cubicBezTo>
                  <a:cubicBezTo>
                    <a:pt x="38258" y="30848"/>
                    <a:pt x="38998" y="25665"/>
                    <a:pt x="39245" y="20235"/>
                  </a:cubicBezTo>
                  <a:cubicBezTo>
                    <a:pt x="39492" y="14805"/>
                    <a:pt x="38011" y="9621"/>
                    <a:pt x="34802" y="5179"/>
                  </a:cubicBezTo>
                  <a:cubicBezTo>
                    <a:pt x="32310" y="1919"/>
                    <a:pt x="28328" y="0"/>
                    <a:pt x="24245" y="0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8"/>
            <p:cNvSpPr/>
            <p:nvPr/>
          </p:nvSpPr>
          <p:spPr>
            <a:xfrm>
              <a:off x="2190225" y="236575"/>
              <a:ext cx="3165475" cy="5024350"/>
            </a:xfrm>
            <a:custGeom>
              <a:avLst/>
              <a:gdLst/>
              <a:ahLst/>
              <a:cxnLst/>
              <a:rect l="l" t="t" r="r" b="b"/>
              <a:pathLst>
                <a:path w="126619" h="200974" extrusionOk="0">
                  <a:moveTo>
                    <a:pt x="71825" y="3841"/>
                  </a:moveTo>
                  <a:cubicBezTo>
                    <a:pt x="75527" y="3841"/>
                    <a:pt x="79229" y="4227"/>
                    <a:pt x="82932" y="4998"/>
                  </a:cubicBezTo>
                  <a:cubicBezTo>
                    <a:pt x="83919" y="4998"/>
                    <a:pt x="84659" y="5245"/>
                    <a:pt x="85400" y="5739"/>
                  </a:cubicBezTo>
                  <a:cubicBezTo>
                    <a:pt x="86387" y="5986"/>
                    <a:pt x="86881" y="6726"/>
                    <a:pt x="86881" y="7713"/>
                  </a:cubicBezTo>
                  <a:cubicBezTo>
                    <a:pt x="86881" y="8701"/>
                    <a:pt x="86140" y="9441"/>
                    <a:pt x="85153" y="9441"/>
                  </a:cubicBezTo>
                  <a:cubicBezTo>
                    <a:pt x="82438" y="9441"/>
                    <a:pt x="79723" y="9688"/>
                    <a:pt x="76761" y="9688"/>
                  </a:cubicBezTo>
                  <a:cubicBezTo>
                    <a:pt x="75033" y="9688"/>
                    <a:pt x="73059" y="9441"/>
                    <a:pt x="71084" y="9441"/>
                  </a:cubicBezTo>
                  <a:cubicBezTo>
                    <a:pt x="70097" y="9441"/>
                    <a:pt x="69357" y="9935"/>
                    <a:pt x="69110" y="10922"/>
                  </a:cubicBezTo>
                  <a:cubicBezTo>
                    <a:pt x="69110" y="11909"/>
                    <a:pt x="69603" y="12650"/>
                    <a:pt x="70591" y="12650"/>
                  </a:cubicBezTo>
                  <a:cubicBezTo>
                    <a:pt x="71331" y="12897"/>
                    <a:pt x="72318" y="12897"/>
                    <a:pt x="73059" y="13143"/>
                  </a:cubicBezTo>
                  <a:cubicBezTo>
                    <a:pt x="75527" y="13637"/>
                    <a:pt x="75774" y="13884"/>
                    <a:pt x="75774" y="15858"/>
                  </a:cubicBezTo>
                  <a:cubicBezTo>
                    <a:pt x="75527" y="22523"/>
                    <a:pt x="75774" y="29187"/>
                    <a:pt x="75033" y="35851"/>
                  </a:cubicBezTo>
                  <a:cubicBezTo>
                    <a:pt x="74540" y="42021"/>
                    <a:pt x="73799" y="48192"/>
                    <a:pt x="72812" y="54362"/>
                  </a:cubicBezTo>
                  <a:cubicBezTo>
                    <a:pt x="72565" y="56337"/>
                    <a:pt x="73059" y="58311"/>
                    <a:pt x="73799" y="60039"/>
                  </a:cubicBezTo>
                  <a:lnTo>
                    <a:pt x="83425" y="90151"/>
                  </a:lnTo>
                  <a:cubicBezTo>
                    <a:pt x="83672" y="90892"/>
                    <a:pt x="83919" y="91632"/>
                    <a:pt x="84166" y="92619"/>
                  </a:cubicBezTo>
                  <a:cubicBezTo>
                    <a:pt x="85400" y="97062"/>
                    <a:pt x="85153" y="97556"/>
                    <a:pt x="80464" y="98049"/>
                  </a:cubicBezTo>
                  <a:cubicBezTo>
                    <a:pt x="74787" y="99037"/>
                    <a:pt x="68863" y="99284"/>
                    <a:pt x="63186" y="99284"/>
                  </a:cubicBezTo>
                  <a:cubicBezTo>
                    <a:pt x="56275" y="99284"/>
                    <a:pt x="49364" y="98790"/>
                    <a:pt x="42453" y="97556"/>
                  </a:cubicBezTo>
                  <a:cubicBezTo>
                    <a:pt x="41219" y="97556"/>
                    <a:pt x="40726" y="96815"/>
                    <a:pt x="40972" y="95334"/>
                  </a:cubicBezTo>
                  <a:cubicBezTo>
                    <a:pt x="41219" y="93854"/>
                    <a:pt x="41713" y="92373"/>
                    <a:pt x="42207" y="90892"/>
                  </a:cubicBezTo>
                  <a:cubicBezTo>
                    <a:pt x="45662" y="80525"/>
                    <a:pt x="48871" y="70159"/>
                    <a:pt x="52326" y="59792"/>
                  </a:cubicBezTo>
                  <a:cubicBezTo>
                    <a:pt x="53067" y="57077"/>
                    <a:pt x="53067" y="54362"/>
                    <a:pt x="52820" y="51647"/>
                  </a:cubicBezTo>
                  <a:cubicBezTo>
                    <a:pt x="51586" y="43749"/>
                    <a:pt x="51339" y="35604"/>
                    <a:pt x="50598" y="27459"/>
                  </a:cubicBezTo>
                  <a:cubicBezTo>
                    <a:pt x="50352" y="24004"/>
                    <a:pt x="50105" y="20301"/>
                    <a:pt x="49858" y="17093"/>
                  </a:cubicBezTo>
                  <a:cubicBezTo>
                    <a:pt x="49858" y="13884"/>
                    <a:pt x="50105" y="12897"/>
                    <a:pt x="53313" y="12897"/>
                  </a:cubicBezTo>
                  <a:cubicBezTo>
                    <a:pt x="54054" y="12897"/>
                    <a:pt x="54794" y="12897"/>
                    <a:pt x="55782" y="12650"/>
                  </a:cubicBezTo>
                  <a:cubicBezTo>
                    <a:pt x="56275" y="12156"/>
                    <a:pt x="56769" y="11663"/>
                    <a:pt x="56769" y="11169"/>
                  </a:cubicBezTo>
                  <a:cubicBezTo>
                    <a:pt x="57016" y="10182"/>
                    <a:pt x="56275" y="9441"/>
                    <a:pt x="55288" y="9441"/>
                  </a:cubicBezTo>
                  <a:lnTo>
                    <a:pt x="41219" y="9441"/>
                  </a:lnTo>
                  <a:cubicBezTo>
                    <a:pt x="40232" y="9441"/>
                    <a:pt x="39492" y="8948"/>
                    <a:pt x="39492" y="7960"/>
                  </a:cubicBezTo>
                  <a:cubicBezTo>
                    <a:pt x="38998" y="6973"/>
                    <a:pt x="39738" y="5739"/>
                    <a:pt x="40972" y="5492"/>
                  </a:cubicBezTo>
                  <a:cubicBezTo>
                    <a:pt x="43441" y="4752"/>
                    <a:pt x="45909" y="4258"/>
                    <a:pt x="48624" y="4258"/>
                  </a:cubicBezTo>
                  <a:cubicBezTo>
                    <a:pt x="50621" y="4036"/>
                    <a:pt x="52618" y="3914"/>
                    <a:pt x="54615" y="3914"/>
                  </a:cubicBezTo>
                  <a:cubicBezTo>
                    <a:pt x="57061" y="3914"/>
                    <a:pt x="59506" y="4097"/>
                    <a:pt x="61952" y="4505"/>
                  </a:cubicBezTo>
                  <a:cubicBezTo>
                    <a:pt x="62939" y="4505"/>
                    <a:pt x="64173" y="4505"/>
                    <a:pt x="65161" y="4258"/>
                  </a:cubicBezTo>
                  <a:cubicBezTo>
                    <a:pt x="67382" y="3980"/>
                    <a:pt x="69603" y="3841"/>
                    <a:pt x="71825" y="3841"/>
                  </a:cubicBezTo>
                  <a:close/>
                  <a:moveTo>
                    <a:pt x="44922" y="13884"/>
                  </a:moveTo>
                  <a:cubicBezTo>
                    <a:pt x="45909" y="13884"/>
                    <a:pt x="46156" y="14871"/>
                    <a:pt x="46403" y="15612"/>
                  </a:cubicBezTo>
                  <a:cubicBezTo>
                    <a:pt x="46649" y="16599"/>
                    <a:pt x="46649" y="17339"/>
                    <a:pt x="46649" y="18080"/>
                  </a:cubicBezTo>
                  <a:cubicBezTo>
                    <a:pt x="46896" y="30421"/>
                    <a:pt x="47637" y="42762"/>
                    <a:pt x="49364" y="54856"/>
                  </a:cubicBezTo>
                  <a:cubicBezTo>
                    <a:pt x="49364" y="56337"/>
                    <a:pt x="49118" y="57818"/>
                    <a:pt x="48624" y="59052"/>
                  </a:cubicBezTo>
                  <a:cubicBezTo>
                    <a:pt x="41219" y="82500"/>
                    <a:pt x="33815" y="105701"/>
                    <a:pt x="26410" y="129149"/>
                  </a:cubicBezTo>
                  <a:cubicBezTo>
                    <a:pt x="22461" y="141983"/>
                    <a:pt x="19252" y="155065"/>
                    <a:pt x="16784" y="168393"/>
                  </a:cubicBezTo>
                  <a:cubicBezTo>
                    <a:pt x="16291" y="170121"/>
                    <a:pt x="16291" y="171849"/>
                    <a:pt x="16291" y="173576"/>
                  </a:cubicBezTo>
                  <a:cubicBezTo>
                    <a:pt x="15550" y="177525"/>
                    <a:pt x="17772" y="181228"/>
                    <a:pt x="21227" y="183202"/>
                  </a:cubicBezTo>
                  <a:cubicBezTo>
                    <a:pt x="22955" y="184190"/>
                    <a:pt x="24682" y="184930"/>
                    <a:pt x="26410" y="185670"/>
                  </a:cubicBezTo>
                  <a:cubicBezTo>
                    <a:pt x="26675" y="185803"/>
                    <a:pt x="26957" y="185864"/>
                    <a:pt x="27238" y="185864"/>
                  </a:cubicBezTo>
                  <a:cubicBezTo>
                    <a:pt x="28006" y="185864"/>
                    <a:pt x="28764" y="185406"/>
                    <a:pt x="29125" y="184683"/>
                  </a:cubicBezTo>
                  <a:cubicBezTo>
                    <a:pt x="29372" y="183696"/>
                    <a:pt x="28632" y="182955"/>
                    <a:pt x="27891" y="182709"/>
                  </a:cubicBezTo>
                  <a:cubicBezTo>
                    <a:pt x="26657" y="181721"/>
                    <a:pt x="25423" y="181228"/>
                    <a:pt x="23942" y="180487"/>
                  </a:cubicBezTo>
                  <a:cubicBezTo>
                    <a:pt x="20980" y="179253"/>
                    <a:pt x="19252" y="175798"/>
                    <a:pt x="19993" y="172589"/>
                  </a:cubicBezTo>
                  <a:cubicBezTo>
                    <a:pt x="20733" y="168393"/>
                    <a:pt x="21227" y="163950"/>
                    <a:pt x="22214" y="159754"/>
                  </a:cubicBezTo>
                  <a:cubicBezTo>
                    <a:pt x="24929" y="147167"/>
                    <a:pt x="28385" y="134332"/>
                    <a:pt x="32581" y="121991"/>
                  </a:cubicBezTo>
                  <a:cubicBezTo>
                    <a:pt x="34802" y="116067"/>
                    <a:pt x="36530" y="110144"/>
                    <a:pt x="38504" y="104220"/>
                  </a:cubicBezTo>
                  <a:cubicBezTo>
                    <a:pt x="39245" y="101752"/>
                    <a:pt x="39738" y="101505"/>
                    <a:pt x="42700" y="101505"/>
                  </a:cubicBezTo>
                  <a:cubicBezTo>
                    <a:pt x="43441" y="101505"/>
                    <a:pt x="44428" y="101505"/>
                    <a:pt x="45168" y="101752"/>
                  </a:cubicBezTo>
                  <a:cubicBezTo>
                    <a:pt x="51215" y="102616"/>
                    <a:pt x="57263" y="103048"/>
                    <a:pt x="63279" y="103048"/>
                  </a:cubicBezTo>
                  <a:cubicBezTo>
                    <a:pt x="69295" y="103048"/>
                    <a:pt x="75280" y="102616"/>
                    <a:pt x="81204" y="101752"/>
                  </a:cubicBezTo>
                  <a:cubicBezTo>
                    <a:pt x="82191" y="101505"/>
                    <a:pt x="83179" y="101505"/>
                    <a:pt x="84413" y="101505"/>
                  </a:cubicBezTo>
                  <a:cubicBezTo>
                    <a:pt x="84565" y="101479"/>
                    <a:pt x="84718" y="101467"/>
                    <a:pt x="84870" y="101467"/>
                  </a:cubicBezTo>
                  <a:cubicBezTo>
                    <a:pt x="86186" y="101467"/>
                    <a:pt x="87400" y="102398"/>
                    <a:pt x="87621" y="103726"/>
                  </a:cubicBezTo>
                  <a:cubicBezTo>
                    <a:pt x="88115" y="105207"/>
                    <a:pt x="88609" y="106688"/>
                    <a:pt x="89102" y="108169"/>
                  </a:cubicBezTo>
                  <a:cubicBezTo>
                    <a:pt x="91324" y="115080"/>
                    <a:pt x="93545" y="121991"/>
                    <a:pt x="95766" y="128902"/>
                  </a:cubicBezTo>
                  <a:cubicBezTo>
                    <a:pt x="99962" y="142724"/>
                    <a:pt x="103418" y="156793"/>
                    <a:pt x="105886" y="170861"/>
                  </a:cubicBezTo>
                  <a:cubicBezTo>
                    <a:pt x="106379" y="171849"/>
                    <a:pt x="106379" y="173083"/>
                    <a:pt x="106379" y="174070"/>
                  </a:cubicBezTo>
                  <a:cubicBezTo>
                    <a:pt x="106626" y="176538"/>
                    <a:pt x="105392" y="178760"/>
                    <a:pt x="103171" y="179994"/>
                  </a:cubicBezTo>
                  <a:cubicBezTo>
                    <a:pt x="101443" y="180981"/>
                    <a:pt x="99469" y="181968"/>
                    <a:pt x="97494" y="182955"/>
                  </a:cubicBezTo>
                  <a:cubicBezTo>
                    <a:pt x="97000" y="183202"/>
                    <a:pt x="96754" y="183943"/>
                    <a:pt x="96754" y="184683"/>
                  </a:cubicBezTo>
                  <a:cubicBezTo>
                    <a:pt x="97000" y="185670"/>
                    <a:pt x="97988" y="185917"/>
                    <a:pt x="98728" y="185917"/>
                  </a:cubicBezTo>
                  <a:cubicBezTo>
                    <a:pt x="99469" y="185917"/>
                    <a:pt x="100456" y="185670"/>
                    <a:pt x="101196" y="185177"/>
                  </a:cubicBezTo>
                  <a:cubicBezTo>
                    <a:pt x="102430" y="184683"/>
                    <a:pt x="103418" y="183943"/>
                    <a:pt x="104652" y="183449"/>
                  </a:cubicBezTo>
                  <a:cubicBezTo>
                    <a:pt x="108848" y="181228"/>
                    <a:pt x="111069" y="176538"/>
                    <a:pt x="109835" y="172095"/>
                  </a:cubicBezTo>
                  <a:cubicBezTo>
                    <a:pt x="108848" y="165184"/>
                    <a:pt x="107120" y="158273"/>
                    <a:pt x="105639" y="151363"/>
                  </a:cubicBezTo>
                  <a:cubicBezTo>
                    <a:pt x="102677" y="136800"/>
                    <a:pt x="97494" y="122731"/>
                    <a:pt x="93051" y="108910"/>
                  </a:cubicBezTo>
                  <a:cubicBezTo>
                    <a:pt x="87868" y="92373"/>
                    <a:pt x="82685" y="76082"/>
                    <a:pt x="77502" y="59792"/>
                  </a:cubicBezTo>
                  <a:cubicBezTo>
                    <a:pt x="77008" y="57571"/>
                    <a:pt x="76761" y="55596"/>
                    <a:pt x="77008" y="53375"/>
                  </a:cubicBezTo>
                  <a:cubicBezTo>
                    <a:pt x="78489" y="41775"/>
                    <a:pt x="79229" y="29927"/>
                    <a:pt x="79476" y="18080"/>
                  </a:cubicBezTo>
                  <a:cubicBezTo>
                    <a:pt x="79476" y="17339"/>
                    <a:pt x="79723" y="16352"/>
                    <a:pt x="79970" y="15612"/>
                  </a:cubicBezTo>
                  <a:cubicBezTo>
                    <a:pt x="79970" y="15118"/>
                    <a:pt x="80464" y="14871"/>
                    <a:pt x="80710" y="14871"/>
                  </a:cubicBezTo>
                  <a:cubicBezTo>
                    <a:pt x="80899" y="14777"/>
                    <a:pt x="81060" y="14737"/>
                    <a:pt x="81198" y="14737"/>
                  </a:cubicBezTo>
                  <a:cubicBezTo>
                    <a:pt x="81783" y="14737"/>
                    <a:pt x="81944" y="15459"/>
                    <a:pt x="81944" y="15858"/>
                  </a:cubicBezTo>
                  <a:cubicBezTo>
                    <a:pt x="81944" y="18820"/>
                    <a:pt x="81698" y="21782"/>
                    <a:pt x="81451" y="24744"/>
                  </a:cubicBezTo>
                  <a:cubicBezTo>
                    <a:pt x="79970" y="34123"/>
                    <a:pt x="80957" y="43502"/>
                    <a:pt x="80464" y="52881"/>
                  </a:cubicBezTo>
                  <a:cubicBezTo>
                    <a:pt x="80464" y="54116"/>
                    <a:pt x="80710" y="55103"/>
                    <a:pt x="80957" y="56090"/>
                  </a:cubicBezTo>
                  <a:cubicBezTo>
                    <a:pt x="85400" y="70406"/>
                    <a:pt x="89596" y="84968"/>
                    <a:pt x="93792" y="99284"/>
                  </a:cubicBezTo>
                  <a:cubicBezTo>
                    <a:pt x="100456" y="121251"/>
                    <a:pt x="107614" y="143217"/>
                    <a:pt x="115018" y="164938"/>
                  </a:cubicBezTo>
                  <a:cubicBezTo>
                    <a:pt x="117240" y="171602"/>
                    <a:pt x="119214" y="178266"/>
                    <a:pt x="121189" y="185177"/>
                  </a:cubicBezTo>
                  <a:cubicBezTo>
                    <a:pt x="122423" y="188632"/>
                    <a:pt x="120695" y="192581"/>
                    <a:pt x="117240" y="194062"/>
                  </a:cubicBezTo>
                  <a:cubicBezTo>
                    <a:pt x="115265" y="195050"/>
                    <a:pt x="113044" y="195790"/>
                    <a:pt x="111069" y="196037"/>
                  </a:cubicBezTo>
                  <a:cubicBezTo>
                    <a:pt x="104976" y="196646"/>
                    <a:pt x="99050" y="197088"/>
                    <a:pt x="93016" y="197088"/>
                  </a:cubicBezTo>
                  <a:cubicBezTo>
                    <a:pt x="91717" y="197088"/>
                    <a:pt x="90414" y="197068"/>
                    <a:pt x="89102" y="197024"/>
                  </a:cubicBezTo>
                  <a:cubicBezTo>
                    <a:pt x="84783" y="196901"/>
                    <a:pt x="80402" y="196839"/>
                    <a:pt x="75990" y="196839"/>
                  </a:cubicBezTo>
                  <a:cubicBezTo>
                    <a:pt x="71578" y="196839"/>
                    <a:pt x="67135" y="196901"/>
                    <a:pt x="62693" y="197024"/>
                  </a:cubicBezTo>
                  <a:cubicBezTo>
                    <a:pt x="58373" y="196777"/>
                    <a:pt x="54116" y="196654"/>
                    <a:pt x="49858" y="196654"/>
                  </a:cubicBezTo>
                  <a:cubicBezTo>
                    <a:pt x="45600" y="196654"/>
                    <a:pt x="41343" y="196777"/>
                    <a:pt x="37023" y="197024"/>
                  </a:cubicBezTo>
                  <a:cubicBezTo>
                    <a:pt x="35334" y="197082"/>
                    <a:pt x="33630" y="197113"/>
                    <a:pt x="31919" y="197113"/>
                  </a:cubicBezTo>
                  <a:cubicBezTo>
                    <a:pt x="26383" y="197113"/>
                    <a:pt x="20771" y="196791"/>
                    <a:pt x="15303" y="196037"/>
                  </a:cubicBezTo>
                  <a:cubicBezTo>
                    <a:pt x="13822" y="195790"/>
                    <a:pt x="12588" y="195543"/>
                    <a:pt x="11354" y="195296"/>
                  </a:cubicBezTo>
                  <a:cubicBezTo>
                    <a:pt x="5431" y="193075"/>
                    <a:pt x="3456" y="189620"/>
                    <a:pt x="5184" y="183943"/>
                  </a:cubicBezTo>
                  <a:cubicBezTo>
                    <a:pt x="7158" y="177525"/>
                    <a:pt x="8886" y="171108"/>
                    <a:pt x="11107" y="164938"/>
                  </a:cubicBezTo>
                  <a:cubicBezTo>
                    <a:pt x="19252" y="140749"/>
                    <a:pt x="27151" y="116561"/>
                    <a:pt x="34308" y="91879"/>
                  </a:cubicBezTo>
                  <a:cubicBezTo>
                    <a:pt x="36777" y="82500"/>
                    <a:pt x="39245" y="73367"/>
                    <a:pt x="42207" y="63988"/>
                  </a:cubicBezTo>
                  <a:cubicBezTo>
                    <a:pt x="44675" y="57324"/>
                    <a:pt x="45909" y="49920"/>
                    <a:pt x="45415" y="42762"/>
                  </a:cubicBezTo>
                  <a:cubicBezTo>
                    <a:pt x="44675" y="33629"/>
                    <a:pt x="45168" y="24744"/>
                    <a:pt x="43934" y="15858"/>
                  </a:cubicBezTo>
                  <a:cubicBezTo>
                    <a:pt x="43687" y="14871"/>
                    <a:pt x="43934" y="13884"/>
                    <a:pt x="44922" y="13884"/>
                  </a:cubicBezTo>
                  <a:close/>
                  <a:moveTo>
                    <a:pt x="63433" y="0"/>
                  </a:moveTo>
                  <a:cubicBezTo>
                    <a:pt x="56275" y="0"/>
                    <a:pt x="49118" y="432"/>
                    <a:pt x="41960" y="1296"/>
                  </a:cubicBezTo>
                  <a:cubicBezTo>
                    <a:pt x="40972" y="1543"/>
                    <a:pt x="39985" y="1790"/>
                    <a:pt x="38998" y="2037"/>
                  </a:cubicBezTo>
                  <a:cubicBezTo>
                    <a:pt x="35049" y="3764"/>
                    <a:pt x="33815" y="9688"/>
                    <a:pt x="37270" y="12156"/>
                  </a:cubicBezTo>
                  <a:cubicBezTo>
                    <a:pt x="39245" y="13390"/>
                    <a:pt x="40479" y="15612"/>
                    <a:pt x="40479" y="18080"/>
                  </a:cubicBezTo>
                  <a:cubicBezTo>
                    <a:pt x="40972" y="22769"/>
                    <a:pt x="41466" y="27459"/>
                    <a:pt x="41466" y="32149"/>
                  </a:cubicBezTo>
                  <a:cubicBezTo>
                    <a:pt x="41713" y="37825"/>
                    <a:pt x="41713" y="43255"/>
                    <a:pt x="41960" y="49426"/>
                  </a:cubicBezTo>
                  <a:cubicBezTo>
                    <a:pt x="42453" y="55596"/>
                    <a:pt x="38998" y="60533"/>
                    <a:pt x="38011" y="66210"/>
                  </a:cubicBezTo>
                  <a:lnTo>
                    <a:pt x="37764" y="66950"/>
                  </a:lnTo>
                  <a:cubicBezTo>
                    <a:pt x="32581" y="84228"/>
                    <a:pt x="27644" y="101999"/>
                    <a:pt x="22214" y="119276"/>
                  </a:cubicBezTo>
                  <a:cubicBezTo>
                    <a:pt x="16291" y="137541"/>
                    <a:pt x="10120" y="155805"/>
                    <a:pt x="3950" y="174317"/>
                  </a:cubicBezTo>
                  <a:cubicBezTo>
                    <a:pt x="2716" y="178019"/>
                    <a:pt x="1728" y="181721"/>
                    <a:pt x="988" y="185424"/>
                  </a:cubicBezTo>
                  <a:cubicBezTo>
                    <a:pt x="1" y="190607"/>
                    <a:pt x="2716" y="196037"/>
                    <a:pt x="7652" y="197765"/>
                  </a:cubicBezTo>
                  <a:cubicBezTo>
                    <a:pt x="9873" y="198752"/>
                    <a:pt x="12095" y="199492"/>
                    <a:pt x="14563" y="199739"/>
                  </a:cubicBezTo>
                  <a:cubicBezTo>
                    <a:pt x="21721" y="200480"/>
                    <a:pt x="29125" y="200973"/>
                    <a:pt x="36283" y="200973"/>
                  </a:cubicBezTo>
                  <a:lnTo>
                    <a:pt x="63433" y="200973"/>
                  </a:lnTo>
                  <a:lnTo>
                    <a:pt x="63433" y="200726"/>
                  </a:lnTo>
                  <a:lnTo>
                    <a:pt x="88609" y="200726"/>
                  </a:lnTo>
                  <a:cubicBezTo>
                    <a:pt x="96260" y="200726"/>
                    <a:pt x="103911" y="200480"/>
                    <a:pt x="111563" y="199492"/>
                  </a:cubicBezTo>
                  <a:cubicBezTo>
                    <a:pt x="114031" y="199246"/>
                    <a:pt x="116252" y="198505"/>
                    <a:pt x="118474" y="197518"/>
                  </a:cubicBezTo>
                  <a:cubicBezTo>
                    <a:pt x="123657" y="195543"/>
                    <a:pt x="126619" y="189866"/>
                    <a:pt x="124891" y="184436"/>
                  </a:cubicBezTo>
                  <a:cubicBezTo>
                    <a:pt x="123410" y="178760"/>
                    <a:pt x="121682" y="173083"/>
                    <a:pt x="119955" y="167406"/>
                  </a:cubicBezTo>
                  <a:cubicBezTo>
                    <a:pt x="113044" y="146179"/>
                    <a:pt x="105639" y="125446"/>
                    <a:pt x="99469" y="104220"/>
                  </a:cubicBezTo>
                  <a:cubicBezTo>
                    <a:pt x="94779" y="87930"/>
                    <a:pt x="89843" y="71887"/>
                    <a:pt x="84906" y="55596"/>
                  </a:cubicBezTo>
                  <a:cubicBezTo>
                    <a:pt x="84659" y="54116"/>
                    <a:pt x="84413" y="52635"/>
                    <a:pt x="84413" y="51154"/>
                  </a:cubicBezTo>
                  <a:cubicBezTo>
                    <a:pt x="84166" y="39800"/>
                    <a:pt x="84659" y="28446"/>
                    <a:pt x="85894" y="17093"/>
                  </a:cubicBezTo>
                  <a:cubicBezTo>
                    <a:pt x="86140" y="15118"/>
                    <a:pt x="86140" y="13390"/>
                    <a:pt x="88362" y="12403"/>
                  </a:cubicBezTo>
                  <a:cubicBezTo>
                    <a:pt x="90583" y="11416"/>
                    <a:pt x="91570" y="9194"/>
                    <a:pt x="90830" y="6973"/>
                  </a:cubicBezTo>
                  <a:cubicBezTo>
                    <a:pt x="90336" y="3517"/>
                    <a:pt x="88855" y="2037"/>
                    <a:pt x="84906" y="1296"/>
                  </a:cubicBezTo>
                  <a:cubicBezTo>
                    <a:pt x="77748" y="432"/>
                    <a:pt x="70591" y="0"/>
                    <a:pt x="6343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8"/>
            <p:cNvSpPr/>
            <p:nvPr/>
          </p:nvSpPr>
          <p:spPr>
            <a:xfrm>
              <a:off x="3109625" y="4816625"/>
              <a:ext cx="1308175" cy="104925"/>
            </a:xfrm>
            <a:custGeom>
              <a:avLst/>
              <a:gdLst/>
              <a:ahLst/>
              <a:cxnLst/>
              <a:rect l="l" t="t" r="r" b="b"/>
              <a:pathLst>
                <a:path w="52327" h="4197" extrusionOk="0">
                  <a:moveTo>
                    <a:pt x="3456" y="0"/>
                  </a:moveTo>
                  <a:cubicBezTo>
                    <a:pt x="2716" y="0"/>
                    <a:pt x="1975" y="247"/>
                    <a:pt x="1481" y="494"/>
                  </a:cubicBezTo>
                  <a:cubicBezTo>
                    <a:pt x="1" y="741"/>
                    <a:pt x="1" y="2715"/>
                    <a:pt x="1235" y="3209"/>
                  </a:cubicBezTo>
                  <a:cubicBezTo>
                    <a:pt x="1975" y="3456"/>
                    <a:pt x="2716" y="3703"/>
                    <a:pt x="3703" y="3949"/>
                  </a:cubicBezTo>
                  <a:cubicBezTo>
                    <a:pt x="4901" y="4129"/>
                    <a:pt x="6070" y="4193"/>
                    <a:pt x="7221" y="4193"/>
                  </a:cubicBezTo>
                  <a:cubicBezTo>
                    <a:pt x="9976" y="4193"/>
                    <a:pt x="12625" y="3829"/>
                    <a:pt x="15313" y="3829"/>
                  </a:cubicBezTo>
                  <a:cubicBezTo>
                    <a:pt x="16128" y="3829"/>
                    <a:pt x="16946" y="3862"/>
                    <a:pt x="17772" y="3949"/>
                  </a:cubicBezTo>
                  <a:cubicBezTo>
                    <a:pt x="19636" y="4109"/>
                    <a:pt x="21489" y="4166"/>
                    <a:pt x="23336" y="4166"/>
                  </a:cubicBezTo>
                  <a:cubicBezTo>
                    <a:pt x="27747" y="4166"/>
                    <a:pt x="32122" y="3844"/>
                    <a:pt x="36527" y="3844"/>
                  </a:cubicBezTo>
                  <a:cubicBezTo>
                    <a:pt x="38820" y="3844"/>
                    <a:pt x="41121" y="3931"/>
                    <a:pt x="43441" y="4196"/>
                  </a:cubicBezTo>
                  <a:cubicBezTo>
                    <a:pt x="45909" y="4196"/>
                    <a:pt x="48624" y="3949"/>
                    <a:pt x="51092" y="3456"/>
                  </a:cubicBezTo>
                  <a:cubicBezTo>
                    <a:pt x="51833" y="3456"/>
                    <a:pt x="52326" y="2715"/>
                    <a:pt x="52326" y="2222"/>
                  </a:cubicBezTo>
                  <a:cubicBezTo>
                    <a:pt x="52326" y="988"/>
                    <a:pt x="51586" y="494"/>
                    <a:pt x="50845" y="247"/>
                  </a:cubicBezTo>
                  <a:lnTo>
                    <a:pt x="26410" y="247"/>
                  </a:lnTo>
                  <a:lnTo>
                    <a:pt x="26410" y="0"/>
                  </a:ln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3683475" y="460250"/>
              <a:ext cx="172800" cy="99000"/>
            </a:xfrm>
            <a:custGeom>
              <a:avLst/>
              <a:gdLst/>
              <a:ahLst/>
              <a:cxnLst/>
              <a:rect l="l" t="t" r="r" b="b"/>
              <a:pathLst>
                <a:path w="6912" h="3960" extrusionOk="0">
                  <a:moveTo>
                    <a:pt x="3703" y="1"/>
                  </a:moveTo>
                  <a:cubicBezTo>
                    <a:pt x="2963" y="247"/>
                    <a:pt x="2222" y="247"/>
                    <a:pt x="1728" y="494"/>
                  </a:cubicBezTo>
                  <a:cubicBezTo>
                    <a:pt x="741" y="494"/>
                    <a:pt x="1" y="1235"/>
                    <a:pt x="1" y="2222"/>
                  </a:cubicBezTo>
                  <a:cubicBezTo>
                    <a:pt x="248" y="2962"/>
                    <a:pt x="988" y="3703"/>
                    <a:pt x="1728" y="3703"/>
                  </a:cubicBezTo>
                  <a:cubicBezTo>
                    <a:pt x="2253" y="3878"/>
                    <a:pt x="2778" y="3960"/>
                    <a:pt x="3291" y="3960"/>
                  </a:cubicBezTo>
                  <a:cubicBezTo>
                    <a:pt x="4228" y="3960"/>
                    <a:pt x="5127" y="3687"/>
                    <a:pt x="5924" y="3209"/>
                  </a:cubicBezTo>
                  <a:cubicBezTo>
                    <a:pt x="6418" y="2962"/>
                    <a:pt x="6665" y="2716"/>
                    <a:pt x="6665" y="2222"/>
                  </a:cubicBezTo>
                  <a:cubicBezTo>
                    <a:pt x="6912" y="1728"/>
                    <a:pt x="6418" y="988"/>
                    <a:pt x="5924" y="741"/>
                  </a:cubicBezTo>
                  <a:cubicBezTo>
                    <a:pt x="5184" y="494"/>
                    <a:pt x="4443" y="247"/>
                    <a:pt x="370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" name="Google Shape;135;p8"/>
          <p:cNvGrpSpPr/>
          <p:nvPr/>
        </p:nvGrpSpPr>
        <p:grpSpPr>
          <a:xfrm rot="-222599">
            <a:off x="10585423" y="4951726"/>
            <a:ext cx="1029805" cy="1590593"/>
            <a:chOff x="2144500" y="237375"/>
            <a:chExt cx="3245200" cy="5012400"/>
          </a:xfrm>
        </p:grpSpPr>
        <p:sp>
          <p:nvSpPr>
            <p:cNvPr id="136" name="Google Shape;136;p8"/>
            <p:cNvSpPr/>
            <p:nvPr/>
          </p:nvSpPr>
          <p:spPr>
            <a:xfrm>
              <a:off x="2775350" y="2842350"/>
              <a:ext cx="1938050" cy="1952850"/>
            </a:xfrm>
            <a:custGeom>
              <a:avLst/>
              <a:gdLst/>
              <a:ahLst/>
              <a:cxnLst/>
              <a:rect l="l" t="t" r="r" b="b"/>
              <a:pathLst>
                <a:path w="77522" h="78114" extrusionOk="0">
                  <a:moveTo>
                    <a:pt x="41184" y="0"/>
                  </a:moveTo>
                  <a:cubicBezTo>
                    <a:pt x="32114" y="0"/>
                    <a:pt x="23207" y="1956"/>
                    <a:pt x="14464" y="3964"/>
                  </a:cubicBezTo>
                  <a:lnTo>
                    <a:pt x="14464" y="3964"/>
                  </a:lnTo>
                  <a:cubicBezTo>
                    <a:pt x="15012" y="3178"/>
                    <a:pt x="15575" y="2395"/>
                    <a:pt x="16151" y="1615"/>
                  </a:cubicBezTo>
                  <a:lnTo>
                    <a:pt x="16151" y="1615"/>
                  </a:lnTo>
                  <a:lnTo>
                    <a:pt x="11508" y="4644"/>
                  </a:lnTo>
                  <a:cubicBezTo>
                    <a:pt x="12491" y="4418"/>
                    <a:pt x="13476" y="4191"/>
                    <a:pt x="14464" y="3964"/>
                  </a:cubicBezTo>
                  <a:lnTo>
                    <a:pt x="14464" y="3964"/>
                  </a:lnTo>
                  <a:cubicBezTo>
                    <a:pt x="5219" y="17219"/>
                    <a:pt x="12" y="31354"/>
                    <a:pt x="203" y="46029"/>
                  </a:cubicBezTo>
                  <a:cubicBezTo>
                    <a:pt x="1" y="51278"/>
                    <a:pt x="1212" y="56325"/>
                    <a:pt x="3836" y="60968"/>
                  </a:cubicBezTo>
                  <a:cubicBezTo>
                    <a:pt x="7672" y="66620"/>
                    <a:pt x="12921" y="71062"/>
                    <a:pt x="19179" y="73686"/>
                  </a:cubicBezTo>
                  <a:cubicBezTo>
                    <a:pt x="25033" y="76109"/>
                    <a:pt x="31292" y="77522"/>
                    <a:pt x="37752" y="77724"/>
                  </a:cubicBezTo>
                  <a:cubicBezTo>
                    <a:pt x="39861" y="77979"/>
                    <a:pt x="41970" y="78114"/>
                    <a:pt x="44073" y="78114"/>
                  </a:cubicBezTo>
                  <a:cubicBezTo>
                    <a:pt x="48612" y="78114"/>
                    <a:pt x="53121" y="77488"/>
                    <a:pt x="57536" y="76109"/>
                  </a:cubicBezTo>
                  <a:cubicBezTo>
                    <a:pt x="64601" y="73888"/>
                    <a:pt x="70456" y="69245"/>
                    <a:pt x="74292" y="63188"/>
                  </a:cubicBezTo>
                  <a:cubicBezTo>
                    <a:pt x="76512" y="58747"/>
                    <a:pt x="77522" y="54104"/>
                    <a:pt x="77320" y="49259"/>
                  </a:cubicBezTo>
                  <a:cubicBezTo>
                    <a:pt x="77320" y="41184"/>
                    <a:pt x="76512" y="33108"/>
                    <a:pt x="75099" y="25235"/>
                  </a:cubicBezTo>
                  <a:cubicBezTo>
                    <a:pt x="74292" y="19381"/>
                    <a:pt x="71869" y="13930"/>
                    <a:pt x="68235" y="9489"/>
                  </a:cubicBezTo>
                  <a:cubicBezTo>
                    <a:pt x="62179" y="3029"/>
                    <a:pt x="51479" y="0"/>
                    <a:pt x="41184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8"/>
            <p:cNvSpPr/>
            <p:nvPr/>
          </p:nvSpPr>
          <p:spPr>
            <a:xfrm>
              <a:off x="3103400" y="386175"/>
              <a:ext cx="1256725" cy="2288800"/>
            </a:xfrm>
            <a:custGeom>
              <a:avLst/>
              <a:gdLst/>
              <a:ahLst/>
              <a:cxnLst/>
              <a:rect l="l" t="t" r="r" b="b"/>
              <a:pathLst>
                <a:path w="50269" h="91552" extrusionOk="0">
                  <a:moveTo>
                    <a:pt x="27979" y="0"/>
                  </a:moveTo>
                  <a:cubicBezTo>
                    <a:pt x="26913" y="0"/>
                    <a:pt x="25856" y="169"/>
                    <a:pt x="24832" y="538"/>
                  </a:cubicBezTo>
                  <a:cubicBezTo>
                    <a:pt x="19785" y="2557"/>
                    <a:pt x="16555" y="9421"/>
                    <a:pt x="19381" y="13660"/>
                  </a:cubicBezTo>
                  <a:lnTo>
                    <a:pt x="11710" y="10834"/>
                  </a:lnTo>
                  <a:lnTo>
                    <a:pt x="11710" y="10834"/>
                  </a:lnTo>
                  <a:cubicBezTo>
                    <a:pt x="13123" y="29609"/>
                    <a:pt x="10700" y="48383"/>
                    <a:pt x="4644" y="66149"/>
                  </a:cubicBezTo>
                  <a:cubicBezTo>
                    <a:pt x="2423" y="72003"/>
                    <a:pt x="1" y="78261"/>
                    <a:pt x="3433" y="83510"/>
                  </a:cubicBezTo>
                  <a:cubicBezTo>
                    <a:pt x="7470" y="89567"/>
                    <a:pt x="17564" y="90778"/>
                    <a:pt x="26245" y="91383"/>
                  </a:cubicBezTo>
                  <a:cubicBezTo>
                    <a:pt x="27863" y="91479"/>
                    <a:pt x="29538" y="91551"/>
                    <a:pt x="31211" y="91551"/>
                  </a:cubicBezTo>
                  <a:cubicBezTo>
                    <a:pt x="36631" y="91551"/>
                    <a:pt x="42029" y="90787"/>
                    <a:pt x="45423" y="87548"/>
                  </a:cubicBezTo>
                  <a:cubicBezTo>
                    <a:pt x="50268" y="82905"/>
                    <a:pt x="48047" y="75839"/>
                    <a:pt x="46432" y="69581"/>
                  </a:cubicBezTo>
                  <a:cubicBezTo>
                    <a:pt x="43202" y="59083"/>
                    <a:pt x="42395" y="47980"/>
                    <a:pt x="43606" y="36876"/>
                  </a:cubicBezTo>
                  <a:cubicBezTo>
                    <a:pt x="44414" y="31829"/>
                    <a:pt x="44817" y="26580"/>
                    <a:pt x="44817" y="21533"/>
                  </a:cubicBezTo>
                  <a:cubicBezTo>
                    <a:pt x="44616" y="15881"/>
                    <a:pt x="42799" y="10430"/>
                    <a:pt x="39367" y="5989"/>
                  </a:cubicBezTo>
                  <a:cubicBezTo>
                    <a:pt x="36470" y="2610"/>
                    <a:pt x="32163" y="0"/>
                    <a:pt x="27979" y="0"/>
                  </a:cubicBezTo>
                  <a:close/>
                </a:path>
              </a:pathLst>
            </a:custGeom>
            <a:solidFill>
              <a:srgbClr val="EDBB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8"/>
            <p:cNvSpPr/>
            <p:nvPr/>
          </p:nvSpPr>
          <p:spPr>
            <a:xfrm>
              <a:off x="2144500" y="237375"/>
              <a:ext cx="3245200" cy="5012400"/>
            </a:xfrm>
            <a:custGeom>
              <a:avLst/>
              <a:gdLst/>
              <a:ahLst/>
              <a:cxnLst/>
              <a:rect l="l" t="t" r="r" b="b"/>
              <a:pathLst>
                <a:path w="129808" h="200496" extrusionOk="0">
                  <a:moveTo>
                    <a:pt x="69891" y="3766"/>
                  </a:moveTo>
                  <a:cubicBezTo>
                    <a:pt x="75060" y="3766"/>
                    <a:pt x="80065" y="4635"/>
                    <a:pt x="84788" y="6490"/>
                  </a:cubicBezTo>
                  <a:cubicBezTo>
                    <a:pt x="85798" y="6692"/>
                    <a:pt x="86605" y="7096"/>
                    <a:pt x="87413" y="7701"/>
                  </a:cubicBezTo>
                  <a:cubicBezTo>
                    <a:pt x="88220" y="8105"/>
                    <a:pt x="88826" y="8913"/>
                    <a:pt x="88826" y="9922"/>
                  </a:cubicBezTo>
                  <a:cubicBezTo>
                    <a:pt x="89028" y="10730"/>
                    <a:pt x="88422" y="11133"/>
                    <a:pt x="87413" y="11133"/>
                  </a:cubicBezTo>
                  <a:cubicBezTo>
                    <a:pt x="84587" y="10730"/>
                    <a:pt x="81760" y="10528"/>
                    <a:pt x="78934" y="10124"/>
                  </a:cubicBezTo>
                  <a:cubicBezTo>
                    <a:pt x="76915" y="9922"/>
                    <a:pt x="75098" y="9518"/>
                    <a:pt x="73080" y="9518"/>
                  </a:cubicBezTo>
                  <a:cubicBezTo>
                    <a:pt x="72947" y="9492"/>
                    <a:pt x="72818" y="9479"/>
                    <a:pt x="72693" y="9479"/>
                  </a:cubicBezTo>
                  <a:cubicBezTo>
                    <a:pt x="71872" y="9479"/>
                    <a:pt x="71263" y="10028"/>
                    <a:pt x="71263" y="10730"/>
                  </a:cubicBezTo>
                  <a:cubicBezTo>
                    <a:pt x="71061" y="11739"/>
                    <a:pt x="71666" y="12546"/>
                    <a:pt x="72676" y="12748"/>
                  </a:cubicBezTo>
                  <a:cubicBezTo>
                    <a:pt x="73281" y="12950"/>
                    <a:pt x="74291" y="13152"/>
                    <a:pt x="75098" y="13354"/>
                  </a:cubicBezTo>
                  <a:cubicBezTo>
                    <a:pt x="77521" y="13960"/>
                    <a:pt x="77925" y="14363"/>
                    <a:pt x="77925" y="16382"/>
                  </a:cubicBezTo>
                  <a:cubicBezTo>
                    <a:pt x="78328" y="22842"/>
                    <a:pt x="78328" y="29504"/>
                    <a:pt x="77925" y="35964"/>
                  </a:cubicBezTo>
                  <a:cubicBezTo>
                    <a:pt x="77319" y="42021"/>
                    <a:pt x="77723" y="48279"/>
                    <a:pt x="76108" y="54335"/>
                  </a:cubicBezTo>
                  <a:cubicBezTo>
                    <a:pt x="75906" y="56152"/>
                    <a:pt x="76310" y="58171"/>
                    <a:pt x="77319" y="59988"/>
                  </a:cubicBezTo>
                  <a:cubicBezTo>
                    <a:pt x="81357" y="69880"/>
                    <a:pt x="85192" y="79974"/>
                    <a:pt x="89028" y="89866"/>
                  </a:cubicBezTo>
                  <a:cubicBezTo>
                    <a:pt x="89432" y="90875"/>
                    <a:pt x="89835" y="91481"/>
                    <a:pt x="90037" y="92289"/>
                  </a:cubicBezTo>
                  <a:cubicBezTo>
                    <a:pt x="91652" y="96932"/>
                    <a:pt x="91249" y="97335"/>
                    <a:pt x="85596" y="97739"/>
                  </a:cubicBezTo>
                  <a:cubicBezTo>
                    <a:pt x="78732" y="98749"/>
                    <a:pt x="71868" y="98951"/>
                    <a:pt x="64803" y="98951"/>
                  </a:cubicBezTo>
                  <a:cubicBezTo>
                    <a:pt x="63671" y="99006"/>
                    <a:pt x="62544" y="99031"/>
                    <a:pt x="61420" y="99031"/>
                  </a:cubicBezTo>
                  <a:cubicBezTo>
                    <a:pt x="54318" y="99031"/>
                    <a:pt x="47347" y="98033"/>
                    <a:pt x="40375" y="97335"/>
                  </a:cubicBezTo>
                  <a:cubicBezTo>
                    <a:pt x="38760" y="97335"/>
                    <a:pt x="38155" y="96326"/>
                    <a:pt x="38559" y="95115"/>
                  </a:cubicBezTo>
                  <a:cubicBezTo>
                    <a:pt x="38962" y="93702"/>
                    <a:pt x="39568" y="92289"/>
                    <a:pt x="39972" y="90875"/>
                  </a:cubicBezTo>
                  <a:cubicBezTo>
                    <a:pt x="44211" y="80781"/>
                    <a:pt x="48249" y="70284"/>
                    <a:pt x="52286" y="59786"/>
                  </a:cubicBezTo>
                  <a:cubicBezTo>
                    <a:pt x="53296" y="57162"/>
                    <a:pt x="53497" y="54335"/>
                    <a:pt x="53094" y="51711"/>
                  </a:cubicBezTo>
                  <a:cubicBezTo>
                    <a:pt x="52084" y="43838"/>
                    <a:pt x="51882" y="35763"/>
                    <a:pt x="51479" y="27687"/>
                  </a:cubicBezTo>
                  <a:cubicBezTo>
                    <a:pt x="51277" y="24457"/>
                    <a:pt x="51277" y="20823"/>
                    <a:pt x="51277" y="17593"/>
                  </a:cubicBezTo>
                  <a:cubicBezTo>
                    <a:pt x="51277" y="14363"/>
                    <a:pt x="51479" y="13556"/>
                    <a:pt x="54709" y="13354"/>
                  </a:cubicBezTo>
                  <a:cubicBezTo>
                    <a:pt x="55718" y="13152"/>
                    <a:pt x="56526" y="12950"/>
                    <a:pt x="57333" y="12748"/>
                  </a:cubicBezTo>
                  <a:cubicBezTo>
                    <a:pt x="57939" y="12345"/>
                    <a:pt x="58343" y="11941"/>
                    <a:pt x="58544" y="11133"/>
                  </a:cubicBezTo>
                  <a:cubicBezTo>
                    <a:pt x="58544" y="10326"/>
                    <a:pt x="57939" y="9518"/>
                    <a:pt x="57131" y="9518"/>
                  </a:cubicBezTo>
                  <a:cubicBezTo>
                    <a:pt x="55516" y="9518"/>
                    <a:pt x="53901" y="9720"/>
                    <a:pt x="52488" y="9922"/>
                  </a:cubicBezTo>
                  <a:cubicBezTo>
                    <a:pt x="49258" y="10326"/>
                    <a:pt x="45826" y="10730"/>
                    <a:pt x="42596" y="11133"/>
                  </a:cubicBezTo>
                  <a:cubicBezTo>
                    <a:pt x="42415" y="11179"/>
                    <a:pt x="42233" y="11204"/>
                    <a:pt x="42061" y="11204"/>
                  </a:cubicBezTo>
                  <a:cubicBezTo>
                    <a:pt x="41466" y="11204"/>
                    <a:pt x="40981" y="10906"/>
                    <a:pt x="40981" y="10124"/>
                  </a:cubicBezTo>
                  <a:cubicBezTo>
                    <a:pt x="40981" y="9115"/>
                    <a:pt x="41587" y="8105"/>
                    <a:pt x="42596" y="7701"/>
                  </a:cubicBezTo>
                  <a:cubicBezTo>
                    <a:pt x="45019" y="6490"/>
                    <a:pt x="47643" y="5683"/>
                    <a:pt x="50267" y="5077"/>
                  </a:cubicBezTo>
                  <a:cubicBezTo>
                    <a:pt x="53115" y="4300"/>
                    <a:pt x="55962" y="3939"/>
                    <a:pt x="58863" y="3939"/>
                  </a:cubicBezTo>
                  <a:cubicBezTo>
                    <a:pt x="60486" y="3939"/>
                    <a:pt x="62127" y="4052"/>
                    <a:pt x="63793" y="4269"/>
                  </a:cubicBezTo>
                  <a:cubicBezTo>
                    <a:pt x="64803" y="4269"/>
                    <a:pt x="65812" y="4269"/>
                    <a:pt x="66821" y="3866"/>
                  </a:cubicBezTo>
                  <a:cubicBezTo>
                    <a:pt x="67850" y="3799"/>
                    <a:pt x="68874" y="3766"/>
                    <a:pt x="69891" y="3766"/>
                  </a:cubicBezTo>
                  <a:close/>
                  <a:moveTo>
                    <a:pt x="46276" y="14943"/>
                  </a:moveTo>
                  <a:cubicBezTo>
                    <a:pt x="47073" y="14943"/>
                    <a:pt x="47257" y="15847"/>
                    <a:pt x="47441" y="16584"/>
                  </a:cubicBezTo>
                  <a:cubicBezTo>
                    <a:pt x="47643" y="17392"/>
                    <a:pt x="47643" y="18199"/>
                    <a:pt x="47643" y="19007"/>
                  </a:cubicBezTo>
                  <a:cubicBezTo>
                    <a:pt x="47037" y="31119"/>
                    <a:pt x="47441" y="43030"/>
                    <a:pt x="49056" y="54941"/>
                  </a:cubicBezTo>
                  <a:cubicBezTo>
                    <a:pt x="49056" y="56556"/>
                    <a:pt x="48652" y="57969"/>
                    <a:pt x="48047" y="59382"/>
                  </a:cubicBezTo>
                  <a:cubicBezTo>
                    <a:pt x="38760" y="82800"/>
                    <a:pt x="29272" y="105814"/>
                    <a:pt x="21601" y="127012"/>
                  </a:cubicBezTo>
                  <a:cubicBezTo>
                    <a:pt x="17563" y="137913"/>
                    <a:pt x="14939" y="149420"/>
                    <a:pt x="13930" y="161129"/>
                  </a:cubicBezTo>
                  <a:cubicBezTo>
                    <a:pt x="13728" y="162542"/>
                    <a:pt x="13728" y="164157"/>
                    <a:pt x="13930" y="165570"/>
                  </a:cubicBezTo>
                  <a:cubicBezTo>
                    <a:pt x="13930" y="169204"/>
                    <a:pt x="16554" y="172838"/>
                    <a:pt x="20793" y="175866"/>
                  </a:cubicBezTo>
                  <a:cubicBezTo>
                    <a:pt x="22610" y="177279"/>
                    <a:pt x="24629" y="178693"/>
                    <a:pt x="26648" y="179904"/>
                  </a:cubicBezTo>
                  <a:cubicBezTo>
                    <a:pt x="27023" y="180185"/>
                    <a:pt x="27528" y="180336"/>
                    <a:pt x="27982" y="180336"/>
                  </a:cubicBezTo>
                  <a:cubicBezTo>
                    <a:pt x="28506" y="180336"/>
                    <a:pt x="28962" y="180135"/>
                    <a:pt x="29070" y="179702"/>
                  </a:cubicBezTo>
                  <a:cubicBezTo>
                    <a:pt x="29474" y="178894"/>
                    <a:pt x="28667" y="178087"/>
                    <a:pt x="27657" y="177481"/>
                  </a:cubicBezTo>
                  <a:cubicBezTo>
                    <a:pt x="26244" y="176472"/>
                    <a:pt x="24831" y="175463"/>
                    <a:pt x="23216" y="174453"/>
                  </a:cubicBezTo>
                  <a:cubicBezTo>
                    <a:pt x="19582" y="171829"/>
                    <a:pt x="17765" y="169204"/>
                    <a:pt x="17967" y="165974"/>
                  </a:cubicBezTo>
                  <a:cubicBezTo>
                    <a:pt x="17967" y="162139"/>
                    <a:pt x="18169" y="158505"/>
                    <a:pt x="18775" y="154871"/>
                  </a:cubicBezTo>
                  <a:cubicBezTo>
                    <a:pt x="20793" y="143162"/>
                    <a:pt x="24023" y="131857"/>
                    <a:pt x="28667" y="120955"/>
                  </a:cubicBezTo>
                  <a:cubicBezTo>
                    <a:pt x="30887" y="115505"/>
                    <a:pt x="32906" y="109650"/>
                    <a:pt x="35127" y="103997"/>
                  </a:cubicBezTo>
                  <a:cubicBezTo>
                    <a:pt x="36136" y="101575"/>
                    <a:pt x="36944" y="101373"/>
                    <a:pt x="40174" y="101373"/>
                  </a:cubicBezTo>
                  <a:cubicBezTo>
                    <a:pt x="41385" y="101373"/>
                    <a:pt x="42394" y="101373"/>
                    <a:pt x="43404" y="101575"/>
                  </a:cubicBezTo>
                  <a:cubicBezTo>
                    <a:pt x="50570" y="102382"/>
                    <a:pt x="57737" y="102786"/>
                    <a:pt x="64904" y="102786"/>
                  </a:cubicBezTo>
                  <a:cubicBezTo>
                    <a:pt x="72070" y="102786"/>
                    <a:pt x="79237" y="102382"/>
                    <a:pt x="86403" y="101575"/>
                  </a:cubicBezTo>
                  <a:cubicBezTo>
                    <a:pt x="87817" y="101171"/>
                    <a:pt x="89028" y="101171"/>
                    <a:pt x="90239" y="101171"/>
                  </a:cubicBezTo>
                  <a:cubicBezTo>
                    <a:pt x="90401" y="101151"/>
                    <a:pt x="90564" y="101141"/>
                    <a:pt x="90728" y="101141"/>
                  </a:cubicBezTo>
                  <a:cubicBezTo>
                    <a:pt x="92205" y="101141"/>
                    <a:pt x="93732" y="101959"/>
                    <a:pt x="94277" y="103594"/>
                  </a:cubicBezTo>
                  <a:lnTo>
                    <a:pt x="95892" y="107631"/>
                  </a:lnTo>
                  <a:cubicBezTo>
                    <a:pt x="98516" y="114293"/>
                    <a:pt x="101141" y="120753"/>
                    <a:pt x="103563" y="127214"/>
                  </a:cubicBezTo>
                  <a:cubicBezTo>
                    <a:pt x="108004" y="139124"/>
                    <a:pt x="110831" y="151439"/>
                    <a:pt x="111840" y="164157"/>
                  </a:cubicBezTo>
                  <a:cubicBezTo>
                    <a:pt x="111840" y="164965"/>
                    <a:pt x="111840" y="165974"/>
                    <a:pt x="111840" y="166984"/>
                  </a:cubicBezTo>
                  <a:cubicBezTo>
                    <a:pt x="111436" y="169608"/>
                    <a:pt x="110023" y="171829"/>
                    <a:pt x="107601" y="173242"/>
                  </a:cubicBezTo>
                  <a:cubicBezTo>
                    <a:pt x="105582" y="174857"/>
                    <a:pt x="103361" y="176270"/>
                    <a:pt x="101342" y="177683"/>
                  </a:cubicBezTo>
                  <a:cubicBezTo>
                    <a:pt x="100737" y="178087"/>
                    <a:pt x="100333" y="178693"/>
                    <a:pt x="100333" y="179500"/>
                  </a:cubicBezTo>
                  <a:cubicBezTo>
                    <a:pt x="100333" y="180097"/>
                    <a:pt x="100686" y="180271"/>
                    <a:pt x="101142" y="180271"/>
                  </a:cubicBezTo>
                  <a:cubicBezTo>
                    <a:pt x="101457" y="180271"/>
                    <a:pt x="101820" y="180188"/>
                    <a:pt x="102150" y="180106"/>
                  </a:cubicBezTo>
                  <a:cubicBezTo>
                    <a:pt x="102957" y="179702"/>
                    <a:pt x="103967" y="179298"/>
                    <a:pt x="104774" y="178894"/>
                  </a:cubicBezTo>
                  <a:cubicBezTo>
                    <a:pt x="105986" y="178087"/>
                    <a:pt x="107197" y="177078"/>
                    <a:pt x="108408" y="176068"/>
                  </a:cubicBezTo>
                  <a:cubicBezTo>
                    <a:pt x="113657" y="172232"/>
                    <a:pt x="116079" y="168195"/>
                    <a:pt x="115878" y="164157"/>
                  </a:cubicBezTo>
                  <a:cubicBezTo>
                    <a:pt x="115474" y="158101"/>
                    <a:pt x="114666" y="152246"/>
                    <a:pt x="113657" y="146392"/>
                  </a:cubicBezTo>
                  <a:cubicBezTo>
                    <a:pt x="111436" y="133876"/>
                    <a:pt x="105986" y="121359"/>
                    <a:pt x="100737" y="108035"/>
                  </a:cubicBezTo>
                  <a:cubicBezTo>
                    <a:pt x="94680" y="92490"/>
                    <a:pt x="88220" y="76138"/>
                    <a:pt x="81558" y="59786"/>
                  </a:cubicBezTo>
                  <a:cubicBezTo>
                    <a:pt x="80751" y="57767"/>
                    <a:pt x="80549" y="55547"/>
                    <a:pt x="80751" y="53528"/>
                  </a:cubicBezTo>
                  <a:cubicBezTo>
                    <a:pt x="82164" y="42021"/>
                    <a:pt x="82568" y="30312"/>
                    <a:pt x="82164" y="18805"/>
                  </a:cubicBezTo>
                  <a:cubicBezTo>
                    <a:pt x="82164" y="17997"/>
                    <a:pt x="82164" y="17190"/>
                    <a:pt x="82366" y="16382"/>
                  </a:cubicBezTo>
                  <a:cubicBezTo>
                    <a:pt x="82568" y="15978"/>
                    <a:pt x="82972" y="15777"/>
                    <a:pt x="83173" y="15777"/>
                  </a:cubicBezTo>
                  <a:cubicBezTo>
                    <a:pt x="83336" y="15711"/>
                    <a:pt x="83484" y="15683"/>
                    <a:pt x="83616" y="15683"/>
                  </a:cubicBezTo>
                  <a:cubicBezTo>
                    <a:pt x="84303" y="15683"/>
                    <a:pt x="84587" y="16447"/>
                    <a:pt x="84587" y="16786"/>
                  </a:cubicBezTo>
                  <a:cubicBezTo>
                    <a:pt x="84788" y="19612"/>
                    <a:pt x="84788" y="22640"/>
                    <a:pt x="84587" y="25467"/>
                  </a:cubicBezTo>
                  <a:cubicBezTo>
                    <a:pt x="83577" y="34551"/>
                    <a:pt x="84990" y="44040"/>
                    <a:pt x="84990" y="53326"/>
                  </a:cubicBezTo>
                  <a:cubicBezTo>
                    <a:pt x="84990" y="54335"/>
                    <a:pt x="85192" y="55345"/>
                    <a:pt x="85596" y="56354"/>
                  </a:cubicBezTo>
                  <a:cubicBezTo>
                    <a:pt x="91047" y="70889"/>
                    <a:pt x="96699" y="85223"/>
                    <a:pt x="101746" y="98951"/>
                  </a:cubicBezTo>
                  <a:cubicBezTo>
                    <a:pt x="109619" y="119946"/>
                    <a:pt x="117291" y="139528"/>
                    <a:pt x="122338" y="156284"/>
                  </a:cubicBezTo>
                  <a:cubicBezTo>
                    <a:pt x="123953" y="161129"/>
                    <a:pt x="124962" y="166176"/>
                    <a:pt x="125568" y="171425"/>
                  </a:cubicBezTo>
                  <a:cubicBezTo>
                    <a:pt x="125770" y="174251"/>
                    <a:pt x="123751" y="177279"/>
                    <a:pt x="119511" y="180913"/>
                  </a:cubicBezTo>
                  <a:cubicBezTo>
                    <a:pt x="117493" y="182528"/>
                    <a:pt x="115272" y="183941"/>
                    <a:pt x="112849" y="185153"/>
                  </a:cubicBezTo>
                  <a:cubicBezTo>
                    <a:pt x="105986" y="188988"/>
                    <a:pt x="98516" y="191815"/>
                    <a:pt x="90845" y="193430"/>
                  </a:cubicBezTo>
                  <a:cubicBezTo>
                    <a:pt x="82164" y="195045"/>
                    <a:pt x="73281" y="196054"/>
                    <a:pt x="64399" y="196458"/>
                  </a:cubicBezTo>
                  <a:cubicBezTo>
                    <a:pt x="55920" y="196054"/>
                    <a:pt x="47239" y="195045"/>
                    <a:pt x="38962" y="193632"/>
                  </a:cubicBezTo>
                  <a:cubicBezTo>
                    <a:pt x="31089" y="191815"/>
                    <a:pt x="23822" y="189190"/>
                    <a:pt x="16756" y="185355"/>
                  </a:cubicBezTo>
                  <a:cubicBezTo>
                    <a:pt x="15545" y="184547"/>
                    <a:pt x="14131" y="183740"/>
                    <a:pt x="12920" y="182932"/>
                  </a:cubicBezTo>
                  <a:cubicBezTo>
                    <a:pt x="6460" y="178491"/>
                    <a:pt x="3432" y="174251"/>
                    <a:pt x="4038" y="170416"/>
                  </a:cubicBezTo>
                  <a:cubicBezTo>
                    <a:pt x="4643" y="165570"/>
                    <a:pt x="5854" y="160927"/>
                    <a:pt x="7066" y="156284"/>
                  </a:cubicBezTo>
                  <a:cubicBezTo>
                    <a:pt x="12718" y="137711"/>
                    <a:pt x="21601" y="115505"/>
                    <a:pt x="30483" y="91885"/>
                  </a:cubicBezTo>
                  <a:cubicBezTo>
                    <a:pt x="33714" y="83002"/>
                    <a:pt x="36742" y="73716"/>
                    <a:pt x="40779" y="64429"/>
                  </a:cubicBezTo>
                  <a:cubicBezTo>
                    <a:pt x="43605" y="57767"/>
                    <a:pt x="45019" y="50500"/>
                    <a:pt x="44817" y="43232"/>
                  </a:cubicBezTo>
                  <a:cubicBezTo>
                    <a:pt x="44615" y="34753"/>
                    <a:pt x="45422" y="25669"/>
                    <a:pt x="44817" y="16988"/>
                  </a:cubicBezTo>
                  <a:cubicBezTo>
                    <a:pt x="44615" y="16180"/>
                    <a:pt x="45019" y="15171"/>
                    <a:pt x="46028" y="14969"/>
                  </a:cubicBezTo>
                  <a:cubicBezTo>
                    <a:pt x="46117" y="14951"/>
                    <a:pt x="46199" y="14943"/>
                    <a:pt x="46276" y="14943"/>
                  </a:cubicBezTo>
                  <a:close/>
                  <a:moveTo>
                    <a:pt x="64382" y="1"/>
                  </a:moveTo>
                  <a:cubicBezTo>
                    <a:pt x="56081" y="1"/>
                    <a:pt x="47906" y="1012"/>
                    <a:pt x="44009" y="3058"/>
                  </a:cubicBezTo>
                  <a:cubicBezTo>
                    <a:pt x="43000" y="3462"/>
                    <a:pt x="41789" y="4068"/>
                    <a:pt x="40981" y="4673"/>
                  </a:cubicBezTo>
                  <a:cubicBezTo>
                    <a:pt x="36944" y="7096"/>
                    <a:pt x="34925" y="13152"/>
                    <a:pt x="38155" y="14767"/>
                  </a:cubicBezTo>
                  <a:cubicBezTo>
                    <a:pt x="40174" y="15575"/>
                    <a:pt x="41385" y="17593"/>
                    <a:pt x="41183" y="19814"/>
                  </a:cubicBezTo>
                  <a:cubicBezTo>
                    <a:pt x="41183" y="24255"/>
                    <a:pt x="41183" y="28697"/>
                    <a:pt x="41183" y="33340"/>
                  </a:cubicBezTo>
                  <a:cubicBezTo>
                    <a:pt x="41183" y="38993"/>
                    <a:pt x="40577" y="44241"/>
                    <a:pt x="40779" y="50298"/>
                  </a:cubicBezTo>
                  <a:cubicBezTo>
                    <a:pt x="40981" y="56152"/>
                    <a:pt x="36742" y="61401"/>
                    <a:pt x="35329" y="66852"/>
                  </a:cubicBezTo>
                  <a:cubicBezTo>
                    <a:pt x="35329" y="67054"/>
                    <a:pt x="35127" y="67256"/>
                    <a:pt x="35127" y="67457"/>
                  </a:cubicBezTo>
                  <a:cubicBezTo>
                    <a:pt x="28465" y="84819"/>
                    <a:pt x="22005" y="101777"/>
                    <a:pt x="16150" y="117321"/>
                  </a:cubicBezTo>
                  <a:cubicBezTo>
                    <a:pt x="10094" y="131857"/>
                    <a:pt x="5047" y="146796"/>
                    <a:pt x="1009" y="161735"/>
                  </a:cubicBezTo>
                  <a:cubicBezTo>
                    <a:pt x="202" y="164359"/>
                    <a:pt x="0" y="166984"/>
                    <a:pt x="0" y="169608"/>
                  </a:cubicBezTo>
                  <a:cubicBezTo>
                    <a:pt x="202" y="173646"/>
                    <a:pt x="4038" y="178894"/>
                    <a:pt x="9690" y="183538"/>
                  </a:cubicBezTo>
                  <a:cubicBezTo>
                    <a:pt x="11911" y="185355"/>
                    <a:pt x="14333" y="186970"/>
                    <a:pt x="16958" y="188383"/>
                  </a:cubicBezTo>
                  <a:cubicBezTo>
                    <a:pt x="23822" y="192218"/>
                    <a:pt x="31089" y="195045"/>
                    <a:pt x="38559" y="197064"/>
                  </a:cubicBezTo>
                  <a:cubicBezTo>
                    <a:pt x="47239" y="199284"/>
                    <a:pt x="56122" y="200294"/>
                    <a:pt x="65206" y="200294"/>
                  </a:cubicBezTo>
                  <a:lnTo>
                    <a:pt x="65206" y="200495"/>
                  </a:lnTo>
                  <a:cubicBezTo>
                    <a:pt x="73483" y="200495"/>
                    <a:pt x="81760" y="199486"/>
                    <a:pt x="89835" y="197467"/>
                  </a:cubicBezTo>
                  <a:cubicBezTo>
                    <a:pt x="97910" y="195449"/>
                    <a:pt x="105582" y="192420"/>
                    <a:pt x="112849" y="188383"/>
                  </a:cubicBezTo>
                  <a:cubicBezTo>
                    <a:pt x="115272" y="186970"/>
                    <a:pt x="117694" y="185355"/>
                    <a:pt x="119915" y="183538"/>
                  </a:cubicBezTo>
                  <a:cubicBezTo>
                    <a:pt x="125770" y="178894"/>
                    <a:pt x="129807" y="173242"/>
                    <a:pt x="129605" y="169406"/>
                  </a:cubicBezTo>
                  <a:cubicBezTo>
                    <a:pt x="129201" y="165167"/>
                    <a:pt x="128394" y="161129"/>
                    <a:pt x="127385" y="157092"/>
                  </a:cubicBezTo>
                  <a:cubicBezTo>
                    <a:pt x="123347" y="141749"/>
                    <a:pt x="115676" y="123782"/>
                    <a:pt x="108408" y="103997"/>
                  </a:cubicBezTo>
                  <a:cubicBezTo>
                    <a:pt x="102756" y="88857"/>
                    <a:pt x="96295" y="72908"/>
                    <a:pt x="90239" y="56556"/>
                  </a:cubicBezTo>
                  <a:cubicBezTo>
                    <a:pt x="89634" y="55143"/>
                    <a:pt x="89230" y="53730"/>
                    <a:pt x="89230" y="52317"/>
                  </a:cubicBezTo>
                  <a:cubicBezTo>
                    <a:pt x="88826" y="41213"/>
                    <a:pt x="88018" y="29908"/>
                    <a:pt x="88624" y="19208"/>
                  </a:cubicBezTo>
                  <a:cubicBezTo>
                    <a:pt x="88624" y="17392"/>
                    <a:pt x="88624" y="15777"/>
                    <a:pt x="91047" y="15171"/>
                  </a:cubicBezTo>
                  <a:cubicBezTo>
                    <a:pt x="93469" y="14565"/>
                    <a:pt x="93469" y="12748"/>
                    <a:pt x="92864" y="10326"/>
                  </a:cubicBezTo>
                  <a:cubicBezTo>
                    <a:pt x="92258" y="6894"/>
                    <a:pt x="89634" y="4269"/>
                    <a:pt x="86403" y="3462"/>
                  </a:cubicBezTo>
                  <a:cubicBezTo>
                    <a:pt x="82330" y="1164"/>
                    <a:pt x="73283" y="1"/>
                    <a:pt x="6438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3088275" y="4755150"/>
              <a:ext cx="1357650" cy="154675"/>
            </a:xfrm>
            <a:custGeom>
              <a:avLst/>
              <a:gdLst/>
              <a:ahLst/>
              <a:cxnLst/>
              <a:rect l="l" t="t" r="r" b="b"/>
              <a:pathLst>
                <a:path w="54306" h="6187" extrusionOk="0">
                  <a:moveTo>
                    <a:pt x="52892" y="0"/>
                  </a:moveTo>
                  <a:cubicBezTo>
                    <a:pt x="52084" y="0"/>
                    <a:pt x="51479" y="0"/>
                    <a:pt x="50873" y="202"/>
                  </a:cubicBezTo>
                  <a:cubicBezTo>
                    <a:pt x="43000" y="1615"/>
                    <a:pt x="35127" y="2221"/>
                    <a:pt x="27253" y="2221"/>
                  </a:cubicBezTo>
                  <a:cubicBezTo>
                    <a:pt x="19178" y="2221"/>
                    <a:pt x="11103" y="1615"/>
                    <a:pt x="3028" y="202"/>
                  </a:cubicBezTo>
                  <a:cubicBezTo>
                    <a:pt x="2725" y="101"/>
                    <a:pt x="2423" y="51"/>
                    <a:pt x="2120" y="51"/>
                  </a:cubicBezTo>
                  <a:cubicBezTo>
                    <a:pt x="1817" y="51"/>
                    <a:pt x="1514" y="101"/>
                    <a:pt x="1211" y="202"/>
                  </a:cubicBezTo>
                  <a:cubicBezTo>
                    <a:pt x="606" y="404"/>
                    <a:pt x="0" y="808"/>
                    <a:pt x="0" y="1212"/>
                  </a:cubicBezTo>
                  <a:cubicBezTo>
                    <a:pt x="202" y="1817"/>
                    <a:pt x="606" y="2423"/>
                    <a:pt x="1009" y="2827"/>
                  </a:cubicBezTo>
                  <a:cubicBezTo>
                    <a:pt x="1817" y="3230"/>
                    <a:pt x="2826" y="3634"/>
                    <a:pt x="3634" y="3836"/>
                  </a:cubicBezTo>
                  <a:cubicBezTo>
                    <a:pt x="8479" y="5653"/>
                    <a:pt x="13324" y="4845"/>
                    <a:pt x="18169" y="5653"/>
                  </a:cubicBezTo>
                  <a:cubicBezTo>
                    <a:pt x="20674" y="6043"/>
                    <a:pt x="23149" y="6187"/>
                    <a:pt x="25606" y="6187"/>
                  </a:cubicBezTo>
                  <a:cubicBezTo>
                    <a:pt x="32057" y="6187"/>
                    <a:pt x="38384" y="5194"/>
                    <a:pt x="44817" y="5047"/>
                  </a:cubicBezTo>
                  <a:cubicBezTo>
                    <a:pt x="47643" y="4845"/>
                    <a:pt x="50267" y="4038"/>
                    <a:pt x="52892" y="3029"/>
                  </a:cubicBezTo>
                  <a:cubicBezTo>
                    <a:pt x="53498" y="2827"/>
                    <a:pt x="54103" y="2221"/>
                    <a:pt x="54103" y="1615"/>
                  </a:cubicBezTo>
                  <a:cubicBezTo>
                    <a:pt x="54305" y="606"/>
                    <a:pt x="53498" y="202"/>
                    <a:pt x="5289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8"/>
            <p:cNvSpPr/>
            <p:nvPr/>
          </p:nvSpPr>
          <p:spPr>
            <a:xfrm>
              <a:off x="3678750" y="460175"/>
              <a:ext cx="171625" cy="100975"/>
            </a:xfrm>
            <a:custGeom>
              <a:avLst/>
              <a:gdLst/>
              <a:ahLst/>
              <a:cxnLst/>
              <a:rect l="l" t="t" r="r" b="b"/>
              <a:pathLst>
                <a:path w="6865" h="4039" extrusionOk="0">
                  <a:moveTo>
                    <a:pt x="3836" y="1"/>
                  </a:moveTo>
                  <a:cubicBezTo>
                    <a:pt x="3231" y="1"/>
                    <a:pt x="2423" y="203"/>
                    <a:pt x="1818" y="203"/>
                  </a:cubicBezTo>
                  <a:cubicBezTo>
                    <a:pt x="808" y="404"/>
                    <a:pt x="1" y="1212"/>
                    <a:pt x="1" y="2221"/>
                  </a:cubicBezTo>
                  <a:cubicBezTo>
                    <a:pt x="203" y="3029"/>
                    <a:pt x="808" y="3634"/>
                    <a:pt x="1818" y="3836"/>
                  </a:cubicBezTo>
                  <a:cubicBezTo>
                    <a:pt x="2289" y="3971"/>
                    <a:pt x="2782" y="4038"/>
                    <a:pt x="3276" y="4038"/>
                  </a:cubicBezTo>
                  <a:cubicBezTo>
                    <a:pt x="4263" y="4038"/>
                    <a:pt x="5250" y="3769"/>
                    <a:pt x="6057" y="3231"/>
                  </a:cubicBezTo>
                  <a:cubicBezTo>
                    <a:pt x="6461" y="3029"/>
                    <a:pt x="6663" y="2625"/>
                    <a:pt x="6865" y="2221"/>
                  </a:cubicBezTo>
                  <a:cubicBezTo>
                    <a:pt x="6865" y="1616"/>
                    <a:pt x="6663" y="1010"/>
                    <a:pt x="6057" y="606"/>
                  </a:cubicBezTo>
                  <a:cubicBezTo>
                    <a:pt x="5250" y="404"/>
                    <a:pt x="4644" y="203"/>
                    <a:pt x="3836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960000" y="1742800"/>
            <a:ext cx="10271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18642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9"/>
          <p:cNvGrpSpPr/>
          <p:nvPr/>
        </p:nvGrpSpPr>
        <p:grpSpPr>
          <a:xfrm>
            <a:off x="337297" y="343597"/>
            <a:ext cx="6148980" cy="5858727"/>
            <a:chOff x="252972" y="257697"/>
            <a:chExt cx="4611735" cy="4394045"/>
          </a:xfrm>
        </p:grpSpPr>
        <p:sp>
          <p:nvSpPr>
            <p:cNvPr id="144" name="Google Shape;144;p9"/>
            <p:cNvSpPr/>
            <p:nvPr/>
          </p:nvSpPr>
          <p:spPr>
            <a:xfrm>
              <a:off x="4202280" y="613709"/>
              <a:ext cx="662427" cy="712288"/>
            </a:xfrm>
            <a:custGeom>
              <a:avLst/>
              <a:gdLst/>
              <a:ahLst/>
              <a:cxnLst/>
              <a:rect l="l" t="t" r="r" b="b"/>
              <a:pathLst>
                <a:path w="35977" h="38685" extrusionOk="0">
                  <a:moveTo>
                    <a:pt x="12148" y="0"/>
                  </a:moveTo>
                  <a:cubicBezTo>
                    <a:pt x="9578" y="0"/>
                    <a:pt x="7008" y="935"/>
                    <a:pt x="5373" y="3037"/>
                  </a:cubicBezTo>
                  <a:cubicBezTo>
                    <a:pt x="3037" y="5140"/>
                    <a:pt x="701" y="7476"/>
                    <a:pt x="1168" y="10980"/>
                  </a:cubicBezTo>
                  <a:cubicBezTo>
                    <a:pt x="1168" y="11681"/>
                    <a:pt x="935" y="12148"/>
                    <a:pt x="701" y="12849"/>
                  </a:cubicBezTo>
                  <a:cubicBezTo>
                    <a:pt x="234" y="14017"/>
                    <a:pt x="0" y="15185"/>
                    <a:pt x="234" y="16587"/>
                  </a:cubicBezTo>
                  <a:cubicBezTo>
                    <a:pt x="1168" y="21025"/>
                    <a:pt x="2803" y="24997"/>
                    <a:pt x="5373" y="28735"/>
                  </a:cubicBezTo>
                  <a:cubicBezTo>
                    <a:pt x="5607" y="29202"/>
                    <a:pt x="6074" y="29435"/>
                    <a:pt x="6308" y="29903"/>
                  </a:cubicBezTo>
                  <a:cubicBezTo>
                    <a:pt x="8410" y="31304"/>
                    <a:pt x="10279" y="32940"/>
                    <a:pt x="11914" y="34575"/>
                  </a:cubicBezTo>
                  <a:cubicBezTo>
                    <a:pt x="13082" y="35743"/>
                    <a:pt x="14718" y="36677"/>
                    <a:pt x="16119" y="37612"/>
                  </a:cubicBezTo>
                  <a:cubicBezTo>
                    <a:pt x="17652" y="38327"/>
                    <a:pt x="19275" y="38685"/>
                    <a:pt x="20889" y="38685"/>
                  </a:cubicBezTo>
                  <a:cubicBezTo>
                    <a:pt x="22964" y="38685"/>
                    <a:pt x="25026" y="38094"/>
                    <a:pt x="26865" y="36911"/>
                  </a:cubicBezTo>
                  <a:cubicBezTo>
                    <a:pt x="30370" y="34341"/>
                    <a:pt x="33173" y="30837"/>
                    <a:pt x="34341" y="26632"/>
                  </a:cubicBezTo>
                  <a:cubicBezTo>
                    <a:pt x="35976" y="22894"/>
                    <a:pt x="35976" y="18689"/>
                    <a:pt x="34808" y="14718"/>
                  </a:cubicBezTo>
                  <a:cubicBezTo>
                    <a:pt x="32706" y="9578"/>
                    <a:pt x="30603" y="4673"/>
                    <a:pt x="24763" y="2570"/>
                  </a:cubicBezTo>
                  <a:cubicBezTo>
                    <a:pt x="24296" y="2336"/>
                    <a:pt x="23828" y="1869"/>
                    <a:pt x="23595" y="1636"/>
                  </a:cubicBezTo>
                  <a:cubicBezTo>
                    <a:pt x="22621" y="662"/>
                    <a:pt x="21161" y="175"/>
                    <a:pt x="19891" y="175"/>
                  </a:cubicBezTo>
                  <a:cubicBezTo>
                    <a:pt x="19636" y="175"/>
                    <a:pt x="19390" y="195"/>
                    <a:pt x="19156" y="234"/>
                  </a:cubicBezTo>
                  <a:lnTo>
                    <a:pt x="15652" y="234"/>
                  </a:lnTo>
                  <a:lnTo>
                    <a:pt x="15652" y="0"/>
                  </a:lnTo>
                  <a:cubicBezTo>
                    <a:pt x="15068" y="117"/>
                    <a:pt x="14484" y="175"/>
                    <a:pt x="13900" y="175"/>
                  </a:cubicBezTo>
                  <a:cubicBezTo>
                    <a:pt x="13316" y="175"/>
                    <a:pt x="12732" y="117"/>
                    <a:pt x="12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765469" y="4168340"/>
              <a:ext cx="460257" cy="483402"/>
            </a:xfrm>
            <a:custGeom>
              <a:avLst/>
              <a:gdLst/>
              <a:ahLst/>
              <a:cxnLst/>
              <a:rect l="l" t="t" r="r" b="b"/>
              <a:pathLst>
                <a:path w="24997" h="26254" extrusionOk="0">
                  <a:moveTo>
                    <a:pt x="11213" y="0"/>
                  </a:moveTo>
                  <a:cubicBezTo>
                    <a:pt x="9812" y="234"/>
                    <a:pt x="8176" y="467"/>
                    <a:pt x="7008" y="935"/>
                  </a:cubicBezTo>
                  <a:cubicBezTo>
                    <a:pt x="3971" y="1869"/>
                    <a:pt x="0" y="6775"/>
                    <a:pt x="234" y="9578"/>
                  </a:cubicBezTo>
                  <a:cubicBezTo>
                    <a:pt x="234" y="12615"/>
                    <a:pt x="935" y="15652"/>
                    <a:pt x="2103" y="18456"/>
                  </a:cubicBezTo>
                  <a:cubicBezTo>
                    <a:pt x="3971" y="22193"/>
                    <a:pt x="7476" y="24997"/>
                    <a:pt x="11447" y="25931"/>
                  </a:cubicBezTo>
                  <a:cubicBezTo>
                    <a:pt x="12170" y="26148"/>
                    <a:pt x="12916" y="26253"/>
                    <a:pt x="13663" y="26253"/>
                  </a:cubicBezTo>
                  <a:cubicBezTo>
                    <a:pt x="15329" y="26253"/>
                    <a:pt x="17004" y="25731"/>
                    <a:pt x="18455" y="24763"/>
                  </a:cubicBezTo>
                  <a:cubicBezTo>
                    <a:pt x="20791" y="23595"/>
                    <a:pt x="22427" y="21726"/>
                    <a:pt x="23595" y="19390"/>
                  </a:cubicBezTo>
                  <a:cubicBezTo>
                    <a:pt x="24996" y="15652"/>
                    <a:pt x="24996" y="11681"/>
                    <a:pt x="23595" y="8177"/>
                  </a:cubicBezTo>
                  <a:cubicBezTo>
                    <a:pt x="22427" y="5607"/>
                    <a:pt x="21492" y="2804"/>
                    <a:pt x="18689" y="1869"/>
                  </a:cubicBezTo>
                  <a:cubicBezTo>
                    <a:pt x="16119" y="935"/>
                    <a:pt x="13783" y="701"/>
                    <a:pt x="112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52972" y="257697"/>
              <a:ext cx="250032" cy="317214"/>
            </a:xfrm>
            <a:custGeom>
              <a:avLst/>
              <a:gdLst/>
              <a:ahLst/>
              <a:cxnLst/>
              <a:rect l="l" t="t" r="r" b="b"/>
              <a:pathLst>
                <a:path w="24997" h="26254" extrusionOk="0">
                  <a:moveTo>
                    <a:pt x="11213" y="0"/>
                  </a:moveTo>
                  <a:cubicBezTo>
                    <a:pt x="9812" y="234"/>
                    <a:pt x="8176" y="467"/>
                    <a:pt x="7008" y="935"/>
                  </a:cubicBezTo>
                  <a:cubicBezTo>
                    <a:pt x="3971" y="1869"/>
                    <a:pt x="0" y="6775"/>
                    <a:pt x="234" y="9578"/>
                  </a:cubicBezTo>
                  <a:cubicBezTo>
                    <a:pt x="234" y="12615"/>
                    <a:pt x="935" y="15652"/>
                    <a:pt x="2103" y="18456"/>
                  </a:cubicBezTo>
                  <a:cubicBezTo>
                    <a:pt x="3971" y="22193"/>
                    <a:pt x="7476" y="24997"/>
                    <a:pt x="11447" y="25931"/>
                  </a:cubicBezTo>
                  <a:cubicBezTo>
                    <a:pt x="12170" y="26148"/>
                    <a:pt x="12916" y="26253"/>
                    <a:pt x="13663" y="26253"/>
                  </a:cubicBezTo>
                  <a:cubicBezTo>
                    <a:pt x="15329" y="26253"/>
                    <a:pt x="17004" y="25731"/>
                    <a:pt x="18455" y="24763"/>
                  </a:cubicBezTo>
                  <a:cubicBezTo>
                    <a:pt x="20791" y="23595"/>
                    <a:pt x="22427" y="21726"/>
                    <a:pt x="23595" y="19390"/>
                  </a:cubicBezTo>
                  <a:cubicBezTo>
                    <a:pt x="24996" y="15652"/>
                    <a:pt x="24996" y="11681"/>
                    <a:pt x="23595" y="8177"/>
                  </a:cubicBezTo>
                  <a:cubicBezTo>
                    <a:pt x="22427" y="5607"/>
                    <a:pt x="21492" y="2804"/>
                    <a:pt x="18689" y="1869"/>
                  </a:cubicBezTo>
                  <a:cubicBezTo>
                    <a:pt x="16119" y="935"/>
                    <a:pt x="13783" y="701"/>
                    <a:pt x="112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7" name="Google Shape;147;p9"/>
          <p:cNvSpPr txBox="1">
            <a:spLocks noGrp="1"/>
          </p:cNvSpPr>
          <p:nvPr>
            <p:ph type="title"/>
          </p:nvPr>
        </p:nvSpPr>
        <p:spPr>
          <a:xfrm>
            <a:off x="950967" y="2005251"/>
            <a:ext cx="4227200" cy="15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8" name="Google Shape;148;p9"/>
          <p:cNvSpPr txBox="1">
            <a:spLocks noGrp="1"/>
          </p:cNvSpPr>
          <p:nvPr>
            <p:ph type="subTitle" idx="1"/>
          </p:nvPr>
        </p:nvSpPr>
        <p:spPr>
          <a:xfrm>
            <a:off x="950967" y="3645951"/>
            <a:ext cx="4227200" cy="12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85547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 ">
  <p:cSld name="Table of content 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13"/>
          <p:cNvGrpSpPr/>
          <p:nvPr/>
        </p:nvGrpSpPr>
        <p:grpSpPr>
          <a:xfrm>
            <a:off x="110922" y="152577"/>
            <a:ext cx="1341996" cy="1248387"/>
            <a:chOff x="920750" y="240450"/>
            <a:chExt cx="5619750" cy="5227750"/>
          </a:xfrm>
        </p:grpSpPr>
        <p:sp>
          <p:nvSpPr>
            <p:cNvPr id="245" name="Google Shape;245;p13"/>
            <p:cNvSpPr/>
            <p:nvPr/>
          </p:nvSpPr>
          <p:spPr>
            <a:xfrm>
              <a:off x="1492250" y="641425"/>
              <a:ext cx="4611700" cy="4242400"/>
            </a:xfrm>
            <a:custGeom>
              <a:avLst/>
              <a:gdLst/>
              <a:ahLst/>
              <a:cxnLst/>
              <a:rect l="l" t="t" r="r" b="b"/>
              <a:pathLst>
                <a:path w="184468" h="169696" extrusionOk="0">
                  <a:moveTo>
                    <a:pt x="94004" y="1"/>
                  </a:moveTo>
                  <a:cubicBezTo>
                    <a:pt x="92940" y="1"/>
                    <a:pt x="91874" y="21"/>
                    <a:pt x="90805" y="61"/>
                  </a:cubicBezTo>
                  <a:lnTo>
                    <a:pt x="95250" y="2918"/>
                  </a:lnTo>
                  <a:cubicBezTo>
                    <a:pt x="65723" y="5458"/>
                    <a:pt x="33973" y="14031"/>
                    <a:pt x="16193" y="37526"/>
                  </a:cubicBezTo>
                  <a:cubicBezTo>
                    <a:pt x="4445" y="54353"/>
                    <a:pt x="0" y="75308"/>
                    <a:pt x="3810" y="95628"/>
                  </a:cubicBezTo>
                  <a:cubicBezTo>
                    <a:pt x="9843" y="128648"/>
                    <a:pt x="33973" y="155953"/>
                    <a:pt x="66040" y="166113"/>
                  </a:cubicBezTo>
                  <a:cubicBezTo>
                    <a:pt x="74242" y="168525"/>
                    <a:pt x="82627" y="169695"/>
                    <a:pt x="90948" y="169695"/>
                  </a:cubicBezTo>
                  <a:cubicBezTo>
                    <a:pt x="115482" y="169695"/>
                    <a:pt x="139457" y="159523"/>
                    <a:pt x="156528" y="141031"/>
                  </a:cubicBezTo>
                  <a:cubicBezTo>
                    <a:pt x="178753" y="115313"/>
                    <a:pt x="184468" y="79436"/>
                    <a:pt x="170815" y="48321"/>
                  </a:cubicBezTo>
                  <a:cubicBezTo>
                    <a:pt x="156670" y="18800"/>
                    <a:pt x="126739" y="1"/>
                    <a:pt x="94004" y="1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3"/>
            <p:cNvSpPr/>
            <p:nvPr/>
          </p:nvSpPr>
          <p:spPr>
            <a:xfrm>
              <a:off x="1746250" y="2229625"/>
              <a:ext cx="1277950" cy="1058875"/>
            </a:xfrm>
            <a:custGeom>
              <a:avLst/>
              <a:gdLst/>
              <a:ahLst/>
              <a:cxnLst/>
              <a:rect l="l" t="t" r="r" b="b"/>
              <a:pathLst>
                <a:path w="51118" h="42355" extrusionOk="0">
                  <a:moveTo>
                    <a:pt x="22719" y="1"/>
                  </a:moveTo>
                  <a:cubicBezTo>
                    <a:pt x="17451" y="1"/>
                    <a:pt x="12130" y="1837"/>
                    <a:pt x="7938" y="5430"/>
                  </a:cubicBezTo>
                  <a:lnTo>
                    <a:pt x="14288" y="2890"/>
                  </a:lnTo>
                  <a:lnTo>
                    <a:pt x="14288" y="2890"/>
                  </a:lnTo>
                  <a:cubicBezTo>
                    <a:pt x="5080" y="7018"/>
                    <a:pt x="0" y="17178"/>
                    <a:pt x="2540" y="27020"/>
                  </a:cubicBezTo>
                  <a:cubicBezTo>
                    <a:pt x="5208" y="36209"/>
                    <a:pt x="13688" y="42354"/>
                    <a:pt x="22811" y="42354"/>
                  </a:cubicBezTo>
                  <a:cubicBezTo>
                    <a:pt x="23460" y="42354"/>
                    <a:pt x="24112" y="42323"/>
                    <a:pt x="24765" y="42260"/>
                  </a:cubicBezTo>
                  <a:cubicBezTo>
                    <a:pt x="46038" y="40038"/>
                    <a:pt x="51118" y="11463"/>
                    <a:pt x="31750" y="1938"/>
                  </a:cubicBezTo>
                  <a:cubicBezTo>
                    <a:pt x="28921" y="641"/>
                    <a:pt x="25829" y="1"/>
                    <a:pt x="22719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3"/>
            <p:cNvSpPr/>
            <p:nvPr/>
          </p:nvSpPr>
          <p:spPr>
            <a:xfrm>
              <a:off x="2976550" y="1289550"/>
              <a:ext cx="1293825" cy="1117325"/>
            </a:xfrm>
            <a:custGeom>
              <a:avLst/>
              <a:gdLst/>
              <a:ahLst/>
              <a:cxnLst/>
              <a:rect l="l" t="t" r="r" b="b"/>
              <a:pathLst>
                <a:path w="51753" h="44693" extrusionOk="0">
                  <a:moveTo>
                    <a:pt x="23375" y="1"/>
                  </a:moveTo>
                  <a:cubicBezTo>
                    <a:pt x="16653" y="1"/>
                    <a:pt x="10456" y="3652"/>
                    <a:pt x="7303" y="9696"/>
                  </a:cubicBezTo>
                  <a:lnTo>
                    <a:pt x="5398" y="1758"/>
                  </a:lnTo>
                  <a:lnTo>
                    <a:pt x="5398" y="1758"/>
                  </a:lnTo>
                  <a:cubicBezTo>
                    <a:pt x="1" y="16998"/>
                    <a:pt x="6668" y="34143"/>
                    <a:pt x="20956" y="42081"/>
                  </a:cubicBezTo>
                  <a:cubicBezTo>
                    <a:pt x="24413" y="43809"/>
                    <a:pt x="28385" y="44692"/>
                    <a:pt x="32271" y="44692"/>
                  </a:cubicBezTo>
                  <a:cubicBezTo>
                    <a:pt x="39805" y="44692"/>
                    <a:pt x="47017" y="41373"/>
                    <a:pt x="49531" y="34461"/>
                  </a:cubicBezTo>
                  <a:cubicBezTo>
                    <a:pt x="51753" y="27793"/>
                    <a:pt x="50166" y="20173"/>
                    <a:pt x="46038" y="14776"/>
                  </a:cubicBezTo>
                  <a:cubicBezTo>
                    <a:pt x="41911" y="7473"/>
                    <a:pt x="35243" y="2393"/>
                    <a:pt x="27623" y="488"/>
                  </a:cubicBezTo>
                  <a:cubicBezTo>
                    <a:pt x="26199" y="159"/>
                    <a:pt x="24776" y="1"/>
                    <a:pt x="23375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3"/>
            <p:cNvSpPr/>
            <p:nvPr/>
          </p:nvSpPr>
          <p:spPr>
            <a:xfrm>
              <a:off x="4325925" y="2524125"/>
              <a:ext cx="1135075" cy="968075"/>
            </a:xfrm>
            <a:custGeom>
              <a:avLst/>
              <a:gdLst/>
              <a:ahLst/>
              <a:cxnLst/>
              <a:rect l="l" t="t" r="r" b="b"/>
              <a:pathLst>
                <a:path w="45403" h="38723" extrusionOk="0">
                  <a:moveTo>
                    <a:pt x="12701" y="0"/>
                  </a:moveTo>
                  <a:lnTo>
                    <a:pt x="12701" y="0"/>
                  </a:lnTo>
                  <a:cubicBezTo>
                    <a:pt x="3176" y="6350"/>
                    <a:pt x="1" y="19050"/>
                    <a:pt x="5398" y="29210"/>
                  </a:cubicBezTo>
                  <a:cubicBezTo>
                    <a:pt x="9493" y="35353"/>
                    <a:pt x="16362" y="38723"/>
                    <a:pt x="23364" y="38723"/>
                  </a:cubicBezTo>
                  <a:cubicBezTo>
                    <a:pt x="27219" y="38723"/>
                    <a:pt x="31114" y="37702"/>
                    <a:pt x="34608" y="35560"/>
                  </a:cubicBezTo>
                  <a:cubicBezTo>
                    <a:pt x="43816" y="28575"/>
                    <a:pt x="45403" y="15240"/>
                    <a:pt x="38101" y="6350"/>
                  </a:cubicBezTo>
                  <a:cubicBezTo>
                    <a:pt x="34131" y="2527"/>
                    <a:pt x="29140" y="679"/>
                    <a:pt x="24200" y="679"/>
                  </a:cubicBezTo>
                  <a:cubicBezTo>
                    <a:pt x="18472" y="679"/>
                    <a:pt x="12811" y="3164"/>
                    <a:pt x="8891" y="7938"/>
                  </a:cubicBezTo>
                  <a:lnTo>
                    <a:pt x="12701" y="0"/>
                  </a:ln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3"/>
            <p:cNvSpPr/>
            <p:nvPr/>
          </p:nvSpPr>
          <p:spPr>
            <a:xfrm>
              <a:off x="4572000" y="1270000"/>
              <a:ext cx="825500" cy="714375"/>
            </a:xfrm>
            <a:custGeom>
              <a:avLst/>
              <a:gdLst/>
              <a:ahLst/>
              <a:cxnLst/>
              <a:rect l="l" t="t" r="r" b="b"/>
              <a:pathLst>
                <a:path w="33020" h="28575" extrusionOk="0">
                  <a:moveTo>
                    <a:pt x="9525" y="0"/>
                  </a:moveTo>
                  <a:cubicBezTo>
                    <a:pt x="5183" y="0"/>
                    <a:pt x="1633" y="2375"/>
                    <a:pt x="318" y="6403"/>
                  </a:cubicBezTo>
                  <a:lnTo>
                    <a:pt x="318" y="6403"/>
                  </a:lnTo>
                  <a:cubicBezTo>
                    <a:pt x="205" y="5964"/>
                    <a:pt x="98" y="5523"/>
                    <a:pt x="0" y="5080"/>
                  </a:cubicBezTo>
                  <a:lnTo>
                    <a:pt x="0" y="7620"/>
                  </a:lnTo>
                  <a:cubicBezTo>
                    <a:pt x="84" y="7199"/>
                    <a:pt x="191" y="6794"/>
                    <a:pt x="318" y="6403"/>
                  </a:cubicBezTo>
                  <a:lnTo>
                    <a:pt x="318" y="6403"/>
                  </a:lnTo>
                  <a:cubicBezTo>
                    <a:pt x="1668" y="11628"/>
                    <a:pt x="4056" y="16562"/>
                    <a:pt x="6985" y="20955"/>
                  </a:cubicBezTo>
                  <a:cubicBezTo>
                    <a:pt x="10478" y="25718"/>
                    <a:pt x="16193" y="28575"/>
                    <a:pt x="21908" y="28575"/>
                  </a:cubicBezTo>
                  <a:cubicBezTo>
                    <a:pt x="27940" y="28575"/>
                    <a:pt x="33020" y="23495"/>
                    <a:pt x="33020" y="17463"/>
                  </a:cubicBezTo>
                  <a:cubicBezTo>
                    <a:pt x="32703" y="11430"/>
                    <a:pt x="26988" y="7303"/>
                    <a:pt x="21590" y="4128"/>
                  </a:cubicBezTo>
                  <a:cubicBezTo>
                    <a:pt x="17780" y="1905"/>
                    <a:pt x="13653" y="318"/>
                    <a:pt x="9525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3"/>
            <p:cNvSpPr/>
            <p:nvPr/>
          </p:nvSpPr>
          <p:spPr>
            <a:xfrm>
              <a:off x="3325800" y="3222625"/>
              <a:ext cx="500075" cy="434150"/>
            </a:xfrm>
            <a:custGeom>
              <a:avLst/>
              <a:gdLst/>
              <a:ahLst/>
              <a:cxnLst/>
              <a:rect l="l" t="t" r="r" b="b"/>
              <a:pathLst>
                <a:path w="20003" h="17366" extrusionOk="0">
                  <a:moveTo>
                    <a:pt x="10796" y="0"/>
                  </a:moveTo>
                  <a:lnTo>
                    <a:pt x="6351" y="953"/>
                  </a:lnTo>
                  <a:cubicBezTo>
                    <a:pt x="953" y="3810"/>
                    <a:pt x="1" y="10795"/>
                    <a:pt x="4128" y="14923"/>
                  </a:cubicBezTo>
                  <a:cubicBezTo>
                    <a:pt x="5912" y="16579"/>
                    <a:pt x="8105" y="17366"/>
                    <a:pt x="10255" y="17366"/>
                  </a:cubicBezTo>
                  <a:cubicBezTo>
                    <a:pt x="13463" y="17366"/>
                    <a:pt x="16577" y="15614"/>
                    <a:pt x="18098" y="12383"/>
                  </a:cubicBezTo>
                  <a:cubicBezTo>
                    <a:pt x="20003" y="6985"/>
                    <a:pt x="16511" y="953"/>
                    <a:pt x="10796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3"/>
            <p:cNvSpPr/>
            <p:nvPr/>
          </p:nvSpPr>
          <p:spPr>
            <a:xfrm>
              <a:off x="2500300" y="3816150"/>
              <a:ext cx="638650" cy="517425"/>
            </a:xfrm>
            <a:custGeom>
              <a:avLst/>
              <a:gdLst/>
              <a:ahLst/>
              <a:cxnLst/>
              <a:rect l="l" t="t" r="r" b="b"/>
              <a:pathLst>
                <a:path w="25546" h="20697" extrusionOk="0">
                  <a:moveTo>
                    <a:pt x="13804" y="0"/>
                  </a:moveTo>
                  <a:cubicBezTo>
                    <a:pt x="10452" y="0"/>
                    <a:pt x="7167" y="1342"/>
                    <a:pt x="5398" y="4199"/>
                  </a:cubicBezTo>
                  <a:lnTo>
                    <a:pt x="5081" y="1024"/>
                  </a:lnTo>
                  <a:lnTo>
                    <a:pt x="5081" y="1024"/>
                  </a:lnTo>
                  <a:cubicBezTo>
                    <a:pt x="1" y="7692"/>
                    <a:pt x="2541" y="17534"/>
                    <a:pt x="10161" y="20392"/>
                  </a:cubicBezTo>
                  <a:cubicBezTo>
                    <a:pt x="11058" y="20599"/>
                    <a:pt x="11945" y="20697"/>
                    <a:pt x="12810" y="20697"/>
                  </a:cubicBezTo>
                  <a:cubicBezTo>
                    <a:pt x="19899" y="20697"/>
                    <a:pt x="25545" y="14096"/>
                    <a:pt x="24131" y="6739"/>
                  </a:cubicBezTo>
                  <a:cubicBezTo>
                    <a:pt x="22861" y="2385"/>
                    <a:pt x="18273" y="0"/>
                    <a:pt x="13804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3794125" y="4088150"/>
              <a:ext cx="857250" cy="747400"/>
            </a:xfrm>
            <a:custGeom>
              <a:avLst/>
              <a:gdLst/>
              <a:ahLst/>
              <a:cxnLst/>
              <a:rect l="l" t="t" r="r" b="b"/>
              <a:pathLst>
                <a:path w="34290" h="29896" extrusionOk="0">
                  <a:moveTo>
                    <a:pt x="21830" y="1"/>
                  </a:moveTo>
                  <a:cubicBezTo>
                    <a:pt x="19538" y="1"/>
                    <a:pt x="17213" y="711"/>
                    <a:pt x="15222" y="2113"/>
                  </a:cubicBezTo>
                  <a:lnTo>
                    <a:pt x="15222" y="2113"/>
                  </a:lnTo>
                  <a:cubicBezTo>
                    <a:pt x="14721" y="2053"/>
                    <a:pt x="14222" y="2023"/>
                    <a:pt x="13727" y="2023"/>
                  </a:cubicBezTo>
                  <a:cubicBezTo>
                    <a:pt x="7252" y="2023"/>
                    <a:pt x="1493" y="7057"/>
                    <a:pt x="635" y="13639"/>
                  </a:cubicBezTo>
                  <a:cubicBezTo>
                    <a:pt x="0" y="21259"/>
                    <a:pt x="5080" y="27927"/>
                    <a:pt x="12383" y="29514"/>
                  </a:cubicBezTo>
                  <a:cubicBezTo>
                    <a:pt x="13565" y="29771"/>
                    <a:pt x="14748" y="29895"/>
                    <a:pt x="15916" y="29895"/>
                  </a:cubicBezTo>
                  <a:cubicBezTo>
                    <a:pt x="21959" y="29895"/>
                    <a:pt x="27605" y="26580"/>
                    <a:pt x="30798" y="21259"/>
                  </a:cubicBezTo>
                  <a:cubicBezTo>
                    <a:pt x="34290" y="15862"/>
                    <a:pt x="33973" y="9194"/>
                    <a:pt x="30163" y="4114"/>
                  </a:cubicBezTo>
                  <a:cubicBezTo>
                    <a:pt x="28093" y="1355"/>
                    <a:pt x="24993" y="1"/>
                    <a:pt x="21830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3"/>
            <p:cNvSpPr/>
            <p:nvPr/>
          </p:nvSpPr>
          <p:spPr>
            <a:xfrm>
              <a:off x="920750" y="240450"/>
              <a:ext cx="5619750" cy="5227750"/>
            </a:xfrm>
            <a:custGeom>
              <a:avLst/>
              <a:gdLst/>
              <a:ahLst/>
              <a:cxnLst/>
              <a:rect l="l" t="t" r="r" b="b"/>
              <a:pathLst>
                <a:path w="224790" h="209110" extrusionOk="0">
                  <a:moveTo>
                    <a:pt x="120672" y="5067"/>
                  </a:moveTo>
                  <a:cubicBezTo>
                    <a:pt x="137102" y="5067"/>
                    <a:pt x="153503" y="8991"/>
                    <a:pt x="167958" y="17052"/>
                  </a:cubicBezTo>
                  <a:cubicBezTo>
                    <a:pt x="194945" y="30705"/>
                    <a:pt x="213360" y="56740"/>
                    <a:pt x="218123" y="86585"/>
                  </a:cubicBezTo>
                  <a:cubicBezTo>
                    <a:pt x="220345" y="100555"/>
                    <a:pt x="219075" y="114842"/>
                    <a:pt x="214630" y="128177"/>
                  </a:cubicBezTo>
                  <a:cubicBezTo>
                    <a:pt x="209233" y="147862"/>
                    <a:pt x="198438" y="165642"/>
                    <a:pt x="183515" y="179930"/>
                  </a:cubicBezTo>
                  <a:cubicBezTo>
                    <a:pt x="169545" y="192947"/>
                    <a:pt x="151448" y="200885"/>
                    <a:pt x="132398" y="203107"/>
                  </a:cubicBezTo>
                  <a:cubicBezTo>
                    <a:pt x="128029" y="203760"/>
                    <a:pt x="123764" y="204071"/>
                    <a:pt x="119594" y="204071"/>
                  </a:cubicBezTo>
                  <a:cubicBezTo>
                    <a:pt x="97392" y="204071"/>
                    <a:pt x="77866" y="195249"/>
                    <a:pt x="59690" y="182152"/>
                  </a:cubicBezTo>
                  <a:cubicBezTo>
                    <a:pt x="43498" y="170405"/>
                    <a:pt x="29845" y="155800"/>
                    <a:pt x="19368" y="138972"/>
                  </a:cubicBezTo>
                  <a:cubicBezTo>
                    <a:pt x="11430" y="126590"/>
                    <a:pt x="7620" y="112302"/>
                    <a:pt x="8255" y="98015"/>
                  </a:cubicBezTo>
                  <a:cubicBezTo>
                    <a:pt x="8573" y="92935"/>
                    <a:pt x="9525" y="87855"/>
                    <a:pt x="10795" y="83410"/>
                  </a:cubicBezTo>
                  <a:cubicBezTo>
                    <a:pt x="14605" y="71662"/>
                    <a:pt x="19368" y="60550"/>
                    <a:pt x="25400" y="50072"/>
                  </a:cubicBezTo>
                  <a:cubicBezTo>
                    <a:pt x="33655" y="36102"/>
                    <a:pt x="45403" y="24672"/>
                    <a:pt x="59373" y="16735"/>
                  </a:cubicBezTo>
                  <a:cubicBezTo>
                    <a:pt x="64135" y="14195"/>
                    <a:pt x="69215" y="11972"/>
                    <a:pt x="74613" y="10702"/>
                  </a:cubicBezTo>
                  <a:cubicBezTo>
                    <a:pt x="78423" y="10067"/>
                    <a:pt x="82233" y="8797"/>
                    <a:pt x="85725" y="7527"/>
                  </a:cubicBezTo>
                  <a:cubicBezTo>
                    <a:pt x="93743" y="6145"/>
                    <a:pt x="102002" y="5244"/>
                    <a:pt x="110082" y="5244"/>
                  </a:cubicBezTo>
                  <a:cubicBezTo>
                    <a:pt x="111281" y="5244"/>
                    <a:pt x="112476" y="5263"/>
                    <a:pt x="113665" y="5305"/>
                  </a:cubicBezTo>
                  <a:cubicBezTo>
                    <a:pt x="115997" y="5146"/>
                    <a:pt x="118335" y="5067"/>
                    <a:pt x="120672" y="5067"/>
                  </a:cubicBezTo>
                  <a:close/>
                  <a:moveTo>
                    <a:pt x="119657" y="0"/>
                  </a:moveTo>
                  <a:cubicBezTo>
                    <a:pt x="117344" y="0"/>
                    <a:pt x="115028" y="75"/>
                    <a:pt x="112713" y="225"/>
                  </a:cubicBezTo>
                  <a:cubicBezTo>
                    <a:pt x="107315" y="542"/>
                    <a:pt x="101600" y="542"/>
                    <a:pt x="96203" y="1177"/>
                  </a:cubicBezTo>
                  <a:cubicBezTo>
                    <a:pt x="83185" y="2130"/>
                    <a:pt x="70485" y="5940"/>
                    <a:pt x="59055" y="11972"/>
                  </a:cubicBezTo>
                  <a:cubicBezTo>
                    <a:pt x="43180" y="19910"/>
                    <a:pt x="29845" y="32292"/>
                    <a:pt x="20955" y="47850"/>
                  </a:cubicBezTo>
                  <a:cubicBezTo>
                    <a:pt x="15240" y="57692"/>
                    <a:pt x="10795" y="67852"/>
                    <a:pt x="7303" y="78647"/>
                  </a:cubicBezTo>
                  <a:cubicBezTo>
                    <a:pt x="0" y="98332"/>
                    <a:pt x="2223" y="119922"/>
                    <a:pt x="13335" y="137702"/>
                  </a:cubicBezTo>
                  <a:cubicBezTo>
                    <a:pt x="26035" y="160245"/>
                    <a:pt x="44450" y="178977"/>
                    <a:pt x="66358" y="192312"/>
                  </a:cubicBezTo>
                  <a:cubicBezTo>
                    <a:pt x="83054" y="202747"/>
                    <a:pt x="100607" y="209110"/>
                    <a:pt x="119899" y="209110"/>
                  </a:cubicBezTo>
                  <a:cubicBezTo>
                    <a:pt x="124086" y="209110"/>
                    <a:pt x="128355" y="208810"/>
                    <a:pt x="132715" y="208187"/>
                  </a:cubicBezTo>
                  <a:cubicBezTo>
                    <a:pt x="150813" y="205965"/>
                    <a:pt x="167958" y="198662"/>
                    <a:pt x="182245" y="187232"/>
                  </a:cubicBezTo>
                  <a:cubicBezTo>
                    <a:pt x="201295" y="171040"/>
                    <a:pt x="214630" y="149450"/>
                    <a:pt x="220345" y="125637"/>
                  </a:cubicBezTo>
                  <a:cubicBezTo>
                    <a:pt x="223838" y="112620"/>
                    <a:pt x="224790" y="99285"/>
                    <a:pt x="222885" y="85950"/>
                  </a:cubicBezTo>
                  <a:cubicBezTo>
                    <a:pt x="218123" y="54200"/>
                    <a:pt x="198120" y="26895"/>
                    <a:pt x="169545" y="12607"/>
                  </a:cubicBezTo>
                  <a:cubicBezTo>
                    <a:pt x="154137" y="4203"/>
                    <a:pt x="136999" y="0"/>
                    <a:pt x="119657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1254125" y="542950"/>
              <a:ext cx="5000625" cy="4529125"/>
            </a:xfrm>
            <a:custGeom>
              <a:avLst/>
              <a:gdLst/>
              <a:ahLst/>
              <a:cxnLst/>
              <a:rect l="l" t="t" r="r" b="b"/>
              <a:pathLst>
                <a:path w="200025" h="181165" extrusionOk="0">
                  <a:moveTo>
                    <a:pt x="103541" y="4820"/>
                  </a:moveTo>
                  <a:cubicBezTo>
                    <a:pt x="107975" y="4820"/>
                    <a:pt x="112414" y="5074"/>
                    <a:pt x="116840" y="5587"/>
                  </a:cubicBezTo>
                  <a:cubicBezTo>
                    <a:pt x="126048" y="6540"/>
                    <a:pt x="134620" y="9397"/>
                    <a:pt x="142558" y="14160"/>
                  </a:cubicBezTo>
                  <a:cubicBezTo>
                    <a:pt x="151765" y="18922"/>
                    <a:pt x="160020" y="24637"/>
                    <a:pt x="167958" y="30987"/>
                  </a:cubicBezTo>
                  <a:cubicBezTo>
                    <a:pt x="186055" y="45592"/>
                    <a:pt x="195580" y="68452"/>
                    <a:pt x="193358" y="91947"/>
                  </a:cubicBezTo>
                  <a:cubicBezTo>
                    <a:pt x="192723" y="98615"/>
                    <a:pt x="190818" y="105282"/>
                    <a:pt x="187643" y="111632"/>
                  </a:cubicBezTo>
                  <a:cubicBezTo>
                    <a:pt x="182880" y="123380"/>
                    <a:pt x="176213" y="134492"/>
                    <a:pt x="168910" y="144652"/>
                  </a:cubicBezTo>
                  <a:cubicBezTo>
                    <a:pt x="162878" y="153542"/>
                    <a:pt x="154623" y="160845"/>
                    <a:pt x="145098" y="165607"/>
                  </a:cubicBezTo>
                  <a:cubicBezTo>
                    <a:pt x="144136" y="167290"/>
                    <a:pt x="142445" y="168063"/>
                    <a:pt x="140716" y="168063"/>
                  </a:cubicBezTo>
                  <a:cubicBezTo>
                    <a:pt x="140162" y="168063"/>
                    <a:pt x="139604" y="167984"/>
                    <a:pt x="139065" y="167830"/>
                  </a:cubicBezTo>
                  <a:cubicBezTo>
                    <a:pt x="138863" y="169244"/>
                    <a:pt x="138147" y="169501"/>
                    <a:pt x="137243" y="169501"/>
                  </a:cubicBezTo>
                  <a:cubicBezTo>
                    <a:pt x="136727" y="169501"/>
                    <a:pt x="136150" y="169417"/>
                    <a:pt x="135573" y="169417"/>
                  </a:cubicBezTo>
                  <a:cubicBezTo>
                    <a:pt x="135255" y="171322"/>
                    <a:pt x="133668" y="170687"/>
                    <a:pt x="132398" y="171005"/>
                  </a:cubicBezTo>
                  <a:cubicBezTo>
                    <a:pt x="131763" y="172592"/>
                    <a:pt x="130175" y="172275"/>
                    <a:pt x="128905" y="172592"/>
                  </a:cubicBezTo>
                  <a:cubicBezTo>
                    <a:pt x="121343" y="175216"/>
                    <a:pt x="113480" y="176564"/>
                    <a:pt x="105645" y="176564"/>
                  </a:cubicBezTo>
                  <a:cubicBezTo>
                    <a:pt x="97363" y="176564"/>
                    <a:pt x="89112" y="175057"/>
                    <a:pt x="81280" y="171957"/>
                  </a:cubicBezTo>
                  <a:cubicBezTo>
                    <a:pt x="62865" y="165290"/>
                    <a:pt x="46355" y="155130"/>
                    <a:pt x="32703" y="141477"/>
                  </a:cubicBezTo>
                  <a:cubicBezTo>
                    <a:pt x="30798" y="139572"/>
                    <a:pt x="29210" y="137985"/>
                    <a:pt x="27623" y="136080"/>
                  </a:cubicBezTo>
                  <a:cubicBezTo>
                    <a:pt x="18098" y="123697"/>
                    <a:pt x="11113" y="109727"/>
                    <a:pt x="6668" y="95122"/>
                  </a:cubicBezTo>
                  <a:cubicBezTo>
                    <a:pt x="4445" y="86867"/>
                    <a:pt x="4763" y="78295"/>
                    <a:pt x="7620" y="70675"/>
                  </a:cubicBezTo>
                  <a:cubicBezTo>
                    <a:pt x="10160" y="62102"/>
                    <a:pt x="14605" y="54165"/>
                    <a:pt x="20320" y="47497"/>
                  </a:cubicBezTo>
                  <a:cubicBezTo>
                    <a:pt x="22225" y="45275"/>
                    <a:pt x="23813" y="43052"/>
                    <a:pt x="25083" y="40830"/>
                  </a:cubicBezTo>
                  <a:cubicBezTo>
                    <a:pt x="31750" y="30352"/>
                    <a:pt x="41275" y="21780"/>
                    <a:pt x="52388" y="16382"/>
                  </a:cubicBezTo>
                  <a:cubicBezTo>
                    <a:pt x="68602" y="8781"/>
                    <a:pt x="86030" y="4820"/>
                    <a:pt x="103541" y="4820"/>
                  </a:cubicBezTo>
                  <a:close/>
                  <a:moveTo>
                    <a:pt x="105158" y="1"/>
                  </a:moveTo>
                  <a:cubicBezTo>
                    <a:pt x="87547" y="1"/>
                    <a:pt x="69850" y="3615"/>
                    <a:pt x="53658" y="10667"/>
                  </a:cubicBezTo>
                  <a:cubicBezTo>
                    <a:pt x="40005" y="16700"/>
                    <a:pt x="28258" y="26860"/>
                    <a:pt x="20320" y="39560"/>
                  </a:cubicBezTo>
                  <a:cubicBezTo>
                    <a:pt x="19050" y="41465"/>
                    <a:pt x="17780" y="43052"/>
                    <a:pt x="16510" y="44957"/>
                  </a:cubicBezTo>
                  <a:cubicBezTo>
                    <a:pt x="10160" y="52260"/>
                    <a:pt x="5398" y="60832"/>
                    <a:pt x="2858" y="70040"/>
                  </a:cubicBezTo>
                  <a:cubicBezTo>
                    <a:pt x="635" y="77025"/>
                    <a:pt x="0" y="84327"/>
                    <a:pt x="953" y="91312"/>
                  </a:cubicBezTo>
                  <a:cubicBezTo>
                    <a:pt x="2858" y="99567"/>
                    <a:pt x="5715" y="107822"/>
                    <a:pt x="9843" y="115442"/>
                  </a:cubicBezTo>
                  <a:cubicBezTo>
                    <a:pt x="14923" y="127507"/>
                    <a:pt x="22543" y="138620"/>
                    <a:pt x="32385" y="147827"/>
                  </a:cubicBezTo>
                  <a:cubicBezTo>
                    <a:pt x="45720" y="159892"/>
                    <a:pt x="61595" y="169417"/>
                    <a:pt x="78423" y="176085"/>
                  </a:cubicBezTo>
                  <a:cubicBezTo>
                    <a:pt x="86360" y="179260"/>
                    <a:pt x="94615" y="181165"/>
                    <a:pt x="102870" y="181165"/>
                  </a:cubicBezTo>
                  <a:cubicBezTo>
                    <a:pt x="134303" y="180847"/>
                    <a:pt x="156528" y="169100"/>
                    <a:pt x="173355" y="146875"/>
                  </a:cubicBezTo>
                  <a:cubicBezTo>
                    <a:pt x="180658" y="136715"/>
                    <a:pt x="186690" y="125920"/>
                    <a:pt x="191770" y="114490"/>
                  </a:cubicBezTo>
                  <a:cubicBezTo>
                    <a:pt x="198120" y="101155"/>
                    <a:pt x="200025" y="86232"/>
                    <a:pt x="197168" y="71945"/>
                  </a:cubicBezTo>
                  <a:cubicBezTo>
                    <a:pt x="194310" y="55435"/>
                    <a:pt x="186055" y="40512"/>
                    <a:pt x="173355" y="29400"/>
                  </a:cubicBezTo>
                  <a:cubicBezTo>
                    <a:pt x="163195" y="20827"/>
                    <a:pt x="152083" y="13525"/>
                    <a:pt x="140335" y="7810"/>
                  </a:cubicBezTo>
                  <a:cubicBezTo>
                    <a:pt x="133033" y="3682"/>
                    <a:pt x="124778" y="1460"/>
                    <a:pt x="116523" y="507"/>
                  </a:cubicBezTo>
                  <a:cubicBezTo>
                    <a:pt x="112749" y="169"/>
                    <a:pt x="108955" y="1"/>
                    <a:pt x="10515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2857500" y="988275"/>
              <a:ext cx="1500200" cy="1640775"/>
            </a:xfrm>
            <a:custGeom>
              <a:avLst/>
              <a:gdLst/>
              <a:ahLst/>
              <a:cxnLst/>
              <a:rect l="l" t="t" r="r" b="b"/>
              <a:pathLst>
                <a:path w="60008" h="65631" extrusionOk="0">
                  <a:moveTo>
                    <a:pt x="26023" y="4769"/>
                  </a:moveTo>
                  <a:cubicBezTo>
                    <a:pt x="27391" y="4769"/>
                    <a:pt x="28777" y="4922"/>
                    <a:pt x="30163" y="5237"/>
                  </a:cubicBezTo>
                  <a:cubicBezTo>
                    <a:pt x="38100" y="6189"/>
                    <a:pt x="44768" y="10634"/>
                    <a:pt x="48895" y="17619"/>
                  </a:cubicBezTo>
                  <a:cubicBezTo>
                    <a:pt x="53340" y="25239"/>
                    <a:pt x="55563" y="34129"/>
                    <a:pt x="55245" y="43337"/>
                  </a:cubicBezTo>
                  <a:cubicBezTo>
                    <a:pt x="55245" y="43654"/>
                    <a:pt x="55245" y="45559"/>
                    <a:pt x="55245" y="46829"/>
                  </a:cubicBezTo>
                  <a:cubicBezTo>
                    <a:pt x="54928" y="50322"/>
                    <a:pt x="53340" y="53497"/>
                    <a:pt x="50483" y="55402"/>
                  </a:cubicBezTo>
                  <a:cubicBezTo>
                    <a:pt x="45773" y="58934"/>
                    <a:pt x="39841" y="60894"/>
                    <a:pt x="33852" y="60894"/>
                  </a:cubicBezTo>
                  <a:cubicBezTo>
                    <a:pt x="31766" y="60894"/>
                    <a:pt x="29673" y="60656"/>
                    <a:pt x="27623" y="60164"/>
                  </a:cubicBezTo>
                  <a:cubicBezTo>
                    <a:pt x="21590" y="58894"/>
                    <a:pt x="16828" y="54767"/>
                    <a:pt x="14288" y="49052"/>
                  </a:cubicBezTo>
                  <a:cubicBezTo>
                    <a:pt x="13018" y="46829"/>
                    <a:pt x="12383" y="44289"/>
                    <a:pt x="11748" y="42067"/>
                  </a:cubicBezTo>
                  <a:cubicBezTo>
                    <a:pt x="11430" y="39844"/>
                    <a:pt x="10160" y="37939"/>
                    <a:pt x="8573" y="36669"/>
                  </a:cubicBezTo>
                  <a:cubicBezTo>
                    <a:pt x="6668" y="35082"/>
                    <a:pt x="5398" y="32542"/>
                    <a:pt x="5715" y="30002"/>
                  </a:cubicBezTo>
                  <a:cubicBezTo>
                    <a:pt x="5080" y="23334"/>
                    <a:pt x="6985" y="16667"/>
                    <a:pt x="11430" y="11587"/>
                  </a:cubicBezTo>
                  <a:cubicBezTo>
                    <a:pt x="15248" y="7260"/>
                    <a:pt x="20494" y="4769"/>
                    <a:pt x="26023" y="4769"/>
                  </a:cubicBezTo>
                  <a:close/>
                  <a:moveTo>
                    <a:pt x="25873" y="1"/>
                  </a:moveTo>
                  <a:cubicBezTo>
                    <a:pt x="18613" y="1"/>
                    <a:pt x="11825" y="3358"/>
                    <a:pt x="7303" y="8729"/>
                  </a:cubicBezTo>
                  <a:cubicBezTo>
                    <a:pt x="3493" y="14127"/>
                    <a:pt x="953" y="20159"/>
                    <a:pt x="635" y="26509"/>
                  </a:cubicBezTo>
                  <a:cubicBezTo>
                    <a:pt x="0" y="30319"/>
                    <a:pt x="953" y="34129"/>
                    <a:pt x="2858" y="37622"/>
                  </a:cubicBezTo>
                  <a:cubicBezTo>
                    <a:pt x="5715" y="42067"/>
                    <a:pt x="7620" y="46829"/>
                    <a:pt x="10160" y="51592"/>
                  </a:cubicBezTo>
                  <a:cubicBezTo>
                    <a:pt x="13653" y="58894"/>
                    <a:pt x="20638" y="63974"/>
                    <a:pt x="28575" y="65244"/>
                  </a:cubicBezTo>
                  <a:cubicBezTo>
                    <a:pt x="30260" y="65503"/>
                    <a:pt x="31946" y="65630"/>
                    <a:pt x="33620" y="65630"/>
                  </a:cubicBezTo>
                  <a:cubicBezTo>
                    <a:pt x="40148" y="65630"/>
                    <a:pt x="46511" y="63701"/>
                    <a:pt x="52070" y="60164"/>
                  </a:cubicBezTo>
                  <a:cubicBezTo>
                    <a:pt x="56515" y="57307"/>
                    <a:pt x="59373" y="52862"/>
                    <a:pt x="59690" y="47782"/>
                  </a:cubicBezTo>
                  <a:cubicBezTo>
                    <a:pt x="60008" y="45877"/>
                    <a:pt x="60008" y="43972"/>
                    <a:pt x="60008" y="42067"/>
                  </a:cubicBezTo>
                  <a:cubicBezTo>
                    <a:pt x="60008" y="33177"/>
                    <a:pt x="57785" y="23969"/>
                    <a:pt x="53023" y="16032"/>
                  </a:cubicBezTo>
                  <a:cubicBezTo>
                    <a:pt x="48260" y="6824"/>
                    <a:pt x="39053" y="792"/>
                    <a:pt x="28575" y="157"/>
                  </a:cubicBezTo>
                  <a:cubicBezTo>
                    <a:pt x="27669" y="52"/>
                    <a:pt x="26767" y="1"/>
                    <a:pt x="2587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4222750" y="2264325"/>
              <a:ext cx="1555750" cy="1469950"/>
            </a:xfrm>
            <a:custGeom>
              <a:avLst/>
              <a:gdLst/>
              <a:ahLst/>
              <a:cxnLst/>
              <a:rect l="l" t="t" r="r" b="b"/>
              <a:pathLst>
                <a:path w="62230" h="58798" extrusionOk="0">
                  <a:moveTo>
                    <a:pt x="28208" y="4875"/>
                  </a:moveTo>
                  <a:cubicBezTo>
                    <a:pt x="28873" y="4875"/>
                    <a:pt x="29528" y="4915"/>
                    <a:pt x="30163" y="4995"/>
                  </a:cubicBezTo>
                  <a:cubicBezTo>
                    <a:pt x="41593" y="6265"/>
                    <a:pt x="50800" y="14837"/>
                    <a:pt x="53340" y="25950"/>
                  </a:cubicBezTo>
                  <a:cubicBezTo>
                    <a:pt x="54610" y="29125"/>
                    <a:pt x="54928" y="32935"/>
                    <a:pt x="54293" y="36427"/>
                  </a:cubicBezTo>
                  <a:cubicBezTo>
                    <a:pt x="53023" y="41825"/>
                    <a:pt x="49530" y="46587"/>
                    <a:pt x="44768" y="49445"/>
                  </a:cubicBezTo>
                  <a:cubicBezTo>
                    <a:pt x="40005" y="52620"/>
                    <a:pt x="34290" y="54207"/>
                    <a:pt x="28258" y="54207"/>
                  </a:cubicBezTo>
                  <a:cubicBezTo>
                    <a:pt x="19685" y="53890"/>
                    <a:pt x="12065" y="50715"/>
                    <a:pt x="8890" y="41507"/>
                  </a:cubicBezTo>
                  <a:cubicBezTo>
                    <a:pt x="6350" y="39602"/>
                    <a:pt x="4763" y="36110"/>
                    <a:pt x="5398" y="32935"/>
                  </a:cubicBezTo>
                  <a:cubicBezTo>
                    <a:pt x="4763" y="21187"/>
                    <a:pt x="11748" y="10392"/>
                    <a:pt x="22225" y="5947"/>
                  </a:cubicBezTo>
                  <a:cubicBezTo>
                    <a:pt x="24130" y="5233"/>
                    <a:pt x="26214" y="4875"/>
                    <a:pt x="28208" y="4875"/>
                  </a:cubicBezTo>
                  <a:close/>
                  <a:moveTo>
                    <a:pt x="28189" y="1"/>
                  </a:moveTo>
                  <a:cubicBezTo>
                    <a:pt x="23321" y="1"/>
                    <a:pt x="18579" y="1489"/>
                    <a:pt x="14605" y="4360"/>
                  </a:cubicBezTo>
                  <a:cubicBezTo>
                    <a:pt x="5715" y="10710"/>
                    <a:pt x="318" y="20870"/>
                    <a:pt x="318" y="31982"/>
                  </a:cubicBezTo>
                  <a:cubicBezTo>
                    <a:pt x="0" y="39285"/>
                    <a:pt x="3175" y="46270"/>
                    <a:pt x="9208" y="50715"/>
                  </a:cubicBezTo>
                  <a:cubicBezTo>
                    <a:pt x="14381" y="55888"/>
                    <a:pt x="21296" y="58797"/>
                    <a:pt x="28405" y="58797"/>
                  </a:cubicBezTo>
                  <a:cubicBezTo>
                    <a:pt x="30894" y="58797"/>
                    <a:pt x="33407" y="58441"/>
                    <a:pt x="35878" y="57700"/>
                  </a:cubicBezTo>
                  <a:cubicBezTo>
                    <a:pt x="37465" y="57065"/>
                    <a:pt x="39053" y="56747"/>
                    <a:pt x="40640" y="56430"/>
                  </a:cubicBezTo>
                  <a:cubicBezTo>
                    <a:pt x="55563" y="51350"/>
                    <a:pt x="62230" y="39920"/>
                    <a:pt x="58420" y="24680"/>
                  </a:cubicBezTo>
                  <a:cubicBezTo>
                    <a:pt x="55563" y="12932"/>
                    <a:pt x="46355" y="3725"/>
                    <a:pt x="34608" y="867"/>
                  </a:cubicBezTo>
                  <a:cubicBezTo>
                    <a:pt x="32480" y="287"/>
                    <a:pt x="30322" y="1"/>
                    <a:pt x="2818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1674800" y="1978275"/>
              <a:ext cx="1460525" cy="1474550"/>
            </a:xfrm>
            <a:custGeom>
              <a:avLst/>
              <a:gdLst/>
              <a:ahLst/>
              <a:cxnLst/>
              <a:rect l="l" t="t" r="r" b="b"/>
              <a:pathLst>
                <a:path w="58421" h="58982" extrusionOk="0">
                  <a:moveTo>
                    <a:pt x="26357" y="4798"/>
                  </a:moveTo>
                  <a:cubicBezTo>
                    <a:pt x="27351" y="4798"/>
                    <a:pt x="28281" y="4952"/>
                    <a:pt x="29211" y="5324"/>
                  </a:cubicBezTo>
                  <a:cubicBezTo>
                    <a:pt x="43498" y="9452"/>
                    <a:pt x="53341" y="23104"/>
                    <a:pt x="52388" y="38344"/>
                  </a:cubicBezTo>
                  <a:cubicBezTo>
                    <a:pt x="52071" y="45329"/>
                    <a:pt x="46991" y="51362"/>
                    <a:pt x="40006" y="52632"/>
                  </a:cubicBezTo>
                  <a:cubicBezTo>
                    <a:pt x="36831" y="53584"/>
                    <a:pt x="33338" y="54219"/>
                    <a:pt x="30163" y="54219"/>
                  </a:cubicBezTo>
                  <a:cubicBezTo>
                    <a:pt x="28893" y="53902"/>
                    <a:pt x="27623" y="53902"/>
                    <a:pt x="26036" y="53902"/>
                  </a:cubicBezTo>
                  <a:cubicBezTo>
                    <a:pt x="15241" y="52314"/>
                    <a:pt x="9208" y="46599"/>
                    <a:pt x="7303" y="35169"/>
                  </a:cubicBezTo>
                  <a:cubicBezTo>
                    <a:pt x="7303" y="34217"/>
                    <a:pt x="6986" y="32947"/>
                    <a:pt x="6668" y="31994"/>
                  </a:cubicBezTo>
                  <a:cubicBezTo>
                    <a:pt x="2223" y="22152"/>
                    <a:pt x="12066" y="7229"/>
                    <a:pt x="24131" y="5007"/>
                  </a:cubicBezTo>
                  <a:cubicBezTo>
                    <a:pt x="24920" y="4875"/>
                    <a:pt x="25654" y="4798"/>
                    <a:pt x="26357" y="4798"/>
                  </a:cubicBezTo>
                  <a:close/>
                  <a:moveTo>
                    <a:pt x="26125" y="1"/>
                  </a:moveTo>
                  <a:cubicBezTo>
                    <a:pt x="25147" y="1"/>
                    <a:pt x="24162" y="80"/>
                    <a:pt x="23178" y="244"/>
                  </a:cubicBezTo>
                  <a:cubicBezTo>
                    <a:pt x="12066" y="3102"/>
                    <a:pt x="3493" y="11992"/>
                    <a:pt x="1271" y="23422"/>
                  </a:cubicBezTo>
                  <a:cubicBezTo>
                    <a:pt x="1" y="33264"/>
                    <a:pt x="3176" y="43424"/>
                    <a:pt x="9843" y="51044"/>
                  </a:cubicBezTo>
                  <a:cubicBezTo>
                    <a:pt x="12066" y="53902"/>
                    <a:pt x="14923" y="55807"/>
                    <a:pt x="18416" y="56759"/>
                  </a:cubicBezTo>
                  <a:cubicBezTo>
                    <a:pt x="22226" y="58029"/>
                    <a:pt x="26036" y="58664"/>
                    <a:pt x="30163" y="58982"/>
                  </a:cubicBezTo>
                  <a:cubicBezTo>
                    <a:pt x="33021" y="58982"/>
                    <a:pt x="35878" y="58347"/>
                    <a:pt x="38736" y="57712"/>
                  </a:cubicBezTo>
                  <a:cubicBezTo>
                    <a:pt x="51753" y="54854"/>
                    <a:pt x="58421" y="46599"/>
                    <a:pt x="57468" y="33582"/>
                  </a:cubicBezTo>
                  <a:cubicBezTo>
                    <a:pt x="56198" y="18342"/>
                    <a:pt x="47943" y="8182"/>
                    <a:pt x="34291" y="1832"/>
                  </a:cubicBezTo>
                  <a:cubicBezTo>
                    <a:pt x="31700" y="654"/>
                    <a:pt x="28935" y="1"/>
                    <a:pt x="2612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4429125" y="1039500"/>
              <a:ext cx="1245475" cy="1151525"/>
            </a:xfrm>
            <a:custGeom>
              <a:avLst/>
              <a:gdLst/>
              <a:ahLst/>
              <a:cxnLst/>
              <a:rect l="l" t="t" r="r" b="b"/>
              <a:pathLst>
                <a:path w="49819" h="46061" extrusionOk="0">
                  <a:moveTo>
                    <a:pt x="12218" y="4736"/>
                  </a:moveTo>
                  <a:cubicBezTo>
                    <a:pt x="13281" y="4736"/>
                    <a:pt x="14340" y="5053"/>
                    <a:pt x="15240" y="5728"/>
                  </a:cubicBezTo>
                  <a:cubicBezTo>
                    <a:pt x="25718" y="9538"/>
                    <a:pt x="34608" y="16523"/>
                    <a:pt x="40958" y="25413"/>
                  </a:cubicBezTo>
                  <a:cubicBezTo>
                    <a:pt x="42863" y="27635"/>
                    <a:pt x="43815" y="30493"/>
                    <a:pt x="43815" y="33668"/>
                  </a:cubicBezTo>
                  <a:cubicBezTo>
                    <a:pt x="44425" y="37939"/>
                    <a:pt x="40638" y="41624"/>
                    <a:pt x="36397" y="41624"/>
                  </a:cubicBezTo>
                  <a:cubicBezTo>
                    <a:pt x="36225" y="41624"/>
                    <a:pt x="36051" y="41617"/>
                    <a:pt x="35878" y="41605"/>
                  </a:cubicBezTo>
                  <a:cubicBezTo>
                    <a:pt x="27623" y="40970"/>
                    <a:pt x="19368" y="39383"/>
                    <a:pt x="11748" y="36525"/>
                  </a:cubicBezTo>
                  <a:cubicBezTo>
                    <a:pt x="7620" y="34938"/>
                    <a:pt x="5080" y="31128"/>
                    <a:pt x="5398" y="27000"/>
                  </a:cubicBezTo>
                  <a:cubicBezTo>
                    <a:pt x="5080" y="22873"/>
                    <a:pt x="5080" y="18428"/>
                    <a:pt x="5080" y="14618"/>
                  </a:cubicBezTo>
                  <a:cubicBezTo>
                    <a:pt x="4763" y="12078"/>
                    <a:pt x="5715" y="9538"/>
                    <a:pt x="7303" y="7633"/>
                  </a:cubicBezTo>
                  <a:cubicBezTo>
                    <a:pt x="8328" y="5787"/>
                    <a:pt x="10280" y="4736"/>
                    <a:pt x="12218" y="4736"/>
                  </a:cubicBezTo>
                  <a:close/>
                  <a:moveTo>
                    <a:pt x="12152" y="0"/>
                  </a:moveTo>
                  <a:cubicBezTo>
                    <a:pt x="9102" y="0"/>
                    <a:pt x="6645" y="1623"/>
                    <a:pt x="3493" y="4775"/>
                  </a:cubicBezTo>
                  <a:cubicBezTo>
                    <a:pt x="953" y="6998"/>
                    <a:pt x="0" y="10173"/>
                    <a:pt x="318" y="13665"/>
                  </a:cubicBezTo>
                  <a:lnTo>
                    <a:pt x="318" y="18745"/>
                  </a:lnTo>
                  <a:lnTo>
                    <a:pt x="318" y="26048"/>
                  </a:lnTo>
                  <a:cubicBezTo>
                    <a:pt x="0" y="33033"/>
                    <a:pt x="4445" y="39065"/>
                    <a:pt x="11113" y="40970"/>
                  </a:cubicBezTo>
                  <a:cubicBezTo>
                    <a:pt x="19050" y="43828"/>
                    <a:pt x="27623" y="45733"/>
                    <a:pt x="36195" y="46050"/>
                  </a:cubicBezTo>
                  <a:cubicBezTo>
                    <a:pt x="36370" y="46057"/>
                    <a:pt x="36544" y="46061"/>
                    <a:pt x="36717" y="46061"/>
                  </a:cubicBezTo>
                  <a:cubicBezTo>
                    <a:pt x="44088" y="46061"/>
                    <a:pt x="49818" y="39525"/>
                    <a:pt x="48578" y="32080"/>
                  </a:cubicBezTo>
                  <a:cubicBezTo>
                    <a:pt x="48260" y="28905"/>
                    <a:pt x="46990" y="26048"/>
                    <a:pt x="45403" y="23508"/>
                  </a:cubicBezTo>
                  <a:cubicBezTo>
                    <a:pt x="38418" y="13348"/>
                    <a:pt x="28575" y="5728"/>
                    <a:pt x="17463" y="1283"/>
                  </a:cubicBezTo>
                  <a:cubicBezTo>
                    <a:pt x="15423" y="424"/>
                    <a:pt x="13710" y="0"/>
                    <a:pt x="1215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3532175" y="3871550"/>
              <a:ext cx="1412900" cy="1002075"/>
            </a:xfrm>
            <a:custGeom>
              <a:avLst/>
              <a:gdLst/>
              <a:ahLst/>
              <a:cxnLst/>
              <a:rect l="l" t="t" r="r" b="b"/>
              <a:pathLst>
                <a:path w="56516" h="40083" extrusionOk="0">
                  <a:moveTo>
                    <a:pt x="29844" y="4761"/>
                  </a:moveTo>
                  <a:cubicBezTo>
                    <a:pt x="33541" y="4761"/>
                    <a:pt x="37201" y="5423"/>
                    <a:pt x="40641" y="6746"/>
                  </a:cubicBezTo>
                  <a:cubicBezTo>
                    <a:pt x="46673" y="8651"/>
                    <a:pt x="50801" y="14683"/>
                    <a:pt x="50166" y="21351"/>
                  </a:cubicBezTo>
                  <a:cubicBezTo>
                    <a:pt x="50166" y="25161"/>
                    <a:pt x="47943" y="28971"/>
                    <a:pt x="44451" y="30558"/>
                  </a:cubicBezTo>
                  <a:cubicBezTo>
                    <a:pt x="39255" y="33805"/>
                    <a:pt x="33322" y="35429"/>
                    <a:pt x="27355" y="35429"/>
                  </a:cubicBezTo>
                  <a:cubicBezTo>
                    <a:pt x="24570" y="35429"/>
                    <a:pt x="21778" y="35075"/>
                    <a:pt x="19051" y="34368"/>
                  </a:cubicBezTo>
                  <a:lnTo>
                    <a:pt x="18416" y="34368"/>
                  </a:lnTo>
                  <a:cubicBezTo>
                    <a:pt x="5398" y="29923"/>
                    <a:pt x="3493" y="20398"/>
                    <a:pt x="13336" y="10556"/>
                  </a:cubicBezTo>
                  <a:cubicBezTo>
                    <a:pt x="17146" y="7063"/>
                    <a:pt x="22226" y="5158"/>
                    <a:pt x="27623" y="4841"/>
                  </a:cubicBezTo>
                  <a:cubicBezTo>
                    <a:pt x="28364" y="4788"/>
                    <a:pt x="29105" y="4761"/>
                    <a:pt x="29844" y="4761"/>
                  </a:cubicBezTo>
                  <a:close/>
                  <a:moveTo>
                    <a:pt x="30444" y="0"/>
                  </a:moveTo>
                  <a:cubicBezTo>
                    <a:pt x="29709" y="0"/>
                    <a:pt x="28979" y="26"/>
                    <a:pt x="28258" y="78"/>
                  </a:cubicBezTo>
                  <a:cubicBezTo>
                    <a:pt x="17146" y="1031"/>
                    <a:pt x="8256" y="5476"/>
                    <a:pt x="3811" y="15953"/>
                  </a:cubicBezTo>
                  <a:cubicBezTo>
                    <a:pt x="1" y="23256"/>
                    <a:pt x="2858" y="31828"/>
                    <a:pt x="9843" y="35638"/>
                  </a:cubicBezTo>
                  <a:cubicBezTo>
                    <a:pt x="14288" y="38813"/>
                    <a:pt x="19368" y="40083"/>
                    <a:pt x="24766" y="40083"/>
                  </a:cubicBezTo>
                  <a:cubicBezTo>
                    <a:pt x="29211" y="40083"/>
                    <a:pt x="33656" y="39766"/>
                    <a:pt x="38101" y="39766"/>
                  </a:cubicBezTo>
                  <a:cubicBezTo>
                    <a:pt x="38736" y="38496"/>
                    <a:pt x="40323" y="38496"/>
                    <a:pt x="41276" y="38178"/>
                  </a:cubicBezTo>
                  <a:lnTo>
                    <a:pt x="44451" y="36591"/>
                  </a:lnTo>
                  <a:cubicBezTo>
                    <a:pt x="45403" y="35638"/>
                    <a:pt x="46356" y="35003"/>
                    <a:pt x="47626" y="35003"/>
                  </a:cubicBezTo>
                  <a:cubicBezTo>
                    <a:pt x="48896" y="33416"/>
                    <a:pt x="50483" y="31828"/>
                    <a:pt x="52388" y="30876"/>
                  </a:cubicBezTo>
                  <a:cubicBezTo>
                    <a:pt x="52706" y="29606"/>
                    <a:pt x="53341" y="28336"/>
                    <a:pt x="53976" y="27066"/>
                  </a:cubicBezTo>
                  <a:cubicBezTo>
                    <a:pt x="56516" y="16271"/>
                    <a:pt x="53341" y="6428"/>
                    <a:pt x="41911" y="2301"/>
                  </a:cubicBezTo>
                  <a:cubicBezTo>
                    <a:pt x="38187" y="705"/>
                    <a:pt x="34240" y="0"/>
                    <a:pt x="3044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2356825" y="3644725"/>
              <a:ext cx="1072175" cy="895525"/>
            </a:xfrm>
            <a:custGeom>
              <a:avLst/>
              <a:gdLst/>
              <a:ahLst/>
              <a:cxnLst/>
              <a:rect l="l" t="t" r="r" b="b"/>
              <a:pathLst>
                <a:path w="42887" h="35821" extrusionOk="0">
                  <a:moveTo>
                    <a:pt x="14722" y="4411"/>
                  </a:moveTo>
                  <a:cubicBezTo>
                    <a:pt x="15414" y="4411"/>
                    <a:pt x="16128" y="4505"/>
                    <a:pt x="16852" y="4706"/>
                  </a:cubicBezTo>
                  <a:cubicBezTo>
                    <a:pt x="27330" y="6929"/>
                    <a:pt x="35267" y="15501"/>
                    <a:pt x="36537" y="26296"/>
                  </a:cubicBezTo>
                  <a:cubicBezTo>
                    <a:pt x="36855" y="28201"/>
                    <a:pt x="35585" y="30106"/>
                    <a:pt x="33680" y="30424"/>
                  </a:cubicBezTo>
                  <a:cubicBezTo>
                    <a:pt x="32410" y="31059"/>
                    <a:pt x="30822" y="31059"/>
                    <a:pt x="29870" y="31059"/>
                  </a:cubicBezTo>
                  <a:cubicBezTo>
                    <a:pt x="25742" y="30424"/>
                    <a:pt x="21932" y="28836"/>
                    <a:pt x="18122" y="26614"/>
                  </a:cubicBezTo>
                  <a:cubicBezTo>
                    <a:pt x="17487" y="26296"/>
                    <a:pt x="17170" y="25026"/>
                    <a:pt x="16535" y="24074"/>
                  </a:cubicBezTo>
                  <a:cubicBezTo>
                    <a:pt x="16217" y="22486"/>
                    <a:pt x="14630" y="21216"/>
                    <a:pt x="13042" y="20899"/>
                  </a:cubicBezTo>
                  <a:cubicBezTo>
                    <a:pt x="9232" y="20264"/>
                    <a:pt x="7962" y="17089"/>
                    <a:pt x="7327" y="13596"/>
                  </a:cubicBezTo>
                  <a:cubicBezTo>
                    <a:pt x="6218" y="8882"/>
                    <a:pt x="9952" y="4411"/>
                    <a:pt x="14722" y="4411"/>
                  </a:cubicBezTo>
                  <a:close/>
                  <a:moveTo>
                    <a:pt x="14027" y="1"/>
                  </a:moveTo>
                  <a:cubicBezTo>
                    <a:pt x="6009" y="1"/>
                    <a:pt x="1" y="8068"/>
                    <a:pt x="2882" y="16136"/>
                  </a:cubicBezTo>
                  <a:cubicBezTo>
                    <a:pt x="3517" y="18359"/>
                    <a:pt x="4470" y="20581"/>
                    <a:pt x="6375" y="22486"/>
                  </a:cubicBezTo>
                  <a:cubicBezTo>
                    <a:pt x="8280" y="25026"/>
                    <a:pt x="10502" y="27249"/>
                    <a:pt x="13360" y="29471"/>
                  </a:cubicBezTo>
                  <a:cubicBezTo>
                    <a:pt x="18122" y="32964"/>
                    <a:pt x="23837" y="35186"/>
                    <a:pt x="29552" y="35821"/>
                  </a:cubicBezTo>
                  <a:cubicBezTo>
                    <a:pt x="31457" y="35821"/>
                    <a:pt x="33045" y="35504"/>
                    <a:pt x="34632" y="35186"/>
                  </a:cubicBezTo>
                  <a:cubicBezTo>
                    <a:pt x="39712" y="34551"/>
                    <a:pt x="42887" y="29154"/>
                    <a:pt x="40982" y="24709"/>
                  </a:cubicBezTo>
                  <a:cubicBezTo>
                    <a:pt x="40665" y="22169"/>
                    <a:pt x="39712" y="19946"/>
                    <a:pt x="38760" y="17724"/>
                  </a:cubicBezTo>
                  <a:cubicBezTo>
                    <a:pt x="34950" y="8199"/>
                    <a:pt x="26695" y="1531"/>
                    <a:pt x="16535" y="261"/>
                  </a:cubicBezTo>
                  <a:cubicBezTo>
                    <a:pt x="15683" y="85"/>
                    <a:pt x="14844" y="1"/>
                    <a:pt x="1402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3182925" y="3039650"/>
              <a:ext cx="730275" cy="793825"/>
            </a:xfrm>
            <a:custGeom>
              <a:avLst/>
              <a:gdLst/>
              <a:ahLst/>
              <a:cxnLst/>
              <a:rect l="l" t="t" r="r" b="b"/>
              <a:pathLst>
                <a:path w="29211" h="31753" extrusionOk="0">
                  <a:moveTo>
                    <a:pt x="15627" y="4775"/>
                  </a:moveTo>
                  <a:cubicBezTo>
                    <a:pt x="20042" y="4775"/>
                    <a:pt x="24131" y="8118"/>
                    <a:pt x="24131" y="13034"/>
                  </a:cubicBezTo>
                  <a:cubicBezTo>
                    <a:pt x="24448" y="13987"/>
                    <a:pt x="24448" y="14622"/>
                    <a:pt x="24448" y="15574"/>
                  </a:cubicBezTo>
                  <a:cubicBezTo>
                    <a:pt x="24766" y="19702"/>
                    <a:pt x="22861" y="23829"/>
                    <a:pt x="19051" y="25734"/>
                  </a:cubicBezTo>
                  <a:cubicBezTo>
                    <a:pt x="17799" y="26568"/>
                    <a:pt x="16411" y="26957"/>
                    <a:pt x="15054" y="26957"/>
                  </a:cubicBezTo>
                  <a:cubicBezTo>
                    <a:pt x="12280" y="26957"/>
                    <a:pt x="9639" y="25331"/>
                    <a:pt x="8573" y="22559"/>
                  </a:cubicBezTo>
                  <a:cubicBezTo>
                    <a:pt x="7621" y="20337"/>
                    <a:pt x="6668" y="18114"/>
                    <a:pt x="6351" y="15574"/>
                  </a:cubicBezTo>
                  <a:cubicBezTo>
                    <a:pt x="5398" y="12082"/>
                    <a:pt x="6986" y="8589"/>
                    <a:pt x="10161" y="6684"/>
                  </a:cubicBezTo>
                  <a:cubicBezTo>
                    <a:pt x="11853" y="5367"/>
                    <a:pt x="13769" y="4775"/>
                    <a:pt x="15627" y="4775"/>
                  </a:cubicBezTo>
                  <a:close/>
                  <a:moveTo>
                    <a:pt x="15839" y="1"/>
                  </a:moveTo>
                  <a:cubicBezTo>
                    <a:pt x="9421" y="1"/>
                    <a:pt x="3440" y="4368"/>
                    <a:pt x="1906" y="10812"/>
                  </a:cubicBezTo>
                  <a:cubicBezTo>
                    <a:pt x="1" y="17797"/>
                    <a:pt x="3176" y="23512"/>
                    <a:pt x="6668" y="29227"/>
                  </a:cubicBezTo>
                  <a:cubicBezTo>
                    <a:pt x="7938" y="30497"/>
                    <a:pt x="9208" y="31132"/>
                    <a:pt x="11113" y="31449"/>
                  </a:cubicBezTo>
                  <a:cubicBezTo>
                    <a:pt x="12104" y="31654"/>
                    <a:pt x="13092" y="31752"/>
                    <a:pt x="14065" y="31752"/>
                  </a:cubicBezTo>
                  <a:cubicBezTo>
                    <a:pt x="22131" y="31752"/>
                    <a:pt x="29211" y="24992"/>
                    <a:pt x="29211" y="16209"/>
                  </a:cubicBezTo>
                  <a:cubicBezTo>
                    <a:pt x="28893" y="14622"/>
                    <a:pt x="29211" y="13034"/>
                    <a:pt x="28893" y="11447"/>
                  </a:cubicBezTo>
                  <a:cubicBezTo>
                    <a:pt x="27941" y="5097"/>
                    <a:pt x="22861" y="334"/>
                    <a:pt x="16511" y="17"/>
                  </a:cubicBezTo>
                  <a:cubicBezTo>
                    <a:pt x="16286" y="6"/>
                    <a:pt x="16062" y="1"/>
                    <a:pt x="1583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2230425" y="1388200"/>
              <a:ext cx="484200" cy="493000"/>
            </a:xfrm>
            <a:custGeom>
              <a:avLst/>
              <a:gdLst/>
              <a:ahLst/>
              <a:cxnLst/>
              <a:rect l="l" t="t" r="r" b="b"/>
              <a:pathLst>
                <a:path w="19368" h="19720" extrusionOk="0">
                  <a:moveTo>
                    <a:pt x="8256" y="4797"/>
                  </a:moveTo>
                  <a:cubicBezTo>
                    <a:pt x="11113" y="4797"/>
                    <a:pt x="13653" y="7020"/>
                    <a:pt x="13971" y="9877"/>
                  </a:cubicBezTo>
                  <a:cubicBezTo>
                    <a:pt x="13971" y="11782"/>
                    <a:pt x="10796" y="14005"/>
                    <a:pt x="7303" y="14005"/>
                  </a:cubicBezTo>
                  <a:cubicBezTo>
                    <a:pt x="6033" y="14005"/>
                    <a:pt x="4446" y="12100"/>
                    <a:pt x="4763" y="9560"/>
                  </a:cubicBezTo>
                  <a:cubicBezTo>
                    <a:pt x="4763" y="7020"/>
                    <a:pt x="6668" y="4797"/>
                    <a:pt x="8256" y="4797"/>
                  </a:cubicBezTo>
                  <a:close/>
                  <a:moveTo>
                    <a:pt x="8136" y="0"/>
                  </a:moveTo>
                  <a:cubicBezTo>
                    <a:pt x="4947" y="0"/>
                    <a:pt x="2131" y="1852"/>
                    <a:pt x="953" y="4797"/>
                  </a:cubicBezTo>
                  <a:cubicBezTo>
                    <a:pt x="636" y="6067"/>
                    <a:pt x="318" y="7337"/>
                    <a:pt x="318" y="8925"/>
                  </a:cubicBezTo>
                  <a:cubicBezTo>
                    <a:pt x="1" y="12100"/>
                    <a:pt x="1271" y="15592"/>
                    <a:pt x="3493" y="17815"/>
                  </a:cubicBezTo>
                  <a:cubicBezTo>
                    <a:pt x="4446" y="19085"/>
                    <a:pt x="5716" y="19720"/>
                    <a:pt x="7303" y="19720"/>
                  </a:cubicBezTo>
                  <a:cubicBezTo>
                    <a:pt x="11748" y="19085"/>
                    <a:pt x="15876" y="16862"/>
                    <a:pt x="18416" y="13370"/>
                  </a:cubicBezTo>
                  <a:cubicBezTo>
                    <a:pt x="19051" y="12100"/>
                    <a:pt x="19368" y="10830"/>
                    <a:pt x="19051" y="9560"/>
                  </a:cubicBezTo>
                  <a:cubicBezTo>
                    <a:pt x="18098" y="4480"/>
                    <a:pt x="13971" y="670"/>
                    <a:pt x="8891" y="35"/>
                  </a:cubicBezTo>
                  <a:cubicBezTo>
                    <a:pt x="8637" y="11"/>
                    <a:pt x="8385" y="0"/>
                    <a:pt x="813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3190875" y="1381125"/>
              <a:ext cx="1024075" cy="1006450"/>
            </a:xfrm>
            <a:custGeom>
              <a:avLst/>
              <a:gdLst/>
              <a:ahLst/>
              <a:cxnLst/>
              <a:rect l="l" t="t" r="r" b="b"/>
              <a:pathLst>
                <a:path w="40963" h="40258" extrusionOk="0">
                  <a:moveTo>
                    <a:pt x="13653" y="4763"/>
                  </a:moveTo>
                  <a:cubicBezTo>
                    <a:pt x="15875" y="4763"/>
                    <a:pt x="18098" y="5398"/>
                    <a:pt x="20003" y="6668"/>
                  </a:cubicBezTo>
                  <a:cubicBezTo>
                    <a:pt x="26035" y="10160"/>
                    <a:pt x="30480" y="15558"/>
                    <a:pt x="33020" y="21908"/>
                  </a:cubicBezTo>
                  <a:cubicBezTo>
                    <a:pt x="33338" y="23178"/>
                    <a:pt x="33338" y="24130"/>
                    <a:pt x="33655" y="25400"/>
                  </a:cubicBezTo>
                  <a:cubicBezTo>
                    <a:pt x="35340" y="30456"/>
                    <a:pt x="31311" y="35512"/>
                    <a:pt x="26182" y="35512"/>
                  </a:cubicBezTo>
                  <a:cubicBezTo>
                    <a:pt x="25513" y="35512"/>
                    <a:pt x="24826" y="35426"/>
                    <a:pt x="24130" y="35243"/>
                  </a:cubicBezTo>
                  <a:cubicBezTo>
                    <a:pt x="19050" y="34925"/>
                    <a:pt x="14605" y="32385"/>
                    <a:pt x="11748" y="28575"/>
                  </a:cubicBezTo>
                  <a:cubicBezTo>
                    <a:pt x="8573" y="24448"/>
                    <a:pt x="6350" y="20003"/>
                    <a:pt x="5715" y="14923"/>
                  </a:cubicBezTo>
                  <a:cubicBezTo>
                    <a:pt x="4445" y="9843"/>
                    <a:pt x="8255" y="4763"/>
                    <a:pt x="13653" y="4763"/>
                  </a:cubicBezTo>
                  <a:close/>
                  <a:moveTo>
                    <a:pt x="13970" y="0"/>
                  </a:moveTo>
                  <a:cubicBezTo>
                    <a:pt x="6033" y="0"/>
                    <a:pt x="0" y="6985"/>
                    <a:pt x="953" y="14923"/>
                  </a:cubicBezTo>
                  <a:cubicBezTo>
                    <a:pt x="1588" y="19685"/>
                    <a:pt x="3175" y="24448"/>
                    <a:pt x="5715" y="28893"/>
                  </a:cubicBezTo>
                  <a:cubicBezTo>
                    <a:pt x="9525" y="34925"/>
                    <a:pt x="15875" y="39370"/>
                    <a:pt x="23178" y="40005"/>
                  </a:cubicBezTo>
                  <a:cubicBezTo>
                    <a:pt x="24060" y="40176"/>
                    <a:pt x="24929" y="40257"/>
                    <a:pt x="25778" y="40257"/>
                  </a:cubicBezTo>
                  <a:cubicBezTo>
                    <a:pt x="34405" y="40257"/>
                    <a:pt x="40962" y="31849"/>
                    <a:pt x="37783" y="23178"/>
                  </a:cubicBezTo>
                  <a:cubicBezTo>
                    <a:pt x="35243" y="13653"/>
                    <a:pt x="28893" y="5715"/>
                    <a:pt x="20003" y="1588"/>
                  </a:cubicBezTo>
                  <a:cubicBezTo>
                    <a:pt x="18098" y="318"/>
                    <a:pt x="16193" y="0"/>
                    <a:pt x="1397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4532300" y="2618225"/>
              <a:ext cx="1031900" cy="842525"/>
            </a:xfrm>
            <a:custGeom>
              <a:avLst/>
              <a:gdLst/>
              <a:ahLst/>
              <a:cxnLst/>
              <a:rect l="l" t="t" r="r" b="b"/>
              <a:pathLst>
                <a:path w="41276" h="33701" extrusionOk="0">
                  <a:moveTo>
                    <a:pt x="20862" y="4721"/>
                  </a:moveTo>
                  <a:cubicBezTo>
                    <a:pt x="25734" y="4721"/>
                    <a:pt x="30339" y="7501"/>
                    <a:pt x="32068" y="12111"/>
                  </a:cubicBezTo>
                  <a:cubicBezTo>
                    <a:pt x="37783" y="22906"/>
                    <a:pt x="31433" y="27669"/>
                    <a:pt x="22861" y="28621"/>
                  </a:cubicBezTo>
                  <a:cubicBezTo>
                    <a:pt x="22571" y="28632"/>
                    <a:pt x="22286" y="28637"/>
                    <a:pt x="22006" y="28637"/>
                  </a:cubicBezTo>
                  <a:cubicBezTo>
                    <a:pt x="14009" y="28637"/>
                    <a:pt x="10032" y="24322"/>
                    <a:pt x="6351" y="19414"/>
                  </a:cubicBezTo>
                  <a:cubicBezTo>
                    <a:pt x="5398" y="17826"/>
                    <a:pt x="5398" y="16239"/>
                    <a:pt x="6351" y="14651"/>
                  </a:cubicBezTo>
                  <a:cubicBezTo>
                    <a:pt x="8256" y="8936"/>
                    <a:pt x="13336" y="5126"/>
                    <a:pt x="19368" y="4809"/>
                  </a:cubicBezTo>
                  <a:cubicBezTo>
                    <a:pt x="19867" y="4750"/>
                    <a:pt x="20366" y="4721"/>
                    <a:pt x="20862" y="4721"/>
                  </a:cubicBezTo>
                  <a:close/>
                  <a:moveTo>
                    <a:pt x="20867" y="1"/>
                  </a:moveTo>
                  <a:cubicBezTo>
                    <a:pt x="13134" y="1"/>
                    <a:pt x="5921" y="4513"/>
                    <a:pt x="2541" y="11794"/>
                  </a:cubicBezTo>
                  <a:cubicBezTo>
                    <a:pt x="1" y="16239"/>
                    <a:pt x="1271" y="21954"/>
                    <a:pt x="5081" y="25129"/>
                  </a:cubicBezTo>
                  <a:cubicBezTo>
                    <a:pt x="6351" y="26399"/>
                    <a:pt x="7621" y="27669"/>
                    <a:pt x="9208" y="28939"/>
                  </a:cubicBezTo>
                  <a:cubicBezTo>
                    <a:pt x="12383" y="32114"/>
                    <a:pt x="16511" y="33701"/>
                    <a:pt x="20956" y="33701"/>
                  </a:cubicBezTo>
                  <a:cubicBezTo>
                    <a:pt x="27941" y="33384"/>
                    <a:pt x="34291" y="31161"/>
                    <a:pt x="37783" y="25129"/>
                  </a:cubicBezTo>
                  <a:cubicBezTo>
                    <a:pt x="41276" y="19096"/>
                    <a:pt x="38101" y="13381"/>
                    <a:pt x="35243" y="7984"/>
                  </a:cubicBezTo>
                  <a:cubicBezTo>
                    <a:pt x="34926" y="7031"/>
                    <a:pt x="33973" y="6079"/>
                    <a:pt x="33338" y="5444"/>
                  </a:cubicBezTo>
                  <a:cubicBezTo>
                    <a:pt x="31433" y="3221"/>
                    <a:pt x="28893" y="1634"/>
                    <a:pt x="26036" y="681"/>
                  </a:cubicBezTo>
                  <a:cubicBezTo>
                    <a:pt x="24311" y="221"/>
                    <a:pt x="22576" y="1"/>
                    <a:pt x="2086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2032000" y="2380225"/>
              <a:ext cx="690575" cy="757925"/>
            </a:xfrm>
            <a:custGeom>
              <a:avLst/>
              <a:gdLst/>
              <a:ahLst/>
              <a:cxnLst/>
              <a:rect l="l" t="t" r="r" b="b"/>
              <a:pathLst>
                <a:path w="27623" h="30317" extrusionOk="0">
                  <a:moveTo>
                    <a:pt x="12214" y="4550"/>
                  </a:moveTo>
                  <a:cubicBezTo>
                    <a:pt x="13675" y="4550"/>
                    <a:pt x="15178" y="5027"/>
                    <a:pt x="16510" y="6074"/>
                  </a:cubicBezTo>
                  <a:cubicBezTo>
                    <a:pt x="20320" y="8296"/>
                    <a:pt x="22543" y="12741"/>
                    <a:pt x="22225" y="17186"/>
                  </a:cubicBezTo>
                  <a:cubicBezTo>
                    <a:pt x="22225" y="19726"/>
                    <a:pt x="20955" y="21949"/>
                    <a:pt x="18415" y="22901"/>
                  </a:cubicBezTo>
                  <a:cubicBezTo>
                    <a:pt x="15296" y="24299"/>
                    <a:pt x="12905" y="25042"/>
                    <a:pt x="11070" y="25042"/>
                  </a:cubicBezTo>
                  <a:cubicBezTo>
                    <a:pt x="7490" y="25042"/>
                    <a:pt x="6027" y="22214"/>
                    <a:pt x="5398" y="15916"/>
                  </a:cubicBezTo>
                  <a:cubicBezTo>
                    <a:pt x="5080" y="14329"/>
                    <a:pt x="5080" y="12741"/>
                    <a:pt x="5398" y="11154"/>
                  </a:cubicBezTo>
                  <a:cubicBezTo>
                    <a:pt x="5620" y="7151"/>
                    <a:pt x="8801" y="4550"/>
                    <a:pt x="12214" y="4550"/>
                  </a:cubicBezTo>
                  <a:close/>
                  <a:moveTo>
                    <a:pt x="12185" y="0"/>
                  </a:moveTo>
                  <a:cubicBezTo>
                    <a:pt x="10858" y="0"/>
                    <a:pt x="9530" y="221"/>
                    <a:pt x="8255" y="676"/>
                  </a:cubicBezTo>
                  <a:cubicBezTo>
                    <a:pt x="3810" y="2264"/>
                    <a:pt x="635" y="6709"/>
                    <a:pt x="318" y="11471"/>
                  </a:cubicBezTo>
                  <a:cubicBezTo>
                    <a:pt x="0" y="12741"/>
                    <a:pt x="0" y="14011"/>
                    <a:pt x="318" y="15281"/>
                  </a:cubicBezTo>
                  <a:cubicBezTo>
                    <a:pt x="1766" y="25832"/>
                    <a:pt x="3888" y="30317"/>
                    <a:pt x="9319" y="30317"/>
                  </a:cubicBezTo>
                  <a:cubicBezTo>
                    <a:pt x="12223" y="30317"/>
                    <a:pt x="16073" y="29034"/>
                    <a:pt x="21273" y="26711"/>
                  </a:cubicBezTo>
                  <a:cubicBezTo>
                    <a:pt x="25083" y="25124"/>
                    <a:pt x="27623" y="21314"/>
                    <a:pt x="26988" y="17186"/>
                  </a:cubicBezTo>
                  <a:cubicBezTo>
                    <a:pt x="27305" y="12106"/>
                    <a:pt x="25083" y="7026"/>
                    <a:pt x="21273" y="3851"/>
                  </a:cubicBezTo>
                  <a:cubicBezTo>
                    <a:pt x="18782" y="1361"/>
                    <a:pt x="15484" y="0"/>
                    <a:pt x="1218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4675825" y="1411900"/>
              <a:ext cx="695750" cy="517250"/>
            </a:xfrm>
            <a:custGeom>
              <a:avLst/>
              <a:gdLst/>
              <a:ahLst/>
              <a:cxnLst/>
              <a:rect l="l" t="t" r="r" b="b"/>
              <a:pathLst>
                <a:path w="27830" h="20690" extrusionOk="0">
                  <a:moveTo>
                    <a:pt x="7814" y="5084"/>
                  </a:moveTo>
                  <a:cubicBezTo>
                    <a:pt x="7949" y="5084"/>
                    <a:pt x="8087" y="5095"/>
                    <a:pt x="8230" y="5119"/>
                  </a:cubicBezTo>
                  <a:cubicBezTo>
                    <a:pt x="12040" y="5754"/>
                    <a:pt x="15850" y="7977"/>
                    <a:pt x="18707" y="11152"/>
                  </a:cubicBezTo>
                  <a:cubicBezTo>
                    <a:pt x="19660" y="11787"/>
                    <a:pt x="20295" y="13374"/>
                    <a:pt x="20612" y="14644"/>
                  </a:cubicBezTo>
                  <a:cubicBezTo>
                    <a:pt x="20295" y="14962"/>
                    <a:pt x="19660" y="15914"/>
                    <a:pt x="19025" y="15914"/>
                  </a:cubicBezTo>
                  <a:cubicBezTo>
                    <a:pt x="14580" y="15597"/>
                    <a:pt x="10135" y="13692"/>
                    <a:pt x="6642" y="10517"/>
                  </a:cubicBezTo>
                  <a:cubicBezTo>
                    <a:pt x="6325" y="9882"/>
                    <a:pt x="6007" y="8929"/>
                    <a:pt x="5690" y="8294"/>
                  </a:cubicBezTo>
                  <a:cubicBezTo>
                    <a:pt x="5102" y="6825"/>
                    <a:pt x="6146" y="5084"/>
                    <a:pt x="7814" y="5084"/>
                  </a:cubicBezTo>
                  <a:close/>
                  <a:moveTo>
                    <a:pt x="6403" y="0"/>
                  </a:moveTo>
                  <a:cubicBezTo>
                    <a:pt x="1050" y="0"/>
                    <a:pt x="0" y="1719"/>
                    <a:pt x="292" y="6389"/>
                  </a:cubicBezTo>
                  <a:cubicBezTo>
                    <a:pt x="292" y="9247"/>
                    <a:pt x="1245" y="11787"/>
                    <a:pt x="3467" y="13692"/>
                  </a:cubicBezTo>
                  <a:cubicBezTo>
                    <a:pt x="7595" y="18137"/>
                    <a:pt x="13627" y="20677"/>
                    <a:pt x="19660" y="20677"/>
                  </a:cubicBezTo>
                  <a:cubicBezTo>
                    <a:pt x="19795" y="20685"/>
                    <a:pt x="19930" y="20689"/>
                    <a:pt x="20063" y="20689"/>
                  </a:cubicBezTo>
                  <a:cubicBezTo>
                    <a:pt x="24905" y="20689"/>
                    <a:pt x="27830" y="15169"/>
                    <a:pt x="24740" y="11152"/>
                  </a:cubicBezTo>
                  <a:cubicBezTo>
                    <a:pt x="20930" y="5119"/>
                    <a:pt x="14897" y="1309"/>
                    <a:pt x="7912" y="39"/>
                  </a:cubicBezTo>
                  <a:cubicBezTo>
                    <a:pt x="7374" y="13"/>
                    <a:pt x="6872" y="0"/>
                    <a:pt x="640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3985100" y="4237100"/>
              <a:ext cx="547225" cy="422225"/>
            </a:xfrm>
            <a:custGeom>
              <a:avLst/>
              <a:gdLst/>
              <a:ahLst/>
              <a:cxnLst/>
              <a:rect l="l" t="t" r="r" b="b"/>
              <a:pathLst>
                <a:path w="21889" h="16889" extrusionOk="0">
                  <a:moveTo>
                    <a:pt x="10740" y="4379"/>
                  </a:moveTo>
                  <a:cubicBezTo>
                    <a:pt x="12325" y="4379"/>
                    <a:pt x="13888" y="4951"/>
                    <a:pt x="15221" y="6094"/>
                  </a:cubicBezTo>
                  <a:cubicBezTo>
                    <a:pt x="15539" y="6094"/>
                    <a:pt x="15539" y="6411"/>
                    <a:pt x="15539" y="6729"/>
                  </a:cubicBezTo>
                  <a:cubicBezTo>
                    <a:pt x="15539" y="7046"/>
                    <a:pt x="15539" y="7999"/>
                    <a:pt x="15221" y="7999"/>
                  </a:cubicBezTo>
                  <a:cubicBezTo>
                    <a:pt x="12681" y="9586"/>
                    <a:pt x="10141" y="11174"/>
                    <a:pt x="7284" y="12444"/>
                  </a:cubicBezTo>
                  <a:cubicBezTo>
                    <a:pt x="7075" y="12583"/>
                    <a:pt x="6866" y="12646"/>
                    <a:pt x="6667" y="12646"/>
                  </a:cubicBezTo>
                  <a:cubicBezTo>
                    <a:pt x="5959" y="12646"/>
                    <a:pt x="5379" y="11848"/>
                    <a:pt x="5379" y="10856"/>
                  </a:cubicBezTo>
                  <a:cubicBezTo>
                    <a:pt x="4744" y="8634"/>
                    <a:pt x="5696" y="6411"/>
                    <a:pt x="7601" y="5141"/>
                  </a:cubicBezTo>
                  <a:cubicBezTo>
                    <a:pt x="8617" y="4633"/>
                    <a:pt x="9684" y="4379"/>
                    <a:pt x="10740" y="4379"/>
                  </a:cubicBezTo>
                  <a:close/>
                  <a:moveTo>
                    <a:pt x="11882" y="0"/>
                  </a:moveTo>
                  <a:cubicBezTo>
                    <a:pt x="11514" y="0"/>
                    <a:pt x="11145" y="20"/>
                    <a:pt x="10776" y="61"/>
                  </a:cubicBezTo>
                  <a:cubicBezTo>
                    <a:pt x="10431" y="23"/>
                    <a:pt x="10089" y="4"/>
                    <a:pt x="9750" y="4"/>
                  </a:cubicBezTo>
                  <a:cubicBezTo>
                    <a:pt x="4468" y="4"/>
                    <a:pt x="0" y="4533"/>
                    <a:pt x="299" y="9904"/>
                  </a:cubicBezTo>
                  <a:cubicBezTo>
                    <a:pt x="299" y="11809"/>
                    <a:pt x="934" y="13714"/>
                    <a:pt x="2204" y="15301"/>
                  </a:cubicBezTo>
                  <a:cubicBezTo>
                    <a:pt x="2839" y="16254"/>
                    <a:pt x="3791" y="16571"/>
                    <a:pt x="5061" y="16889"/>
                  </a:cubicBezTo>
                  <a:cubicBezTo>
                    <a:pt x="10459" y="16571"/>
                    <a:pt x="15856" y="14349"/>
                    <a:pt x="19666" y="10221"/>
                  </a:cubicBezTo>
                  <a:cubicBezTo>
                    <a:pt x="21889" y="7999"/>
                    <a:pt x="21254" y="4189"/>
                    <a:pt x="18714" y="2284"/>
                  </a:cubicBezTo>
                  <a:cubicBezTo>
                    <a:pt x="16778" y="901"/>
                    <a:pt x="14361" y="0"/>
                    <a:pt x="1188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3516750" y="1793100"/>
              <a:ext cx="317075" cy="345225"/>
            </a:xfrm>
            <a:custGeom>
              <a:avLst/>
              <a:gdLst/>
              <a:ahLst/>
              <a:cxnLst/>
              <a:rect l="l" t="t" r="r" b="b"/>
              <a:pathLst>
                <a:path w="12683" h="13809" extrusionOk="0">
                  <a:moveTo>
                    <a:pt x="6015" y="4794"/>
                  </a:moveTo>
                  <a:cubicBezTo>
                    <a:pt x="6650" y="5111"/>
                    <a:pt x="7285" y="6064"/>
                    <a:pt x="6968" y="6699"/>
                  </a:cubicBezTo>
                  <a:cubicBezTo>
                    <a:pt x="6771" y="7091"/>
                    <a:pt x="6575" y="7362"/>
                    <a:pt x="6379" y="7362"/>
                  </a:cubicBezTo>
                  <a:cubicBezTo>
                    <a:pt x="6258" y="7362"/>
                    <a:pt x="6136" y="7259"/>
                    <a:pt x="6015" y="7016"/>
                  </a:cubicBezTo>
                  <a:cubicBezTo>
                    <a:pt x="5380" y="6699"/>
                    <a:pt x="5380" y="6381"/>
                    <a:pt x="5063" y="5746"/>
                  </a:cubicBezTo>
                  <a:cubicBezTo>
                    <a:pt x="5063" y="5429"/>
                    <a:pt x="5698" y="5111"/>
                    <a:pt x="6015" y="4794"/>
                  </a:cubicBezTo>
                  <a:close/>
                  <a:moveTo>
                    <a:pt x="5668" y="1"/>
                  </a:moveTo>
                  <a:cubicBezTo>
                    <a:pt x="5468" y="1"/>
                    <a:pt x="5266" y="11"/>
                    <a:pt x="5063" y="31"/>
                  </a:cubicBezTo>
                  <a:cubicBezTo>
                    <a:pt x="4900" y="13"/>
                    <a:pt x="4740" y="4"/>
                    <a:pt x="4582" y="4"/>
                  </a:cubicBezTo>
                  <a:cubicBezTo>
                    <a:pt x="1961" y="4"/>
                    <a:pt x="1" y="2434"/>
                    <a:pt x="300" y="5429"/>
                  </a:cubicBezTo>
                  <a:cubicBezTo>
                    <a:pt x="618" y="8286"/>
                    <a:pt x="2205" y="11144"/>
                    <a:pt x="4428" y="13049"/>
                  </a:cubicBezTo>
                  <a:cubicBezTo>
                    <a:pt x="5125" y="13513"/>
                    <a:pt x="5822" y="13808"/>
                    <a:pt x="6644" y="13808"/>
                  </a:cubicBezTo>
                  <a:cubicBezTo>
                    <a:pt x="6945" y="13808"/>
                    <a:pt x="7262" y="13769"/>
                    <a:pt x="7603" y="13684"/>
                  </a:cubicBezTo>
                  <a:cubicBezTo>
                    <a:pt x="10778" y="12096"/>
                    <a:pt x="12683" y="8286"/>
                    <a:pt x="12048" y="4794"/>
                  </a:cubicBezTo>
                  <a:cubicBezTo>
                    <a:pt x="11156" y="2119"/>
                    <a:pt x="8596" y="1"/>
                    <a:pt x="566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9" name="Google Shape;269;p13"/>
          <p:cNvGrpSpPr/>
          <p:nvPr/>
        </p:nvGrpSpPr>
        <p:grpSpPr>
          <a:xfrm rot="-1609825">
            <a:off x="322868" y="5902686"/>
            <a:ext cx="748795" cy="763468"/>
            <a:chOff x="1301600" y="238450"/>
            <a:chExt cx="4846600" cy="4941575"/>
          </a:xfrm>
        </p:grpSpPr>
        <p:sp>
          <p:nvSpPr>
            <p:cNvPr id="270" name="Google Shape;270;p13"/>
            <p:cNvSpPr/>
            <p:nvPr/>
          </p:nvSpPr>
          <p:spPr>
            <a:xfrm>
              <a:off x="2951650" y="238450"/>
              <a:ext cx="1524300" cy="4941575"/>
            </a:xfrm>
            <a:custGeom>
              <a:avLst/>
              <a:gdLst/>
              <a:ahLst/>
              <a:cxnLst/>
              <a:rect l="l" t="t" r="r" b="b"/>
              <a:pathLst>
                <a:path w="60972" h="197663" extrusionOk="0">
                  <a:moveTo>
                    <a:pt x="30865" y="4562"/>
                  </a:moveTo>
                  <a:cubicBezTo>
                    <a:pt x="33587" y="4562"/>
                    <a:pt x="36114" y="6041"/>
                    <a:pt x="37589" y="8570"/>
                  </a:cubicBezTo>
                  <a:cubicBezTo>
                    <a:pt x="39661" y="11530"/>
                    <a:pt x="41437" y="14490"/>
                    <a:pt x="42621" y="18041"/>
                  </a:cubicBezTo>
                  <a:cubicBezTo>
                    <a:pt x="45877" y="26921"/>
                    <a:pt x="48244" y="36096"/>
                    <a:pt x="49724" y="45567"/>
                  </a:cubicBezTo>
                  <a:cubicBezTo>
                    <a:pt x="52092" y="63326"/>
                    <a:pt x="54460" y="81380"/>
                    <a:pt x="55348" y="99434"/>
                  </a:cubicBezTo>
                  <a:cubicBezTo>
                    <a:pt x="55940" y="116305"/>
                    <a:pt x="55348" y="133176"/>
                    <a:pt x="52980" y="150046"/>
                  </a:cubicBezTo>
                  <a:cubicBezTo>
                    <a:pt x="51500" y="161293"/>
                    <a:pt x="48244" y="171948"/>
                    <a:pt x="43213" y="181715"/>
                  </a:cubicBezTo>
                  <a:cubicBezTo>
                    <a:pt x="42029" y="184675"/>
                    <a:pt x="39957" y="187339"/>
                    <a:pt x="37885" y="189707"/>
                  </a:cubicBezTo>
                  <a:cubicBezTo>
                    <a:pt x="35414" y="191918"/>
                    <a:pt x="32999" y="192986"/>
                    <a:pt x="30768" y="192986"/>
                  </a:cubicBezTo>
                  <a:cubicBezTo>
                    <a:pt x="27922" y="192986"/>
                    <a:pt x="25373" y="191249"/>
                    <a:pt x="23382" y="187931"/>
                  </a:cubicBezTo>
                  <a:cubicBezTo>
                    <a:pt x="21015" y="184083"/>
                    <a:pt x="19239" y="179644"/>
                    <a:pt x="18055" y="175204"/>
                  </a:cubicBezTo>
                  <a:cubicBezTo>
                    <a:pt x="17463" y="173724"/>
                    <a:pt x="18055" y="171948"/>
                    <a:pt x="19239" y="170764"/>
                  </a:cubicBezTo>
                  <a:cubicBezTo>
                    <a:pt x="21311" y="167805"/>
                    <a:pt x="22199" y="164253"/>
                    <a:pt x="21903" y="160701"/>
                  </a:cubicBezTo>
                  <a:cubicBezTo>
                    <a:pt x="22199" y="157741"/>
                    <a:pt x="20127" y="154782"/>
                    <a:pt x="17463" y="154190"/>
                  </a:cubicBezTo>
                  <a:cubicBezTo>
                    <a:pt x="14207" y="153598"/>
                    <a:pt x="13319" y="151526"/>
                    <a:pt x="13023" y="148862"/>
                  </a:cubicBezTo>
                  <a:cubicBezTo>
                    <a:pt x="10064" y="132584"/>
                    <a:pt x="8880" y="116009"/>
                    <a:pt x="8880" y="99730"/>
                  </a:cubicBezTo>
                  <a:cubicBezTo>
                    <a:pt x="9176" y="89371"/>
                    <a:pt x="9176" y="79012"/>
                    <a:pt x="8880" y="68653"/>
                  </a:cubicBezTo>
                  <a:cubicBezTo>
                    <a:pt x="8288" y="51783"/>
                    <a:pt x="11248" y="34616"/>
                    <a:pt x="17167" y="18929"/>
                  </a:cubicBezTo>
                  <a:cubicBezTo>
                    <a:pt x="18351" y="15674"/>
                    <a:pt x="19831" y="12714"/>
                    <a:pt x="21903" y="9754"/>
                  </a:cubicBezTo>
                  <a:cubicBezTo>
                    <a:pt x="23086" y="7682"/>
                    <a:pt x="25158" y="5906"/>
                    <a:pt x="27526" y="5315"/>
                  </a:cubicBezTo>
                  <a:cubicBezTo>
                    <a:pt x="28633" y="4803"/>
                    <a:pt x="29765" y="4562"/>
                    <a:pt x="30865" y="4562"/>
                  </a:cubicBezTo>
                  <a:close/>
                  <a:moveTo>
                    <a:pt x="30246" y="0"/>
                  </a:moveTo>
                  <a:cubicBezTo>
                    <a:pt x="25998" y="0"/>
                    <a:pt x="21721" y="1860"/>
                    <a:pt x="18943" y="5611"/>
                  </a:cubicBezTo>
                  <a:cubicBezTo>
                    <a:pt x="17167" y="7978"/>
                    <a:pt x="15391" y="10642"/>
                    <a:pt x="14503" y="13602"/>
                  </a:cubicBezTo>
                  <a:cubicBezTo>
                    <a:pt x="7696" y="29288"/>
                    <a:pt x="4144" y="46159"/>
                    <a:pt x="3848" y="63326"/>
                  </a:cubicBezTo>
                  <a:cubicBezTo>
                    <a:pt x="4144" y="75165"/>
                    <a:pt x="4144" y="87004"/>
                    <a:pt x="4144" y="98843"/>
                  </a:cubicBezTo>
                  <a:cubicBezTo>
                    <a:pt x="4440" y="104762"/>
                    <a:pt x="4144" y="110681"/>
                    <a:pt x="4440" y="116601"/>
                  </a:cubicBezTo>
                  <a:cubicBezTo>
                    <a:pt x="5032" y="127552"/>
                    <a:pt x="6216" y="138503"/>
                    <a:pt x="7992" y="149454"/>
                  </a:cubicBezTo>
                  <a:cubicBezTo>
                    <a:pt x="8880" y="151822"/>
                    <a:pt x="7992" y="154486"/>
                    <a:pt x="5920" y="156262"/>
                  </a:cubicBezTo>
                  <a:cubicBezTo>
                    <a:pt x="0" y="160701"/>
                    <a:pt x="1776" y="170172"/>
                    <a:pt x="8880" y="172244"/>
                  </a:cubicBezTo>
                  <a:cubicBezTo>
                    <a:pt x="11839" y="173428"/>
                    <a:pt x="13911" y="175796"/>
                    <a:pt x="14503" y="179052"/>
                  </a:cubicBezTo>
                  <a:cubicBezTo>
                    <a:pt x="15391" y="183195"/>
                    <a:pt x="17167" y="187339"/>
                    <a:pt x="19831" y="190891"/>
                  </a:cubicBezTo>
                  <a:cubicBezTo>
                    <a:pt x="22202" y="195294"/>
                    <a:pt x="26609" y="197663"/>
                    <a:pt x="31054" y="197663"/>
                  </a:cubicBezTo>
                  <a:cubicBezTo>
                    <a:pt x="34377" y="197663"/>
                    <a:pt x="37721" y="196340"/>
                    <a:pt x="40253" y="193554"/>
                  </a:cubicBezTo>
                  <a:cubicBezTo>
                    <a:pt x="43213" y="190891"/>
                    <a:pt x="45581" y="187339"/>
                    <a:pt x="47356" y="183491"/>
                  </a:cubicBezTo>
                  <a:cubicBezTo>
                    <a:pt x="52092" y="174316"/>
                    <a:pt x="55348" y="163957"/>
                    <a:pt x="56828" y="153598"/>
                  </a:cubicBezTo>
                  <a:cubicBezTo>
                    <a:pt x="60379" y="132584"/>
                    <a:pt x="60971" y="110977"/>
                    <a:pt x="59195" y="89667"/>
                  </a:cubicBezTo>
                  <a:cubicBezTo>
                    <a:pt x="58603" y="81380"/>
                    <a:pt x="57715" y="73389"/>
                    <a:pt x="56828" y="65101"/>
                  </a:cubicBezTo>
                  <a:cubicBezTo>
                    <a:pt x="55644" y="51783"/>
                    <a:pt x="53276" y="38760"/>
                    <a:pt x="50020" y="25737"/>
                  </a:cubicBezTo>
                  <a:cubicBezTo>
                    <a:pt x="48540" y="19225"/>
                    <a:pt x="45877" y="13010"/>
                    <a:pt x="42325" y="7090"/>
                  </a:cubicBezTo>
                  <a:cubicBezTo>
                    <a:pt x="39812" y="2378"/>
                    <a:pt x="35048" y="0"/>
                    <a:pt x="3024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1301600" y="1480925"/>
              <a:ext cx="4846600" cy="2294100"/>
            </a:xfrm>
            <a:custGeom>
              <a:avLst/>
              <a:gdLst/>
              <a:ahLst/>
              <a:cxnLst/>
              <a:rect l="l" t="t" r="r" b="b"/>
              <a:pathLst>
                <a:path w="193864" h="91764" extrusionOk="0">
                  <a:moveTo>
                    <a:pt x="24347" y="11094"/>
                  </a:moveTo>
                  <a:cubicBezTo>
                    <a:pt x="25882" y="11094"/>
                    <a:pt x="27427" y="11160"/>
                    <a:pt x="29006" y="11259"/>
                  </a:cubicBezTo>
                  <a:cubicBezTo>
                    <a:pt x="30486" y="11259"/>
                    <a:pt x="31965" y="12147"/>
                    <a:pt x="32557" y="13627"/>
                  </a:cubicBezTo>
                  <a:cubicBezTo>
                    <a:pt x="34629" y="16586"/>
                    <a:pt x="37885" y="18658"/>
                    <a:pt x="41437" y="19546"/>
                  </a:cubicBezTo>
                  <a:cubicBezTo>
                    <a:pt x="42301" y="19930"/>
                    <a:pt x="43228" y="20127"/>
                    <a:pt x="44136" y="20127"/>
                  </a:cubicBezTo>
                  <a:cubicBezTo>
                    <a:pt x="46027" y="20127"/>
                    <a:pt x="47836" y="19273"/>
                    <a:pt x="48836" y="17474"/>
                  </a:cubicBezTo>
                  <a:cubicBezTo>
                    <a:pt x="49748" y="15877"/>
                    <a:pt x="51716" y="14808"/>
                    <a:pt x="53654" y="14808"/>
                  </a:cubicBezTo>
                  <a:cubicBezTo>
                    <a:pt x="54230" y="14808"/>
                    <a:pt x="54804" y="14903"/>
                    <a:pt x="55347" y="15106"/>
                  </a:cubicBezTo>
                  <a:cubicBezTo>
                    <a:pt x="71626" y="18066"/>
                    <a:pt x="87609" y="22210"/>
                    <a:pt x="102999" y="28129"/>
                  </a:cubicBezTo>
                  <a:cubicBezTo>
                    <a:pt x="112766" y="31681"/>
                    <a:pt x="122534" y="34937"/>
                    <a:pt x="132301" y="38192"/>
                  </a:cubicBezTo>
                  <a:cubicBezTo>
                    <a:pt x="148283" y="43224"/>
                    <a:pt x="163378" y="51807"/>
                    <a:pt x="176697" y="62758"/>
                  </a:cubicBezTo>
                  <a:cubicBezTo>
                    <a:pt x="179065" y="64830"/>
                    <a:pt x="181432" y="67198"/>
                    <a:pt x="183504" y="69862"/>
                  </a:cubicBezTo>
                  <a:cubicBezTo>
                    <a:pt x="184984" y="71934"/>
                    <a:pt x="185872" y="74597"/>
                    <a:pt x="185576" y="77261"/>
                  </a:cubicBezTo>
                  <a:cubicBezTo>
                    <a:pt x="186168" y="81405"/>
                    <a:pt x="183208" y="84956"/>
                    <a:pt x="179361" y="85844"/>
                  </a:cubicBezTo>
                  <a:cubicBezTo>
                    <a:pt x="175809" y="86732"/>
                    <a:pt x="172257" y="87028"/>
                    <a:pt x="168706" y="87324"/>
                  </a:cubicBezTo>
                  <a:cubicBezTo>
                    <a:pt x="159234" y="87324"/>
                    <a:pt x="149467" y="86436"/>
                    <a:pt x="140292" y="84660"/>
                  </a:cubicBezTo>
                  <a:cubicBezTo>
                    <a:pt x="122534" y="80813"/>
                    <a:pt x="105071" y="76965"/>
                    <a:pt x="87905" y="71934"/>
                  </a:cubicBezTo>
                  <a:cubicBezTo>
                    <a:pt x="71626" y="66902"/>
                    <a:pt x="55643" y="60391"/>
                    <a:pt x="40549" y="52399"/>
                  </a:cubicBezTo>
                  <a:cubicBezTo>
                    <a:pt x="30782" y="47664"/>
                    <a:pt x="21606" y="40856"/>
                    <a:pt x="14207" y="32865"/>
                  </a:cubicBezTo>
                  <a:cubicBezTo>
                    <a:pt x="11839" y="30497"/>
                    <a:pt x="9767" y="27833"/>
                    <a:pt x="8583" y="25170"/>
                  </a:cubicBezTo>
                  <a:cubicBezTo>
                    <a:pt x="5624" y="18362"/>
                    <a:pt x="7992" y="13331"/>
                    <a:pt x="15095" y="12147"/>
                  </a:cubicBezTo>
                  <a:cubicBezTo>
                    <a:pt x="18252" y="11357"/>
                    <a:pt x="21277" y="11094"/>
                    <a:pt x="24347" y="11094"/>
                  </a:cubicBezTo>
                  <a:close/>
                  <a:moveTo>
                    <a:pt x="41632" y="0"/>
                  </a:moveTo>
                  <a:cubicBezTo>
                    <a:pt x="38970" y="0"/>
                    <a:pt x="36277" y="1133"/>
                    <a:pt x="34333" y="3563"/>
                  </a:cubicBezTo>
                  <a:cubicBezTo>
                    <a:pt x="32862" y="5525"/>
                    <a:pt x="30375" y="6674"/>
                    <a:pt x="27883" y="6674"/>
                  </a:cubicBezTo>
                  <a:cubicBezTo>
                    <a:pt x="27366" y="6674"/>
                    <a:pt x="26850" y="6625"/>
                    <a:pt x="26342" y="6523"/>
                  </a:cubicBezTo>
                  <a:cubicBezTo>
                    <a:pt x="25232" y="6449"/>
                    <a:pt x="24122" y="6412"/>
                    <a:pt x="23017" y="6412"/>
                  </a:cubicBezTo>
                  <a:cubicBezTo>
                    <a:pt x="19701" y="6412"/>
                    <a:pt x="16427" y="6745"/>
                    <a:pt x="13319" y="7411"/>
                  </a:cubicBezTo>
                  <a:cubicBezTo>
                    <a:pt x="4736" y="8891"/>
                    <a:pt x="0" y="18362"/>
                    <a:pt x="3848" y="26057"/>
                  </a:cubicBezTo>
                  <a:cubicBezTo>
                    <a:pt x="5624" y="29905"/>
                    <a:pt x="7992" y="33161"/>
                    <a:pt x="10951" y="36121"/>
                  </a:cubicBezTo>
                  <a:cubicBezTo>
                    <a:pt x="18055" y="43816"/>
                    <a:pt x="26638" y="50031"/>
                    <a:pt x="36109" y="55063"/>
                  </a:cubicBezTo>
                  <a:cubicBezTo>
                    <a:pt x="54755" y="65422"/>
                    <a:pt x="74882" y="73117"/>
                    <a:pt x="95600" y="78741"/>
                  </a:cubicBezTo>
                  <a:cubicBezTo>
                    <a:pt x="103591" y="80813"/>
                    <a:pt x="111583" y="82885"/>
                    <a:pt x="119574" y="84660"/>
                  </a:cubicBezTo>
                  <a:cubicBezTo>
                    <a:pt x="132301" y="87916"/>
                    <a:pt x="145620" y="90284"/>
                    <a:pt x="158938" y="91468"/>
                  </a:cubicBezTo>
                  <a:cubicBezTo>
                    <a:pt x="161208" y="91665"/>
                    <a:pt x="163444" y="91764"/>
                    <a:pt x="165658" y="91764"/>
                  </a:cubicBezTo>
                  <a:cubicBezTo>
                    <a:pt x="170087" y="91764"/>
                    <a:pt x="174428" y="91369"/>
                    <a:pt x="178769" y="90580"/>
                  </a:cubicBezTo>
                  <a:cubicBezTo>
                    <a:pt x="188832" y="88804"/>
                    <a:pt x="193863" y="77261"/>
                    <a:pt x="187944" y="68974"/>
                  </a:cubicBezTo>
                  <a:cubicBezTo>
                    <a:pt x="186464" y="66310"/>
                    <a:pt x="184392" y="63942"/>
                    <a:pt x="182320" y="61870"/>
                  </a:cubicBezTo>
                  <a:cubicBezTo>
                    <a:pt x="169593" y="50327"/>
                    <a:pt x="154795" y="41448"/>
                    <a:pt x="138812" y="35529"/>
                  </a:cubicBezTo>
                  <a:cubicBezTo>
                    <a:pt x="127565" y="31681"/>
                    <a:pt x="116318" y="27537"/>
                    <a:pt x="105367" y="23986"/>
                  </a:cubicBezTo>
                  <a:cubicBezTo>
                    <a:pt x="99744" y="21914"/>
                    <a:pt x="94120" y="20138"/>
                    <a:pt x="88497" y="18066"/>
                  </a:cubicBezTo>
                  <a:cubicBezTo>
                    <a:pt x="77841" y="15106"/>
                    <a:pt x="67186" y="12443"/>
                    <a:pt x="56235" y="10667"/>
                  </a:cubicBezTo>
                  <a:cubicBezTo>
                    <a:pt x="53572" y="10371"/>
                    <a:pt x="51500" y="8891"/>
                    <a:pt x="50612" y="6523"/>
                  </a:cubicBezTo>
                  <a:cubicBezTo>
                    <a:pt x="49216" y="2336"/>
                    <a:pt x="45455" y="0"/>
                    <a:pt x="4163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1493975" y="1229625"/>
              <a:ext cx="4432250" cy="2957225"/>
            </a:xfrm>
            <a:custGeom>
              <a:avLst/>
              <a:gdLst/>
              <a:ahLst/>
              <a:cxnLst/>
              <a:rect l="l" t="t" r="r" b="b"/>
              <a:pathLst>
                <a:path w="177290" h="118289" extrusionOk="0">
                  <a:moveTo>
                    <a:pt x="156183" y="4428"/>
                  </a:moveTo>
                  <a:cubicBezTo>
                    <a:pt x="158286" y="4428"/>
                    <a:pt x="160388" y="4755"/>
                    <a:pt x="162490" y="5328"/>
                  </a:cubicBezTo>
                  <a:cubicBezTo>
                    <a:pt x="169594" y="7104"/>
                    <a:pt x="171666" y="12136"/>
                    <a:pt x="168706" y="18647"/>
                  </a:cubicBezTo>
                  <a:cubicBezTo>
                    <a:pt x="166338" y="22791"/>
                    <a:pt x="163674" y="26342"/>
                    <a:pt x="160419" y="29894"/>
                  </a:cubicBezTo>
                  <a:cubicBezTo>
                    <a:pt x="159531" y="31078"/>
                    <a:pt x="157755" y="31374"/>
                    <a:pt x="156275" y="31374"/>
                  </a:cubicBezTo>
                  <a:cubicBezTo>
                    <a:pt x="155838" y="31337"/>
                    <a:pt x="155401" y="31319"/>
                    <a:pt x="154964" y="31319"/>
                  </a:cubicBezTo>
                  <a:cubicBezTo>
                    <a:pt x="151858" y="31319"/>
                    <a:pt x="148807" y="32257"/>
                    <a:pt x="146212" y="34334"/>
                  </a:cubicBezTo>
                  <a:cubicBezTo>
                    <a:pt x="143548" y="35518"/>
                    <a:pt x="142068" y="38477"/>
                    <a:pt x="142956" y="41437"/>
                  </a:cubicBezTo>
                  <a:cubicBezTo>
                    <a:pt x="143844" y="43805"/>
                    <a:pt x="142956" y="46469"/>
                    <a:pt x="140884" y="47948"/>
                  </a:cubicBezTo>
                  <a:cubicBezTo>
                    <a:pt x="128453" y="58604"/>
                    <a:pt x="115135" y="68371"/>
                    <a:pt x="101224" y="76954"/>
                  </a:cubicBezTo>
                  <a:cubicBezTo>
                    <a:pt x="92345" y="82578"/>
                    <a:pt x="83465" y="87905"/>
                    <a:pt x="74882" y="93529"/>
                  </a:cubicBezTo>
                  <a:cubicBezTo>
                    <a:pt x="60675" y="103000"/>
                    <a:pt x="44693" y="109511"/>
                    <a:pt x="28118" y="112767"/>
                  </a:cubicBezTo>
                  <a:cubicBezTo>
                    <a:pt x="24862" y="113359"/>
                    <a:pt x="21311" y="113655"/>
                    <a:pt x="18055" y="113655"/>
                  </a:cubicBezTo>
                  <a:cubicBezTo>
                    <a:pt x="15391" y="113655"/>
                    <a:pt x="13023" y="112767"/>
                    <a:pt x="10952" y="110991"/>
                  </a:cubicBezTo>
                  <a:cubicBezTo>
                    <a:pt x="7696" y="108623"/>
                    <a:pt x="6512" y="104184"/>
                    <a:pt x="8288" y="100632"/>
                  </a:cubicBezTo>
                  <a:cubicBezTo>
                    <a:pt x="9768" y="97376"/>
                    <a:pt x="11544" y="94121"/>
                    <a:pt x="13911" y="91457"/>
                  </a:cubicBezTo>
                  <a:cubicBezTo>
                    <a:pt x="19831" y="83761"/>
                    <a:pt x="26342" y="76954"/>
                    <a:pt x="33446" y="70739"/>
                  </a:cubicBezTo>
                  <a:cubicBezTo>
                    <a:pt x="47652" y="59491"/>
                    <a:pt x="61563" y="48244"/>
                    <a:pt x="76362" y="37885"/>
                  </a:cubicBezTo>
                  <a:cubicBezTo>
                    <a:pt x="90273" y="28118"/>
                    <a:pt x="105367" y="19831"/>
                    <a:pt x="120758" y="13023"/>
                  </a:cubicBezTo>
                  <a:cubicBezTo>
                    <a:pt x="130821" y="8584"/>
                    <a:pt x="141772" y="5624"/>
                    <a:pt x="152723" y="4736"/>
                  </a:cubicBezTo>
                  <a:cubicBezTo>
                    <a:pt x="153877" y="4526"/>
                    <a:pt x="155030" y="4428"/>
                    <a:pt x="156183" y="4428"/>
                  </a:cubicBezTo>
                  <a:close/>
                  <a:moveTo>
                    <a:pt x="156494" y="1"/>
                  </a:moveTo>
                  <a:cubicBezTo>
                    <a:pt x="155157" y="1"/>
                    <a:pt x="153809" y="99"/>
                    <a:pt x="152427" y="297"/>
                  </a:cubicBezTo>
                  <a:cubicBezTo>
                    <a:pt x="141772" y="1184"/>
                    <a:pt x="131413" y="3848"/>
                    <a:pt x="121646" y="7992"/>
                  </a:cubicBezTo>
                  <a:cubicBezTo>
                    <a:pt x="102112" y="16279"/>
                    <a:pt x="83465" y="26934"/>
                    <a:pt x="66299" y="39661"/>
                  </a:cubicBezTo>
                  <a:cubicBezTo>
                    <a:pt x="59787" y="44397"/>
                    <a:pt x="52980" y="49428"/>
                    <a:pt x="46764" y="54460"/>
                  </a:cubicBezTo>
                  <a:cubicBezTo>
                    <a:pt x="35813" y="62451"/>
                    <a:pt x="26046" y="71330"/>
                    <a:pt x="16575" y="81098"/>
                  </a:cubicBezTo>
                  <a:cubicBezTo>
                    <a:pt x="11840" y="85833"/>
                    <a:pt x="7992" y="91457"/>
                    <a:pt x="5032" y="97376"/>
                  </a:cubicBezTo>
                  <a:cubicBezTo>
                    <a:pt x="1" y="106255"/>
                    <a:pt x="5920" y="117207"/>
                    <a:pt x="15983" y="118094"/>
                  </a:cubicBezTo>
                  <a:cubicBezTo>
                    <a:pt x="17332" y="118217"/>
                    <a:pt x="18630" y="118289"/>
                    <a:pt x="19898" y="118289"/>
                  </a:cubicBezTo>
                  <a:cubicBezTo>
                    <a:pt x="21691" y="118289"/>
                    <a:pt x="23425" y="118145"/>
                    <a:pt x="25158" y="117798"/>
                  </a:cubicBezTo>
                  <a:cubicBezTo>
                    <a:pt x="42029" y="115135"/>
                    <a:pt x="58307" y="109215"/>
                    <a:pt x="72810" y="100336"/>
                  </a:cubicBezTo>
                  <a:cubicBezTo>
                    <a:pt x="82873" y="94121"/>
                    <a:pt x="92936" y="87905"/>
                    <a:pt x="103000" y="81394"/>
                  </a:cubicBezTo>
                  <a:cubicBezTo>
                    <a:pt x="107735" y="78434"/>
                    <a:pt x="112767" y="75178"/>
                    <a:pt x="117798" y="71922"/>
                  </a:cubicBezTo>
                  <a:cubicBezTo>
                    <a:pt x="126678" y="65707"/>
                    <a:pt x="135557" y="58900"/>
                    <a:pt x="143844" y="51500"/>
                  </a:cubicBezTo>
                  <a:cubicBezTo>
                    <a:pt x="145087" y="50050"/>
                    <a:pt x="146765" y="49325"/>
                    <a:pt x="148472" y="49325"/>
                  </a:cubicBezTo>
                  <a:cubicBezTo>
                    <a:pt x="149204" y="49325"/>
                    <a:pt x="149941" y="49458"/>
                    <a:pt x="150651" y="49724"/>
                  </a:cubicBezTo>
                  <a:cubicBezTo>
                    <a:pt x="151797" y="50154"/>
                    <a:pt x="152943" y="50353"/>
                    <a:pt x="154050" y="50353"/>
                  </a:cubicBezTo>
                  <a:cubicBezTo>
                    <a:pt x="159807" y="50353"/>
                    <a:pt x="164524" y="44979"/>
                    <a:pt x="162786" y="38773"/>
                  </a:cubicBezTo>
                  <a:cubicBezTo>
                    <a:pt x="162194" y="35814"/>
                    <a:pt x="163378" y="32558"/>
                    <a:pt x="165746" y="30782"/>
                  </a:cubicBezTo>
                  <a:cubicBezTo>
                    <a:pt x="168706" y="27526"/>
                    <a:pt x="171074" y="23975"/>
                    <a:pt x="173146" y="19831"/>
                  </a:cubicBezTo>
                  <a:cubicBezTo>
                    <a:pt x="177289" y="12432"/>
                    <a:pt x="172850" y="2664"/>
                    <a:pt x="164562" y="1184"/>
                  </a:cubicBezTo>
                  <a:cubicBezTo>
                    <a:pt x="161800" y="395"/>
                    <a:pt x="159169" y="1"/>
                    <a:pt x="156494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3" name="Google Shape;273;p13"/>
          <p:cNvGrpSpPr/>
          <p:nvPr/>
        </p:nvGrpSpPr>
        <p:grpSpPr>
          <a:xfrm>
            <a:off x="468933" y="1915142"/>
            <a:ext cx="11630088" cy="4773697"/>
            <a:chOff x="351700" y="1436356"/>
            <a:chExt cx="8722566" cy="3580273"/>
          </a:xfrm>
        </p:grpSpPr>
        <p:grpSp>
          <p:nvGrpSpPr>
            <p:cNvPr id="274" name="Google Shape;274;p13"/>
            <p:cNvGrpSpPr/>
            <p:nvPr/>
          </p:nvGrpSpPr>
          <p:grpSpPr>
            <a:xfrm>
              <a:off x="351700" y="1436356"/>
              <a:ext cx="8722566" cy="3580273"/>
              <a:chOff x="351700" y="1436356"/>
              <a:chExt cx="8722566" cy="3580273"/>
            </a:xfrm>
          </p:grpSpPr>
          <p:sp>
            <p:nvSpPr>
              <p:cNvPr id="275" name="Google Shape;275;p13"/>
              <p:cNvSpPr/>
              <p:nvPr/>
            </p:nvSpPr>
            <p:spPr>
              <a:xfrm>
                <a:off x="351700" y="1867700"/>
                <a:ext cx="723057" cy="749453"/>
              </a:xfrm>
              <a:custGeom>
                <a:avLst/>
                <a:gdLst/>
                <a:ahLst/>
                <a:cxnLst/>
                <a:rect l="l" t="t" r="r" b="b"/>
                <a:pathLst>
                  <a:path w="34679" h="35945" extrusionOk="0">
                    <a:moveTo>
                      <a:pt x="10274" y="0"/>
                    </a:moveTo>
                    <a:cubicBezTo>
                      <a:pt x="9534" y="0"/>
                      <a:pt x="8785" y="71"/>
                      <a:pt x="8036" y="220"/>
                    </a:cubicBezTo>
                    <a:cubicBezTo>
                      <a:pt x="3172" y="1066"/>
                      <a:pt x="1" y="5718"/>
                      <a:pt x="846" y="10582"/>
                    </a:cubicBezTo>
                    <a:cubicBezTo>
                      <a:pt x="1269" y="12273"/>
                      <a:pt x="1692" y="13965"/>
                      <a:pt x="2538" y="15445"/>
                    </a:cubicBezTo>
                    <a:cubicBezTo>
                      <a:pt x="5921" y="22846"/>
                      <a:pt x="11419" y="28978"/>
                      <a:pt x="18397" y="33207"/>
                    </a:cubicBezTo>
                    <a:cubicBezTo>
                      <a:pt x="20089" y="34053"/>
                      <a:pt x="21780" y="34899"/>
                      <a:pt x="23683" y="35322"/>
                    </a:cubicBezTo>
                    <a:cubicBezTo>
                      <a:pt x="25067" y="35741"/>
                      <a:pt x="26335" y="35944"/>
                      <a:pt x="27478" y="35944"/>
                    </a:cubicBezTo>
                    <a:cubicBezTo>
                      <a:pt x="32097" y="35944"/>
                      <a:pt x="34679" y="32627"/>
                      <a:pt x="34679" y="26864"/>
                    </a:cubicBezTo>
                    <a:cubicBezTo>
                      <a:pt x="34679" y="23692"/>
                      <a:pt x="33833" y="20731"/>
                      <a:pt x="32564" y="17983"/>
                    </a:cubicBezTo>
                    <a:cubicBezTo>
                      <a:pt x="29815" y="12273"/>
                      <a:pt x="25586" y="7410"/>
                      <a:pt x="20512" y="3815"/>
                    </a:cubicBezTo>
                    <a:cubicBezTo>
                      <a:pt x="18397" y="2335"/>
                      <a:pt x="16494" y="1278"/>
                      <a:pt x="14168" y="643"/>
                    </a:cubicBezTo>
                    <a:cubicBezTo>
                      <a:pt x="12939" y="234"/>
                      <a:pt x="11622" y="0"/>
                      <a:pt x="102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" name="Google Shape;276;p13"/>
              <p:cNvSpPr/>
              <p:nvPr/>
            </p:nvSpPr>
            <p:spPr>
              <a:xfrm>
                <a:off x="8725847" y="1436356"/>
                <a:ext cx="348420" cy="398888"/>
              </a:xfrm>
              <a:custGeom>
                <a:avLst/>
                <a:gdLst/>
                <a:ahLst/>
                <a:cxnLst/>
                <a:rect l="l" t="t" r="r" b="b"/>
                <a:pathLst>
                  <a:path w="18923" h="21664" extrusionOk="0">
                    <a:moveTo>
                      <a:pt x="8864" y="0"/>
                    </a:moveTo>
                    <a:cubicBezTo>
                      <a:pt x="7113" y="0"/>
                      <a:pt x="5369" y="591"/>
                      <a:pt x="3971" y="1735"/>
                    </a:cubicBezTo>
                    <a:cubicBezTo>
                      <a:pt x="1168" y="3837"/>
                      <a:pt x="0" y="7342"/>
                      <a:pt x="701" y="10846"/>
                    </a:cubicBezTo>
                    <a:cubicBezTo>
                      <a:pt x="2570" y="15518"/>
                      <a:pt x="6308" y="19256"/>
                      <a:pt x="10980" y="21125"/>
                    </a:cubicBezTo>
                    <a:cubicBezTo>
                      <a:pt x="11213" y="21358"/>
                      <a:pt x="11681" y="21592"/>
                      <a:pt x="12381" y="21592"/>
                    </a:cubicBezTo>
                    <a:cubicBezTo>
                      <a:pt x="12669" y="21640"/>
                      <a:pt x="12959" y="21663"/>
                      <a:pt x="13249" y="21663"/>
                    </a:cubicBezTo>
                    <a:cubicBezTo>
                      <a:pt x="15781" y="21663"/>
                      <a:pt x="18270" y="19879"/>
                      <a:pt x="18689" y="17153"/>
                    </a:cubicBezTo>
                    <a:cubicBezTo>
                      <a:pt x="18923" y="16452"/>
                      <a:pt x="18923" y="15518"/>
                      <a:pt x="18923" y="14817"/>
                    </a:cubicBezTo>
                    <a:cubicBezTo>
                      <a:pt x="18923" y="12014"/>
                      <a:pt x="18455" y="9444"/>
                      <a:pt x="17521" y="6641"/>
                    </a:cubicBezTo>
                    <a:cubicBezTo>
                      <a:pt x="16820" y="4305"/>
                      <a:pt x="15185" y="2436"/>
                      <a:pt x="13082" y="1268"/>
                    </a:cubicBezTo>
                    <a:cubicBezTo>
                      <a:pt x="11804" y="415"/>
                      <a:pt x="10331" y="0"/>
                      <a:pt x="88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" name="Google Shape;277;p13"/>
              <p:cNvSpPr/>
              <p:nvPr/>
            </p:nvSpPr>
            <p:spPr>
              <a:xfrm>
                <a:off x="7910511" y="4028712"/>
                <a:ext cx="1040534" cy="987918"/>
              </a:xfrm>
              <a:custGeom>
                <a:avLst/>
                <a:gdLst/>
                <a:ahLst/>
                <a:cxnLst/>
                <a:rect l="l" t="t" r="r" b="b"/>
                <a:pathLst>
                  <a:path w="209785" h="199177" extrusionOk="0">
                    <a:moveTo>
                      <a:pt x="145334" y="0"/>
                    </a:moveTo>
                    <a:cubicBezTo>
                      <a:pt x="144236" y="0"/>
                      <a:pt x="143137" y="47"/>
                      <a:pt x="142037" y="139"/>
                    </a:cubicBezTo>
                    <a:cubicBezTo>
                      <a:pt x="135262" y="606"/>
                      <a:pt x="128721" y="2008"/>
                      <a:pt x="122647" y="4344"/>
                    </a:cubicBezTo>
                    <a:cubicBezTo>
                      <a:pt x="109565" y="8549"/>
                      <a:pt x="99519" y="19061"/>
                      <a:pt x="95548" y="32377"/>
                    </a:cubicBezTo>
                    <a:cubicBezTo>
                      <a:pt x="93212" y="40086"/>
                      <a:pt x="92745" y="48263"/>
                      <a:pt x="94380" y="56206"/>
                    </a:cubicBezTo>
                    <a:cubicBezTo>
                      <a:pt x="95548" y="61579"/>
                      <a:pt x="96482" y="66718"/>
                      <a:pt x="97183" y="72091"/>
                    </a:cubicBezTo>
                    <a:cubicBezTo>
                      <a:pt x="97884" y="79800"/>
                      <a:pt x="94146" y="87042"/>
                      <a:pt x="87605" y="91014"/>
                    </a:cubicBezTo>
                    <a:cubicBezTo>
                      <a:pt x="83867" y="93116"/>
                      <a:pt x="80130" y="94751"/>
                      <a:pt x="76158" y="96153"/>
                    </a:cubicBezTo>
                    <a:cubicBezTo>
                      <a:pt x="71019" y="97788"/>
                      <a:pt x="65879" y="99424"/>
                      <a:pt x="60973" y="101059"/>
                    </a:cubicBezTo>
                    <a:cubicBezTo>
                      <a:pt x="52096" y="103862"/>
                      <a:pt x="43452" y="107367"/>
                      <a:pt x="35276" y="111572"/>
                    </a:cubicBezTo>
                    <a:cubicBezTo>
                      <a:pt x="28735" y="115076"/>
                      <a:pt x="22661" y="119514"/>
                      <a:pt x="17288" y="124654"/>
                    </a:cubicBezTo>
                    <a:cubicBezTo>
                      <a:pt x="10747" y="130961"/>
                      <a:pt x="6075" y="139138"/>
                      <a:pt x="3972" y="148015"/>
                    </a:cubicBezTo>
                    <a:cubicBezTo>
                      <a:pt x="1" y="162499"/>
                      <a:pt x="5607" y="178151"/>
                      <a:pt x="17989" y="186795"/>
                    </a:cubicBezTo>
                    <a:cubicBezTo>
                      <a:pt x="20559" y="188664"/>
                      <a:pt x="23362" y="190299"/>
                      <a:pt x="26165" y="191934"/>
                    </a:cubicBezTo>
                    <a:cubicBezTo>
                      <a:pt x="37379" y="197774"/>
                      <a:pt x="49526" y="199176"/>
                      <a:pt x="61908" y="199176"/>
                    </a:cubicBezTo>
                    <a:cubicBezTo>
                      <a:pt x="64945" y="198942"/>
                      <a:pt x="67982" y="198942"/>
                      <a:pt x="70785" y="198709"/>
                    </a:cubicBezTo>
                    <a:cubicBezTo>
                      <a:pt x="84802" y="197774"/>
                      <a:pt x="98819" y="195205"/>
                      <a:pt x="112134" y="191000"/>
                    </a:cubicBezTo>
                    <a:cubicBezTo>
                      <a:pt x="145541" y="180254"/>
                      <a:pt x="173808" y="157593"/>
                      <a:pt x="191796" y="127691"/>
                    </a:cubicBezTo>
                    <a:cubicBezTo>
                      <a:pt x="204645" y="107834"/>
                      <a:pt x="209784" y="83772"/>
                      <a:pt x="206046" y="60411"/>
                    </a:cubicBezTo>
                    <a:cubicBezTo>
                      <a:pt x="204878" y="50132"/>
                      <a:pt x="201374" y="40320"/>
                      <a:pt x="196235" y="31209"/>
                    </a:cubicBezTo>
                    <a:cubicBezTo>
                      <a:pt x="195067" y="29340"/>
                      <a:pt x="193899" y="27471"/>
                      <a:pt x="192731" y="25369"/>
                    </a:cubicBezTo>
                    <a:cubicBezTo>
                      <a:pt x="188759" y="19295"/>
                      <a:pt x="183620" y="14389"/>
                      <a:pt x="177312" y="10885"/>
                    </a:cubicBezTo>
                    <a:cubicBezTo>
                      <a:pt x="171238" y="7381"/>
                      <a:pt x="165164" y="4577"/>
                      <a:pt x="158623" y="2475"/>
                    </a:cubicBezTo>
                    <a:cubicBezTo>
                      <a:pt x="154304" y="785"/>
                      <a:pt x="149834" y="0"/>
                      <a:pt x="1453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" name="Google Shape;278;p13"/>
              <p:cNvSpPr/>
              <p:nvPr/>
            </p:nvSpPr>
            <p:spPr>
              <a:xfrm rot="-9935296">
                <a:off x="1441381" y="4385246"/>
                <a:ext cx="348408" cy="398875"/>
              </a:xfrm>
              <a:custGeom>
                <a:avLst/>
                <a:gdLst/>
                <a:ahLst/>
                <a:cxnLst/>
                <a:rect l="l" t="t" r="r" b="b"/>
                <a:pathLst>
                  <a:path w="18923" h="21664" extrusionOk="0">
                    <a:moveTo>
                      <a:pt x="8864" y="0"/>
                    </a:moveTo>
                    <a:cubicBezTo>
                      <a:pt x="7113" y="0"/>
                      <a:pt x="5369" y="591"/>
                      <a:pt x="3971" y="1735"/>
                    </a:cubicBezTo>
                    <a:cubicBezTo>
                      <a:pt x="1168" y="3837"/>
                      <a:pt x="0" y="7342"/>
                      <a:pt x="701" y="10846"/>
                    </a:cubicBezTo>
                    <a:cubicBezTo>
                      <a:pt x="2570" y="15518"/>
                      <a:pt x="6308" y="19256"/>
                      <a:pt x="10980" y="21125"/>
                    </a:cubicBezTo>
                    <a:cubicBezTo>
                      <a:pt x="11213" y="21358"/>
                      <a:pt x="11681" y="21592"/>
                      <a:pt x="12381" y="21592"/>
                    </a:cubicBezTo>
                    <a:cubicBezTo>
                      <a:pt x="12669" y="21640"/>
                      <a:pt x="12959" y="21663"/>
                      <a:pt x="13249" y="21663"/>
                    </a:cubicBezTo>
                    <a:cubicBezTo>
                      <a:pt x="15781" y="21663"/>
                      <a:pt x="18270" y="19879"/>
                      <a:pt x="18689" y="17153"/>
                    </a:cubicBezTo>
                    <a:cubicBezTo>
                      <a:pt x="18923" y="16452"/>
                      <a:pt x="18923" y="15518"/>
                      <a:pt x="18923" y="14817"/>
                    </a:cubicBezTo>
                    <a:cubicBezTo>
                      <a:pt x="18923" y="12014"/>
                      <a:pt x="18455" y="9444"/>
                      <a:pt x="17521" y="6641"/>
                    </a:cubicBezTo>
                    <a:cubicBezTo>
                      <a:pt x="16820" y="4305"/>
                      <a:pt x="15185" y="2436"/>
                      <a:pt x="13082" y="1268"/>
                    </a:cubicBezTo>
                    <a:cubicBezTo>
                      <a:pt x="11804" y="415"/>
                      <a:pt x="10331" y="0"/>
                      <a:pt x="88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79" name="Google Shape;279;p13"/>
            <p:cNvSpPr/>
            <p:nvPr/>
          </p:nvSpPr>
          <p:spPr>
            <a:xfrm>
              <a:off x="7621617" y="2160681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0" name="Google Shape;280;p13"/>
          <p:cNvSpPr txBox="1">
            <a:spLocks noGrp="1"/>
          </p:cNvSpPr>
          <p:nvPr>
            <p:ph type="title" hasCustomPrompt="1"/>
          </p:nvPr>
        </p:nvSpPr>
        <p:spPr>
          <a:xfrm>
            <a:off x="2564367" y="2058600"/>
            <a:ext cx="930800" cy="37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r>
              <a:t>xx%</a:t>
            </a:r>
          </a:p>
        </p:txBody>
      </p:sp>
      <p:sp>
        <p:nvSpPr>
          <p:cNvPr id="281" name="Google Shape;281;p13"/>
          <p:cNvSpPr txBox="1">
            <a:spLocks noGrp="1"/>
          </p:cNvSpPr>
          <p:nvPr>
            <p:ph type="subTitle" idx="1"/>
          </p:nvPr>
        </p:nvSpPr>
        <p:spPr>
          <a:xfrm>
            <a:off x="3839967" y="2430033"/>
            <a:ext cx="5916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3"/>
          <p:cNvSpPr txBox="1">
            <a:spLocks noGrp="1"/>
          </p:cNvSpPr>
          <p:nvPr>
            <p:ph type="subTitle" idx="2"/>
          </p:nvPr>
        </p:nvSpPr>
        <p:spPr>
          <a:xfrm>
            <a:off x="3839967" y="1864567"/>
            <a:ext cx="5916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Fredoka One"/>
              <a:buNone/>
              <a:defRPr sz="29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13"/>
          <p:cNvSpPr txBox="1">
            <a:spLocks noGrp="1"/>
          </p:cNvSpPr>
          <p:nvPr>
            <p:ph type="title" idx="3" hasCustomPrompt="1"/>
          </p:nvPr>
        </p:nvSpPr>
        <p:spPr>
          <a:xfrm>
            <a:off x="2564367" y="3657709"/>
            <a:ext cx="930800" cy="37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r>
              <a:t>xx%</a:t>
            </a:r>
          </a:p>
        </p:txBody>
      </p:sp>
      <p:sp>
        <p:nvSpPr>
          <p:cNvPr id="284" name="Google Shape;284;p13"/>
          <p:cNvSpPr txBox="1">
            <a:spLocks noGrp="1"/>
          </p:cNvSpPr>
          <p:nvPr>
            <p:ph type="subTitle" idx="4"/>
          </p:nvPr>
        </p:nvSpPr>
        <p:spPr>
          <a:xfrm>
            <a:off x="3839967" y="4043600"/>
            <a:ext cx="5916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subTitle" idx="5"/>
          </p:nvPr>
        </p:nvSpPr>
        <p:spPr>
          <a:xfrm>
            <a:off x="3839967" y="3478133"/>
            <a:ext cx="5916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Fredoka One"/>
              <a:buNone/>
              <a:defRPr sz="29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6" hasCustomPrompt="1"/>
          </p:nvPr>
        </p:nvSpPr>
        <p:spPr>
          <a:xfrm>
            <a:off x="2564367" y="5259009"/>
            <a:ext cx="930800" cy="37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933"/>
            </a:lvl9pPr>
          </a:lstStyle>
          <a:p>
            <a:r>
              <a:t>xx%</a:t>
            </a:r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7"/>
          </p:nvPr>
        </p:nvSpPr>
        <p:spPr>
          <a:xfrm>
            <a:off x="3839967" y="5657167"/>
            <a:ext cx="5916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subTitle" idx="8"/>
          </p:nvPr>
        </p:nvSpPr>
        <p:spPr>
          <a:xfrm>
            <a:off x="3839967" y="5091700"/>
            <a:ext cx="5916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Fredoka One"/>
              <a:buNone/>
              <a:defRPr sz="29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title" idx="9"/>
          </p:nvPr>
        </p:nvSpPr>
        <p:spPr>
          <a:xfrm>
            <a:off x="950967" y="5999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3733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grpSp>
        <p:nvGrpSpPr>
          <p:cNvPr id="290" name="Google Shape;290;p13"/>
          <p:cNvGrpSpPr/>
          <p:nvPr/>
        </p:nvGrpSpPr>
        <p:grpSpPr>
          <a:xfrm rot="6317172">
            <a:off x="10934987" y="4673184"/>
            <a:ext cx="1951048" cy="1049033"/>
            <a:chOff x="230900" y="984000"/>
            <a:chExt cx="6963575" cy="3744150"/>
          </a:xfrm>
        </p:grpSpPr>
        <p:sp>
          <p:nvSpPr>
            <p:cNvPr id="291" name="Google Shape;291;p13"/>
            <p:cNvSpPr/>
            <p:nvPr/>
          </p:nvSpPr>
          <p:spPr>
            <a:xfrm>
              <a:off x="865275" y="1536400"/>
              <a:ext cx="6004800" cy="2752175"/>
            </a:xfrm>
            <a:custGeom>
              <a:avLst/>
              <a:gdLst/>
              <a:ahLst/>
              <a:cxnLst/>
              <a:rect l="l" t="t" r="r" b="b"/>
              <a:pathLst>
                <a:path w="240192" h="110087" extrusionOk="0">
                  <a:moveTo>
                    <a:pt x="135257" y="1"/>
                  </a:moveTo>
                  <a:cubicBezTo>
                    <a:pt x="97290" y="1"/>
                    <a:pt x="59613" y="7796"/>
                    <a:pt x="24798" y="23000"/>
                  </a:cubicBezTo>
                  <a:cubicBezTo>
                    <a:pt x="17877" y="25595"/>
                    <a:pt x="11822" y="29632"/>
                    <a:pt x="7497" y="35399"/>
                  </a:cubicBezTo>
                  <a:cubicBezTo>
                    <a:pt x="3460" y="41166"/>
                    <a:pt x="3460" y="50681"/>
                    <a:pt x="9515" y="54718"/>
                  </a:cubicBezTo>
                  <a:lnTo>
                    <a:pt x="0" y="52123"/>
                  </a:lnTo>
                  <a:lnTo>
                    <a:pt x="0" y="52123"/>
                  </a:lnTo>
                  <a:cubicBezTo>
                    <a:pt x="38350" y="78074"/>
                    <a:pt x="81313" y="97969"/>
                    <a:pt x="126584" y="106620"/>
                  </a:cubicBezTo>
                  <a:cubicBezTo>
                    <a:pt x="137401" y="108686"/>
                    <a:pt x="148576" y="110086"/>
                    <a:pt x="159571" y="110086"/>
                  </a:cubicBezTo>
                  <a:cubicBezTo>
                    <a:pt x="174660" y="110086"/>
                    <a:pt x="189407" y="107449"/>
                    <a:pt x="202418" y="100276"/>
                  </a:cubicBezTo>
                  <a:cubicBezTo>
                    <a:pt x="224909" y="87877"/>
                    <a:pt x="240192" y="58466"/>
                    <a:pt x="229234" y="35110"/>
                  </a:cubicBezTo>
                  <a:cubicBezTo>
                    <a:pt x="219431" y="13773"/>
                    <a:pt x="193768" y="5411"/>
                    <a:pt x="170412" y="2239"/>
                  </a:cubicBezTo>
                  <a:cubicBezTo>
                    <a:pt x="158717" y="743"/>
                    <a:pt x="146973" y="1"/>
                    <a:pt x="1352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3"/>
            <p:cNvSpPr/>
            <p:nvPr/>
          </p:nvSpPr>
          <p:spPr>
            <a:xfrm>
              <a:off x="1528450" y="2233925"/>
              <a:ext cx="1268750" cy="925150"/>
            </a:xfrm>
            <a:custGeom>
              <a:avLst/>
              <a:gdLst/>
              <a:ahLst/>
              <a:cxnLst/>
              <a:rect l="l" t="t" r="r" b="b"/>
              <a:pathLst>
                <a:path w="50750" h="37006" extrusionOk="0">
                  <a:moveTo>
                    <a:pt x="17157" y="1"/>
                  </a:moveTo>
                  <a:cubicBezTo>
                    <a:pt x="13553" y="1"/>
                    <a:pt x="9949" y="289"/>
                    <a:pt x="6344" y="866"/>
                  </a:cubicBezTo>
                  <a:cubicBezTo>
                    <a:pt x="3242" y="4279"/>
                    <a:pt x="2226" y="8860"/>
                    <a:pt x="3072" y="13083"/>
                  </a:cubicBezTo>
                  <a:lnTo>
                    <a:pt x="3072" y="13083"/>
                  </a:lnTo>
                  <a:lnTo>
                    <a:pt x="1443" y="10669"/>
                  </a:lnTo>
                  <a:lnTo>
                    <a:pt x="1443" y="10669"/>
                  </a:lnTo>
                  <a:cubicBezTo>
                    <a:pt x="1" y="15283"/>
                    <a:pt x="866" y="20473"/>
                    <a:pt x="4326" y="23933"/>
                  </a:cubicBezTo>
                  <a:cubicBezTo>
                    <a:pt x="7498" y="27682"/>
                    <a:pt x="11535" y="30277"/>
                    <a:pt x="16148" y="32007"/>
                  </a:cubicBezTo>
                  <a:cubicBezTo>
                    <a:pt x="20762" y="34602"/>
                    <a:pt x="26240" y="36332"/>
                    <a:pt x="31430" y="36909"/>
                  </a:cubicBezTo>
                  <a:cubicBezTo>
                    <a:pt x="32047" y="36974"/>
                    <a:pt x="32663" y="37006"/>
                    <a:pt x="33278" y="37006"/>
                  </a:cubicBezTo>
                  <a:cubicBezTo>
                    <a:pt x="38124" y="37006"/>
                    <a:pt x="42842" y="35013"/>
                    <a:pt x="46424" y="31430"/>
                  </a:cubicBezTo>
                  <a:cubicBezTo>
                    <a:pt x="50750" y="25375"/>
                    <a:pt x="50750" y="17301"/>
                    <a:pt x="46424" y="11246"/>
                  </a:cubicBezTo>
                  <a:cubicBezTo>
                    <a:pt x="41811" y="5479"/>
                    <a:pt x="35179" y="1731"/>
                    <a:pt x="27970" y="866"/>
                  </a:cubicBezTo>
                  <a:cubicBezTo>
                    <a:pt x="24366" y="289"/>
                    <a:pt x="20762" y="1"/>
                    <a:pt x="17157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3518050" y="2040325"/>
              <a:ext cx="2559075" cy="1722600"/>
            </a:xfrm>
            <a:custGeom>
              <a:avLst/>
              <a:gdLst/>
              <a:ahLst/>
              <a:cxnLst/>
              <a:rect l="l" t="t" r="r" b="b"/>
              <a:pathLst>
                <a:path w="102363" h="68904" extrusionOk="0">
                  <a:moveTo>
                    <a:pt x="46297" y="1"/>
                  </a:moveTo>
                  <a:cubicBezTo>
                    <a:pt x="38614" y="1"/>
                    <a:pt x="31099" y="1482"/>
                    <a:pt x="24221" y="5150"/>
                  </a:cubicBezTo>
                  <a:cubicBezTo>
                    <a:pt x="7785" y="14665"/>
                    <a:pt x="0" y="33984"/>
                    <a:pt x="4902" y="52150"/>
                  </a:cubicBezTo>
                  <a:lnTo>
                    <a:pt x="4325" y="48113"/>
                  </a:lnTo>
                  <a:lnTo>
                    <a:pt x="4325" y="48113"/>
                  </a:lnTo>
                  <a:cubicBezTo>
                    <a:pt x="15558" y="61892"/>
                    <a:pt x="31771" y="68903"/>
                    <a:pt x="48032" y="68903"/>
                  </a:cubicBezTo>
                  <a:cubicBezTo>
                    <a:pt x="63076" y="68903"/>
                    <a:pt x="78163" y="62902"/>
                    <a:pt x="89387" y="50708"/>
                  </a:cubicBezTo>
                  <a:cubicBezTo>
                    <a:pt x="97461" y="41769"/>
                    <a:pt x="102363" y="27352"/>
                    <a:pt x="95154" y="17548"/>
                  </a:cubicBezTo>
                  <a:cubicBezTo>
                    <a:pt x="91405" y="12935"/>
                    <a:pt x="86504" y="9763"/>
                    <a:pt x="80737" y="7745"/>
                  </a:cubicBezTo>
                  <a:cubicBezTo>
                    <a:pt x="69966" y="3402"/>
                    <a:pt x="57940" y="1"/>
                    <a:pt x="46297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230900" y="984000"/>
              <a:ext cx="6963575" cy="3744150"/>
            </a:xfrm>
            <a:custGeom>
              <a:avLst/>
              <a:gdLst/>
              <a:ahLst/>
              <a:cxnLst/>
              <a:rect l="l" t="t" r="r" b="b"/>
              <a:pathLst>
                <a:path w="278543" h="149766" extrusionOk="0">
                  <a:moveTo>
                    <a:pt x="186163" y="16716"/>
                  </a:moveTo>
                  <a:cubicBezTo>
                    <a:pt x="188984" y="16716"/>
                    <a:pt x="191835" y="17445"/>
                    <a:pt x="194345" y="18856"/>
                  </a:cubicBezTo>
                  <a:cubicBezTo>
                    <a:pt x="193048" y="19001"/>
                    <a:pt x="191750" y="19073"/>
                    <a:pt x="190453" y="19073"/>
                  </a:cubicBezTo>
                  <a:cubicBezTo>
                    <a:pt x="189155" y="19073"/>
                    <a:pt x="187857" y="19001"/>
                    <a:pt x="186560" y="18856"/>
                  </a:cubicBezTo>
                  <a:cubicBezTo>
                    <a:pt x="184253" y="18568"/>
                    <a:pt x="181946" y="18568"/>
                    <a:pt x="179351" y="18280"/>
                  </a:cubicBezTo>
                  <a:cubicBezTo>
                    <a:pt x="181455" y="17228"/>
                    <a:pt x="183799" y="16716"/>
                    <a:pt x="186163" y="16716"/>
                  </a:cubicBezTo>
                  <a:close/>
                  <a:moveTo>
                    <a:pt x="156200" y="17334"/>
                  </a:moveTo>
                  <a:cubicBezTo>
                    <a:pt x="157901" y="17334"/>
                    <a:pt x="159619" y="17724"/>
                    <a:pt x="161186" y="18568"/>
                  </a:cubicBezTo>
                  <a:lnTo>
                    <a:pt x="149652" y="19433"/>
                  </a:lnTo>
                  <a:cubicBezTo>
                    <a:pt x="151498" y="18091"/>
                    <a:pt x="153832" y="17334"/>
                    <a:pt x="156200" y="17334"/>
                  </a:cubicBezTo>
                  <a:close/>
                  <a:moveTo>
                    <a:pt x="127713" y="17081"/>
                  </a:moveTo>
                  <a:cubicBezTo>
                    <a:pt x="130975" y="17081"/>
                    <a:pt x="134271" y="17942"/>
                    <a:pt x="137253" y="19433"/>
                  </a:cubicBezTo>
                  <a:cubicBezTo>
                    <a:pt x="130945" y="21199"/>
                    <a:pt x="124196" y="22082"/>
                    <a:pt x="117585" y="22082"/>
                  </a:cubicBezTo>
                  <a:cubicBezTo>
                    <a:pt x="116711" y="22082"/>
                    <a:pt x="115840" y="22067"/>
                    <a:pt x="114972" y="22036"/>
                  </a:cubicBezTo>
                  <a:lnTo>
                    <a:pt x="114972" y="22036"/>
                  </a:lnTo>
                  <a:cubicBezTo>
                    <a:pt x="117276" y="19043"/>
                    <a:pt x="120641" y="17415"/>
                    <a:pt x="124277" y="17415"/>
                  </a:cubicBezTo>
                  <a:cubicBezTo>
                    <a:pt x="125408" y="17189"/>
                    <a:pt x="126558" y="17081"/>
                    <a:pt x="127713" y="17081"/>
                  </a:cubicBezTo>
                  <a:close/>
                  <a:moveTo>
                    <a:pt x="113863" y="22081"/>
                  </a:moveTo>
                  <a:cubicBezTo>
                    <a:pt x="113993" y="22081"/>
                    <a:pt x="114157" y="22173"/>
                    <a:pt x="114314" y="22252"/>
                  </a:cubicBezTo>
                  <a:lnTo>
                    <a:pt x="114314" y="22252"/>
                  </a:lnTo>
                  <a:lnTo>
                    <a:pt x="113609" y="22605"/>
                  </a:lnTo>
                  <a:cubicBezTo>
                    <a:pt x="113609" y="22202"/>
                    <a:pt x="113714" y="22081"/>
                    <a:pt x="113863" y="22081"/>
                  </a:cubicBezTo>
                  <a:close/>
                  <a:moveTo>
                    <a:pt x="96130" y="21220"/>
                  </a:moveTo>
                  <a:cubicBezTo>
                    <a:pt x="99102" y="21220"/>
                    <a:pt x="102113" y="21868"/>
                    <a:pt x="104958" y="23182"/>
                  </a:cubicBezTo>
                  <a:cubicBezTo>
                    <a:pt x="104670" y="24623"/>
                    <a:pt x="103228" y="24335"/>
                    <a:pt x="102075" y="24623"/>
                  </a:cubicBezTo>
                  <a:cubicBezTo>
                    <a:pt x="96885" y="25777"/>
                    <a:pt x="91406" y="26642"/>
                    <a:pt x="85928" y="27507"/>
                  </a:cubicBezTo>
                  <a:cubicBezTo>
                    <a:pt x="85062" y="27795"/>
                    <a:pt x="84197" y="27939"/>
                    <a:pt x="83332" y="27939"/>
                  </a:cubicBezTo>
                  <a:cubicBezTo>
                    <a:pt x="82561" y="27939"/>
                    <a:pt x="81789" y="27825"/>
                    <a:pt x="81017" y="27595"/>
                  </a:cubicBezTo>
                  <a:lnTo>
                    <a:pt x="81017" y="27595"/>
                  </a:lnTo>
                  <a:lnTo>
                    <a:pt x="82756" y="26353"/>
                  </a:lnTo>
                  <a:cubicBezTo>
                    <a:pt x="86513" y="22954"/>
                    <a:pt x="91269" y="21220"/>
                    <a:pt x="96130" y="21220"/>
                  </a:cubicBezTo>
                  <a:close/>
                  <a:moveTo>
                    <a:pt x="212475" y="21235"/>
                  </a:moveTo>
                  <a:cubicBezTo>
                    <a:pt x="214385" y="21235"/>
                    <a:pt x="216259" y="21596"/>
                    <a:pt x="217990" y="22317"/>
                  </a:cubicBezTo>
                  <a:cubicBezTo>
                    <a:pt x="222026" y="23758"/>
                    <a:pt x="225487" y="26930"/>
                    <a:pt x="227505" y="30679"/>
                  </a:cubicBezTo>
                  <a:lnTo>
                    <a:pt x="206744" y="22317"/>
                  </a:lnTo>
                  <a:cubicBezTo>
                    <a:pt x="208618" y="21596"/>
                    <a:pt x="210565" y="21235"/>
                    <a:pt x="212475" y="21235"/>
                  </a:cubicBezTo>
                  <a:close/>
                  <a:moveTo>
                    <a:pt x="65706" y="27715"/>
                  </a:moveTo>
                  <a:cubicBezTo>
                    <a:pt x="68439" y="27715"/>
                    <a:pt x="71179" y="28471"/>
                    <a:pt x="73529" y="29814"/>
                  </a:cubicBezTo>
                  <a:cubicBezTo>
                    <a:pt x="68627" y="30967"/>
                    <a:pt x="64590" y="32120"/>
                    <a:pt x="60841" y="32697"/>
                  </a:cubicBezTo>
                  <a:cubicBezTo>
                    <a:pt x="59481" y="32891"/>
                    <a:pt x="58120" y="33872"/>
                    <a:pt x="56759" y="33872"/>
                  </a:cubicBezTo>
                  <a:cubicBezTo>
                    <a:pt x="56102" y="33872"/>
                    <a:pt x="55444" y="33643"/>
                    <a:pt x="54786" y="32985"/>
                  </a:cubicBezTo>
                  <a:cubicBezTo>
                    <a:pt x="55940" y="30679"/>
                    <a:pt x="57958" y="29814"/>
                    <a:pt x="59976" y="28948"/>
                  </a:cubicBezTo>
                  <a:cubicBezTo>
                    <a:pt x="61784" y="28105"/>
                    <a:pt x="63744" y="27715"/>
                    <a:pt x="65706" y="27715"/>
                  </a:cubicBezTo>
                  <a:close/>
                  <a:moveTo>
                    <a:pt x="52479" y="33850"/>
                  </a:moveTo>
                  <a:cubicBezTo>
                    <a:pt x="52768" y="33850"/>
                    <a:pt x="53056" y="34139"/>
                    <a:pt x="52768" y="34427"/>
                  </a:cubicBezTo>
                  <a:cubicBezTo>
                    <a:pt x="52768" y="34715"/>
                    <a:pt x="52479" y="34715"/>
                    <a:pt x="52191" y="34715"/>
                  </a:cubicBezTo>
                  <a:cubicBezTo>
                    <a:pt x="51903" y="34427"/>
                    <a:pt x="51903" y="34139"/>
                    <a:pt x="51903" y="34139"/>
                  </a:cubicBezTo>
                  <a:cubicBezTo>
                    <a:pt x="52191" y="34139"/>
                    <a:pt x="52479" y="33850"/>
                    <a:pt x="52479" y="33850"/>
                  </a:cubicBezTo>
                  <a:close/>
                  <a:moveTo>
                    <a:pt x="234492" y="33569"/>
                  </a:moveTo>
                  <a:cubicBezTo>
                    <a:pt x="237695" y="33569"/>
                    <a:pt x="240883" y="34766"/>
                    <a:pt x="243364" y="37022"/>
                  </a:cubicBezTo>
                  <a:cubicBezTo>
                    <a:pt x="246247" y="39329"/>
                    <a:pt x="247977" y="43077"/>
                    <a:pt x="247689" y="47114"/>
                  </a:cubicBezTo>
                  <a:cubicBezTo>
                    <a:pt x="245382" y="46826"/>
                    <a:pt x="244806" y="45096"/>
                    <a:pt x="243652" y="43942"/>
                  </a:cubicBezTo>
                  <a:cubicBezTo>
                    <a:pt x="242499" y="43077"/>
                    <a:pt x="241057" y="41636"/>
                    <a:pt x="239904" y="40482"/>
                  </a:cubicBezTo>
                  <a:cubicBezTo>
                    <a:pt x="239039" y="39329"/>
                    <a:pt x="237885" y="38464"/>
                    <a:pt x="236732" y="37599"/>
                  </a:cubicBezTo>
                  <a:cubicBezTo>
                    <a:pt x="235290" y="36445"/>
                    <a:pt x="233849" y="35580"/>
                    <a:pt x="231830" y="33850"/>
                  </a:cubicBezTo>
                  <a:cubicBezTo>
                    <a:pt x="232709" y="33662"/>
                    <a:pt x="233601" y="33569"/>
                    <a:pt x="234492" y="33569"/>
                  </a:cubicBezTo>
                  <a:close/>
                  <a:moveTo>
                    <a:pt x="42881" y="37426"/>
                  </a:moveTo>
                  <a:cubicBezTo>
                    <a:pt x="43587" y="37426"/>
                    <a:pt x="44290" y="37484"/>
                    <a:pt x="44982" y="37599"/>
                  </a:cubicBezTo>
                  <a:cubicBezTo>
                    <a:pt x="41234" y="39906"/>
                    <a:pt x="38639" y="41636"/>
                    <a:pt x="36332" y="43366"/>
                  </a:cubicBezTo>
                  <a:cubicBezTo>
                    <a:pt x="34314" y="45096"/>
                    <a:pt x="32295" y="46538"/>
                    <a:pt x="29989" y="48556"/>
                  </a:cubicBezTo>
                  <a:cubicBezTo>
                    <a:pt x="29700" y="45096"/>
                    <a:pt x="31719" y="41636"/>
                    <a:pt x="34890" y="40194"/>
                  </a:cubicBezTo>
                  <a:cubicBezTo>
                    <a:pt x="37197" y="38349"/>
                    <a:pt x="40058" y="37426"/>
                    <a:pt x="42881" y="37426"/>
                  </a:cubicBezTo>
                  <a:close/>
                  <a:moveTo>
                    <a:pt x="24222" y="57783"/>
                  </a:moveTo>
                  <a:lnTo>
                    <a:pt x="24222" y="57783"/>
                  </a:lnTo>
                  <a:cubicBezTo>
                    <a:pt x="23357" y="60090"/>
                    <a:pt x="22780" y="62397"/>
                    <a:pt x="21915" y="64992"/>
                  </a:cubicBezTo>
                  <a:lnTo>
                    <a:pt x="21915" y="64992"/>
                  </a:lnTo>
                  <a:cubicBezTo>
                    <a:pt x="21338" y="62397"/>
                    <a:pt x="22203" y="59801"/>
                    <a:pt x="24222" y="57783"/>
                  </a:cubicBezTo>
                  <a:close/>
                  <a:moveTo>
                    <a:pt x="251438" y="53169"/>
                  </a:moveTo>
                  <a:lnTo>
                    <a:pt x="251438" y="53746"/>
                  </a:lnTo>
                  <a:cubicBezTo>
                    <a:pt x="259223" y="56630"/>
                    <a:pt x="261530" y="62108"/>
                    <a:pt x="258935" y="71047"/>
                  </a:cubicBezTo>
                  <a:cubicBezTo>
                    <a:pt x="256051" y="68452"/>
                    <a:pt x="256628" y="65280"/>
                    <a:pt x="255186" y="62397"/>
                  </a:cubicBezTo>
                  <a:cubicBezTo>
                    <a:pt x="253744" y="59513"/>
                    <a:pt x="252591" y="56341"/>
                    <a:pt x="251149" y="53458"/>
                  </a:cubicBezTo>
                  <a:lnTo>
                    <a:pt x="251438" y="53169"/>
                  </a:lnTo>
                  <a:close/>
                  <a:moveTo>
                    <a:pt x="24294" y="75462"/>
                  </a:moveTo>
                  <a:cubicBezTo>
                    <a:pt x="24933" y="75462"/>
                    <a:pt x="25699" y="75913"/>
                    <a:pt x="26240" y="76814"/>
                  </a:cubicBezTo>
                  <a:cubicBezTo>
                    <a:pt x="26817" y="77679"/>
                    <a:pt x="27393" y="78544"/>
                    <a:pt x="27682" y="79409"/>
                  </a:cubicBezTo>
                  <a:cubicBezTo>
                    <a:pt x="27297" y="79601"/>
                    <a:pt x="26849" y="79697"/>
                    <a:pt x="26400" y="79697"/>
                  </a:cubicBezTo>
                  <a:cubicBezTo>
                    <a:pt x="25503" y="79697"/>
                    <a:pt x="24606" y="79313"/>
                    <a:pt x="24222" y="78544"/>
                  </a:cubicBezTo>
                  <a:cubicBezTo>
                    <a:pt x="23357" y="77967"/>
                    <a:pt x="23068" y="76814"/>
                    <a:pt x="23357" y="75949"/>
                  </a:cubicBezTo>
                  <a:cubicBezTo>
                    <a:pt x="23573" y="75624"/>
                    <a:pt x="23911" y="75462"/>
                    <a:pt x="24294" y="75462"/>
                  </a:cubicBezTo>
                  <a:close/>
                  <a:moveTo>
                    <a:pt x="38062" y="87771"/>
                  </a:moveTo>
                  <a:cubicBezTo>
                    <a:pt x="40369" y="88636"/>
                    <a:pt x="42676" y="90078"/>
                    <a:pt x="44406" y="91808"/>
                  </a:cubicBezTo>
                  <a:cubicBezTo>
                    <a:pt x="44406" y="91808"/>
                    <a:pt x="44117" y="92673"/>
                    <a:pt x="44117" y="92673"/>
                  </a:cubicBezTo>
                  <a:cubicBezTo>
                    <a:pt x="43614" y="92810"/>
                    <a:pt x="43117" y="92875"/>
                    <a:pt x="42635" y="92875"/>
                  </a:cubicBezTo>
                  <a:cubicBezTo>
                    <a:pt x="40081" y="92875"/>
                    <a:pt x="37925" y="91061"/>
                    <a:pt x="37197" y="88636"/>
                  </a:cubicBezTo>
                  <a:cubicBezTo>
                    <a:pt x="37486" y="88348"/>
                    <a:pt x="38062" y="87771"/>
                    <a:pt x="38062" y="87771"/>
                  </a:cubicBezTo>
                  <a:close/>
                  <a:moveTo>
                    <a:pt x="259089" y="79052"/>
                  </a:moveTo>
                  <a:cubicBezTo>
                    <a:pt x="260438" y="81018"/>
                    <a:pt x="261241" y="83251"/>
                    <a:pt x="261241" y="85752"/>
                  </a:cubicBezTo>
                  <a:cubicBezTo>
                    <a:pt x="261530" y="88059"/>
                    <a:pt x="260665" y="90654"/>
                    <a:pt x="258935" y="92384"/>
                  </a:cubicBezTo>
                  <a:cubicBezTo>
                    <a:pt x="258646" y="92961"/>
                    <a:pt x="257781" y="93249"/>
                    <a:pt x="257205" y="93249"/>
                  </a:cubicBezTo>
                  <a:cubicBezTo>
                    <a:pt x="256339" y="92961"/>
                    <a:pt x="255763" y="92384"/>
                    <a:pt x="256051" y="91519"/>
                  </a:cubicBezTo>
                  <a:cubicBezTo>
                    <a:pt x="257159" y="87364"/>
                    <a:pt x="258001" y="83208"/>
                    <a:pt x="259089" y="79052"/>
                  </a:cubicBezTo>
                  <a:close/>
                  <a:moveTo>
                    <a:pt x="53525" y="96133"/>
                  </a:moveTo>
                  <a:cubicBezTo>
                    <a:pt x="53849" y="96133"/>
                    <a:pt x="54210" y="96277"/>
                    <a:pt x="54498" y="96421"/>
                  </a:cubicBezTo>
                  <a:cubicBezTo>
                    <a:pt x="57093" y="97575"/>
                    <a:pt x="59976" y="98728"/>
                    <a:pt x="62572" y="99881"/>
                  </a:cubicBezTo>
                  <a:cubicBezTo>
                    <a:pt x="62860" y="100170"/>
                    <a:pt x="63148" y="100746"/>
                    <a:pt x="63148" y="101035"/>
                  </a:cubicBezTo>
                  <a:cubicBezTo>
                    <a:pt x="62860" y="101611"/>
                    <a:pt x="62572" y="101900"/>
                    <a:pt x="62283" y="101900"/>
                  </a:cubicBezTo>
                  <a:lnTo>
                    <a:pt x="59976" y="101900"/>
                  </a:lnTo>
                  <a:cubicBezTo>
                    <a:pt x="57093" y="101611"/>
                    <a:pt x="54786" y="100170"/>
                    <a:pt x="53056" y="98151"/>
                  </a:cubicBezTo>
                  <a:cubicBezTo>
                    <a:pt x="52768" y="97575"/>
                    <a:pt x="52479" y="97575"/>
                    <a:pt x="52768" y="96710"/>
                  </a:cubicBezTo>
                  <a:cubicBezTo>
                    <a:pt x="52912" y="96277"/>
                    <a:pt x="53200" y="96133"/>
                    <a:pt x="53525" y="96133"/>
                  </a:cubicBezTo>
                  <a:close/>
                  <a:moveTo>
                    <a:pt x="71820" y="104822"/>
                  </a:moveTo>
                  <a:lnTo>
                    <a:pt x="71820" y="104822"/>
                  </a:lnTo>
                  <a:cubicBezTo>
                    <a:pt x="76607" y="105445"/>
                    <a:pt x="81117" y="107433"/>
                    <a:pt x="85351" y="109973"/>
                  </a:cubicBezTo>
                  <a:cubicBezTo>
                    <a:pt x="83891" y="110239"/>
                    <a:pt x="82538" y="110382"/>
                    <a:pt x="81285" y="110382"/>
                  </a:cubicBezTo>
                  <a:cubicBezTo>
                    <a:pt x="77106" y="110382"/>
                    <a:pt x="74038" y="108789"/>
                    <a:pt x="71820" y="104822"/>
                  </a:cubicBezTo>
                  <a:close/>
                  <a:moveTo>
                    <a:pt x="96885" y="114299"/>
                  </a:moveTo>
                  <a:lnTo>
                    <a:pt x="106977" y="118335"/>
                  </a:lnTo>
                  <a:cubicBezTo>
                    <a:pt x="106277" y="118485"/>
                    <a:pt x="105577" y="118557"/>
                    <a:pt x="104888" y="118557"/>
                  </a:cubicBezTo>
                  <a:cubicBezTo>
                    <a:pt x="101601" y="118557"/>
                    <a:pt x="98553" y="116921"/>
                    <a:pt x="96885" y="114299"/>
                  </a:cubicBezTo>
                  <a:close/>
                  <a:moveTo>
                    <a:pt x="121106" y="123237"/>
                  </a:moveTo>
                  <a:cubicBezTo>
                    <a:pt x="123701" y="123526"/>
                    <a:pt x="126296" y="124391"/>
                    <a:pt x="128603" y="125256"/>
                  </a:cubicBezTo>
                  <a:cubicBezTo>
                    <a:pt x="129179" y="125544"/>
                    <a:pt x="129468" y="126121"/>
                    <a:pt x="129179" y="126409"/>
                  </a:cubicBezTo>
                  <a:cubicBezTo>
                    <a:pt x="128891" y="126986"/>
                    <a:pt x="128314" y="127274"/>
                    <a:pt x="128026" y="127274"/>
                  </a:cubicBezTo>
                  <a:cubicBezTo>
                    <a:pt x="125142" y="127274"/>
                    <a:pt x="122547" y="125832"/>
                    <a:pt x="121106" y="123237"/>
                  </a:cubicBezTo>
                  <a:close/>
                  <a:moveTo>
                    <a:pt x="251438" y="102476"/>
                  </a:moveTo>
                  <a:cubicBezTo>
                    <a:pt x="253168" y="105648"/>
                    <a:pt x="253744" y="107955"/>
                    <a:pt x="252303" y="109685"/>
                  </a:cubicBezTo>
                  <a:cubicBezTo>
                    <a:pt x="249708" y="112857"/>
                    <a:pt x="247112" y="116317"/>
                    <a:pt x="242211" y="116317"/>
                  </a:cubicBezTo>
                  <a:cubicBezTo>
                    <a:pt x="240769" y="119200"/>
                    <a:pt x="239039" y="121507"/>
                    <a:pt x="237597" y="123814"/>
                  </a:cubicBezTo>
                  <a:cubicBezTo>
                    <a:pt x="235563" y="128391"/>
                    <a:pt x="231285" y="131175"/>
                    <a:pt x="226546" y="131175"/>
                  </a:cubicBezTo>
                  <a:cubicBezTo>
                    <a:pt x="225911" y="131175"/>
                    <a:pt x="225268" y="131125"/>
                    <a:pt x="224622" y="131023"/>
                  </a:cubicBezTo>
                  <a:cubicBezTo>
                    <a:pt x="224045" y="131023"/>
                    <a:pt x="223422" y="131069"/>
                    <a:pt x="222808" y="131069"/>
                  </a:cubicBezTo>
                  <a:cubicBezTo>
                    <a:pt x="221888" y="131069"/>
                    <a:pt x="220988" y="130965"/>
                    <a:pt x="220296" y="130446"/>
                  </a:cubicBezTo>
                  <a:cubicBezTo>
                    <a:pt x="220585" y="129581"/>
                    <a:pt x="221161" y="128716"/>
                    <a:pt x="222315" y="128427"/>
                  </a:cubicBezTo>
                  <a:cubicBezTo>
                    <a:pt x="228370" y="125832"/>
                    <a:pt x="234137" y="122084"/>
                    <a:pt x="239039" y="117470"/>
                  </a:cubicBezTo>
                  <a:cubicBezTo>
                    <a:pt x="239688" y="116822"/>
                    <a:pt x="240336" y="116011"/>
                    <a:pt x="241228" y="116011"/>
                  </a:cubicBezTo>
                  <a:cubicBezTo>
                    <a:pt x="241526" y="116011"/>
                    <a:pt x="241850" y="116101"/>
                    <a:pt x="242211" y="116317"/>
                  </a:cubicBezTo>
                  <a:cubicBezTo>
                    <a:pt x="241922" y="115452"/>
                    <a:pt x="242211" y="114299"/>
                    <a:pt x="242787" y="113722"/>
                  </a:cubicBezTo>
                  <a:lnTo>
                    <a:pt x="251438" y="102476"/>
                  </a:lnTo>
                  <a:close/>
                  <a:moveTo>
                    <a:pt x="176198" y="22458"/>
                  </a:moveTo>
                  <a:cubicBezTo>
                    <a:pt x="184149" y="22458"/>
                    <a:pt x="192229" y="23577"/>
                    <a:pt x="200112" y="25488"/>
                  </a:cubicBezTo>
                  <a:cubicBezTo>
                    <a:pt x="210204" y="27507"/>
                    <a:pt x="220008" y="31544"/>
                    <a:pt x="228658" y="37310"/>
                  </a:cubicBezTo>
                  <a:cubicBezTo>
                    <a:pt x="235579" y="41924"/>
                    <a:pt x="241634" y="47691"/>
                    <a:pt x="246247" y="54611"/>
                  </a:cubicBezTo>
                  <a:cubicBezTo>
                    <a:pt x="255763" y="67587"/>
                    <a:pt x="256628" y="84887"/>
                    <a:pt x="248266" y="98728"/>
                  </a:cubicBezTo>
                  <a:cubicBezTo>
                    <a:pt x="237597" y="118335"/>
                    <a:pt x="220296" y="128139"/>
                    <a:pt x="198670" y="130734"/>
                  </a:cubicBezTo>
                  <a:cubicBezTo>
                    <a:pt x="194522" y="131136"/>
                    <a:pt x="190436" y="131351"/>
                    <a:pt x="186383" y="131351"/>
                  </a:cubicBezTo>
                  <a:cubicBezTo>
                    <a:pt x="181702" y="131351"/>
                    <a:pt x="177067" y="131064"/>
                    <a:pt x="172431" y="130446"/>
                  </a:cubicBezTo>
                  <a:cubicBezTo>
                    <a:pt x="155995" y="128427"/>
                    <a:pt x="140136" y="124679"/>
                    <a:pt x="124854" y="119489"/>
                  </a:cubicBezTo>
                  <a:cubicBezTo>
                    <a:pt x="115339" y="116605"/>
                    <a:pt x="106112" y="113434"/>
                    <a:pt x="97173" y="109397"/>
                  </a:cubicBezTo>
                  <a:cubicBezTo>
                    <a:pt x="90541" y="106225"/>
                    <a:pt x="83332" y="104207"/>
                    <a:pt x="76412" y="101323"/>
                  </a:cubicBezTo>
                  <a:cubicBezTo>
                    <a:pt x="66608" y="96998"/>
                    <a:pt x="56516" y="93249"/>
                    <a:pt x="47289" y="87771"/>
                  </a:cubicBezTo>
                  <a:cubicBezTo>
                    <a:pt x="42676" y="85464"/>
                    <a:pt x="38639" y="82869"/>
                    <a:pt x="34602" y="79697"/>
                  </a:cubicBezTo>
                  <a:cubicBezTo>
                    <a:pt x="30565" y="76814"/>
                    <a:pt x="28258" y="72200"/>
                    <a:pt x="28547" y="67298"/>
                  </a:cubicBezTo>
                  <a:cubicBezTo>
                    <a:pt x="28835" y="64992"/>
                    <a:pt x="27105" y="62973"/>
                    <a:pt x="28258" y="60666"/>
                  </a:cubicBezTo>
                  <a:cubicBezTo>
                    <a:pt x="29412" y="58360"/>
                    <a:pt x="30854" y="55765"/>
                    <a:pt x="32295" y="53458"/>
                  </a:cubicBezTo>
                  <a:cubicBezTo>
                    <a:pt x="35755" y="48556"/>
                    <a:pt x="40657" y="44807"/>
                    <a:pt x="46136" y="42212"/>
                  </a:cubicBezTo>
                  <a:cubicBezTo>
                    <a:pt x="51038" y="39906"/>
                    <a:pt x="55940" y="38176"/>
                    <a:pt x="61130" y="37022"/>
                  </a:cubicBezTo>
                  <a:cubicBezTo>
                    <a:pt x="83621" y="31832"/>
                    <a:pt x="106400" y="28083"/>
                    <a:pt x="129179" y="25488"/>
                  </a:cubicBezTo>
                  <a:cubicBezTo>
                    <a:pt x="143308" y="24335"/>
                    <a:pt x="157149" y="22605"/>
                    <a:pt x="171278" y="22605"/>
                  </a:cubicBezTo>
                  <a:cubicBezTo>
                    <a:pt x="172910" y="22506"/>
                    <a:pt x="174551" y="22458"/>
                    <a:pt x="176198" y="22458"/>
                  </a:cubicBezTo>
                  <a:close/>
                  <a:moveTo>
                    <a:pt x="145818" y="129805"/>
                  </a:moveTo>
                  <a:cubicBezTo>
                    <a:pt x="147057" y="129805"/>
                    <a:pt x="148210" y="130446"/>
                    <a:pt x="149363" y="130446"/>
                  </a:cubicBezTo>
                  <a:cubicBezTo>
                    <a:pt x="151093" y="130734"/>
                    <a:pt x="152535" y="131311"/>
                    <a:pt x="155995" y="131888"/>
                  </a:cubicBezTo>
                  <a:cubicBezTo>
                    <a:pt x="153758" y="132830"/>
                    <a:pt x="151858" y="133291"/>
                    <a:pt x="150176" y="133291"/>
                  </a:cubicBezTo>
                  <a:cubicBezTo>
                    <a:pt x="147739" y="133291"/>
                    <a:pt x="145762" y="132323"/>
                    <a:pt x="143885" y="130446"/>
                  </a:cubicBezTo>
                  <a:cubicBezTo>
                    <a:pt x="144558" y="129965"/>
                    <a:pt x="145198" y="129805"/>
                    <a:pt x="145818" y="129805"/>
                  </a:cubicBezTo>
                  <a:close/>
                  <a:moveTo>
                    <a:pt x="172168" y="134367"/>
                  </a:moveTo>
                  <a:cubicBezTo>
                    <a:pt x="174646" y="134367"/>
                    <a:pt x="177102" y="134886"/>
                    <a:pt x="179351" y="135924"/>
                  </a:cubicBezTo>
                  <a:cubicBezTo>
                    <a:pt x="177910" y="136886"/>
                    <a:pt x="176532" y="137238"/>
                    <a:pt x="175186" y="137238"/>
                  </a:cubicBezTo>
                  <a:cubicBezTo>
                    <a:pt x="172495" y="137238"/>
                    <a:pt x="169932" y="135828"/>
                    <a:pt x="167241" y="135059"/>
                  </a:cubicBezTo>
                  <a:cubicBezTo>
                    <a:pt x="168856" y="134598"/>
                    <a:pt x="170516" y="134367"/>
                    <a:pt x="172168" y="134367"/>
                  </a:cubicBezTo>
                  <a:close/>
                  <a:moveTo>
                    <a:pt x="210781" y="133041"/>
                  </a:moveTo>
                  <a:cubicBezTo>
                    <a:pt x="211069" y="133329"/>
                    <a:pt x="211069" y="133618"/>
                    <a:pt x="210204" y="133618"/>
                  </a:cubicBezTo>
                  <a:cubicBezTo>
                    <a:pt x="207793" y="136431"/>
                    <a:pt x="204262" y="137984"/>
                    <a:pt x="200684" y="137984"/>
                  </a:cubicBezTo>
                  <a:cubicBezTo>
                    <a:pt x="199127" y="137984"/>
                    <a:pt x="197561" y="137690"/>
                    <a:pt x="196075" y="137078"/>
                  </a:cubicBezTo>
                  <a:cubicBezTo>
                    <a:pt x="195499" y="136789"/>
                    <a:pt x="195210" y="136501"/>
                    <a:pt x="195210" y="135924"/>
                  </a:cubicBezTo>
                  <a:cubicBezTo>
                    <a:pt x="195210" y="135636"/>
                    <a:pt x="195787" y="135059"/>
                    <a:pt x="196364" y="135059"/>
                  </a:cubicBezTo>
                  <a:cubicBezTo>
                    <a:pt x="200249" y="135059"/>
                    <a:pt x="204134" y="133424"/>
                    <a:pt x="208019" y="133424"/>
                  </a:cubicBezTo>
                  <a:cubicBezTo>
                    <a:pt x="208747" y="133424"/>
                    <a:pt x="209476" y="133481"/>
                    <a:pt x="210204" y="133618"/>
                  </a:cubicBezTo>
                  <a:cubicBezTo>
                    <a:pt x="210493" y="133329"/>
                    <a:pt x="210204" y="133041"/>
                    <a:pt x="210781" y="133041"/>
                  </a:cubicBezTo>
                  <a:close/>
                  <a:moveTo>
                    <a:pt x="134302" y="1"/>
                  </a:moveTo>
                  <a:cubicBezTo>
                    <a:pt x="134123" y="1"/>
                    <a:pt x="133947" y="37"/>
                    <a:pt x="133793" y="114"/>
                  </a:cubicBezTo>
                  <a:cubicBezTo>
                    <a:pt x="132351" y="114"/>
                    <a:pt x="131486" y="1556"/>
                    <a:pt x="132063" y="2709"/>
                  </a:cubicBezTo>
                  <a:cubicBezTo>
                    <a:pt x="132639" y="4728"/>
                    <a:pt x="133793" y="6746"/>
                    <a:pt x="134658" y="9053"/>
                  </a:cubicBezTo>
                  <a:cubicBezTo>
                    <a:pt x="135806" y="12498"/>
                    <a:pt x="135857" y="13565"/>
                    <a:pt x="133498" y="13565"/>
                  </a:cubicBezTo>
                  <a:cubicBezTo>
                    <a:pt x="132896" y="13565"/>
                    <a:pt x="132136" y="13495"/>
                    <a:pt x="131198" y="13378"/>
                  </a:cubicBezTo>
                  <a:cubicBezTo>
                    <a:pt x="129757" y="13075"/>
                    <a:pt x="128316" y="12931"/>
                    <a:pt x="126886" y="12931"/>
                  </a:cubicBezTo>
                  <a:cubicBezTo>
                    <a:pt x="122878" y="12931"/>
                    <a:pt x="118952" y="14060"/>
                    <a:pt x="115339" y="15973"/>
                  </a:cubicBezTo>
                  <a:cubicBezTo>
                    <a:pt x="114762" y="16261"/>
                    <a:pt x="113897" y="16550"/>
                    <a:pt x="113320" y="16838"/>
                  </a:cubicBezTo>
                  <a:cubicBezTo>
                    <a:pt x="112840" y="17126"/>
                    <a:pt x="112327" y="17255"/>
                    <a:pt x="111825" y="17255"/>
                  </a:cubicBezTo>
                  <a:cubicBezTo>
                    <a:pt x="110821" y="17255"/>
                    <a:pt x="109860" y="16742"/>
                    <a:pt x="109283" y="15973"/>
                  </a:cubicBezTo>
                  <a:cubicBezTo>
                    <a:pt x="107553" y="13090"/>
                    <a:pt x="106112" y="10206"/>
                    <a:pt x="104382" y="7611"/>
                  </a:cubicBezTo>
                  <a:cubicBezTo>
                    <a:pt x="103322" y="6022"/>
                    <a:pt x="102993" y="3217"/>
                    <a:pt x="100488" y="3217"/>
                  </a:cubicBezTo>
                  <a:cubicBezTo>
                    <a:pt x="100266" y="3217"/>
                    <a:pt x="100027" y="3239"/>
                    <a:pt x="99768" y="3286"/>
                  </a:cubicBezTo>
                  <a:cubicBezTo>
                    <a:pt x="98038" y="3574"/>
                    <a:pt x="98326" y="5881"/>
                    <a:pt x="100345" y="9918"/>
                  </a:cubicBezTo>
                  <a:cubicBezTo>
                    <a:pt x="102363" y="12224"/>
                    <a:pt x="103517" y="14820"/>
                    <a:pt x="104382" y="17703"/>
                  </a:cubicBezTo>
                  <a:cubicBezTo>
                    <a:pt x="104093" y="17847"/>
                    <a:pt x="103805" y="17919"/>
                    <a:pt x="103517" y="17919"/>
                  </a:cubicBezTo>
                  <a:cubicBezTo>
                    <a:pt x="103228" y="17919"/>
                    <a:pt x="102940" y="17847"/>
                    <a:pt x="102652" y="17703"/>
                  </a:cubicBezTo>
                  <a:cubicBezTo>
                    <a:pt x="100523" y="17107"/>
                    <a:pt x="98344" y="16813"/>
                    <a:pt x="96181" y="16813"/>
                  </a:cubicBezTo>
                  <a:cubicBezTo>
                    <a:pt x="91021" y="16813"/>
                    <a:pt x="85955" y="18489"/>
                    <a:pt x="81891" y="21740"/>
                  </a:cubicBezTo>
                  <a:cubicBezTo>
                    <a:pt x="81602" y="21740"/>
                    <a:pt x="81314" y="22028"/>
                    <a:pt x="81026" y="22028"/>
                  </a:cubicBezTo>
                  <a:cubicBezTo>
                    <a:pt x="79880" y="22665"/>
                    <a:pt x="79128" y="23020"/>
                    <a:pt x="78520" y="23020"/>
                  </a:cubicBezTo>
                  <a:cubicBezTo>
                    <a:pt x="77753" y="23020"/>
                    <a:pt x="77217" y="22451"/>
                    <a:pt x="76412" y="21163"/>
                  </a:cubicBezTo>
                  <a:cubicBezTo>
                    <a:pt x="75259" y="19433"/>
                    <a:pt x="74682" y="18280"/>
                    <a:pt x="73817" y="16550"/>
                  </a:cubicBezTo>
                  <a:cubicBezTo>
                    <a:pt x="72664" y="14820"/>
                    <a:pt x="71799" y="13090"/>
                    <a:pt x="70645" y="11359"/>
                  </a:cubicBezTo>
                  <a:cubicBezTo>
                    <a:pt x="69849" y="10165"/>
                    <a:pt x="68778" y="9520"/>
                    <a:pt x="67906" y="9520"/>
                  </a:cubicBezTo>
                  <a:cubicBezTo>
                    <a:pt x="67515" y="9520"/>
                    <a:pt x="67165" y="9650"/>
                    <a:pt x="66897" y="9918"/>
                  </a:cubicBezTo>
                  <a:cubicBezTo>
                    <a:pt x="66032" y="11071"/>
                    <a:pt x="66032" y="12513"/>
                    <a:pt x="66897" y="13378"/>
                  </a:cubicBezTo>
                  <a:cubicBezTo>
                    <a:pt x="68338" y="15973"/>
                    <a:pt x="69780" y="18280"/>
                    <a:pt x="71222" y="20586"/>
                  </a:cubicBezTo>
                  <a:cubicBezTo>
                    <a:pt x="71510" y="21452"/>
                    <a:pt x="72664" y="22605"/>
                    <a:pt x="71510" y="23758"/>
                  </a:cubicBezTo>
                  <a:cubicBezTo>
                    <a:pt x="69072" y="23522"/>
                    <a:pt x="67235" y="23372"/>
                    <a:pt x="65688" y="23372"/>
                  </a:cubicBezTo>
                  <a:cubicBezTo>
                    <a:pt x="61564" y="23372"/>
                    <a:pt x="59505" y="24440"/>
                    <a:pt x="53633" y="27795"/>
                  </a:cubicBezTo>
                  <a:lnTo>
                    <a:pt x="51038" y="29237"/>
                  </a:lnTo>
                  <a:cubicBezTo>
                    <a:pt x="50461" y="29698"/>
                    <a:pt x="49746" y="29929"/>
                    <a:pt x="49040" y="29929"/>
                  </a:cubicBezTo>
                  <a:cubicBezTo>
                    <a:pt x="47981" y="29929"/>
                    <a:pt x="46943" y="29410"/>
                    <a:pt x="46424" y="28372"/>
                  </a:cubicBezTo>
                  <a:cubicBezTo>
                    <a:pt x="43829" y="25488"/>
                    <a:pt x="41522" y="22605"/>
                    <a:pt x="38927" y="20010"/>
                  </a:cubicBezTo>
                  <a:cubicBezTo>
                    <a:pt x="38062" y="19145"/>
                    <a:pt x="37197" y="18280"/>
                    <a:pt x="36044" y="17415"/>
                  </a:cubicBezTo>
                  <a:cubicBezTo>
                    <a:pt x="35755" y="17415"/>
                    <a:pt x="35179" y="17703"/>
                    <a:pt x="34890" y="17703"/>
                  </a:cubicBezTo>
                  <a:cubicBezTo>
                    <a:pt x="34025" y="17991"/>
                    <a:pt x="33737" y="18856"/>
                    <a:pt x="33737" y="19721"/>
                  </a:cubicBezTo>
                  <a:cubicBezTo>
                    <a:pt x="34314" y="21452"/>
                    <a:pt x="35179" y="22893"/>
                    <a:pt x="36620" y="24047"/>
                  </a:cubicBezTo>
                  <a:cubicBezTo>
                    <a:pt x="37774" y="25488"/>
                    <a:pt x="38927" y="26930"/>
                    <a:pt x="40081" y="28083"/>
                  </a:cubicBezTo>
                  <a:cubicBezTo>
                    <a:pt x="40946" y="29525"/>
                    <a:pt x="42676" y="30390"/>
                    <a:pt x="42387" y="32697"/>
                  </a:cubicBezTo>
                  <a:cubicBezTo>
                    <a:pt x="41522" y="32985"/>
                    <a:pt x="40369" y="33274"/>
                    <a:pt x="39504" y="33274"/>
                  </a:cubicBezTo>
                  <a:cubicBezTo>
                    <a:pt x="34890" y="34427"/>
                    <a:pt x="30854" y="36734"/>
                    <a:pt x="27970" y="40194"/>
                  </a:cubicBezTo>
                  <a:cubicBezTo>
                    <a:pt x="27393" y="41059"/>
                    <a:pt x="26817" y="41924"/>
                    <a:pt x="26240" y="42501"/>
                  </a:cubicBezTo>
                  <a:cubicBezTo>
                    <a:pt x="25808" y="43149"/>
                    <a:pt x="25051" y="43474"/>
                    <a:pt x="24334" y="43474"/>
                  </a:cubicBezTo>
                  <a:cubicBezTo>
                    <a:pt x="24095" y="43474"/>
                    <a:pt x="23861" y="43438"/>
                    <a:pt x="23645" y="43366"/>
                  </a:cubicBezTo>
                  <a:cubicBezTo>
                    <a:pt x="20185" y="41924"/>
                    <a:pt x="17013" y="40771"/>
                    <a:pt x="13841" y="39329"/>
                  </a:cubicBezTo>
                  <a:cubicBezTo>
                    <a:pt x="12847" y="38732"/>
                    <a:pt x="11852" y="37724"/>
                    <a:pt x="10763" y="37724"/>
                  </a:cubicBezTo>
                  <a:cubicBezTo>
                    <a:pt x="10273" y="37724"/>
                    <a:pt x="9764" y="37927"/>
                    <a:pt x="9228" y="38464"/>
                  </a:cubicBezTo>
                  <a:cubicBezTo>
                    <a:pt x="8074" y="39329"/>
                    <a:pt x="8939" y="41636"/>
                    <a:pt x="11534" y="43077"/>
                  </a:cubicBezTo>
                  <a:cubicBezTo>
                    <a:pt x="14706" y="44519"/>
                    <a:pt x="17878" y="45961"/>
                    <a:pt x="21050" y="47403"/>
                  </a:cubicBezTo>
                  <a:cubicBezTo>
                    <a:pt x="25087" y="48844"/>
                    <a:pt x="25375" y="49421"/>
                    <a:pt x="22492" y="52304"/>
                  </a:cubicBezTo>
                  <a:cubicBezTo>
                    <a:pt x="19320" y="54900"/>
                    <a:pt x="17301" y="58648"/>
                    <a:pt x="16725" y="62685"/>
                  </a:cubicBezTo>
                  <a:cubicBezTo>
                    <a:pt x="16725" y="63550"/>
                    <a:pt x="16436" y="64703"/>
                    <a:pt x="16436" y="65568"/>
                  </a:cubicBezTo>
                  <a:cubicBezTo>
                    <a:pt x="15860" y="68452"/>
                    <a:pt x="15571" y="68740"/>
                    <a:pt x="12399" y="68740"/>
                  </a:cubicBezTo>
                  <a:cubicBezTo>
                    <a:pt x="10669" y="69028"/>
                    <a:pt x="8939" y="69028"/>
                    <a:pt x="7209" y="69028"/>
                  </a:cubicBezTo>
                  <a:cubicBezTo>
                    <a:pt x="5191" y="69317"/>
                    <a:pt x="3172" y="69893"/>
                    <a:pt x="1442" y="70759"/>
                  </a:cubicBezTo>
                  <a:cubicBezTo>
                    <a:pt x="577" y="71335"/>
                    <a:pt x="1" y="72200"/>
                    <a:pt x="289" y="73354"/>
                  </a:cubicBezTo>
                  <a:cubicBezTo>
                    <a:pt x="500" y="74198"/>
                    <a:pt x="1175" y="74733"/>
                    <a:pt x="1974" y="74733"/>
                  </a:cubicBezTo>
                  <a:cubicBezTo>
                    <a:pt x="2266" y="74733"/>
                    <a:pt x="2575" y="74662"/>
                    <a:pt x="2884" y="74507"/>
                  </a:cubicBezTo>
                  <a:cubicBezTo>
                    <a:pt x="6633" y="73642"/>
                    <a:pt x="10669" y="73354"/>
                    <a:pt x="14706" y="73354"/>
                  </a:cubicBezTo>
                  <a:cubicBezTo>
                    <a:pt x="16436" y="73354"/>
                    <a:pt x="17878" y="73642"/>
                    <a:pt x="18166" y="75660"/>
                  </a:cubicBezTo>
                  <a:cubicBezTo>
                    <a:pt x="18743" y="78544"/>
                    <a:pt x="20473" y="81427"/>
                    <a:pt x="22492" y="84022"/>
                  </a:cubicBezTo>
                  <a:cubicBezTo>
                    <a:pt x="20473" y="86906"/>
                    <a:pt x="17301" y="87483"/>
                    <a:pt x="14706" y="88924"/>
                  </a:cubicBezTo>
                  <a:cubicBezTo>
                    <a:pt x="13553" y="89213"/>
                    <a:pt x="13265" y="90366"/>
                    <a:pt x="13553" y="91231"/>
                  </a:cubicBezTo>
                  <a:cubicBezTo>
                    <a:pt x="14031" y="92186"/>
                    <a:pt x="14706" y="92746"/>
                    <a:pt x="15580" y="92746"/>
                  </a:cubicBezTo>
                  <a:cubicBezTo>
                    <a:pt x="15761" y="92746"/>
                    <a:pt x="15950" y="92722"/>
                    <a:pt x="16148" y="92673"/>
                  </a:cubicBezTo>
                  <a:cubicBezTo>
                    <a:pt x="18166" y="92096"/>
                    <a:pt x="19896" y="91231"/>
                    <a:pt x="21627" y="90366"/>
                  </a:cubicBezTo>
                  <a:cubicBezTo>
                    <a:pt x="23645" y="89501"/>
                    <a:pt x="25087" y="88059"/>
                    <a:pt x="26817" y="87194"/>
                  </a:cubicBezTo>
                  <a:cubicBezTo>
                    <a:pt x="27805" y="86453"/>
                    <a:pt x="28529" y="86082"/>
                    <a:pt x="29147" y="86082"/>
                  </a:cubicBezTo>
                  <a:cubicBezTo>
                    <a:pt x="29971" y="86082"/>
                    <a:pt x="30606" y="86741"/>
                    <a:pt x="31430" y="88059"/>
                  </a:cubicBezTo>
                  <a:cubicBezTo>
                    <a:pt x="32584" y="90078"/>
                    <a:pt x="33737" y="92096"/>
                    <a:pt x="35179" y="93826"/>
                  </a:cubicBezTo>
                  <a:cubicBezTo>
                    <a:pt x="36620" y="95268"/>
                    <a:pt x="38639" y="96710"/>
                    <a:pt x="40369" y="98151"/>
                  </a:cubicBezTo>
                  <a:lnTo>
                    <a:pt x="37486" y="100746"/>
                  </a:lnTo>
                  <a:cubicBezTo>
                    <a:pt x="36620" y="101035"/>
                    <a:pt x="36044" y="101900"/>
                    <a:pt x="35179" y="102476"/>
                  </a:cubicBezTo>
                  <a:cubicBezTo>
                    <a:pt x="34890" y="103053"/>
                    <a:pt x="34602" y="103918"/>
                    <a:pt x="34890" y="104495"/>
                  </a:cubicBezTo>
                  <a:cubicBezTo>
                    <a:pt x="35331" y="105376"/>
                    <a:pt x="35940" y="105752"/>
                    <a:pt x="36717" y="105752"/>
                  </a:cubicBezTo>
                  <a:cubicBezTo>
                    <a:pt x="36957" y="105752"/>
                    <a:pt x="37213" y="105716"/>
                    <a:pt x="37486" y="105648"/>
                  </a:cubicBezTo>
                  <a:cubicBezTo>
                    <a:pt x="39216" y="104783"/>
                    <a:pt x="40946" y="103918"/>
                    <a:pt x="42676" y="102476"/>
                  </a:cubicBezTo>
                  <a:cubicBezTo>
                    <a:pt x="44117" y="101323"/>
                    <a:pt x="44982" y="99305"/>
                    <a:pt x="47289" y="98728"/>
                  </a:cubicBezTo>
                  <a:cubicBezTo>
                    <a:pt x="50749" y="103053"/>
                    <a:pt x="55651" y="105937"/>
                    <a:pt x="61130" y="107378"/>
                  </a:cubicBezTo>
                  <a:cubicBezTo>
                    <a:pt x="59688" y="110550"/>
                    <a:pt x="57958" y="114010"/>
                    <a:pt x="55940" y="116894"/>
                  </a:cubicBezTo>
                  <a:cubicBezTo>
                    <a:pt x="55075" y="118335"/>
                    <a:pt x="54210" y="119777"/>
                    <a:pt x="55363" y="120931"/>
                  </a:cubicBezTo>
                  <a:cubicBezTo>
                    <a:pt x="55634" y="121293"/>
                    <a:pt x="56020" y="121456"/>
                    <a:pt x="56456" y="121456"/>
                  </a:cubicBezTo>
                  <a:cubicBezTo>
                    <a:pt x="57410" y="121456"/>
                    <a:pt x="58608" y="120676"/>
                    <a:pt x="59400" y="119489"/>
                  </a:cubicBezTo>
                  <a:cubicBezTo>
                    <a:pt x="60841" y="117759"/>
                    <a:pt x="61995" y="115740"/>
                    <a:pt x="63148" y="113722"/>
                  </a:cubicBezTo>
                  <a:cubicBezTo>
                    <a:pt x="64013" y="111703"/>
                    <a:pt x="65455" y="109685"/>
                    <a:pt x="67185" y="107955"/>
                  </a:cubicBezTo>
                  <a:cubicBezTo>
                    <a:pt x="71510" y="111992"/>
                    <a:pt x="76989" y="114587"/>
                    <a:pt x="83044" y="115164"/>
                  </a:cubicBezTo>
                  <a:cubicBezTo>
                    <a:pt x="83621" y="115164"/>
                    <a:pt x="84197" y="116029"/>
                    <a:pt x="83909" y="116894"/>
                  </a:cubicBezTo>
                  <a:cubicBezTo>
                    <a:pt x="83044" y="119777"/>
                    <a:pt x="81602" y="122372"/>
                    <a:pt x="79872" y="124967"/>
                  </a:cubicBezTo>
                  <a:cubicBezTo>
                    <a:pt x="79872" y="125544"/>
                    <a:pt x="80161" y="126409"/>
                    <a:pt x="80449" y="126986"/>
                  </a:cubicBezTo>
                  <a:cubicBezTo>
                    <a:pt x="81061" y="127190"/>
                    <a:pt x="81528" y="127394"/>
                    <a:pt x="82055" y="127394"/>
                  </a:cubicBezTo>
                  <a:cubicBezTo>
                    <a:pt x="82274" y="127394"/>
                    <a:pt x="82502" y="127359"/>
                    <a:pt x="82756" y="127274"/>
                  </a:cubicBezTo>
                  <a:cubicBezTo>
                    <a:pt x="83909" y="126986"/>
                    <a:pt x="84774" y="126121"/>
                    <a:pt x="85351" y="124967"/>
                  </a:cubicBezTo>
                  <a:cubicBezTo>
                    <a:pt x="86793" y="121796"/>
                    <a:pt x="88234" y="118624"/>
                    <a:pt x="89676" y="115740"/>
                  </a:cubicBezTo>
                  <a:cubicBezTo>
                    <a:pt x="91694" y="115740"/>
                    <a:pt x="92559" y="116605"/>
                    <a:pt x="93424" y="117470"/>
                  </a:cubicBezTo>
                  <a:cubicBezTo>
                    <a:pt x="95731" y="119777"/>
                    <a:pt x="98326" y="121507"/>
                    <a:pt x="101498" y="122661"/>
                  </a:cubicBezTo>
                  <a:cubicBezTo>
                    <a:pt x="106112" y="124102"/>
                    <a:pt x="105823" y="124102"/>
                    <a:pt x="105247" y="128716"/>
                  </a:cubicBezTo>
                  <a:cubicBezTo>
                    <a:pt x="104670" y="130158"/>
                    <a:pt x="104670" y="131599"/>
                    <a:pt x="104382" y="133041"/>
                  </a:cubicBezTo>
                  <a:cubicBezTo>
                    <a:pt x="104382" y="134771"/>
                    <a:pt x="104382" y="136213"/>
                    <a:pt x="104382" y="137655"/>
                  </a:cubicBezTo>
                  <a:cubicBezTo>
                    <a:pt x="104670" y="138808"/>
                    <a:pt x="105535" y="139961"/>
                    <a:pt x="106688" y="139961"/>
                  </a:cubicBezTo>
                  <a:cubicBezTo>
                    <a:pt x="108130" y="139961"/>
                    <a:pt x="108418" y="138808"/>
                    <a:pt x="108418" y="137943"/>
                  </a:cubicBezTo>
                  <a:cubicBezTo>
                    <a:pt x="108995" y="136501"/>
                    <a:pt x="108995" y="135059"/>
                    <a:pt x="108995" y="133618"/>
                  </a:cubicBezTo>
                  <a:cubicBezTo>
                    <a:pt x="108995" y="130446"/>
                    <a:pt x="109860" y="127562"/>
                    <a:pt x="111014" y="124967"/>
                  </a:cubicBezTo>
                  <a:cubicBezTo>
                    <a:pt x="111206" y="124198"/>
                    <a:pt x="111911" y="123814"/>
                    <a:pt x="112615" y="123814"/>
                  </a:cubicBezTo>
                  <a:cubicBezTo>
                    <a:pt x="112968" y="123814"/>
                    <a:pt x="113320" y="123910"/>
                    <a:pt x="113609" y="124102"/>
                  </a:cubicBezTo>
                  <a:cubicBezTo>
                    <a:pt x="114474" y="124679"/>
                    <a:pt x="115627" y="125544"/>
                    <a:pt x="116492" y="126409"/>
                  </a:cubicBezTo>
                  <a:cubicBezTo>
                    <a:pt x="119856" y="129773"/>
                    <a:pt x="124613" y="131976"/>
                    <a:pt x="129513" y="131976"/>
                  </a:cubicBezTo>
                  <a:cubicBezTo>
                    <a:pt x="130073" y="131976"/>
                    <a:pt x="130635" y="131947"/>
                    <a:pt x="131198" y="131888"/>
                  </a:cubicBezTo>
                  <a:lnTo>
                    <a:pt x="131198" y="131888"/>
                  </a:lnTo>
                  <a:cubicBezTo>
                    <a:pt x="132063" y="134483"/>
                    <a:pt x="130621" y="136501"/>
                    <a:pt x="130621" y="138808"/>
                  </a:cubicBezTo>
                  <a:cubicBezTo>
                    <a:pt x="130621" y="139961"/>
                    <a:pt x="130909" y="141403"/>
                    <a:pt x="131198" y="142556"/>
                  </a:cubicBezTo>
                  <a:cubicBezTo>
                    <a:pt x="131486" y="143133"/>
                    <a:pt x="132063" y="143421"/>
                    <a:pt x="132928" y="143710"/>
                  </a:cubicBezTo>
                  <a:cubicBezTo>
                    <a:pt x="133504" y="143421"/>
                    <a:pt x="134081" y="143133"/>
                    <a:pt x="134658" y="142556"/>
                  </a:cubicBezTo>
                  <a:cubicBezTo>
                    <a:pt x="135523" y="139096"/>
                    <a:pt x="135235" y="135059"/>
                    <a:pt x="137541" y="131311"/>
                  </a:cubicBezTo>
                  <a:cubicBezTo>
                    <a:pt x="141939" y="135478"/>
                    <a:pt x="146709" y="138157"/>
                    <a:pt x="152298" y="138157"/>
                  </a:cubicBezTo>
                  <a:cubicBezTo>
                    <a:pt x="153671" y="138157"/>
                    <a:pt x="155093" y="137996"/>
                    <a:pt x="156572" y="137655"/>
                  </a:cubicBezTo>
                  <a:lnTo>
                    <a:pt x="156572" y="143133"/>
                  </a:lnTo>
                  <a:cubicBezTo>
                    <a:pt x="156284" y="144286"/>
                    <a:pt x="156860" y="145728"/>
                    <a:pt x="157725" y="146593"/>
                  </a:cubicBezTo>
                  <a:cubicBezTo>
                    <a:pt x="158302" y="146882"/>
                    <a:pt x="159167" y="147170"/>
                    <a:pt x="159744" y="147170"/>
                  </a:cubicBezTo>
                  <a:cubicBezTo>
                    <a:pt x="160321" y="147170"/>
                    <a:pt x="160897" y="146305"/>
                    <a:pt x="160897" y="146017"/>
                  </a:cubicBezTo>
                  <a:cubicBezTo>
                    <a:pt x="161186" y="143998"/>
                    <a:pt x="160897" y="141980"/>
                    <a:pt x="161186" y="139961"/>
                  </a:cubicBezTo>
                  <a:cubicBezTo>
                    <a:pt x="161186" y="138774"/>
                    <a:pt x="161864" y="137994"/>
                    <a:pt x="162849" y="137994"/>
                  </a:cubicBezTo>
                  <a:cubicBezTo>
                    <a:pt x="163300" y="137994"/>
                    <a:pt x="163814" y="138158"/>
                    <a:pt x="164357" y="138520"/>
                  </a:cubicBezTo>
                  <a:cubicBezTo>
                    <a:pt x="167678" y="140678"/>
                    <a:pt x="171477" y="141785"/>
                    <a:pt x="175313" y="141785"/>
                  </a:cubicBezTo>
                  <a:cubicBezTo>
                    <a:pt x="178139" y="141785"/>
                    <a:pt x="180986" y="141184"/>
                    <a:pt x="183676" y="139961"/>
                  </a:cubicBezTo>
                  <a:cubicBezTo>
                    <a:pt x="183734" y="139904"/>
                    <a:pt x="183803" y="139881"/>
                    <a:pt x="183882" y="139881"/>
                  </a:cubicBezTo>
                  <a:cubicBezTo>
                    <a:pt x="184196" y="139881"/>
                    <a:pt x="184657" y="140250"/>
                    <a:pt x="185118" y="140250"/>
                  </a:cubicBezTo>
                  <a:cubicBezTo>
                    <a:pt x="185695" y="141980"/>
                    <a:pt x="184830" y="143710"/>
                    <a:pt x="184830" y="145440"/>
                  </a:cubicBezTo>
                  <a:cubicBezTo>
                    <a:pt x="184542" y="146593"/>
                    <a:pt x="184830" y="147747"/>
                    <a:pt x="185695" y="148900"/>
                  </a:cubicBezTo>
                  <a:cubicBezTo>
                    <a:pt x="186272" y="149477"/>
                    <a:pt x="186848" y="149765"/>
                    <a:pt x="187713" y="149765"/>
                  </a:cubicBezTo>
                  <a:cubicBezTo>
                    <a:pt x="188578" y="149477"/>
                    <a:pt x="189155" y="149188"/>
                    <a:pt x="189155" y="148323"/>
                  </a:cubicBezTo>
                  <a:cubicBezTo>
                    <a:pt x="189443" y="145728"/>
                    <a:pt x="188867" y="142845"/>
                    <a:pt x="191173" y="140538"/>
                  </a:cubicBezTo>
                  <a:lnTo>
                    <a:pt x="191750" y="140538"/>
                  </a:lnTo>
                  <a:cubicBezTo>
                    <a:pt x="192615" y="140826"/>
                    <a:pt x="193192" y="140826"/>
                    <a:pt x="194057" y="141115"/>
                  </a:cubicBezTo>
                  <a:cubicBezTo>
                    <a:pt x="196364" y="142104"/>
                    <a:pt x="198755" y="142590"/>
                    <a:pt x="201119" y="142590"/>
                  </a:cubicBezTo>
                  <a:cubicBezTo>
                    <a:pt x="204957" y="142590"/>
                    <a:pt x="208722" y="141306"/>
                    <a:pt x="211934" y="138808"/>
                  </a:cubicBezTo>
                  <a:lnTo>
                    <a:pt x="213953" y="137655"/>
                  </a:lnTo>
                  <a:cubicBezTo>
                    <a:pt x="215398" y="136735"/>
                    <a:pt x="216184" y="136234"/>
                    <a:pt x="216885" y="136234"/>
                  </a:cubicBezTo>
                  <a:cubicBezTo>
                    <a:pt x="217723" y="136234"/>
                    <a:pt x="218438" y="136950"/>
                    <a:pt x="220008" y="138520"/>
                  </a:cubicBezTo>
                  <a:cubicBezTo>
                    <a:pt x="220873" y="139385"/>
                    <a:pt x="221450" y="140250"/>
                    <a:pt x="222026" y="140826"/>
                  </a:cubicBezTo>
                  <a:cubicBezTo>
                    <a:pt x="223756" y="142556"/>
                    <a:pt x="225775" y="144286"/>
                    <a:pt x="227505" y="146017"/>
                  </a:cubicBezTo>
                  <a:cubicBezTo>
                    <a:pt x="228082" y="146593"/>
                    <a:pt x="228658" y="146882"/>
                    <a:pt x="229523" y="147170"/>
                  </a:cubicBezTo>
                  <a:cubicBezTo>
                    <a:pt x="230100" y="147170"/>
                    <a:pt x="230965" y="146882"/>
                    <a:pt x="231253" y="146305"/>
                  </a:cubicBezTo>
                  <a:cubicBezTo>
                    <a:pt x="232118" y="145728"/>
                    <a:pt x="231830" y="144863"/>
                    <a:pt x="231253" y="144286"/>
                  </a:cubicBezTo>
                  <a:cubicBezTo>
                    <a:pt x="229812" y="141403"/>
                    <a:pt x="226063" y="140250"/>
                    <a:pt x="225198" y="136213"/>
                  </a:cubicBezTo>
                  <a:cubicBezTo>
                    <a:pt x="232407" y="136213"/>
                    <a:pt x="239039" y="132176"/>
                    <a:pt x="242211" y="125544"/>
                  </a:cubicBezTo>
                  <a:cubicBezTo>
                    <a:pt x="242557" y="124506"/>
                    <a:pt x="243110" y="123987"/>
                    <a:pt x="243871" y="123987"/>
                  </a:cubicBezTo>
                  <a:cubicBezTo>
                    <a:pt x="244379" y="123987"/>
                    <a:pt x="244979" y="124218"/>
                    <a:pt x="245671" y="124679"/>
                  </a:cubicBezTo>
                  <a:cubicBezTo>
                    <a:pt x="249419" y="126986"/>
                    <a:pt x="252879" y="129004"/>
                    <a:pt x="256628" y="131311"/>
                  </a:cubicBezTo>
                  <a:cubicBezTo>
                    <a:pt x="257012" y="131551"/>
                    <a:pt x="257397" y="131655"/>
                    <a:pt x="257759" y="131655"/>
                  </a:cubicBezTo>
                  <a:cubicBezTo>
                    <a:pt x="259567" y="131655"/>
                    <a:pt x="260809" y="129052"/>
                    <a:pt x="258646" y="127851"/>
                  </a:cubicBezTo>
                  <a:cubicBezTo>
                    <a:pt x="257781" y="126697"/>
                    <a:pt x="256339" y="126121"/>
                    <a:pt x="255186" y="125256"/>
                  </a:cubicBezTo>
                  <a:cubicBezTo>
                    <a:pt x="252879" y="123814"/>
                    <a:pt x="249419" y="123237"/>
                    <a:pt x="249131" y="120065"/>
                  </a:cubicBezTo>
                  <a:cubicBezTo>
                    <a:pt x="249131" y="118047"/>
                    <a:pt x="252303" y="117182"/>
                    <a:pt x="253744" y="115452"/>
                  </a:cubicBezTo>
                  <a:cubicBezTo>
                    <a:pt x="255763" y="113434"/>
                    <a:pt x="256916" y="110838"/>
                    <a:pt x="257493" y="108243"/>
                  </a:cubicBezTo>
                  <a:cubicBezTo>
                    <a:pt x="257781" y="105648"/>
                    <a:pt x="256628" y="102765"/>
                    <a:pt x="258358" y="101035"/>
                  </a:cubicBezTo>
                  <a:cubicBezTo>
                    <a:pt x="259074" y="100229"/>
                    <a:pt x="259845" y="99952"/>
                    <a:pt x="260646" y="99952"/>
                  </a:cubicBezTo>
                  <a:cubicBezTo>
                    <a:pt x="262427" y="99952"/>
                    <a:pt x="264353" y="101323"/>
                    <a:pt x="266143" y="101323"/>
                  </a:cubicBezTo>
                  <a:cubicBezTo>
                    <a:pt x="266648" y="101395"/>
                    <a:pt x="267152" y="101431"/>
                    <a:pt x="267653" y="101431"/>
                  </a:cubicBezTo>
                  <a:cubicBezTo>
                    <a:pt x="269153" y="101431"/>
                    <a:pt x="270613" y="101107"/>
                    <a:pt x="271910" y="100458"/>
                  </a:cubicBezTo>
                  <a:cubicBezTo>
                    <a:pt x="272775" y="99881"/>
                    <a:pt x="273352" y="98728"/>
                    <a:pt x="272775" y="97863"/>
                  </a:cubicBezTo>
                  <a:cubicBezTo>
                    <a:pt x="272487" y="97286"/>
                    <a:pt x="271910" y="96710"/>
                    <a:pt x="271333" y="96710"/>
                  </a:cubicBezTo>
                  <a:lnTo>
                    <a:pt x="266720" y="96710"/>
                  </a:lnTo>
                  <a:cubicBezTo>
                    <a:pt x="264990" y="96421"/>
                    <a:pt x="263836" y="95268"/>
                    <a:pt x="264413" y="93538"/>
                  </a:cubicBezTo>
                  <a:cubicBezTo>
                    <a:pt x="265855" y="88924"/>
                    <a:pt x="265855" y="83734"/>
                    <a:pt x="264413" y="78832"/>
                  </a:cubicBezTo>
                  <a:cubicBezTo>
                    <a:pt x="263836" y="77390"/>
                    <a:pt x="264701" y="75660"/>
                    <a:pt x="266143" y="75372"/>
                  </a:cubicBezTo>
                  <a:cubicBezTo>
                    <a:pt x="267585" y="74795"/>
                    <a:pt x="269027" y="74219"/>
                    <a:pt x="270468" y="73642"/>
                  </a:cubicBezTo>
                  <a:cubicBezTo>
                    <a:pt x="272487" y="72777"/>
                    <a:pt x="274505" y="71912"/>
                    <a:pt x="276524" y="70759"/>
                  </a:cubicBezTo>
                  <a:cubicBezTo>
                    <a:pt x="277677" y="70182"/>
                    <a:pt x="278542" y="69317"/>
                    <a:pt x="277965" y="67587"/>
                  </a:cubicBezTo>
                  <a:cubicBezTo>
                    <a:pt x="277453" y="66734"/>
                    <a:pt x="276841" y="66486"/>
                    <a:pt x="276187" y="66486"/>
                  </a:cubicBezTo>
                  <a:cubicBezTo>
                    <a:pt x="275735" y="66486"/>
                    <a:pt x="275264" y="66604"/>
                    <a:pt x="274794" y="66722"/>
                  </a:cubicBezTo>
                  <a:cubicBezTo>
                    <a:pt x="271622" y="68452"/>
                    <a:pt x="268162" y="69605"/>
                    <a:pt x="264990" y="70470"/>
                  </a:cubicBezTo>
                  <a:cubicBezTo>
                    <a:pt x="264125" y="60378"/>
                    <a:pt x="264125" y="60378"/>
                    <a:pt x="258070" y="52304"/>
                  </a:cubicBezTo>
                  <a:cubicBezTo>
                    <a:pt x="257205" y="51151"/>
                    <a:pt x="257493" y="49709"/>
                    <a:pt x="258358" y="48844"/>
                  </a:cubicBezTo>
                  <a:cubicBezTo>
                    <a:pt x="260376" y="46826"/>
                    <a:pt x="262683" y="44519"/>
                    <a:pt x="264413" y="42212"/>
                  </a:cubicBezTo>
                  <a:cubicBezTo>
                    <a:pt x="265278" y="41636"/>
                    <a:pt x="265278" y="40194"/>
                    <a:pt x="264413" y="39617"/>
                  </a:cubicBezTo>
                  <a:cubicBezTo>
                    <a:pt x="264125" y="39185"/>
                    <a:pt x="263692" y="38968"/>
                    <a:pt x="263224" y="38968"/>
                  </a:cubicBezTo>
                  <a:cubicBezTo>
                    <a:pt x="262755" y="38968"/>
                    <a:pt x="262251" y="39185"/>
                    <a:pt x="261818" y="39617"/>
                  </a:cubicBezTo>
                  <a:cubicBezTo>
                    <a:pt x="259800" y="41347"/>
                    <a:pt x="257781" y="43366"/>
                    <a:pt x="255763" y="45096"/>
                  </a:cubicBezTo>
                  <a:cubicBezTo>
                    <a:pt x="254856" y="45873"/>
                    <a:pt x="254181" y="46302"/>
                    <a:pt x="253662" y="46302"/>
                  </a:cubicBezTo>
                  <a:cubicBezTo>
                    <a:pt x="253025" y="46302"/>
                    <a:pt x="252620" y="45659"/>
                    <a:pt x="252303" y="44231"/>
                  </a:cubicBezTo>
                  <a:cubicBezTo>
                    <a:pt x="250861" y="39041"/>
                    <a:pt x="247689" y="34715"/>
                    <a:pt x="243076" y="31832"/>
                  </a:cubicBezTo>
                  <a:cubicBezTo>
                    <a:pt x="241346" y="30679"/>
                    <a:pt x="238174" y="30967"/>
                    <a:pt x="237597" y="28372"/>
                  </a:cubicBezTo>
                  <a:cubicBezTo>
                    <a:pt x="237309" y="26065"/>
                    <a:pt x="239615" y="24047"/>
                    <a:pt x="240192" y="22317"/>
                  </a:cubicBezTo>
                  <a:cubicBezTo>
                    <a:pt x="240769" y="20875"/>
                    <a:pt x="241922" y="19145"/>
                    <a:pt x="242499" y="17703"/>
                  </a:cubicBezTo>
                  <a:cubicBezTo>
                    <a:pt x="242787" y="16838"/>
                    <a:pt x="242787" y="16261"/>
                    <a:pt x="242787" y="15396"/>
                  </a:cubicBezTo>
                  <a:cubicBezTo>
                    <a:pt x="242499" y="14820"/>
                    <a:pt x="241922" y="14243"/>
                    <a:pt x="241346" y="13666"/>
                  </a:cubicBezTo>
                  <a:cubicBezTo>
                    <a:pt x="240769" y="13666"/>
                    <a:pt x="240480" y="13666"/>
                    <a:pt x="239904" y="13955"/>
                  </a:cubicBezTo>
                  <a:cubicBezTo>
                    <a:pt x="238462" y="14820"/>
                    <a:pt x="238174" y="16261"/>
                    <a:pt x="237597" y="17703"/>
                  </a:cubicBezTo>
                  <a:cubicBezTo>
                    <a:pt x="235867" y="20586"/>
                    <a:pt x="234425" y="23470"/>
                    <a:pt x="232984" y="26353"/>
                  </a:cubicBezTo>
                  <a:cubicBezTo>
                    <a:pt x="232648" y="26856"/>
                    <a:pt x="232118" y="27164"/>
                    <a:pt x="231564" y="27164"/>
                  </a:cubicBezTo>
                  <a:cubicBezTo>
                    <a:pt x="231164" y="27164"/>
                    <a:pt x="230751" y="27004"/>
                    <a:pt x="230388" y="26642"/>
                  </a:cubicBezTo>
                  <a:cubicBezTo>
                    <a:pt x="229812" y="26065"/>
                    <a:pt x="228947" y="25200"/>
                    <a:pt x="228370" y="24623"/>
                  </a:cubicBezTo>
                  <a:cubicBezTo>
                    <a:pt x="224044" y="19789"/>
                    <a:pt x="217697" y="16975"/>
                    <a:pt x="211311" y="16975"/>
                  </a:cubicBezTo>
                  <a:cubicBezTo>
                    <a:pt x="210461" y="16975"/>
                    <a:pt x="209610" y="17025"/>
                    <a:pt x="208763" y="17126"/>
                  </a:cubicBezTo>
                  <a:lnTo>
                    <a:pt x="205591" y="17126"/>
                  </a:lnTo>
                  <a:cubicBezTo>
                    <a:pt x="201554" y="17126"/>
                    <a:pt x="200977" y="16838"/>
                    <a:pt x="200112" y="12801"/>
                  </a:cubicBezTo>
                  <a:cubicBezTo>
                    <a:pt x="199824" y="11071"/>
                    <a:pt x="199535" y="9341"/>
                    <a:pt x="199247" y="7611"/>
                  </a:cubicBezTo>
                  <a:cubicBezTo>
                    <a:pt x="199247" y="6746"/>
                    <a:pt x="199535" y="5881"/>
                    <a:pt x="199247" y="4728"/>
                  </a:cubicBezTo>
                  <a:cubicBezTo>
                    <a:pt x="199247" y="3286"/>
                    <a:pt x="198670" y="2132"/>
                    <a:pt x="196940" y="2132"/>
                  </a:cubicBezTo>
                  <a:cubicBezTo>
                    <a:pt x="195499" y="2421"/>
                    <a:pt x="195210" y="3574"/>
                    <a:pt x="195210" y="5016"/>
                  </a:cubicBezTo>
                  <a:lnTo>
                    <a:pt x="195210" y="9629"/>
                  </a:lnTo>
                  <a:cubicBezTo>
                    <a:pt x="195210" y="10783"/>
                    <a:pt x="195210" y="11936"/>
                    <a:pt x="194634" y="13090"/>
                  </a:cubicBezTo>
                  <a:cubicBezTo>
                    <a:pt x="194201" y="13234"/>
                    <a:pt x="193841" y="13306"/>
                    <a:pt x="193480" y="13306"/>
                  </a:cubicBezTo>
                  <a:cubicBezTo>
                    <a:pt x="193120" y="13306"/>
                    <a:pt x="192759" y="13234"/>
                    <a:pt x="192327" y="13090"/>
                  </a:cubicBezTo>
                  <a:cubicBezTo>
                    <a:pt x="190267" y="12575"/>
                    <a:pt x="188134" y="12317"/>
                    <a:pt x="185993" y="12317"/>
                  </a:cubicBezTo>
                  <a:cubicBezTo>
                    <a:pt x="182139" y="12317"/>
                    <a:pt x="178260" y="13151"/>
                    <a:pt x="174738" y="14820"/>
                  </a:cubicBezTo>
                  <a:cubicBezTo>
                    <a:pt x="173873" y="15108"/>
                    <a:pt x="173008" y="15396"/>
                    <a:pt x="171854" y="15685"/>
                  </a:cubicBezTo>
                  <a:cubicBezTo>
                    <a:pt x="171323" y="15817"/>
                    <a:pt x="170854" y="15889"/>
                    <a:pt x="170431" y="15889"/>
                  </a:cubicBezTo>
                  <a:cubicBezTo>
                    <a:pt x="169017" y="15889"/>
                    <a:pt x="168129" y="15087"/>
                    <a:pt x="167241" y="13090"/>
                  </a:cubicBezTo>
                  <a:cubicBezTo>
                    <a:pt x="166664" y="11359"/>
                    <a:pt x="166376" y="9341"/>
                    <a:pt x="165511" y="7611"/>
                  </a:cubicBezTo>
                  <a:cubicBezTo>
                    <a:pt x="164646" y="5304"/>
                    <a:pt x="163781" y="3574"/>
                    <a:pt x="162627" y="1556"/>
                  </a:cubicBezTo>
                  <a:cubicBezTo>
                    <a:pt x="162205" y="1134"/>
                    <a:pt x="161628" y="866"/>
                    <a:pt x="161123" y="866"/>
                  </a:cubicBezTo>
                  <a:cubicBezTo>
                    <a:pt x="160939" y="866"/>
                    <a:pt x="160763" y="902"/>
                    <a:pt x="160609" y="979"/>
                  </a:cubicBezTo>
                  <a:cubicBezTo>
                    <a:pt x="159744" y="1267"/>
                    <a:pt x="159456" y="1844"/>
                    <a:pt x="159456" y="2709"/>
                  </a:cubicBezTo>
                  <a:cubicBezTo>
                    <a:pt x="159456" y="4151"/>
                    <a:pt x="160032" y="5593"/>
                    <a:pt x="160609" y="7034"/>
                  </a:cubicBezTo>
                  <a:cubicBezTo>
                    <a:pt x="161186" y="8764"/>
                    <a:pt x="162339" y="10494"/>
                    <a:pt x="161474" y="13090"/>
                  </a:cubicBezTo>
                  <a:cubicBezTo>
                    <a:pt x="160444" y="13043"/>
                    <a:pt x="159407" y="13019"/>
                    <a:pt x="158365" y="13019"/>
                  </a:cubicBezTo>
                  <a:cubicBezTo>
                    <a:pt x="152985" y="13019"/>
                    <a:pt x="147469" y="13659"/>
                    <a:pt x="142155" y="15108"/>
                  </a:cubicBezTo>
                  <a:cubicBezTo>
                    <a:pt x="141001" y="12224"/>
                    <a:pt x="140136" y="9341"/>
                    <a:pt x="138983" y="6458"/>
                  </a:cubicBezTo>
                  <a:cubicBezTo>
                    <a:pt x="137830" y="4439"/>
                    <a:pt x="136965" y="2421"/>
                    <a:pt x="135523" y="691"/>
                  </a:cubicBezTo>
                  <a:cubicBezTo>
                    <a:pt x="135312" y="269"/>
                    <a:pt x="134792" y="1"/>
                    <a:pt x="13430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13"/>
            <p:cNvSpPr/>
            <p:nvPr/>
          </p:nvSpPr>
          <p:spPr>
            <a:xfrm>
              <a:off x="3280150" y="1884850"/>
              <a:ext cx="2840225" cy="1921500"/>
            </a:xfrm>
            <a:custGeom>
              <a:avLst/>
              <a:gdLst/>
              <a:ahLst/>
              <a:cxnLst/>
              <a:rect l="l" t="t" r="r" b="b"/>
              <a:pathLst>
                <a:path w="113609" h="76860" extrusionOk="0">
                  <a:moveTo>
                    <a:pt x="54401" y="4045"/>
                  </a:moveTo>
                  <a:cubicBezTo>
                    <a:pt x="57497" y="4045"/>
                    <a:pt x="60611" y="4275"/>
                    <a:pt x="63725" y="4737"/>
                  </a:cubicBezTo>
                  <a:cubicBezTo>
                    <a:pt x="73529" y="6178"/>
                    <a:pt x="83044" y="9638"/>
                    <a:pt x="91694" y="14540"/>
                  </a:cubicBezTo>
                  <a:cubicBezTo>
                    <a:pt x="93713" y="15694"/>
                    <a:pt x="95731" y="17135"/>
                    <a:pt x="97461" y="18577"/>
                  </a:cubicBezTo>
                  <a:cubicBezTo>
                    <a:pt x="104382" y="23479"/>
                    <a:pt x="107842" y="31841"/>
                    <a:pt x="106688" y="40203"/>
                  </a:cubicBezTo>
                  <a:cubicBezTo>
                    <a:pt x="105535" y="54332"/>
                    <a:pt x="100345" y="61829"/>
                    <a:pt x="87369" y="67307"/>
                  </a:cubicBezTo>
                  <a:cubicBezTo>
                    <a:pt x="78735" y="70665"/>
                    <a:pt x="69702" y="72427"/>
                    <a:pt x="60602" y="72427"/>
                  </a:cubicBezTo>
                  <a:cubicBezTo>
                    <a:pt x="58761" y="72427"/>
                    <a:pt x="56918" y="72355"/>
                    <a:pt x="55075" y="72209"/>
                  </a:cubicBezTo>
                  <a:cubicBezTo>
                    <a:pt x="47289" y="71633"/>
                    <a:pt x="39792" y="70479"/>
                    <a:pt x="32295" y="68461"/>
                  </a:cubicBezTo>
                  <a:cubicBezTo>
                    <a:pt x="29412" y="67596"/>
                    <a:pt x="26528" y="66731"/>
                    <a:pt x="23933" y="66154"/>
                  </a:cubicBezTo>
                  <a:cubicBezTo>
                    <a:pt x="18455" y="65289"/>
                    <a:pt x="13553" y="62406"/>
                    <a:pt x="9804" y="58369"/>
                  </a:cubicBezTo>
                  <a:cubicBezTo>
                    <a:pt x="7209" y="55774"/>
                    <a:pt x="5479" y="52602"/>
                    <a:pt x="5191" y="49142"/>
                  </a:cubicBezTo>
                  <a:cubicBezTo>
                    <a:pt x="4903" y="43952"/>
                    <a:pt x="5768" y="39050"/>
                    <a:pt x="8074" y="34725"/>
                  </a:cubicBezTo>
                  <a:cubicBezTo>
                    <a:pt x="9804" y="31264"/>
                    <a:pt x="11823" y="28093"/>
                    <a:pt x="14706" y="25209"/>
                  </a:cubicBezTo>
                  <a:cubicBezTo>
                    <a:pt x="19031" y="20884"/>
                    <a:pt x="23645" y="16559"/>
                    <a:pt x="27970" y="12234"/>
                  </a:cubicBezTo>
                  <a:cubicBezTo>
                    <a:pt x="31430" y="9062"/>
                    <a:pt x="35755" y="6755"/>
                    <a:pt x="40657" y="5602"/>
                  </a:cubicBezTo>
                  <a:cubicBezTo>
                    <a:pt x="45155" y="4564"/>
                    <a:pt x="49757" y="4045"/>
                    <a:pt x="54401" y="4045"/>
                  </a:cubicBezTo>
                  <a:close/>
                  <a:moveTo>
                    <a:pt x="56031" y="1"/>
                  </a:moveTo>
                  <a:cubicBezTo>
                    <a:pt x="50307" y="1"/>
                    <a:pt x="44574" y="730"/>
                    <a:pt x="38927" y="2142"/>
                  </a:cubicBezTo>
                  <a:cubicBezTo>
                    <a:pt x="34890" y="3007"/>
                    <a:pt x="31142" y="4737"/>
                    <a:pt x="27970" y="7043"/>
                  </a:cubicBezTo>
                  <a:cubicBezTo>
                    <a:pt x="20761" y="12810"/>
                    <a:pt x="14418" y="19442"/>
                    <a:pt x="8363" y="26651"/>
                  </a:cubicBezTo>
                  <a:cubicBezTo>
                    <a:pt x="4326" y="31264"/>
                    <a:pt x="2019" y="36743"/>
                    <a:pt x="1154" y="42798"/>
                  </a:cubicBezTo>
                  <a:cubicBezTo>
                    <a:pt x="1" y="48277"/>
                    <a:pt x="1154" y="54044"/>
                    <a:pt x="4326" y="58657"/>
                  </a:cubicBezTo>
                  <a:cubicBezTo>
                    <a:pt x="7786" y="63271"/>
                    <a:pt x="10669" y="67884"/>
                    <a:pt x="16725" y="69903"/>
                  </a:cubicBezTo>
                  <a:cubicBezTo>
                    <a:pt x="18961" y="70648"/>
                    <a:pt x="20984" y="72036"/>
                    <a:pt x="23346" y="72036"/>
                  </a:cubicBezTo>
                  <a:cubicBezTo>
                    <a:pt x="23724" y="72036"/>
                    <a:pt x="24112" y="72001"/>
                    <a:pt x="24510" y="71921"/>
                  </a:cubicBezTo>
                  <a:cubicBezTo>
                    <a:pt x="26240" y="71921"/>
                    <a:pt x="27970" y="72209"/>
                    <a:pt x="29700" y="72786"/>
                  </a:cubicBezTo>
                  <a:cubicBezTo>
                    <a:pt x="36620" y="74228"/>
                    <a:pt x="43541" y="75381"/>
                    <a:pt x="50461" y="76246"/>
                  </a:cubicBezTo>
                  <a:cubicBezTo>
                    <a:pt x="53605" y="76660"/>
                    <a:pt x="56749" y="76860"/>
                    <a:pt x="59886" y="76860"/>
                  </a:cubicBezTo>
                  <a:cubicBezTo>
                    <a:pt x="67682" y="76860"/>
                    <a:pt x="75436" y="75624"/>
                    <a:pt x="83044" y="73363"/>
                  </a:cubicBezTo>
                  <a:cubicBezTo>
                    <a:pt x="89388" y="71633"/>
                    <a:pt x="95155" y="68461"/>
                    <a:pt x="100345" y="64424"/>
                  </a:cubicBezTo>
                  <a:cubicBezTo>
                    <a:pt x="104382" y="61252"/>
                    <a:pt x="107553" y="56639"/>
                    <a:pt x="108707" y="51449"/>
                  </a:cubicBezTo>
                  <a:cubicBezTo>
                    <a:pt x="109283" y="49142"/>
                    <a:pt x="109860" y="47123"/>
                    <a:pt x="110437" y="44817"/>
                  </a:cubicBezTo>
                  <a:cubicBezTo>
                    <a:pt x="113609" y="32129"/>
                    <a:pt x="107842" y="18866"/>
                    <a:pt x="96596" y="12522"/>
                  </a:cubicBezTo>
                  <a:cubicBezTo>
                    <a:pt x="88234" y="7332"/>
                    <a:pt x="79584" y="3872"/>
                    <a:pt x="70357" y="1565"/>
                  </a:cubicBezTo>
                  <a:cubicBezTo>
                    <a:pt x="65623" y="513"/>
                    <a:pt x="60830" y="1"/>
                    <a:pt x="56031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13"/>
            <p:cNvSpPr/>
            <p:nvPr/>
          </p:nvSpPr>
          <p:spPr>
            <a:xfrm>
              <a:off x="1427525" y="2098925"/>
              <a:ext cx="1715700" cy="1156600"/>
            </a:xfrm>
            <a:custGeom>
              <a:avLst/>
              <a:gdLst/>
              <a:ahLst/>
              <a:cxnLst/>
              <a:rect l="l" t="t" r="r" b="b"/>
              <a:pathLst>
                <a:path w="68628" h="46264" extrusionOk="0">
                  <a:moveTo>
                    <a:pt x="32071" y="4676"/>
                  </a:moveTo>
                  <a:cubicBezTo>
                    <a:pt x="36286" y="4676"/>
                    <a:pt x="40517" y="5117"/>
                    <a:pt x="44694" y="5977"/>
                  </a:cubicBezTo>
                  <a:cubicBezTo>
                    <a:pt x="48731" y="6842"/>
                    <a:pt x="52480" y="8572"/>
                    <a:pt x="55652" y="11168"/>
                  </a:cubicBezTo>
                  <a:cubicBezTo>
                    <a:pt x="57670" y="12609"/>
                    <a:pt x="59400" y="14628"/>
                    <a:pt x="60553" y="16934"/>
                  </a:cubicBezTo>
                  <a:cubicBezTo>
                    <a:pt x="64302" y="23278"/>
                    <a:pt x="63149" y="27892"/>
                    <a:pt x="58823" y="31640"/>
                  </a:cubicBezTo>
                  <a:cubicBezTo>
                    <a:pt x="52051" y="37945"/>
                    <a:pt x="44333" y="42170"/>
                    <a:pt x="35363" y="42170"/>
                  </a:cubicBezTo>
                  <a:cubicBezTo>
                    <a:pt x="33258" y="42170"/>
                    <a:pt x="31083" y="41937"/>
                    <a:pt x="28835" y="41444"/>
                  </a:cubicBezTo>
                  <a:cubicBezTo>
                    <a:pt x="22780" y="40002"/>
                    <a:pt x="17302" y="38272"/>
                    <a:pt x="11823" y="35677"/>
                  </a:cubicBezTo>
                  <a:cubicBezTo>
                    <a:pt x="8940" y="34812"/>
                    <a:pt x="6921" y="32217"/>
                    <a:pt x="6633" y="29045"/>
                  </a:cubicBezTo>
                  <a:lnTo>
                    <a:pt x="5191" y="20395"/>
                  </a:lnTo>
                  <a:cubicBezTo>
                    <a:pt x="4614" y="15493"/>
                    <a:pt x="7210" y="10879"/>
                    <a:pt x="11535" y="8572"/>
                  </a:cubicBezTo>
                  <a:cubicBezTo>
                    <a:pt x="12688" y="7996"/>
                    <a:pt x="13842" y="7419"/>
                    <a:pt x="15283" y="7131"/>
                  </a:cubicBezTo>
                  <a:cubicBezTo>
                    <a:pt x="20744" y="5476"/>
                    <a:pt x="26394" y="4676"/>
                    <a:pt x="32071" y="4676"/>
                  </a:cubicBezTo>
                  <a:close/>
                  <a:moveTo>
                    <a:pt x="32115" y="1"/>
                  </a:moveTo>
                  <a:cubicBezTo>
                    <a:pt x="25881" y="1"/>
                    <a:pt x="19629" y="1015"/>
                    <a:pt x="13553" y="3094"/>
                  </a:cubicBezTo>
                  <a:cubicBezTo>
                    <a:pt x="4326" y="5977"/>
                    <a:pt x="1" y="12609"/>
                    <a:pt x="866" y="22413"/>
                  </a:cubicBezTo>
                  <a:cubicBezTo>
                    <a:pt x="1154" y="23855"/>
                    <a:pt x="1443" y="25296"/>
                    <a:pt x="1731" y="27027"/>
                  </a:cubicBezTo>
                  <a:cubicBezTo>
                    <a:pt x="2019" y="28468"/>
                    <a:pt x="2019" y="30487"/>
                    <a:pt x="1731" y="32217"/>
                  </a:cubicBezTo>
                  <a:cubicBezTo>
                    <a:pt x="866" y="33658"/>
                    <a:pt x="1731" y="35677"/>
                    <a:pt x="3461" y="36542"/>
                  </a:cubicBezTo>
                  <a:cubicBezTo>
                    <a:pt x="4903" y="37695"/>
                    <a:pt x="6345" y="38560"/>
                    <a:pt x="7786" y="39137"/>
                  </a:cubicBezTo>
                  <a:cubicBezTo>
                    <a:pt x="13553" y="40867"/>
                    <a:pt x="18455" y="43751"/>
                    <a:pt x="23357" y="44616"/>
                  </a:cubicBezTo>
                  <a:cubicBezTo>
                    <a:pt x="27064" y="45720"/>
                    <a:pt x="30858" y="46263"/>
                    <a:pt x="34619" y="46263"/>
                  </a:cubicBezTo>
                  <a:cubicBezTo>
                    <a:pt x="44609" y="46263"/>
                    <a:pt x="54375" y="42432"/>
                    <a:pt x="61707" y="35100"/>
                  </a:cubicBezTo>
                  <a:cubicBezTo>
                    <a:pt x="67762" y="29910"/>
                    <a:pt x="68627" y="21260"/>
                    <a:pt x="64302" y="14628"/>
                  </a:cubicBezTo>
                  <a:cubicBezTo>
                    <a:pt x="60265" y="8284"/>
                    <a:pt x="54210" y="3959"/>
                    <a:pt x="47001" y="1941"/>
                  </a:cubicBezTo>
                  <a:cubicBezTo>
                    <a:pt x="42120" y="656"/>
                    <a:pt x="37123" y="1"/>
                    <a:pt x="3211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3734300" y="2313225"/>
              <a:ext cx="2032850" cy="1132325"/>
            </a:xfrm>
            <a:custGeom>
              <a:avLst/>
              <a:gdLst/>
              <a:ahLst/>
              <a:cxnLst/>
              <a:rect l="l" t="t" r="r" b="b"/>
              <a:pathLst>
                <a:path w="81314" h="45293" extrusionOk="0">
                  <a:moveTo>
                    <a:pt x="47522" y="4123"/>
                  </a:moveTo>
                  <a:cubicBezTo>
                    <a:pt x="51216" y="4123"/>
                    <a:pt x="54922" y="4618"/>
                    <a:pt x="58534" y="5767"/>
                  </a:cubicBezTo>
                  <a:cubicBezTo>
                    <a:pt x="62860" y="6632"/>
                    <a:pt x="66608" y="8074"/>
                    <a:pt x="70357" y="10669"/>
                  </a:cubicBezTo>
                  <a:cubicBezTo>
                    <a:pt x="71798" y="11823"/>
                    <a:pt x="73240" y="13264"/>
                    <a:pt x="74393" y="14706"/>
                  </a:cubicBezTo>
                  <a:cubicBezTo>
                    <a:pt x="76989" y="17878"/>
                    <a:pt x="76989" y="22203"/>
                    <a:pt x="74682" y="25375"/>
                  </a:cubicBezTo>
                  <a:cubicBezTo>
                    <a:pt x="71510" y="30565"/>
                    <a:pt x="66320" y="34890"/>
                    <a:pt x="60265" y="36909"/>
                  </a:cubicBezTo>
                  <a:cubicBezTo>
                    <a:pt x="52985" y="39638"/>
                    <a:pt x="45168" y="40932"/>
                    <a:pt x="37237" y="40932"/>
                  </a:cubicBezTo>
                  <a:cubicBezTo>
                    <a:pt x="35114" y="40932"/>
                    <a:pt x="32984" y="40840"/>
                    <a:pt x="30853" y="40657"/>
                  </a:cubicBezTo>
                  <a:cubicBezTo>
                    <a:pt x="28258" y="40657"/>
                    <a:pt x="25951" y="39504"/>
                    <a:pt x="24221" y="37774"/>
                  </a:cubicBezTo>
                  <a:cubicBezTo>
                    <a:pt x="23068" y="36332"/>
                    <a:pt x="20473" y="35755"/>
                    <a:pt x="18454" y="34602"/>
                  </a:cubicBezTo>
                  <a:cubicBezTo>
                    <a:pt x="15859" y="33160"/>
                    <a:pt x="13264" y="31718"/>
                    <a:pt x="10669" y="29988"/>
                  </a:cubicBezTo>
                  <a:cubicBezTo>
                    <a:pt x="4902" y="27105"/>
                    <a:pt x="4902" y="18743"/>
                    <a:pt x="10669" y="15859"/>
                  </a:cubicBezTo>
                  <a:cubicBezTo>
                    <a:pt x="14129" y="13553"/>
                    <a:pt x="17589" y="11823"/>
                    <a:pt x="21338" y="10093"/>
                  </a:cubicBezTo>
                  <a:cubicBezTo>
                    <a:pt x="27105" y="7786"/>
                    <a:pt x="33160" y="6056"/>
                    <a:pt x="39215" y="4902"/>
                  </a:cubicBezTo>
                  <a:cubicBezTo>
                    <a:pt x="41946" y="4406"/>
                    <a:pt x="44731" y="4123"/>
                    <a:pt x="47522" y="4123"/>
                  </a:cubicBezTo>
                  <a:close/>
                  <a:moveTo>
                    <a:pt x="49596" y="0"/>
                  </a:moveTo>
                  <a:cubicBezTo>
                    <a:pt x="34890" y="0"/>
                    <a:pt x="20473" y="4326"/>
                    <a:pt x="8074" y="12399"/>
                  </a:cubicBezTo>
                  <a:cubicBezTo>
                    <a:pt x="0" y="17301"/>
                    <a:pt x="289" y="28835"/>
                    <a:pt x="8362" y="33448"/>
                  </a:cubicBezTo>
                  <a:cubicBezTo>
                    <a:pt x="10957" y="34314"/>
                    <a:pt x="13264" y="36044"/>
                    <a:pt x="15283" y="38062"/>
                  </a:cubicBezTo>
                  <a:cubicBezTo>
                    <a:pt x="17301" y="41522"/>
                    <a:pt x="21050" y="43541"/>
                    <a:pt x="25086" y="44117"/>
                  </a:cubicBezTo>
                  <a:cubicBezTo>
                    <a:pt x="29194" y="44904"/>
                    <a:pt x="33354" y="45293"/>
                    <a:pt x="37503" y="45293"/>
                  </a:cubicBezTo>
                  <a:cubicBezTo>
                    <a:pt x="47044" y="45293"/>
                    <a:pt x="56525" y="43235"/>
                    <a:pt x="65166" y="39215"/>
                  </a:cubicBezTo>
                  <a:cubicBezTo>
                    <a:pt x="70933" y="36620"/>
                    <a:pt x="75835" y="32295"/>
                    <a:pt x="79007" y="26817"/>
                  </a:cubicBezTo>
                  <a:cubicBezTo>
                    <a:pt x="81314" y="23068"/>
                    <a:pt x="81314" y="18455"/>
                    <a:pt x="79295" y="14706"/>
                  </a:cubicBezTo>
                  <a:cubicBezTo>
                    <a:pt x="77854" y="11534"/>
                    <a:pt x="75547" y="8651"/>
                    <a:pt x="72663" y="6921"/>
                  </a:cubicBezTo>
                  <a:cubicBezTo>
                    <a:pt x="68627" y="4326"/>
                    <a:pt x="64013" y="2307"/>
                    <a:pt x="59399" y="1442"/>
                  </a:cubicBezTo>
                  <a:cubicBezTo>
                    <a:pt x="56228" y="577"/>
                    <a:pt x="53056" y="0"/>
                    <a:pt x="4959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13"/>
            <p:cNvSpPr/>
            <p:nvPr/>
          </p:nvSpPr>
          <p:spPr>
            <a:xfrm>
              <a:off x="1816800" y="2388200"/>
              <a:ext cx="908325" cy="594200"/>
            </a:xfrm>
            <a:custGeom>
              <a:avLst/>
              <a:gdLst/>
              <a:ahLst/>
              <a:cxnLst/>
              <a:rect l="l" t="t" r="r" b="b"/>
              <a:pathLst>
                <a:path w="36333" h="23768" extrusionOk="0">
                  <a:moveTo>
                    <a:pt x="17301" y="4498"/>
                  </a:moveTo>
                  <a:cubicBezTo>
                    <a:pt x="18887" y="4498"/>
                    <a:pt x="20473" y="4787"/>
                    <a:pt x="21915" y="5363"/>
                  </a:cubicBezTo>
                  <a:cubicBezTo>
                    <a:pt x="25375" y="5940"/>
                    <a:pt x="28258" y="7670"/>
                    <a:pt x="30277" y="10265"/>
                  </a:cubicBezTo>
                  <a:cubicBezTo>
                    <a:pt x="31430" y="11707"/>
                    <a:pt x="31142" y="14014"/>
                    <a:pt x="29700" y="15167"/>
                  </a:cubicBezTo>
                  <a:cubicBezTo>
                    <a:pt x="26125" y="18072"/>
                    <a:pt x="21857" y="19592"/>
                    <a:pt x="17433" y="19592"/>
                  </a:cubicBezTo>
                  <a:cubicBezTo>
                    <a:pt x="16148" y="19592"/>
                    <a:pt x="14851" y="19464"/>
                    <a:pt x="13553" y="19204"/>
                  </a:cubicBezTo>
                  <a:cubicBezTo>
                    <a:pt x="8651" y="18051"/>
                    <a:pt x="8363" y="17762"/>
                    <a:pt x="8074" y="13725"/>
                  </a:cubicBezTo>
                  <a:cubicBezTo>
                    <a:pt x="7209" y="9977"/>
                    <a:pt x="9228" y="6517"/>
                    <a:pt x="12688" y="5363"/>
                  </a:cubicBezTo>
                  <a:cubicBezTo>
                    <a:pt x="14129" y="4787"/>
                    <a:pt x="15715" y="4498"/>
                    <a:pt x="17301" y="4498"/>
                  </a:cubicBezTo>
                  <a:close/>
                  <a:moveTo>
                    <a:pt x="18006" y="0"/>
                  </a:moveTo>
                  <a:cubicBezTo>
                    <a:pt x="16610" y="0"/>
                    <a:pt x="15212" y="150"/>
                    <a:pt x="13841" y="462"/>
                  </a:cubicBezTo>
                  <a:cubicBezTo>
                    <a:pt x="8939" y="1038"/>
                    <a:pt x="4902" y="4498"/>
                    <a:pt x="3461" y="9112"/>
                  </a:cubicBezTo>
                  <a:cubicBezTo>
                    <a:pt x="3172" y="11130"/>
                    <a:pt x="2307" y="12860"/>
                    <a:pt x="1154" y="14591"/>
                  </a:cubicBezTo>
                  <a:cubicBezTo>
                    <a:pt x="1" y="16032"/>
                    <a:pt x="866" y="17474"/>
                    <a:pt x="2019" y="18627"/>
                  </a:cubicBezTo>
                  <a:cubicBezTo>
                    <a:pt x="4614" y="20646"/>
                    <a:pt x="7786" y="22087"/>
                    <a:pt x="10958" y="22953"/>
                  </a:cubicBezTo>
                  <a:cubicBezTo>
                    <a:pt x="13054" y="23496"/>
                    <a:pt x="15192" y="23768"/>
                    <a:pt x="17309" y="23768"/>
                  </a:cubicBezTo>
                  <a:cubicBezTo>
                    <a:pt x="23058" y="23768"/>
                    <a:pt x="28658" y="21766"/>
                    <a:pt x="32872" y="17762"/>
                  </a:cubicBezTo>
                  <a:cubicBezTo>
                    <a:pt x="35467" y="16032"/>
                    <a:pt x="36332" y="12572"/>
                    <a:pt x="34890" y="9689"/>
                  </a:cubicBezTo>
                  <a:cubicBezTo>
                    <a:pt x="34025" y="8247"/>
                    <a:pt x="33160" y="6805"/>
                    <a:pt x="31719" y="5363"/>
                  </a:cubicBezTo>
                  <a:cubicBezTo>
                    <a:pt x="28102" y="1973"/>
                    <a:pt x="23068" y="0"/>
                    <a:pt x="1800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3"/>
            <p:cNvSpPr/>
            <p:nvPr/>
          </p:nvSpPr>
          <p:spPr>
            <a:xfrm>
              <a:off x="4484000" y="2731325"/>
              <a:ext cx="756925" cy="386500"/>
            </a:xfrm>
            <a:custGeom>
              <a:avLst/>
              <a:gdLst/>
              <a:ahLst/>
              <a:cxnLst/>
              <a:rect l="l" t="t" r="r" b="b"/>
              <a:pathLst>
                <a:path w="30277" h="15460" extrusionOk="0">
                  <a:moveTo>
                    <a:pt x="20761" y="4902"/>
                  </a:moveTo>
                  <a:cubicBezTo>
                    <a:pt x="21049" y="4902"/>
                    <a:pt x="21626" y="5479"/>
                    <a:pt x="21915" y="5767"/>
                  </a:cubicBezTo>
                  <a:cubicBezTo>
                    <a:pt x="22203" y="6344"/>
                    <a:pt x="22203" y="7209"/>
                    <a:pt x="21626" y="7786"/>
                  </a:cubicBezTo>
                  <a:cubicBezTo>
                    <a:pt x="17993" y="10121"/>
                    <a:pt x="13893" y="11289"/>
                    <a:pt x="9746" y="11289"/>
                  </a:cubicBezTo>
                  <a:cubicBezTo>
                    <a:pt x="9285" y="11289"/>
                    <a:pt x="8824" y="11275"/>
                    <a:pt x="8362" y="11246"/>
                  </a:cubicBezTo>
                  <a:cubicBezTo>
                    <a:pt x="7786" y="10669"/>
                    <a:pt x="6921" y="10958"/>
                    <a:pt x="7209" y="10381"/>
                  </a:cubicBezTo>
                  <a:cubicBezTo>
                    <a:pt x="7209" y="9804"/>
                    <a:pt x="7497" y="8939"/>
                    <a:pt x="8074" y="8651"/>
                  </a:cubicBezTo>
                  <a:cubicBezTo>
                    <a:pt x="11822" y="6632"/>
                    <a:pt x="16148" y="5479"/>
                    <a:pt x="20761" y="4902"/>
                  </a:cubicBezTo>
                  <a:close/>
                  <a:moveTo>
                    <a:pt x="23933" y="0"/>
                  </a:moveTo>
                  <a:cubicBezTo>
                    <a:pt x="17301" y="577"/>
                    <a:pt x="10957" y="2019"/>
                    <a:pt x="5190" y="4902"/>
                  </a:cubicBezTo>
                  <a:cubicBezTo>
                    <a:pt x="3460" y="5479"/>
                    <a:pt x="2307" y="6921"/>
                    <a:pt x="1442" y="8362"/>
                  </a:cubicBezTo>
                  <a:cubicBezTo>
                    <a:pt x="0" y="10093"/>
                    <a:pt x="577" y="12399"/>
                    <a:pt x="2307" y="13553"/>
                  </a:cubicBezTo>
                  <a:cubicBezTo>
                    <a:pt x="3460" y="14418"/>
                    <a:pt x="4325" y="14706"/>
                    <a:pt x="5479" y="15283"/>
                  </a:cubicBezTo>
                  <a:cubicBezTo>
                    <a:pt x="6619" y="15401"/>
                    <a:pt x="7759" y="15460"/>
                    <a:pt x="8895" y="15460"/>
                  </a:cubicBezTo>
                  <a:cubicBezTo>
                    <a:pt x="16084" y="15460"/>
                    <a:pt x="23068" y="13094"/>
                    <a:pt x="28546" y="8362"/>
                  </a:cubicBezTo>
                  <a:cubicBezTo>
                    <a:pt x="29988" y="7209"/>
                    <a:pt x="30277" y="4902"/>
                    <a:pt x="29123" y="3461"/>
                  </a:cubicBezTo>
                  <a:cubicBezTo>
                    <a:pt x="28258" y="1154"/>
                    <a:pt x="26240" y="0"/>
                    <a:pt x="2393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61947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0EEE158-F21B-49D9-BCE7-BD41E01D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D744207-3D7A-435B-92D8-520197272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A126116-FFC7-4131-BB8F-310EB95F3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E4C20-0DAA-4A4D-BD56-DBBCBB9D53AB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152A8E2-5CA3-4334-AD0C-667FDA039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60245A-963E-43C2-BB39-2D06CDB9A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469F0-8F65-4CE2-AEEE-F5B4CDCBE20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74880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1" name="Google Shape;791;p28"/>
          <p:cNvGrpSpPr/>
          <p:nvPr/>
        </p:nvGrpSpPr>
        <p:grpSpPr>
          <a:xfrm rot="-556460">
            <a:off x="1978440" y="4818863"/>
            <a:ext cx="1120880" cy="1779099"/>
            <a:chOff x="2190225" y="236575"/>
            <a:chExt cx="3165475" cy="5024350"/>
          </a:xfrm>
        </p:grpSpPr>
        <p:sp>
          <p:nvSpPr>
            <p:cNvPr id="792" name="Google Shape;792;p28"/>
            <p:cNvSpPr/>
            <p:nvPr/>
          </p:nvSpPr>
          <p:spPr>
            <a:xfrm>
              <a:off x="2887500" y="2847125"/>
              <a:ext cx="1727750" cy="1964200"/>
            </a:xfrm>
            <a:custGeom>
              <a:avLst/>
              <a:gdLst/>
              <a:ahLst/>
              <a:cxnLst/>
              <a:rect l="l" t="t" r="r" b="b"/>
              <a:pathLst>
                <a:path w="69110" h="78568" extrusionOk="0">
                  <a:moveTo>
                    <a:pt x="38308" y="1"/>
                  </a:moveTo>
                  <a:cubicBezTo>
                    <a:pt x="37800" y="1"/>
                    <a:pt x="37289" y="15"/>
                    <a:pt x="36776" y="45"/>
                  </a:cubicBezTo>
                  <a:cubicBezTo>
                    <a:pt x="28973" y="268"/>
                    <a:pt x="21372" y="1699"/>
                    <a:pt x="14153" y="4156"/>
                  </a:cubicBezTo>
                  <a:lnTo>
                    <a:pt x="14153" y="4156"/>
                  </a:lnTo>
                  <a:cubicBezTo>
                    <a:pt x="14608" y="3356"/>
                    <a:pt x="15074" y="2561"/>
                    <a:pt x="15550" y="1773"/>
                  </a:cubicBezTo>
                  <a:lnTo>
                    <a:pt x="15550" y="1773"/>
                  </a:lnTo>
                  <a:lnTo>
                    <a:pt x="11847" y="4981"/>
                  </a:lnTo>
                  <a:cubicBezTo>
                    <a:pt x="12612" y="4695"/>
                    <a:pt x="13380" y="4420"/>
                    <a:pt x="14153" y="4156"/>
                  </a:cubicBezTo>
                  <a:lnTo>
                    <a:pt x="14153" y="4156"/>
                  </a:lnTo>
                  <a:cubicBezTo>
                    <a:pt x="6353" y="17885"/>
                    <a:pt x="1673" y="33303"/>
                    <a:pt x="741" y="49162"/>
                  </a:cubicBezTo>
                  <a:cubicBezTo>
                    <a:pt x="0" y="54345"/>
                    <a:pt x="741" y="59775"/>
                    <a:pt x="2715" y="64465"/>
                  </a:cubicBezTo>
                  <a:cubicBezTo>
                    <a:pt x="5677" y="69648"/>
                    <a:pt x="10366" y="73597"/>
                    <a:pt x="16043" y="75325"/>
                  </a:cubicBezTo>
                  <a:cubicBezTo>
                    <a:pt x="21720" y="77053"/>
                    <a:pt x="27644" y="77793"/>
                    <a:pt x="33321" y="78040"/>
                  </a:cubicBezTo>
                  <a:cubicBezTo>
                    <a:pt x="36299" y="78383"/>
                    <a:pt x="39277" y="78568"/>
                    <a:pt x="42231" y="78568"/>
                  </a:cubicBezTo>
                  <a:cubicBezTo>
                    <a:pt x="45641" y="78568"/>
                    <a:pt x="49019" y="78322"/>
                    <a:pt x="52326" y="77793"/>
                  </a:cubicBezTo>
                  <a:cubicBezTo>
                    <a:pt x="58496" y="76559"/>
                    <a:pt x="63926" y="72363"/>
                    <a:pt x="66888" y="66933"/>
                  </a:cubicBezTo>
                  <a:cubicBezTo>
                    <a:pt x="68616" y="62243"/>
                    <a:pt x="69109" y="57307"/>
                    <a:pt x="68616" y="52371"/>
                  </a:cubicBezTo>
                  <a:cubicBezTo>
                    <a:pt x="67875" y="43732"/>
                    <a:pt x="66888" y="35093"/>
                    <a:pt x="65407" y="26701"/>
                  </a:cubicBezTo>
                  <a:cubicBezTo>
                    <a:pt x="64667" y="20531"/>
                    <a:pt x="62692" y="14854"/>
                    <a:pt x="59237" y="9918"/>
                  </a:cubicBezTo>
                  <a:cubicBezTo>
                    <a:pt x="53897" y="3649"/>
                    <a:pt x="46373" y="1"/>
                    <a:pt x="383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8"/>
            <p:cNvSpPr/>
            <p:nvPr/>
          </p:nvSpPr>
          <p:spPr>
            <a:xfrm>
              <a:off x="3208350" y="392500"/>
              <a:ext cx="1049000" cy="2288375"/>
            </a:xfrm>
            <a:custGeom>
              <a:avLst/>
              <a:gdLst/>
              <a:ahLst/>
              <a:cxnLst/>
              <a:rect l="l" t="t" r="r" b="b"/>
              <a:pathLst>
                <a:path w="41960" h="91535" extrusionOk="0">
                  <a:moveTo>
                    <a:pt x="24245" y="0"/>
                  </a:moveTo>
                  <a:cubicBezTo>
                    <a:pt x="23072" y="0"/>
                    <a:pt x="21890" y="159"/>
                    <a:pt x="20733" y="489"/>
                  </a:cubicBezTo>
                  <a:cubicBezTo>
                    <a:pt x="15550" y="2217"/>
                    <a:pt x="13082" y="8387"/>
                    <a:pt x="15797" y="13324"/>
                  </a:cubicBezTo>
                  <a:lnTo>
                    <a:pt x="8146" y="9868"/>
                  </a:lnTo>
                  <a:lnTo>
                    <a:pt x="8146" y="9868"/>
                  </a:lnTo>
                  <a:cubicBezTo>
                    <a:pt x="10367" y="28627"/>
                    <a:pt x="8886" y="47632"/>
                    <a:pt x="3703" y="65650"/>
                  </a:cubicBezTo>
                  <a:cubicBezTo>
                    <a:pt x="1975" y="71573"/>
                    <a:pt x="1" y="77991"/>
                    <a:pt x="2962" y="83174"/>
                  </a:cubicBezTo>
                  <a:cubicBezTo>
                    <a:pt x="6418" y="89591"/>
                    <a:pt x="14810" y="90825"/>
                    <a:pt x="21968" y="91319"/>
                  </a:cubicBezTo>
                  <a:cubicBezTo>
                    <a:pt x="23387" y="91442"/>
                    <a:pt x="24868" y="91535"/>
                    <a:pt x="26349" y="91535"/>
                  </a:cubicBezTo>
                  <a:cubicBezTo>
                    <a:pt x="30791" y="91535"/>
                    <a:pt x="35234" y="90702"/>
                    <a:pt x="38011" y="87370"/>
                  </a:cubicBezTo>
                  <a:cubicBezTo>
                    <a:pt x="41960" y="83174"/>
                    <a:pt x="40479" y="75522"/>
                    <a:pt x="38998" y="69352"/>
                  </a:cubicBezTo>
                  <a:cubicBezTo>
                    <a:pt x="36530" y="58492"/>
                    <a:pt x="36036" y="47138"/>
                    <a:pt x="37270" y="36031"/>
                  </a:cubicBezTo>
                  <a:cubicBezTo>
                    <a:pt x="38258" y="30848"/>
                    <a:pt x="38998" y="25665"/>
                    <a:pt x="39245" y="20235"/>
                  </a:cubicBezTo>
                  <a:cubicBezTo>
                    <a:pt x="39492" y="14805"/>
                    <a:pt x="38011" y="9621"/>
                    <a:pt x="34802" y="5179"/>
                  </a:cubicBezTo>
                  <a:cubicBezTo>
                    <a:pt x="32310" y="1919"/>
                    <a:pt x="28328" y="0"/>
                    <a:pt x="24245" y="0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8"/>
            <p:cNvSpPr/>
            <p:nvPr/>
          </p:nvSpPr>
          <p:spPr>
            <a:xfrm>
              <a:off x="2190225" y="236575"/>
              <a:ext cx="3165475" cy="5024350"/>
            </a:xfrm>
            <a:custGeom>
              <a:avLst/>
              <a:gdLst/>
              <a:ahLst/>
              <a:cxnLst/>
              <a:rect l="l" t="t" r="r" b="b"/>
              <a:pathLst>
                <a:path w="126619" h="200974" extrusionOk="0">
                  <a:moveTo>
                    <a:pt x="71825" y="3841"/>
                  </a:moveTo>
                  <a:cubicBezTo>
                    <a:pt x="75527" y="3841"/>
                    <a:pt x="79229" y="4227"/>
                    <a:pt x="82932" y="4998"/>
                  </a:cubicBezTo>
                  <a:cubicBezTo>
                    <a:pt x="83919" y="4998"/>
                    <a:pt x="84659" y="5245"/>
                    <a:pt x="85400" y="5739"/>
                  </a:cubicBezTo>
                  <a:cubicBezTo>
                    <a:pt x="86387" y="5986"/>
                    <a:pt x="86881" y="6726"/>
                    <a:pt x="86881" y="7713"/>
                  </a:cubicBezTo>
                  <a:cubicBezTo>
                    <a:pt x="86881" y="8701"/>
                    <a:pt x="86140" y="9441"/>
                    <a:pt x="85153" y="9441"/>
                  </a:cubicBezTo>
                  <a:cubicBezTo>
                    <a:pt x="82438" y="9441"/>
                    <a:pt x="79723" y="9688"/>
                    <a:pt x="76761" y="9688"/>
                  </a:cubicBezTo>
                  <a:cubicBezTo>
                    <a:pt x="75033" y="9688"/>
                    <a:pt x="73059" y="9441"/>
                    <a:pt x="71084" y="9441"/>
                  </a:cubicBezTo>
                  <a:cubicBezTo>
                    <a:pt x="70097" y="9441"/>
                    <a:pt x="69357" y="9935"/>
                    <a:pt x="69110" y="10922"/>
                  </a:cubicBezTo>
                  <a:cubicBezTo>
                    <a:pt x="69110" y="11909"/>
                    <a:pt x="69603" y="12650"/>
                    <a:pt x="70591" y="12650"/>
                  </a:cubicBezTo>
                  <a:cubicBezTo>
                    <a:pt x="71331" y="12897"/>
                    <a:pt x="72318" y="12897"/>
                    <a:pt x="73059" y="13143"/>
                  </a:cubicBezTo>
                  <a:cubicBezTo>
                    <a:pt x="75527" y="13637"/>
                    <a:pt x="75774" y="13884"/>
                    <a:pt x="75774" y="15858"/>
                  </a:cubicBezTo>
                  <a:cubicBezTo>
                    <a:pt x="75527" y="22523"/>
                    <a:pt x="75774" y="29187"/>
                    <a:pt x="75033" y="35851"/>
                  </a:cubicBezTo>
                  <a:cubicBezTo>
                    <a:pt x="74540" y="42021"/>
                    <a:pt x="73799" y="48192"/>
                    <a:pt x="72812" y="54362"/>
                  </a:cubicBezTo>
                  <a:cubicBezTo>
                    <a:pt x="72565" y="56337"/>
                    <a:pt x="73059" y="58311"/>
                    <a:pt x="73799" y="60039"/>
                  </a:cubicBezTo>
                  <a:lnTo>
                    <a:pt x="83425" y="90151"/>
                  </a:lnTo>
                  <a:cubicBezTo>
                    <a:pt x="83672" y="90892"/>
                    <a:pt x="83919" y="91632"/>
                    <a:pt x="84166" y="92619"/>
                  </a:cubicBezTo>
                  <a:cubicBezTo>
                    <a:pt x="85400" y="97062"/>
                    <a:pt x="85153" y="97556"/>
                    <a:pt x="80464" y="98049"/>
                  </a:cubicBezTo>
                  <a:cubicBezTo>
                    <a:pt x="74787" y="99037"/>
                    <a:pt x="68863" y="99284"/>
                    <a:pt x="63186" y="99284"/>
                  </a:cubicBezTo>
                  <a:cubicBezTo>
                    <a:pt x="56275" y="99284"/>
                    <a:pt x="49364" y="98790"/>
                    <a:pt x="42453" y="97556"/>
                  </a:cubicBezTo>
                  <a:cubicBezTo>
                    <a:pt x="41219" y="97556"/>
                    <a:pt x="40726" y="96815"/>
                    <a:pt x="40972" y="95334"/>
                  </a:cubicBezTo>
                  <a:cubicBezTo>
                    <a:pt x="41219" y="93854"/>
                    <a:pt x="41713" y="92373"/>
                    <a:pt x="42207" y="90892"/>
                  </a:cubicBezTo>
                  <a:cubicBezTo>
                    <a:pt x="45662" y="80525"/>
                    <a:pt x="48871" y="70159"/>
                    <a:pt x="52326" y="59792"/>
                  </a:cubicBezTo>
                  <a:cubicBezTo>
                    <a:pt x="53067" y="57077"/>
                    <a:pt x="53067" y="54362"/>
                    <a:pt x="52820" y="51647"/>
                  </a:cubicBezTo>
                  <a:cubicBezTo>
                    <a:pt x="51586" y="43749"/>
                    <a:pt x="51339" y="35604"/>
                    <a:pt x="50598" y="27459"/>
                  </a:cubicBezTo>
                  <a:cubicBezTo>
                    <a:pt x="50352" y="24004"/>
                    <a:pt x="50105" y="20301"/>
                    <a:pt x="49858" y="17093"/>
                  </a:cubicBezTo>
                  <a:cubicBezTo>
                    <a:pt x="49858" y="13884"/>
                    <a:pt x="50105" y="12897"/>
                    <a:pt x="53313" y="12897"/>
                  </a:cubicBezTo>
                  <a:cubicBezTo>
                    <a:pt x="54054" y="12897"/>
                    <a:pt x="54794" y="12897"/>
                    <a:pt x="55782" y="12650"/>
                  </a:cubicBezTo>
                  <a:cubicBezTo>
                    <a:pt x="56275" y="12156"/>
                    <a:pt x="56769" y="11663"/>
                    <a:pt x="56769" y="11169"/>
                  </a:cubicBezTo>
                  <a:cubicBezTo>
                    <a:pt x="57016" y="10182"/>
                    <a:pt x="56275" y="9441"/>
                    <a:pt x="55288" y="9441"/>
                  </a:cubicBezTo>
                  <a:lnTo>
                    <a:pt x="41219" y="9441"/>
                  </a:lnTo>
                  <a:cubicBezTo>
                    <a:pt x="40232" y="9441"/>
                    <a:pt x="39492" y="8948"/>
                    <a:pt x="39492" y="7960"/>
                  </a:cubicBezTo>
                  <a:cubicBezTo>
                    <a:pt x="38998" y="6973"/>
                    <a:pt x="39738" y="5739"/>
                    <a:pt x="40972" y="5492"/>
                  </a:cubicBezTo>
                  <a:cubicBezTo>
                    <a:pt x="43441" y="4752"/>
                    <a:pt x="45909" y="4258"/>
                    <a:pt x="48624" y="4258"/>
                  </a:cubicBezTo>
                  <a:cubicBezTo>
                    <a:pt x="50621" y="4036"/>
                    <a:pt x="52618" y="3914"/>
                    <a:pt x="54615" y="3914"/>
                  </a:cubicBezTo>
                  <a:cubicBezTo>
                    <a:pt x="57061" y="3914"/>
                    <a:pt x="59506" y="4097"/>
                    <a:pt x="61952" y="4505"/>
                  </a:cubicBezTo>
                  <a:cubicBezTo>
                    <a:pt x="62939" y="4505"/>
                    <a:pt x="64173" y="4505"/>
                    <a:pt x="65161" y="4258"/>
                  </a:cubicBezTo>
                  <a:cubicBezTo>
                    <a:pt x="67382" y="3980"/>
                    <a:pt x="69603" y="3841"/>
                    <a:pt x="71825" y="3841"/>
                  </a:cubicBezTo>
                  <a:close/>
                  <a:moveTo>
                    <a:pt x="44922" y="13884"/>
                  </a:moveTo>
                  <a:cubicBezTo>
                    <a:pt x="45909" y="13884"/>
                    <a:pt x="46156" y="14871"/>
                    <a:pt x="46403" y="15612"/>
                  </a:cubicBezTo>
                  <a:cubicBezTo>
                    <a:pt x="46649" y="16599"/>
                    <a:pt x="46649" y="17339"/>
                    <a:pt x="46649" y="18080"/>
                  </a:cubicBezTo>
                  <a:cubicBezTo>
                    <a:pt x="46896" y="30421"/>
                    <a:pt x="47637" y="42762"/>
                    <a:pt x="49364" y="54856"/>
                  </a:cubicBezTo>
                  <a:cubicBezTo>
                    <a:pt x="49364" y="56337"/>
                    <a:pt x="49118" y="57818"/>
                    <a:pt x="48624" y="59052"/>
                  </a:cubicBezTo>
                  <a:cubicBezTo>
                    <a:pt x="41219" y="82500"/>
                    <a:pt x="33815" y="105701"/>
                    <a:pt x="26410" y="129149"/>
                  </a:cubicBezTo>
                  <a:cubicBezTo>
                    <a:pt x="22461" y="141983"/>
                    <a:pt x="19252" y="155065"/>
                    <a:pt x="16784" y="168393"/>
                  </a:cubicBezTo>
                  <a:cubicBezTo>
                    <a:pt x="16291" y="170121"/>
                    <a:pt x="16291" y="171849"/>
                    <a:pt x="16291" y="173576"/>
                  </a:cubicBezTo>
                  <a:cubicBezTo>
                    <a:pt x="15550" y="177525"/>
                    <a:pt x="17772" y="181228"/>
                    <a:pt x="21227" y="183202"/>
                  </a:cubicBezTo>
                  <a:cubicBezTo>
                    <a:pt x="22955" y="184190"/>
                    <a:pt x="24682" y="184930"/>
                    <a:pt x="26410" y="185670"/>
                  </a:cubicBezTo>
                  <a:cubicBezTo>
                    <a:pt x="26675" y="185803"/>
                    <a:pt x="26957" y="185864"/>
                    <a:pt x="27238" y="185864"/>
                  </a:cubicBezTo>
                  <a:cubicBezTo>
                    <a:pt x="28006" y="185864"/>
                    <a:pt x="28764" y="185406"/>
                    <a:pt x="29125" y="184683"/>
                  </a:cubicBezTo>
                  <a:cubicBezTo>
                    <a:pt x="29372" y="183696"/>
                    <a:pt x="28632" y="182955"/>
                    <a:pt x="27891" y="182709"/>
                  </a:cubicBezTo>
                  <a:cubicBezTo>
                    <a:pt x="26657" y="181721"/>
                    <a:pt x="25423" y="181228"/>
                    <a:pt x="23942" y="180487"/>
                  </a:cubicBezTo>
                  <a:cubicBezTo>
                    <a:pt x="20980" y="179253"/>
                    <a:pt x="19252" y="175798"/>
                    <a:pt x="19993" y="172589"/>
                  </a:cubicBezTo>
                  <a:cubicBezTo>
                    <a:pt x="20733" y="168393"/>
                    <a:pt x="21227" y="163950"/>
                    <a:pt x="22214" y="159754"/>
                  </a:cubicBezTo>
                  <a:cubicBezTo>
                    <a:pt x="24929" y="147167"/>
                    <a:pt x="28385" y="134332"/>
                    <a:pt x="32581" y="121991"/>
                  </a:cubicBezTo>
                  <a:cubicBezTo>
                    <a:pt x="34802" y="116067"/>
                    <a:pt x="36530" y="110144"/>
                    <a:pt x="38504" y="104220"/>
                  </a:cubicBezTo>
                  <a:cubicBezTo>
                    <a:pt x="39245" y="101752"/>
                    <a:pt x="39738" y="101505"/>
                    <a:pt x="42700" y="101505"/>
                  </a:cubicBezTo>
                  <a:cubicBezTo>
                    <a:pt x="43441" y="101505"/>
                    <a:pt x="44428" y="101505"/>
                    <a:pt x="45168" y="101752"/>
                  </a:cubicBezTo>
                  <a:cubicBezTo>
                    <a:pt x="51215" y="102616"/>
                    <a:pt x="57263" y="103048"/>
                    <a:pt x="63279" y="103048"/>
                  </a:cubicBezTo>
                  <a:cubicBezTo>
                    <a:pt x="69295" y="103048"/>
                    <a:pt x="75280" y="102616"/>
                    <a:pt x="81204" y="101752"/>
                  </a:cubicBezTo>
                  <a:cubicBezTo>
                    <a:pt x="82191" y="101505"/>
                    <a:pt x="83179" y="101505"/>
                    <a:pt x="84413" y="101505"/>
                  </a:cubicBezTo>
                  <a:cubicBezTo>
                    <a:pt x="84565" y="101479"/>
                    <a:pt x="84718" y="101467"/>
                    <a:pt x="84870" y="101467"/>
                  </a:cubicBezTo>
                  <a:cubicBezTo>
                    <a:pt x="86186" y="101467"/>
                    <a:pt x="87400" y="102398"/>
                    <a:pt x="87621" y="103726"/>
                  </a:cubicBezTo>
                  <a:cubicBezTo>
                    <a:pt x="88115" y="105207"/>
                    <a:pt x="88609" y="106688"/>
                    <a:pt x="89102" y="108169"/>
                  </a:cubicBezTo>
                  <a:cubicBezTo>
                    <a:pt x="91324" y="115080"/>
                    <a:pt x="93545" y="121991"/>
                    <a:pt x="95766" y="128902"/>
                  </a:cubicBezTo>
                  <a:cubicBezTo>
                    <a:pt x="99962" y="142724"/>
                    <a:pt x="103418" y="156793"/>
                    <a:pt x="105886" y="170861"/>
                  </a:cubicBezTo>
                  <a:cubicBezTo>
                    <a:pt x="106379" y="171849"/>
                    <a:pt x="106379" y="173083"/>
                    <a:pt x="106379" y="174070"/>
                  </a:cubicBezTo>
                  <a:cubicBezTo>
                    <a:pt x="106626" y="176538"/>
                    <a:pt x="105392" y="178760"/>
                    <a:pt x="103171" y="179994"/>
                  </a:cubicBezTo>
                  <a:cubicBezTo>
                    <a:pt x="101443" y="180981"/>
                    <a:pt x="99469" y="181968"/>
                    <a:pt x="97494" y="182955"/>
                  </a:cubicBezTo>
                  <a:cubicBezTo>
                    <a:pt x="97000" y="183202"/>
                    <a:pt x="96754" y="183943"/>
                    <a:pt x="96754" y="184683"/>
                  </a:cubicBezTo>
                  <a:cubicBezTo>
                    <a:pt x="97000" y="185670"/>
                    <a:pt x="97988" y="185917"/>
                    <a:pt x="98728" y="185917"/>
                  </a:cubicBezTo>
                  <a:cubicBezTo>
                    <a:pt x="99469" y="185917"/>
                    <a:pt x="100456" y="185670"/>
                    <a:pt x="101196" y="185177"/>
                  </a:cubicBezTo>
                  <a:cubicBezTo>
                    <a:pt x="102430" y="184683"/>
                    <a:pt x="103418" y="183943"/>
                    <a:pt x="104652" y="183449"/>
                  </a:cubicBezTo>
                  <a:cubicBezTo>
                    <a:pt x="108848" y="181228"/>
                    <a:pt x="111069" y="176538"/>
                    <a:pt x="109835" y="172095"/>
                  </a:cubicBezTo>
                  <a:cubicBezTo>
                    <a:pt x="108848" y="165184"/>
                    <a:pt x="107120" y="158273"/>
                    <a:pt x="105639" y="151363"/>
                  </a:cubicBezTo>
                  <a:cubicBezTo>
                    <a:pt x="102677" y="136800"/>
                    <a:pt x="97494" y="122731"/>
                    <a:pt x="93051" y="108910"/>
                  </a:cubicBezTo>
                  <a:cubicBezTo>
                    <a:pt x="87868" y="92373"/>
                    <a:pt x="82685" y="76082"/>
                    <a:pt x="77502" y="59792"/>
                  </a:cubicBezTo>
                  <a:cubicBezTo>
                    <a:pt x="77008" y="57571"/>
                    <a:pt x="76761" y="55596"/>
                    <a:pt x="77008" y="53375"/>
                  </a:cubicBezTo>
                  <a:cubicBezTo>
                    <a:pt x="78489" y="41775"/>
                    <a:pt x="79229" y="29927"/>
                    <a:pt x="79476" y="18080"/>
                  </a:cubicBezTo>
                  <a:cubicBezTo>
                    <a:pt x="79476" y="17339"/>
                    <a:pt x="79723" y="16352"/>
                    <a:pt x="79970" y="15612"/>
                  </a:cubicBezTo>
                  <a:cubicBezTo>
                    <a:pt x="79970" y="15118"/>
                    <a:pt x="80464" y="14871"/>
                    <a:pt x="80710" y="14871"/>
                  </a:cubicBezTo>
                  <a:cubicBezTo>
                    <a:pt x="80899" y="14777"/>
                    <a:pt x="81060" y="14737"/>
                    <a:pt x="81198" y="14737"/>
                  </a:cubicBezTo>
                  <a:cubicBezTo>
                    <a:pt x="81783" y="14737"/>
                    <a:pt x="81944" y="15459"/>
                    <a:pt x="81944" y="15858"/>
                  </a:cubicBezTo>
                  <a:cubicBezTo>
                    <a:pt x="81944" y="18820"/>
                    <a:pt x="81698" y="21782"/>
                    <a:pt x="81451" y="24744"/>
                  </a:cubicBezTo>
                  <a:cubicBezTo>
                    <a:pt x="79970" y="34123"/>
                    <a:pt x="80957" y="43502"/>
                    <a:pt x="80464" y="52881"/>
                  </a:cubicBezTo>
                  <a:cubicBezTo>
                    <a:pt x="80464" y="54116"/>
                    <a:pt x="80710" y="55103"/>
                    <a:pt x="80957" y="56090"/>
                  </a:cubicBezTo>
                  <a:cubicBezTo>
                    <a:pt x="85400" y="70406"/>
                    <a:pt x="89596" y="84968"/>
                    <a:pt x="93792" y="99284"/>
                  </a:cubicBezTo>
                  <a:cubicBezTo>
                    <a:pt x="100456" y="121251"/>
                    <a:pt x="107614" y="143217"/>
                    <a:pt x="115018" y="164938"/>
                  </a:cubicBezTo>
                  <a:cubicBezTo>
                    <a:pt x="117240" y="171602"/>
                    <a:pt x="119214" y="178266"/>
                    <a:pt x="121189" y="185177"/>
                  </a:cubicBezTo>
                  <a:cubicBezTo>
                    <a:pt x="122423" y="188632"/>
                    <a:pt x="120695" y="192581"/>
                    <a:pt x="117240" y="194062"/>
                  </a:cubicBezTo>
                  <a:cubicBezTo>
                    <a:pt x="115265" y="195050"/>
                    <a:pt x="113044" y="195790"/>
                    <a:pt x="111069" y="196037"/>
                  </a:cubicBezTo>
                  <a:cubicBezTo>
                    <a:pt x="104976" y="196646"/>
                    <a:pt x="99050" y="197088"/>
                    <a:pt x="93016" y="197088"/>
                  </a:cubicBezTo>
                  <a:cubicBezTo>
                    <a:pt x="91717" y="197088"/>
                    <a:pt x="90414" y="197068"/>
                    <a:pt x="89102" y="197024"/>
                  </a:cubicBezTo>
                  <a:cubicBezTo>
                    <a:pt x="84783" y="196901"/>
                    <a:pt x="80402" y="196839"/>
                    <a:pt x="75990" y="196839"/>
                  </a:cubicBezTo>
                  <a:cubicBezTo>
                    <a:pt x="71578" y="196839"/>
                    <a:pt x="67135" y="196901"/>
                    <a:pt x="62693" y="197024"/>
                  </a:cubicBezTo>
                  <a:cubicBezTo>
                    <a:pt x="58373" y="196777"/>
                    <a:pt x="54116" y="196654"/>
                    <a:pt x="49858" y="196654"/>
                  </a:cubicBezTo>
                  <a:cubicBezTo>
                    <a:pt x="45600" y="196654"/>
                    <a:pt x="41343" y="196777"/>
                    <a:pt x="37023" y="197024"/>
                  </a:cubicBezTo>
                  <a:cubicBezTo>
                    <a:pt x="35334" y="197082"/>
                    <a:pt x="33630" y="197113"/>
                    <a:pt x="31919" y="197113"/>
                  </a:cubicBezTo>
                  <a:cubicBezTo>
                    <a:pt x="26383" y="197113"/>
                    <a:pt x="20771" y="196791"/>
                    <a:pt x="15303" y="196037"/>
                  </a:cubicBezTo>
                  <a:cubicBezTo>
                    <a:pt x="13822" y="195790"/>
                    <a:pt x="12588" y="195543"/>
                    <a:pt x="11354" y="195296"/>
                  </a:cubicBezTo>
                  <a:cubicBezTo>
                    <a:pt x="5431" y="193075"/>
                    <a:pt x="3456" y="189620"/>
                    <a:pt x="5184" y="183943"/>
                  </a:cubicBezTo>
                  <a:cubicBezTo>
                    <a:pt x="7158" y="177525"/>
                    <a:pt x="8886" y="171108"/>
                    <a:pt x="11107" y="164938"/>
                  </a:cubicBezTo>
                  <a:cubicBezTo>
                    <a:pt x="19252" y="140749"/>
                    <a:pt x="27151" y="116561"/>
                    <a:pt x="34308" y="91879"/>
                  </a:cubicBezTo>
                  <a:cubicBezTo>
                    <a:pt x="36777" y="82500"/>
                    <a:pt x="39245" y="73367"/>
                    <a:pt x="42207" y="63988"/>
                  </a:cubicBezTo>
                  <a:cubicBezTo>
                    <a:pt x="44675" y="57324"/>
                    <a:pt x="45909" y="49920"/>
                    <a:pt x="45415" y="42762"/>
                  </a:cubicBezTo>
                  <a:cubicBezTo>
                    <a:pt x="44675" y="33629"/>
                    <a:pt x="45168" y="24744"/>
                    <a:pt x="43934" y="15858"/>
                  </a:cubicBezTo>
                  <a:cubicBezTo>
                    <a:pt x="43687" y="14871"/>
                    <a:pt x="43934" y="13884"/>
                    <a:pt x="44922" y="13884"/>
                  </a:cubicBezTo>
                  <a:close/>
                  <a:moveTo>
                    <a:pt x="63433" y="0"/>
                  </a:moveTo>
                  <a:cubicBezTo>
                    <a:pt x="56275" y="0"/>
                    <a:pt x="49118" y="432"/>
                    <a:pt x="41960" y="1296"/>
                  </a:cubicBezTo>
                  <a:cubicBezTo>
                    <a:pt x="40972" y="1543"/>
                    <a:pt x="39985" y="1790"/>
                    <a:pt x="38998" y="2037"/>
                  </a:cubicBezTo>
                  <a:cubicBezTo>
                    <a:pt x="35049" y="3764"/>
                    <a:pt x="33815" y="9688"/>
                    <a:pt x="37270" y="12156"/>
                  </a:cubicBezTo>
                  <a:cubicBezTo>
                    <a:pt x="39245" y="13390"/>
                    <a:pt x="40479" y="15612"/>
                    <a:pt x="40479" y="18080"/>
                  </a:cubicBezTo>
                  <a:cubicBezTo>
                    <a:pt x="40972" y="22769"/>
                    <a:pt x="41466" y="27459"/>
                    <a:pt x="41466" y="32149"/>
                  </a:cubicBezTo>
                  <a:cubicBezTo>
                    <a:pt x="41713" y="37825"/>
                    <a:pt x="41713" y="43255"/>
                    <a:pt x="41960" y="49426"/>
                  </a:cubicBezTo>
                  <a:cubicBezTo>
                    <a:pt x="42453" y="55596"/>
                    <a:pt x="38998" y="60533"/>
                    <a:pt x="38011" y="66210"/>
                  </a:cubicBezTo>
                  <a:lnTo>
                    <a:pt x="37764" y="66950"/>
                  </a:lnTo>
                  <a:cubicBezTo>
                    <a:pt x="32581" y="84228"/>
                    <a:pt x="27644" y="101999"/>
                    <a:pt x="22214" y="119276"/>
                  </a:cubicBezTo>
                  <a:cubicBezTo>
                    <a:pt x="16291" y="137541"/>
                    <a:pt x="10120" y="155805"/>
                    <a:pt x="3950" y="174317"/>
                  </a:cubicBezTo>
                  <a:cubicBezTo>
                    <a:pt x="2716" y="178019"/>
                    <a:pt x="1728" y="181721"/>
                    <a:pt x="988" y="185424"/>
                  </a:cubicBezTo>
                  <a:cubicBezTo>
                    <a:pt x="1" y="190607"/>
                    <a:pt x="2716" y="196037"/>
                    <a:pt x="7652" y="197765"/>
                  </a:cubicBezTo>
                  <a:cubicBezTo>
                    <a:pt x="9873" y="198752"/>
                    <a:pt x="12095" y="199492"/>
                    <a:pt x="14563" y="199739"/>
                  </a:cubicBezTo>
                  <a:cubicBezTo>
                    <a:pt x="21721" y="200480"/>
                    <a:pt x="29125" y="200973"/>
                    <a:pt x="36283" y="200973"/>
                  </a:cubicBezTo>
                  <a:lnTo>
                    <a:pt x="63433" y="200973"/>
                  </a:lnTo>
                  <a:lnTo>
                    <a:pt x="63433" y="200726"/>
                  </a:lnTo>
                  <a:lnTo>
                    <a:pt x="88609" y="200726"/>
                  </a:lnTo>
                  <a:cubicBezTo>
                    <a:pt x="96260" y="200726"/>
                    <a:pt x="103911" y="200480"/>
                    <a:pt x="111563" y="199492"/>
                  </a:cubicBezTo>
                  <a:cubicBezTo>
                    <a:pt x="114031" y="199246"/>
                    <a:pt x="116252" y="198505"/>
                    <a:pt x="118474" y="197518"/>
                  </a:cubicBezTo>
                  <a:cubicBezTo>
                    <a:pt x="123657" y="195543"/>
                    <a:pt x="126619" y="189866"/>
                    <a:pt x="124891" y="184436"/>
                  </a:cubicBezTo>
                  <a:cubicBezTo>
                    <a:pt x="123410" y="178760"/>
                    <a:pt x="121682" y="173083"/>
                    <a:pt x="119955" y="167406"/>
                  </a:cubicBezTo>
                  <a:cubicBezTo>
                    <a:pt x="113044" y="146179"/>
                    <a:pt x="105639" y="125446"/>
                    <a:pt x="99469" y="104220"/>
                  </a:cubicBezTo>
                  <a:cubicBezTo>
                    <a:pt x="94779" y="87930"/>
                    <a:pt x="89843" y="71887"/>
                    <a:pt x="84906" y="55596"/>
                  </a:cubicBezTo>
                  <a:cubicBezTo>
                    <a:pt x="84659" y="54116"/>
                    <a:pt x="84413" y="52635"/>
                    <a:pt x="84413" y="51154"/>
                  </a:cubicBezTo>
                  <a:cubicBezTo>
                    <a:pt x="84166" y="39800"/>
                    <a:pt x="84659" y="28446"/>
                    <a:pt x="85894" y="17093"/>
                  </a:cubicBezTo>
                  <a:cubicBezTo>
                    <a:pt x="86140" y="15118"/>
                    <a:pt x="86140" y="13390"/>
                    <a:pt x="88362" y="12403"/>
                  </a:cubicBezTo>
                  <a:cubicBezTo>
                    <a:pt x="90583" y="11416"/>
                    <a:pt x="91570" y="9194"/>
                    <a:pt x="90830" y="6973"/>
                  </a:cubicBezTo>
                  <a:cubicBezTo>
                    <a:pt x="90336" y="3517"/>
                    <a:pt x="88855" y="2037"/>
                    <a:pt x="84906" y="1296"/>
                  </a:cubicBezTo>
                  <a:cubicBezTo>
                    <a:pt x="77748" y="432"/>
                    <a:pt x="70591" y="0"/>
                    <a:pt x="6343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8"/>
            <p:cNvSpPr/>
            <p:nvPr/>
          </p:nvSpPr>
          <p:spPr>
            <a:xfrm>
              <a:off x="3109625" y="4816625"/>
              <a:ext cx="1308175" cy="104925"/>
            </a:xfrm>
            <a:custGeom>
              <a:avLst/>
              <a:gdLst/>
              <a:ahLst/>
              <a:cxnLst/>
              <a:rect l="l" t="t" r="r" b="b"/>
              <a:pathLst>
                <a:path w="52327" h="4197" extrusionOk="0">
                  <a:moveTo>
                    <a:pt x="3456" y="0"/>
                  </a:moveTo>
                  <a:cubicBezTo>
                    <a:pt x="2716" y="0"/>
                    <a:pt x="1975" y="247"/>
                    <a:pt x="1481" y="494"/>
                  </a:cubicBezTo>
                  <a:cubicBezTo>
                    <a:pt x="1" y="741"/>
                    <a:pt x="1" y="2715"/>
                    <a:pt x="1235" y="3209"/>
                  </a:cubicBezTo>
                  <a:cubicBezTo>
                    <a:pt x="1975" y="3456"/>
                    <a:pt x="2716" y="3703"/>
                    <a:pt x="3703" y="3949"/>
                  </a:cubicBezTo>
                  <a:cubicBezTo>
                    <a:pt x="4901" y="4129"/>
                    <a:pt x="6070" y="4193"/>
                    <a:pt x="7221" y="4193"/>
                  </a:cubicBezTo>
                  <a:cubicBezTo>
                    <a:pt x="9976" y="4193"/>
                    <a:pt x="12625" y="3829"/>
                    <a:pt x="15313" y="3829"/>
                  </a:cubicBezTo>
                  <a:cubicBezTo>
                    <a:pt x="16128" y="3829"/>
                    <a:pt x="16946" y="3862"/>
                    <a:pt x="17772" y="3949"/>
                  </a:cubicBezTo>
                  <a:cubicBezTo>
                    <a:pt x="19636" y="4109"/>
                    <a:pt x="21489" y="4166"/>
                    <a:pt x="23336" y="4166"/>
                  </a:cubicBezTo>
                  <a:cubicBezTo>
                    <a:pt x="27747" y="4166"/>
                    <a:pt x="32122" y="3844"/>
                    <a:pt x="36527" y="3844"/>
                  </a:cubicBezTo>
                  <a:cubicBezTo>
                    <a:pt x="38820" y="3844"/>
                    <a:pt x="41121" y="3931"/>
                    <a:pt x="43441" y="4196"/>
                  </a:cubicBezTo>
                  <a:cubicBezTo>
                    <a:pt x="45909" y="4196"/>
                    <a:pt x="48624" y="3949"/>
                    <a:pt x="51092" y="3456"/>
                  </a:cubicBezTo>
                  <a:cubicBezTo>
                    <a:pt x="51833" y="3456"/>
                    <a:pt x="52326" y="2715"/>
                    <a:pt x="52326" y="2222"/>
                  </a:cubicBezTo>
                  <a:cubicBezTo>
                    <a:pt x="52326" y="988"/>
                    <a:pt x="51586" y="494"/>
                    <a:pt x="50845" y="247"/>
                  </a:cubicBezTo>
                  <a:lnTo>
                    <a:pt x="26410" y="247"/>
                  </a:lnTo>
                  <a:lnTo>
                    <a:pt x="26410" y="0"/>
                  </a:ln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8"/>
            <p:cNvSpPr/>
            <p:nvPr/>
          </p:nvSpPr>
          <p:spPr>
            <a:xfrm>
              <a:off x="3683475" y="460250"/>
              <a:ext cx="172800" cy="99000"/>
            </a:xfrm>
            <a:custGeom>
              <a:avLst/>
              <a:gdLst/>
              <a:ahLst/>
              <a:cxnLst/>
              <a:rect l="l" t="t" r="r" b="b"/>
              <a:pathLst>
                <a:path w="6912" h="3960" extrusionOk="0">
                  <a:moveTo>
                    <a:pt x="3703" y="1"/>
                  </a:moveTo>
                  <a:cubicBezTo>
                    <a:pt x="2963" y="247"/>
                    <a:pt x="2222" y="247"/>
                    <a:pt x="1728" y="494"/>
                  </a:cubicBezTo>
                  <a:cubicBezTo>
                    <a:pt x="741" y="494"/>
                    <a:pt x="1" y="1235"/>
                    <a:pt x="1" y="2222"/>
                  </a:cubicBezTo>
                  <a:cubicBezTo>
                    <a:pt x="248" y="2962"/>
                    <a:pt x="988" y="3703"/>
                    <a:pt x="1728" y="3703"/>
                  </a:cubicBezTo>
                  <a:cubicBezTo>
                    <a:pt x="2253" y="3878"/>
                    <a:pt x="2778" y="3960"/>
                    <a:pt x="3291" y="3960"/>
                  </a:cubicBezTo>
                  <a:cubicBezTo>
                    <a:pt x="4228" y="3960"/>
                    <a:pt x="5127" y="3687"/>
                    <a:pt x="5924" y="3209"/>
                  </a:cubicBezTo>
                  <a:cubicBezTo>
                    <a:pt x="6418" y="2962"/>
                    <a:pt x="6665" y="2716"/>
                    <a:pt x="6665" y="2222"/>
                  </a:cubicBezTo>
                  <a:cubicBezTo>
                    <a:pt x="6912" y="1728"/>
                    <a:pt x="6418" y="988"/>
                    <a:pt x="5924" y="741"/>
                  </a:cubicBezTo>
                  <a:cubicBezTo>
                    <a:pt x="5184" y="494"/>
                    <a:pt x="4443" y="247"/>
                    <a:pt x="370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7" name="Google Shape;797;p28"/>
          <p:cNvGrpSpPr/>
          <p:nvPr/>
        </p:nvGrpSpPr>
        <p:grpSpPr>
          <a:xfrm rot="451032">
            <a:off x="590328" y="4534163"/>
            <a:ext cx="1121225" cy="1731797"/>
            <a:chOff x="2144500" y="237375"/>
            <a:chExt cx="3245200" cy="5012400"/>
          </a:xfrm>
        </p:grpSpPr>
        <p:sp>
          <p:nvSpPr>
            <p:cNvPr id="798" name="Google Shape;798;p28"/>
            <p:cNvSpPr/>
            <p:nvPr/>
          </p:nvSpPr>
          <p:spPr>
            <a:xfrm>
              <a:off x="2775350" y="2842350"/>
              <a:ext cx="1938050" cy="1952850"/>
            </a:xfrm>
            <a:custGeom>
              <a:avLst/>
              <a:gdLst/>
              <a:ahLst/>
              <a:cxnLst/>
              <a:rect l="l" t="t" r="r" b="b"/>
              <a:pathLst>
                <a:path w="77522" h="78114" extrusionOk="0">
                  <a:moveTo>
                    <a:pt x="41184" y="0"/>
                  </a:moveTo>
                  <a:cubicBezTo>
                    <a:pt x="32114" y="0"/>
                    <a:pt x="23207" y="1956"/>
                    <a:pt x="14464" y="3964"/>
                  </a:cubicBezTo>
                  <a:lnTo>
                    <a:pt x="14464" y="3964"/>
                  </a:lnTo>
                  <a:cubicBezTo>
                    <a:pt x="15012" y="3178"/>
                    <a:pt x="15575" y="2395"/>
                    <a:pt x="16151" y="1615"/>
                  </a:cubicBezTo>
                  <a:lnTo>
                    <a:pt x="16151" y="1615"/>
                  </a:lnTo>
                  <a:lnTo>
                    <a:pt x="11508" y="4644"/>
                  </a:lnTo>
                  <a:cubicBezTo>
                    <a:pt x="12491" y="4418"/>
                    <a:pt x="13476" y="4191"/>
                    <a:pt x="14464" y="3964"/>
                  </a:cubicBezTo>
                  <a:lnTo>
                    <a:pt x="14464" y="3964"/>
                  </a:lnTo>
                  <a:cubicBezTo>
                    <a:pt x="5219" y="17219"/>
                    <a:pt x="12" y="31354"/>
                    <a:pt x="203" y="46029"/>
                  </a:cubicBezTo>
                  <a:cubicBezTo>
                    <a:pt x="1" y="51278"/>
                    <a:pt x="1212" y="56325"/>
                    <a:pt x="3836" y="60968"/>
                  </a:cubicBezTo>
                  <a:cubicBezTo>
                    <a:pt x="7672" y="66620"/>
                    <a:pt x="12921" y="71062"/>
                    <a:pt x="19179" y="73686"/>
                  </a:cubicBezTo>
                  <a:cubicBezTo>
                    <a:pt x="25033" y="76109"/>
                    <a:pt x="31292" y="77522"/>
                    <a:pt x="37752" y="77724"/>
                  </a:cubicBezTo>
                  <a:cubicBezTo>
                    <a:pt x="39861" y="77979"/>
                    <a:pt x="41970" y="78114"/>
                    <a:pt x="44073" y="78114"/>
                  </a:cubicBezTo>
                  <a:cubicBezTo>
                    <a:pt x="48612" y="78114"/>
                    <a:pt x="53121" y="77488"/>
                    <a:pt x="57536" y="76109"/>
                  </a:cubicBezTo>
                  <a:cubicBezTo>
                    <a:pt x="64601" y="73888"/>
                    <a:pt x="70456" y="69245"/>
                    <a:pt x="74292" y="63188"/>
                  </a:cubicBezTo>
                  <a:cubicBezTo>
                    <a:pt x="76512" y="58747"/>
                    <a:pt x="77522" y="54104"/>
                    <a:pt x="77320" y="49259"/>
                  </a:cubicBezTo>
                  <a:cubicBezTo>
                    <a:pt x="77320" y="41184"/>
                    <a:pt x="76512" y="33108"/>
                    <a:pt x="75099" y="25235"/>
                  </a:cubicBezTo>
                  <a:cubicBezTo>
                    <a:pt x="74292" y="19381"/>
                    <a:pt x="71869" y="13930"/>
                    <a:pt x="68235" y="9489"/>
                  </a:cubicBezTo>
                  <a:cubicBezTo>
                    <a:pt x="62179" y="3029"/>
                    <a:pt x="51479" y="0"/>
                    <a:pt x="411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8"/>
            <p:cNvSpPr/>
            <p:nvPr/>
          </p:nvSpPr>
          <p:spPr>
            <a:xfrm>
              <a:off x="3103400" y="386175"/>
              <a:ext cx="1256725" cy="2288800"/>
            </a:xfrm>
            <a:custGeom>
              <a:avLst/>
              <a:gdLst/>
              <a:ahLst/>
              <a:cxnLst/>
              <a:rect l="l" t="t" r="r" b="b"/>
              <a:pathLst>
                <a:path w="50269" h="91552" extrusionOk="0">
                  <a:moveTo>
                    <a:pt x="27979" y="0"/>
                  </a:moveTo>
                  <a:cubicBezTo>
                    <a:pt x="26913" y="0"/>
                    <a:pt x="25856" y="169"/>
                    <a:pt x="24832" y="538"/>
                  </a:cubicBezTo>
                  <a:cubicBezTo>
                    <a:pt x="19785" y="2557"/>
                    <a:pt x="16555" y="9421"/>
                    <a:pt x="19381" y="13660"/>
                  </a:cubicBezTo>
                  <a:lnTo>
                    <a:pt x="11710" y="10834"/>
                  </a:lnTo>
                  <a:lnTo>
                    <a:pt x="11710" y="10834"/>
                  </a:lnTo>
                  <a:cubicBezTo>
                    <a:pt x="13123" y="29609"/>
                    <a:pt x="10700" y="48383"/>
                    <a:pt x="4644" y="66149"/>
                  </a:cubicBezTo>
                  <a:cubicBezTo>
                    <a:pt x="2423" y="72003"/>
                    <a:pt x="1" y="78261"/>
                    <a:pt x="3433" y="83510"/>
                  </a:cubicBezTo>
                  <a:cubicBezTo>
                    <a:pt x="7470" y="89567"/>
                    <a:pt x="17564" y="90778"/>
                    <a:pt x="26245" y="91383"/>
                  </a:cubicBezTo>
                  <a:cubicBezTo>
                    <a:pt x="27863" y="91479"/>
                    <a:pt x="29538" y="91551"/>
                    <a:pt x="31211" y="91551"/>
                  </a:cubicBezTo>
                  <a:cubicBezTo>
                    <a:pt x="36631" y="91551"/>
                    <a:pt x="42029" y="90787"/>
                    <a:pt x="45423" y="87548"/>
                  </a:cubicBezTo>
                  <a:cubicBezTo>
                    <a:pt x="50268" y="82905"/>
                    <a:pt x="48047" y="75839"/>
                    <a:pt x="46432" y="69581"/>
                  </a:cubicBezTo>
                  <a:cubicBezTo>
                    <a:pt x="43202" y="59083"/>
                    <a:pt x="42395" y="47980"/>
                    <a:pt x="43606" y="36876"/>
                  </a:cubicBezTo>
                  <a:cubicBezTo>
                    <a:pt x="44414" y="31829"/>
                    <a:pt x="44817" y="26580"/>
                    <a:pt x="44817" y="21533"/>
                  </a:cubicBezTo>
                  <a:cubicBezTo>
                    <a:pt x="44616" y="15881"/>
                    <a:pt x="42799" y="10430"/>
                    <a:pt x="39367" y="5989"/>
                  </a:cubicBezTo>
                  <a:cubicBezTo>
                    <a:pt x="36470" y="2610"/>
                    <a:pt x="32163" y="0"/>
                    <a:pt x="27979" y="0"/>
                  </a:cubicBezTo>
                  <a:close/>
                </a:path>
              </a:pathLst>
            </a:custGeom>
            <a:solidFill>
              <a:srgbClr val="EDBB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8"/>
            <p:cNvSpPr/>
            <p:nvPr/>
          </p:nvSpPr>
          <p:spPr>
            <a:xfrm>
              <a:off x="2144500" y="237375"/>
              <a:ext cx="3245200" cy="5012400"/>
            </a:xfrm>
            <a:custGeom>
              <a:avLst/>
              <a:gdLst/>
              <a:ahLst/>
              <a:cxnLst/>
              <a:rect l="l" t="t" r="r" b="b"/>
              <a:pathLst>
                <a:path w="129808" h="200496" extrusionOk="0">
                  <a:moveTo>
                    <a:pt x="69891" y="3766"/>
                  </a:moveTo>
                  <a:cubicBezTo>
                    <a:pt x="75060" y="3766"/>
                    <a:pt x="80065" y="4635"/>
                    <a:pt x="84788" y="6490"/>
                  </a:cubicBezTo>
                  <a:cubicBezTo>
                    <a:pt x="85798" y="6692"/>
                    <a:pt x="86605" y="7096"/>
                    <a:pt x="87413" y="7701"/>
                  </a:cubicBezTo>
                  <a:cubicBezTo>
                    <a:pt x="88220" y="8105"/>
                    <a:pt x="88826" y="8913"/>
                    <a:pt x="88826" y="9922"/>
                  </a:cubicBezTo>
                  <a:cubicBezTo>
                    <a:pt x="89028" y="10730"/>
                    <a:pt x="88422" y="11133"/>
                    <a:pt x="87413" y="11133"/>
                  </a:cubicBezTo>
                  <a:cubicBezTo>
                    <a:pt x="84587" y="10730"/>
                    <a:pt x="81760" y="10528"/>
                    <a:pt x="78934" y="10124"/>
                  </a:cubicBezTo>
                  <a:cubicBezTo>
                    <a:pt x="76915" y="9922"/>
                    <a:pt x="75098" y="9518"/>
                    <a:pt x="73080" y="9518"/>
                  </a:cubicBezTo>
                  <a:cubicBezTo>
                    <a:pt x="72947" y="9492"/>
                    <a:pt x="72818" y="9479"/>
                    <a:pt x="72693" y="9479"/>
                  </a:cubicBezTo>
                  <a:cubicBezTo>
                    <a:pt x="71872" y="9479"/>
                    <a:pt x="71263" y="10028"/>
                    <a:pt x="71263" y="10730"/>
                  </a:cubicBezTo>
                  <a:cubicBezTo>
                    <a:pt x="71061" y="11739"/>
                    <a:pt x="71666" y="12546"/>
                    <a:pt x="72676" y="12748"/>
                  </a:cubicBezTo>
                  <a:cubicBezTo>
                    <a:pt x="73281" y="12950"/>
                    <a:pt x="74291" y="13152"/>
                    <a:pt x="75098" y="13354"/>
                  </a:cubicBezTo>
                  <a:cubicBezTo>
                    <a:pt x="77521" y="13960"/>
                    <a:pt x="77925" y="14363"/>
                    <a:pt x="77925" y="16382"/>
                  </a:cubicBezTo>
                  <a:cubicBezTo>
                    <a:pt x="78328" y="22842"/>
                    <a:pt x="78328" y="29504"/>
                    <a:pt x="77925" y="35964"/>
                  </a:cubicBezTo>
                  <a:cubicBezTo>
                    <a:pt x="77319" y="42021"/>
                    <a:pt x="77723" y="48279"/>
                    <a:pt x="76108" y="54335"/>
                  </a:cubicBezTo>
                  <a:cubicBezTo>
                    <a:pt x="75906" y="56152"/>
                    <a:pt x="76310" y="58171"/>
                    <a:pt x="77319" y="59988"/>
                  </a:cubicBezTo>
                  <a:cubicBezTo>
                    <a:pt x="81357" y="69880"/>
                    <a:pt x="85192" y="79974"/>
                    <a:pt x="89028" y="89866"/>
                  </a:cubicBezTo>
                  <a:cubicBezTo>
                    <a:pt x="89432" y="90875"/>
                    <a:pt x="89835" y="91481"/>
                    <a:pt x="90037" y="92289"/>
                  </a:cubicBezTo>
                  <a:cubicBezTo>
                    <a:pt x="91652" y="96932"/>
                    <a:pt x="91249" y="97335"/>
                    <a:pt x="85596" y="97739"/>
                  </a:cubicBezTo>
                  <a:cubicBezTo>
                    <a:pt x="78732" y="98749"/>
                    <a:pt x="71868" y="98951"/>
                    <a:pt x="64803" y="98951"/>
                  </a:cubicBezTo>
                  <a:cubicBezTo>
                    <a:pt x="63671" y="99006"/>
                    <a:pt x="62544" y="99031"/>
                    <a:pt x="61420" y="99031"/>
                  </a:cubicBezTo>
                  <a:cubicBezTo>
                    <a:pt x="54318" y="99031"/>
                    <a:pt x="47347" y="98033"/>
                    <a:pt x="40375" y="97335"/>
                  </a:cubicBezTo>
                  <a:cubicBezTo>
                    <a:pt x="38760" y="97335"/>
                    <a:pt x="38155" y="96326"/>
                    <a:pt x="38559" y="95115"/>
                  </a:cubicBezTo>
                  <a:cubicBezTo>
                    <a:pt x="38962" y="93702"/>
                    <a:pt x="39568" y="92289"/>
                    <a:pt x="39972" y="90875"/>
                  </a:cubicBezTo>
                  <a:cubicBezTo>
                    <a:pt x="44211" y="80781"/>
                    <a:pt x="48249" y="70284"/>
                    <a:pt x="52286" y="59786"/>
                  </a:cubicBezTo>
                  <a:cubicBezTo>
                    <a:pt x="53296" y="57162"/>
                    <a:pt x="53497" y="54335"/>
                    <a:pt x="53094" y="51711"/>
                  </a:cubicBezTo>
                  <a:cubicBezTo>
                    <a:pt x="52084" y="43838"/>
                    <a:pt x="51882" y="35763"/>
                    <a:pt x="51479" y="27687"/>
                  </a:cubicBezTo>
                  <a:cubicBezTo>
                    <a:pt x="51277" y="24457"/>
                    <a:pt x="51277" y="20823"/>
                    <a:pt x="51277" y="17593"/>
                  </a:cubicBezTo>
                  <a:cubicBezTo>
                    <a:pt x="51277" y="14363"/>
                    <a:pt x="51479" y="13556"/>
                    <a:pt x="54709" y="13354"/>
                  </a:cubicBezTo>
                  <a:cubicBezTo>
                    <a:pt x="55718" y="13152"/>
                    <a:pt x="56526" y="12950"/>
                    <a:pt x="57333" y="12748"/>
                  </a:cubicBezTo>
                  <a:cubicBezTo>
                    <a:pt x="57939" y="12345"/>
                    <a:pt x="58343" y="11941"/>
                    <a:pt x="58544" y="11133"/>
                  </a:cubicBezTo>
                  <a:cubicBezTo>
                    <a:pt x="58544" y="10326"/>
                    <a:pt x="57939" y="9518"/>
                    <a:pt x="57131" y="9518"/>
                  </a:cubicBezTo>
                  <a:cubicBezTo>
                    <a:pt x="55516" y="9518"/>
                    <a:pt x="53901" y="9720"/>
                    <a:pt x="52488" y="9922"/>
                  </a:cubicBezTo>
                  <a:cubicBezTo>
                    <a:pt x="49258" y="10326"/>
                    <a:pt x="45826" y="10730"/>
                    <a:pt x="42596" y="11133"/>
                  </a:cubicBezTo>
                  <a:cubicBezTo>
                    <a:pt x="42415" y="11179"/>
                    <a:pt x="42233" y="11204"/>
                    <a:pt x="42061" y="11204"/>
                  </a:cubicBezTo>
                  <a:cubicBezTo>
                    <a:pt x="41466" y="11204"/>
                    <a:pt x="40981" y="10906"/>
                    <a:pt x="40981" y="10124"/>
                  </a:cubicBezTo>
                  <a:cubicBezTo>
                    <a:pt x="40981" y="9115"/>
                    <a:pt x="41587" y="8105"/>
                    <a:pt x="42596" y="7701"/>
                  </a:cubicBezTo>
                  <a:cubicBezTo>
                    <a:pt x="45019" y="6490"/>
                    <a:pt x="47643" y="5683"/>
                    <a:pt x="50267" y="5077"/>
                  </a:cubicBezTo>
                  <a:cubicBezTo>
                    <a:pt x="53115" y="4300"/>
                    <a:pt x="55962" y="3939"/>
                    <a:pt x="58863" y="3939"/>
                  </a:cubicBezTo>
                  <a:cubicBezTo>
                    <a:pt x="60486" y="3939"/>
                    <a:pt x="62127" y="4052"/>
                    <a:pt x="63793" y="4269"/>
                  </a:cubicBezTo>
                  <a:cubicBezTo>
                    <a:pt x="64803" y="4269"/>
                    <a:pt x="65812" y="4269"/>
                    <a:pt x="66821" y="3866"/>
                  </a:cubicBezTo>
                  <a:cubicBezTo>
                    <a:pt x="67850" y="3799"/>
                    <a:pt x="68874" y="3766"/>
                    <a:pt x="69891" y="3766"/>
                  </a:cubicBezTo>
                  <a:close/>
                  <a:moveTo>
                    <a:pt x="46276" y="14943"/>
                  </a:moveTo>
                  <a:cubicBezTo>
                    <a:pt x="47073" y="14943"/>
                    <a:pt x="47257" y="15847"/>
                    <a:pt x="47441" y="16584"/>
                  </a:cubicBezTo>
                  <a:cubicBezTo>
                    <a:pt x="47643" y="17392"/>
                    <a:pt x="47643" y="18199"/>
                    <a:pt x="47643" y="19007"/>
                  </a:cubicBezTo>
                  <a:cubicBezTo>
                    <a:pt x="47037" y="31119"/>
                    <a:pt x="47441" y="43030"/>
                    <a:pt x="49056" y="54941"/>
                  </a:cubicBezTo>
                  <a:cubicBezTo>
                    <a:pt x="49056" y="56556"/>
                    <a:pt x="48652" y="57969"/>
                    <a:pt x="48047" y="59382"/>
                  </a:cubicBezTo>
                  <a:cubicBezTo>
                    <a:pt x="38760" y="82800"/>
                    <a:pt x="29272" y="105814"/>
                    <a:pt x="21601" y="127012"/>
                  </a:cubicBezTo>
                  <a:cubicBezTo>
                    <a:pt x="17563" y="137913"/>
                    <a:pt x="14939" y="149420"/>
                    <a:pt x="13930" y="161129"/>
                  </a:cubicBezTo>
                  <a:cubicBezTo>
                    <a:pt x="13728" y="162542"/>
                    <a:pt x="13728" y="164157"/>
                    <a:pt x="13930" y="165570"/>
                  </a:cubicBezTo>
                  <a:cubicBezTo>
                    <a:pt x="13930" y="169204"/>
                    <a:pt x="16554" y="172838"/>
                    <a:pt x="20793" y="175866"/>
                  </a:cubicBezTo>
                  <a:cubicBezTo>
                    <a:pt x="22610" y="177279"/>
                    <a:pt x="24629" y="178693"/>
                    <a:pt x="26648" y="179904"/>
                  </a:cubicBezTo>
                  <a:cubicBezTo>
                    <a:pt x="27023" y="180185"/>
                    <a:pt x="27528" y="180336"/>
                    <a:pt x="27982" y="180336"/>
                  </a:cubicBezTo>
                  <a:cubicBezTo>
                    <a:pt x="28506" y="180336"/>
                    <a:pt x="28962" y="180135"/>
                    <a:pt x="29070" y="179702"/>
                  </a:cubicBezTo>
                  <a:cubicBezTo>
                    <a:pt x="29474" y="178894"/>
                    <a:pt x="28667" y="178087"/>
                    <a:pt x="27657" y="177481"/>
                  </a:cubicBezTo>
                  <a:cubicBezTo>
                    <a:pt x="26244" y="176472"/>
                    <a:pt x="24831" y="175463"/>
                    <a:pt x="23216" y="174453"/>
                  </a:cubicBezTo>
                  <a:cubicBezTo>
                    <a:pt x="19582" y="171829"/>
                    <a:pt x="17765" y="169204"/>
                    <a:pt x="17967" y="165974"/>
                  </a:cubicBezTo>
                  <a:cubicBezTo>
                    <a:pt x="17967" y="162139"/>
                    <a:pt x="18169" y="158505"/>
                    <a:pt x="18775" y="154871"/>
                  </a:cubicBezTo>
                  <a:cubicBezTo>
                    <a:pt x="20793" y="143162"/>
                    <a:pt x="24023" y="131857"/>
                    <a:pt x="28667" y="120955"/>
                  </a:cubicBezTo>
                  <a:cubicBezTo>
                    <a:pt x="30887" y="115505"/>
                    <a:pt x="32906" y="109650"/>
                    <a:pt x="35127" y="103997"/>
                  </a:cubicBezTo>
                  <a:cubicBezTo>
                    <a:pt x="36136" y="101575"/>
                    <a:pt x="36944" y="101373"/>
                    <a:pt x="40174" y="101373"/>
                  </a:cubicBezTo>
                  <a:cubicBezTo>
                    <a:pt x="41385" y="101373"/>
                    <a:pt x="42394" y="101373"/>
                    <a:pt x="43404" y="101575"/>
                  </a:cubicBezTo>
                  <a:cubicBezTo>
                    <a:pt x="50570" y="102382"/>
                    <a:pt x="57737" y="102786"/>
                    <a:pt x="64904" y="102786"/>
                  </a:cubicBezTo>
                  <a:cubicBezTo>
                    <a:pt x="72070" y="102786"/>
                    <a:pt x="79237" y="102382"/>
                    <a:pt x="86403" y="101575"/>
                  </a:cubicBezTo>
                  <a:cubicBezTo>
                    <a:pt x="87817" y="101171"/>
                    <a:pt x="89028" y="101171"/>
                    <a:pt x="90239" y="101171"/>
                  </a:cubicBezTo>
                  <a:cubicBezTo>
                    <a:pt x="90401" y="101151"/>
                    <a:pt x="90564" y="101141"/>
                    <a:pt x="90728" y="101141"/>
                  </a:cubicBezTo>
                  <a:cubicBezTo>
                    <a:pt x="92205" y="101141"/>
                    <a:pt x="93732" y="101959"/>
                    <a:pt x="94277" y="103594"/>
                  </a:cubicBezTo>
                  <a:lnTo>
                    <a:pt x="95892" y="107631"/>
                  </a:lnTo>
                  <a:cubicBezTo>
                    <a:pt x="98516" y="114293"/>
                    <a:pt x="101141" y="120753"/>
                    <a:pt x="103563" y="127214"/>
                  </a:cubicBezTo>
                  <a:cubicBezTo>
                    <a:pt x="108004" y="139124"/>
                    <a:pt x="110831" y="151439"/>
                    <a:pt x="111840" y="164157"/>
                  </a:cubicBezTo>
                  <a:cubicBezTo>
                    <a:pt x="111840" y="164965"/>
                    <a:pt x="111840" y="165974"/>
                    <a:pt x="111840" y="166984"/>
                  </a:cubicBezTo>
                  <a:cubicBezTo>
                    <a:pt x="111436" y="169608"/>
                    <a:pt x="110023" y="171829"/>
                    <a:pt x="107601" y="173242"/>
                  </a:cubicBezTo>
                  <a:cubicBezTo>
                    <a:pt x="105582" y="174857"/>
                    <a:pt x="103361" y="176270"/>
                    <a:pt x="101342" y="177683"/>
                  </a:cubicBezTo>
                  <a:cubicBezTo>
                    <a:pt x="100737" y="178087"/>
                    <a:pt x="100333" y="178693"/>
                    <a:pt x="100333" y="179500"/>
                  </a:cubicBezTo>
                  <a:cubicBezTo>
                    <a:pt x="100333" y="180097"/>
                    <a:pt x="100686" y="180271"/>
                    <a:pt x="101142" y="180271"/>
                  </a:cubicBezTo>
                  <a:cubicBezTo>
                    <a:pt x="101457" y="180271"/>
                    <a:pt x="101820" y="180188"/>
                    <a:pt x="102150" y="180106"/>
                  </a:cubicBezTo>
                  <a:cubicBezTo>
                    <a:pt x="102957" y="179702"/>
                    <a:pt x="103967" y="179298"/>
                    <a:pt x="104774" y="178894"/>
                  </a:cubicBezTo>
                  <a:cubicBezTo>
                    <a:pt x="105986" y="178087"/>
                    <a:pt x="107197" y="177078"/>
                    <a:pt x="108408" y="176068"/>
                  </a:cubicBezTo>
                  <a:cubicBezTo>
                    <a:pt x="113657" y="172232"/>
                    <a:pt x="116079" y="168195"/>
                    <a:pt x="115878" y="164157"/>
                  </a:cubicBezTo>
                  <a:cubicBezTo>
                    <a:pt x="115474" y="158101"/>
                    <a:pt x="114666" y="152246"/>
                    <a:pt x="113657" y="146392"/>
                  </a:cubicBezTo>
                  <a:cubicBezTo>
                    <a:pt x="111436" y="133876"/>
                    <a:pt x="105986" y="121359"/>
                    <a:pt x="100737" y="108035"/>
                  </a:cubicBezTo>
                  <a:cubicBezTo>
                    <a:pt x="94680" y="92490"/>
                    <a:pt x="88220" y="76138"/>
                    <a:pt x="81558" y="59786"/>
                  </a:cubicBezTo>
                  <a:cubicBezTo>
                    <a:pt x="80751" y="57767"/>
                    <a:pt x="80549" y="55547"/>
                    <a:pt x="80751" y="53528"/>
                  </a:cubicBezTo>
                  <a:cubicBezTo>
                    <a:pt x="82164" y="42021"/>
                    <a:pt x="82568" y="30312"/>
                    <a:pt x="82164" y="18805"/>
                  </a:cubicBezTo>
                  <a:cubicBezTo>
                    <a:pt x="82164" y="17997"/>
                    <a:pt x="82164" y="17190"/>
                    <a:pt x="82366" y="16382"/>
                  </a:cubicBezTo>
                  <a:cubicBezTo>
                    <a:pt x="82568" y="15978"/>
                    <a:pt x="82972" y="15777"/>
                    <a:pt x="83173" y="15777"/>
                  </a:cubicBezTo>
                  <a:cubicBezTo>
                    <a:pt x="83336" y="15711"/>
                    <a:pt x="83484" y="15683"/>
                    <a:pt x="83616" y="15683"/>
                  </a:cubicBezTo>
                  <a:cubicBezTo>
                    <a:pt x="84303" y="15683"/>
                    <a:pt x="84587" y="16447"/>
                    <a:pt x="84587" y="16786"/>
                  </a:cubicBezTo>
                  <a:cubicBezTo>
                    <a:pt x="84788" y="19612"/>
                    <a:pt x="84788" y="22640"/>
                    <a:pt x="84587" y="25467"/>
                  </a:cubicBezTo>
                  <a:cubicBezTo>
                    <a:pt x="83577" y="34551"/>
                    <a:pt x="84990" y="44040"/>
                    <a:pt x="84990" y="53326"/>
                  </a:cubicBezTo>
                  <a:cubicBezTo>
                    <a:pt x="84990" y="54335"/>
                    <a:pt x="85192" y="55345"/>
                    <a:pt x="85596" y="56354"/>
                  </a:cubicBezTo>
                  <a:cubicBezTo>
                    <a:pt x="91047" y="70889"/>
                    <a:pt x="96699" y="85223"/>
                    <a:pt x="101746" y="98951"/>
                  </a:cubicBezTo>
                  <a:cubicBezTo>
                    <a:pt x="109619" y="119946"/>
                    <a:pt x="117291" y="139528"/>
                    <a:pt x="122338" y="156284"/>
                  </a:cubicBezTo>
                  <a:cubicBezTo>
                    <a:pt x="123953" y="161129"/>
                    <a:pt x="124962" y="166176"/>
                    <a:pt x="125568" y="171425"/>
                  </a:cubicBezTo>
                  <a:cubicBezTo>
                    <a:pt x="125770" y="174251"/>
                    <a:pt x="123751" y="177279"/>
                    <a:pt x="119511" y="180913"/>
                  </a:cubicBezTo>
                  <a:cubicBezTo>
                    <a:pt x="117493" y="182528"/>
                    <a:pt x="115272" y="183941"/>
                    <a:pt x="112849" y="185153"/>
                  </a:cubicBezTo>
                  <a:cubicBezTo>
                    <a:pt x="105986" y="188988"/>
                    <a:pt x="98516" y="191815"/>
                    <a:pt x="90845" y="193430"/>
                  </a:cubicBezTo>
                  <a:cubicBezTo>
                    <a:pt x="82164" y="195045"/>
                    <a:pt x="73281" y="196054"/>
                    <a:pt x="64399" y="196458"/>
                  </a:cubicBezTo>
                  <a:cubicBezTo>
                    <a:pt x="55920" y="196054"/>
                    <a:pt x="47239" y="195045"/>
                    <a:pt x="38962" y="193632"/>
                  </a:cubicBezTo>
                  <a:cubicBezTo>
                    <a:pt x="31089" y="191815"/>
                    <a:pt x="23822" y="189190"/>
                    <a:pt x="16756" y="185355"/>
                  </a:cubicBezTo>
                  <a:cubicBezTo>
                    <a:pt x="15545" y="184547"/>
                    <a:pt x="14131" y="183740"/>
                    <a:pt x="12920" y="182932"/>
                  </a:cubicBezTo>
                  <a:cubicBezTo>
                    <a:pt x="6460" y="178491"/>
                    <a:pt x="3432" y="174251"/>
                    <a:pt x="4038" y="170416"/>
                  </a:cubicBezTo>
                  <a:cubicBezTo>
                    <a:pt x="4643" y="165570"/>
                    <a:pt x="5854" y="160927"/>
                    <a:pt x="7066" y="156284"/>
                  </a:cubicBezTo>
                  <a:cubicBezTo>
                    <a:pt x="12718" y="137711"/>
                    <a:pt x="21601" y="115505"/>
                    <a:pt x="30483" y="91885"/>
                  </a:cubicBezTo>
                  <a:cubicBezTo>
                    <a:pt x="33714" y="83002"/>
                    <a:pt x="36742" y="73716"/>
                    <a:pt x="40779" y="64429"/>
                  </a:cubicBezTo>
                  <a:cubicBezTo>
                    <a:pt x="43605" y="57767"/>
                    <a:pt x="45019" y="50500"/>
                    <a:pt x="44817" y="43232"/>
                  </a:cubicBezTo>
                  <a:cubicBezTo>
                    <a:pt x="44615" y="34753"/>
                    <a:pt x="45422" y="25669"/>
                    <a:pt x="44817" y="16988"/>
                  </a:cubicBezTo>
                  <a:cubicBezTo>
                    <a:pt x="44615" y="16180"/>
                    <a:pt x="45019" y="15171"/>
                    <a:pt x="46028" y="14969"/>
                  </a:cubicBezTo>
                  <a:cubicBezTo>
                    <a:pt x="46117" y="14951"/>
                    <a:pt x="46199" y="14943"/>
                    <a:pt x="46276" y="14943"/>
                  </a:cubicBezTo>
                  <a:close/>
                  <a:moveTo>
                    <a:pt x="64382" y="1"/>
                  </a:moveTo>
                  <a:cubicBezTo>
                    <a:pt x="56081" y="1"/>
                    <a:pt x="47906" y="1012"/>
                    <a:pt x="44009" y="3058"/>
                  </a:cubicBezTo>
                  <a:cubicBezTo>
                    <a:pt x="43000" y="3462"/>
                    <a:pt x="41789" y="4068"/>
                    <a:pt x="40981" y="4673"/>
                  </a:cubicBezTo>
                  <a:cubicBezTo>
                    <a:pt x="36944" y="7096"/>
                    <a:pt x="34925" y="13152"/>
                    <a:pt x="38155" y="14767"/>
                  </a:cubicBezTo>
                  <a:cubicBezTo>
                    <a:pt x="40174" y="15575"/>
                    <a:pt x="41385" y="17593"/>
                    <a:pt x="41183" y="19814"/>
                  </a:cubicBezTo>
                  <a:cubicBezTo>
                    <a:pt x="41183" y="24255"/>
                    <a:pt x="41183" y="28697"/>
                    <a:pt x="41183" y="33340"/>
                  </a:cubicBezTo>
                  <a:cubicBezTo>
                    <a:pt x="41183" y="38993"/>
                    <a:pt x="40577" y="44241"/>
                    <a:pt x="40779" y="50298"/>
                  </a:cubicBezTo>
                  <a:cubicBezTo>
                    <a:pt x="40981" y="56152"/>
                    <a:pt x="36742" y="61401"/>
                    <a:pt x="35329" y="66852"/>
                  </a:cubicBezTo>
                  <a:cubicBezTo>
                    <a:pt x="35329" y="67054"/>
                    <a:pt x="35127" y="67256"/>
                    <a:pt x="35127" y="67457"/>
                  </a:cubicBezTo>
                  <a:cubicBezTo>
                    <a:pt x="28465" y="84819"/>
                    <a:pt x="22005" y="101777"/>
                    <a:pt x="16150" y="117321"/>
                  </a:cubicBezTo>
                  <a:cubicBezTo>
                    <a:pt x="10094" y="131857"/>
                    <a:pt x="5047" y="146796"/>
                    <a:pt x="1009" y="161735"/>
                  </a:cubicBezTo>
                  <a:cubicBezTo>
                    <a:pt x="202" y="164359"/>
                    <a:pt x="0" y="166984"/>
                    <a:pt x="0" y="169608"/>
                  </a:cubicBezTo>
                  <a:cubicBezTo>
                    <a:pt x="202" y="173646"/>
                    <a:pt x="4038" y="178894"/>
                    <a:pt x="9690" y="183538"/>
                  </a:cubicBezTo>
                  <a:cubicBezTo>
                    <a:pt x="11911" y="185355"/>
                    <a:pt x="14333" y="186970"/>
                    <a:pt x="16958" y="188383"/>
                  </a:cubicBezTo>
                  <a:cubicBezTo>
                    <a:pt x="23822" y="192218"/>
                    <a:pt x="31089" y="195045"/>
                    <a:pt x="38559" y="197064"/>
                  </a:cubicBezTo>
                  <a:cubicBezTo>
                    <a:pt x="47239" y="199284"/>
                    <a:pt x="56122" y="200294"/>
                    <a:pt x="65206" y="200294"/>
                  </a:cubicBezTo>
                  <a:lnTo>
                    <a:pt x="65206" y="200495"/>
                  </a:lnTo>
                  <a:cubicBezTo>
                    <a:pt x="73483" y="200495"/>
                    <a:pt x="81760" y="199486"/>
                    <a:pt x="89835" y="197467"/>
                  </a:cubicBezTo>
                  <a:cubicBezTo>
                    <a:pt x="97910" y="195449"/>
                    <a:pt x="105582" y="192420"/>
                    <a:pt x="112849" y="188383"/>
                  </a:cubicBezTo>
                  <a:cubicBezTo>
                    <a:pt x="115272" y="186970"/>
                    <a:pt x="117694" y="185355"/>
                    <a:pt x="119915" y="183538"/>
                  </a:cubicBezTo>
                  <a:cubicBezTo>
                    <a:pt x="125770" y="178894"/>
                    <a:pt x="129807" y="173242"/>
                    <a:pt x="129605" y="169406"/>
                  </a:cubicBezTo>
                  <a:cubicBezTo>
                    <a:pt x="129201" y="165167"/>
                    <a:pt x="128394" y="161129"/>
                    <a:pt x="127385" y="157092"/>
                  </a:cubicBezTo>
                  <a:cubicBezTo>
                    <a:pt x="123347" y="141749"/>
                    <a:pt x="115676" y="123782"/>
                    <a:pt x="108408" y="103997"/>
                  </a:cubicBezTo>
                  <a:cubicBezTo>
                    <a:pt x="102756" y="88857"/>
                    <a:pt x="96295" y="72908"/>
                    <a:pt x="90239" y="56556"/>
                  </a:cubicBezTo>
                  <a:cubicBezTo>
                    <a:pt x="89634" y="55143"/>
                    <a:pt x="89230" y="53730"/>
                    <a:pt x="89230" y="52317"/>
                  </a:cubicBezTo>
                  <a:cubicBezTo>
                    <a:pt x="88826" y="41213"/>
                    <a:pt x="88018" y="29908"/>
                    <a:pt x="88624" y="19208"/>
                  </a:cubicBezTo>
                  <a:cubicBezTo>
                    <a:pt x="88624" y="17392"/>
                    <a:pt x="88624" y="15777"/>
                    <a:pt x="91047" y="15171"/>
                  </a:cubicBezTo>
                  <a:cubicBezTo>
                    <a:pt x="93469" y="14565"/>
                    <a:pt x="93469" y="12748"/>
                    <a:pt x="92864" y="10326"/>
                  </a:cubicBezTo>
                  <a:cubicBezTo>
                    <a:pt x="92258" y="6894"/>
                    <a:pt x="89634" y="4269"/>
                    <a:pt x="86403" y="3462"/>
                  </a:cubicBezTo>
                  <a:cubicBezTo>
                    <a:pt x="82330" y="1164"/>
                    <a:pt x="73283" y="1"/>
                    <a:pt x="6438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8"/>
            <p:cNvSpPr/>
            <p:nvPr/>
          </p:nvSpPr>
          <p:spPr>
            <a:xfrm>
              <a:off x="3088275" y="4755150"/>
              <a:ext cx="1357650" cy="154675"/>
            </a:xfrm>
            <a:custGeom>
              <a:avLst/>
              <a:gdLst/>
              <a:ahLst/>
              <a:cxnLst/>
              <a:rect l="l" t="t" r="r" b="b"/>
              <a:pathLst>
                <a:path w="54306" h="6187" extrusionOk="0">
                  <a:moveTo>
                    <a:pt x="52892" y="0"/>
                  </a:moveTo>
                  <a:cubicBezTo>
                    <a:pt x="52084" y="0"/>
                    <a:pt x="51479" y="0"/>
                    <a:pt x="50873" y="202"/>
                  </a:cubicBezTo>
                  <a:cubicBezTo>
                    <a:pt x="43000" y="1615"/>
                    <a:pt x="35127" y="2221"/>
                    <a:pt x="27253" y="2221"/>
                  </a:cubicBezTo>
                  <a:cubicBezTo>
                    <a:pt x="19178" y="2221"/>
                    <a:pt x="11103" y="1615"/>
                    <a:pt x="3028" y="202"/>
                  </a:cubicBezTo>
                  <a:cubicBezTo>
                    <a:pt x="2725" y="101"/>
                    <a:pt x="2423" y="51"/>
                    <a:pt x="2120" y="51"/>
                  </a:cubicBezTo>
                  <a:cubicBezTo>
                    <a:pt x="1817" y="51"/>
                    <a:pt x="1514" y="101"/>
                    <a:pt x="1211" y="202"/>
                  </a:cubicBezTo>
                  <a:cubicBezTo>
                    <a:pt x="606" y="404"/>
                    <a:pt x="0" y="808"/>
                    <a:pt x="0" y="1212"/>
                  </a:cubicBezTo>
                  <a:cubicBezTo>
                    <a:pt x="202" y="1817"/>
                    <a:pt x="606" y="2423"/>
                    <a:pt x="1009" y="2827"/>
                  </a:cubicBezTo>
                  <a:cubicBezTo>
                    <a:pt x="1817" y="3230"/>
                    <a:pt x="2826" y="3634"/>
                    <a:pt x="3634" y="3836"/>
                  </a:cubicBezTo>
                  <a:cubicBezTo>
                    <a:pt x="8479" y="5653"/>
                    <a:pt x="13324" y="4845"/>
                    <a:pt x="18169" y="5653"/>
                  </a:cubicBezTo>
                  <a:cubicBezTo>
                    <a:pt x="20674" y="6043"/>
                    <a:pt x="23149" y="6187"/>
                    <a:pt x="25606" y="6187"/>
                  </a:cubicBezTo>
                  <a:cubicBezTo>
                    <a:pt x="32057" y="6187"/>
                    <a:pt x="38384" y="5194"/>
                    <a:pt x="44817" y="5047"/>
                  </a:cubicBezTo>
                  <a:cubicBezTo>
                    <a:pt x="47643" y="4845"/>
                    <a:pt x="50267" y="4038"/>
                    <a:pt x="52892" y="3029"/>
                  </a:cubicBezTo>
                  <a:cubicBezTo>
                    <a:pt x="53498" y="2827"/>
                    <a:pt x="54103" y="2221"/>
                    <a:pt x="54103" y="1615"/>
                  </a:cubicBezTo>
                  <a:cubicBezTo>
                    <a:pt x="54305" y="606"/>
                    <a:pt x="53498" y="202"/>
                    <a:pt x="5289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8"/>
            <p:cNvSpPr/>
            <p:nvPr/>
          </p:nvSpPr>
          <p:spPr>
            <a:xfrm>
              <a:off x="3678750" y="460175"/>
              <a:ext cx="171625" cy="100975"/>
            </a:xfrm>
            <a:custGeom>
              <a:avLst/>
              <a:gdLst/>
              <a:ahLst/>
              <a:cxnLst/>
              <a:rect l="l" t="t" r="r" b="b"/>
              <a:pathLst>
                <a:path w="6865" h="4039" extrusionOk="0">
                  <a:moveTo>
                    <a:pt x="3836" y="1"/>
                  </a:moveTo>
                  <a:cubicBezTo>
                    <a:pt x="3231" y="1"/>
                    <a:pt x="2423" y="203"/>
                    <a:pt x="1818" y="203"/>
                  </a:cubicBezTo>
                  <a:cubicBezTo>
                    <a:pt x="808" y="404"/>
                    <a:pt x="1" y="1212"/>
                    <a:pt x="1" y="2221"/>
                  </a:cubicBezTo>
                  <a:cubicBezTo>
                    <a:pt x="203" y="3029"/>
                    <a:pt x="808" y="3634"/>
                    <a:pt x="1818" y="3836"/>
                  </a:cubicBezTo>
                  <a:cubicBezTo>
                    <a:pt x="2289" y="3971"/>
                    <a:pt x="2782" y="4038"/>
                    <a:pt x="3276" y="4038"/>
                  </a:cubicBezTo>
                  <a:cubicBezTo>
                    <a:pt x="4263" y="4038"/>
                    <a:pt x="5250" y="3769"/>
                    <a:pt x="6057" y="3231"/>
                  </a:cubicBezTo>
                  <a:cubicBezTo>
                    <a:pt x="6461" y="3029"/>
                    <a:pt x="6663" y="2625"/>
                    <a:pt x="6865" y="2221"/>
                  </a:cubicBezTo>
                  <a:cubicBezTo>
                    <a:pt x="6865" y="1616"/>
                    <a:pt x="6663" y="1010"/>
                    <a:pt x="6057" y="606"/>
                  </a:cubicBezTo>
                  <a:cubicBezTo>
                    <a:pt x="5250" y="404"/>
                    <a:pt x="4644" y="203"/>
                    <a:pt x="3836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3" name="Google Shape;803;p28"/>
          <p:cNvGrpSpPr/>
          <p:nvPr/>
        </p:nvGrpSpPr>
        <p:grpSpPr>
          <a:xfrm>
            <a:off x="410289" y="366271"/>
            <a:ext cx="11833267" cy="6484608"/>
            <a:chOff x="307717" y="274703"/>
            <a:chExt cx="8874950" cy="4863456"/>
          </a:xfrm>
        </p:grpSpPr>
        <p:sp>
          <p:nvSpPr>
            <p:cNvPr id="804" name="Google Shape;804;p28"/>
            <p:cNvSpPr/>
            <p:nvPr/>
          </p:nvSpPr>
          <p:spPr>
            <a:xfrm>
              <a:off x="502440" y="904419"/>
              <a:ext cx="421554" cy="449468"/>
            </a:xfrm>
            <a:custGeom>
              <a:avLst/>
              <a:gdLst/>
              <a:ahLst/>
              <a:cxnLst/>
              <a:rect l="l" t="t" r="r" b="b"/>
              <a:pathLst>
                <a:path w="22895" h="24411" extrusionOk="0">
                  <a:moveTo>
                    <a:pt x="9481" y="1"/>
                  </a:moveTo>
                  <a:cubicBezTo>
                    <a:pt x="5299" y="1"/>
                    <a:pt x="1572" y="3090"/>
                    <a:pt x="935" y="7338"/>
                  </a:cubicBezTo>
                  <a:cubicBezTo>
                    <a:pt x="702" y="8272"/>
                    <a:pt x="702" y="9206"/>
                    <a:pt x="702" y="10141"/>
                  </a:cubicBezTo>
                  <a:cubicBezTo>
                    <a:pt x="1" y="13645"/>
                    <a:pt x="2337" y="16448"/>
                    <a:pt x="3505" y="19485"/>
                  </a:cubicBezTo>
                  <a:cubicBezTo>
                    <a:pt x="3739" y="20186"/>
                    <a:pt x="4206" y="20653"/>
                    <a:pt x="4907" y="20887"/>
                  </a:cubicBezTo>
                  <a:cubicBezTo>
                    <a:pt x="6776" y="21821"/>
                    <a:pt x="8411" y="22990"/>
                    <a:pt x="10513" y="23924"/>
                  </a:cubicBezTo>
                  <a:cubicBezTo>
                    <a:pt x="11258" y="24255"/>
                    <a:pt x="12062" y="24410"/>
                    <a:pt x="12872" y="24410"/>
                  </a:cubicBezTo>
                  <a:cubicBezTo>
                    <a:pt x="14349" y="24410"/>
                    <a:pt x="15848" y="23895"/>
                    <a:pt x="17054" y="22990"/>
                  </a:cubicBezTo>
                  <a:cubicBezTo>
                    <a:pt x="21026" y="20186"/>
                    <a:pt x="22895" y="15280"/>
                    <a:pt x="22194" y="10608"/>
                  </a:cubicBezTo>
                  <a:cubicBezTo>
                    <a:pt x="20792" y="5001"/>
                    <a:pt x="16354" y="1030"/>
                    <a:pt x="10747" y="96"/>
                  </a:cubicBezTo>
                  <a:cubicBezTo>
                    <a:pt x="10322" y="32"/>
                    <a:pt x="9899" y="1"/>
                    <a:pt x="9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8"/>
            <p:cNvSpPr/>
            <p:nvPr/>
          </p:nvSpPr>
          <p:spPr>
            <a:xfrm>
              <a:off x="2645101" y="3868500"/>
              <a:ext cx="352728" cy="424740"/>
            </a:xfrm>
            <a:custGeom>
              <a:avLst/>
              <a:gdLst/>
              <a:ahLst/>
              <a:cxnLst/>
              <a:rect l="l" t="t" r="r" b="b"/>
              <a:pathLst>
                <a:path w="19157" h="23068" extrusionOk="0">
                  <a:moveTo>
                    <a:pt x="10384" y="1"/>
                  </a:moveTo>
                  <a:cubicBezTo>
                    <a:pt x="9638" y="1"/>
                    <a:pt x="8891" y="122"/>
                    <a:pt x="8177" y="377"/>
                  </a:cubicBezTo>
                  <a:cubicBezTo>
                    <a:pt x="7242" y="610"/>
                    <a:pt x="6541" y="610"/>
                    <a:pt x="5841" y="844"/>
                  </a:cubicBezTo>
                  <a:cubicBezTo>
                    <a:pt x="2336" y="2246"/>
                    <a:pt x="0" y="5516"/>
                    <a:pt x="0" y="9254"/>
                  </a:cubicBezTo>
                  <a:lnTo>
                    <a:pt x="0" y="11590"/>
                  </a:lnTo>
                  <a:cubicBezTo>
                    <a:pt x="935" y="15328"/>
                    <a:pt x="3271" y="18832"/>
                    <a:pt x="6541" y="21168"/>
                  </a:cubicBezTo>
                  <a:cubicBezTo>
                    <a:pt x="7749" y="22468"/>
                    <a:pt x="9288" y="23067"/>
                    <a:pt x="10793" y="23067"/>
                  </a:cubicBezTo>
                  <a:cubicBezTo>
                    <a:pt x="13074" y="23067"/>
                    <a:pt x="15275" y="21692"/>
                    <a:pt x="16119" y="19299"/>
                  </a:cubicBezTo>
                  <a:cubicBezTo>
                    <a:pt x="16820" y="17431"/>
                    <a:pt x="17521" y="15328"/>
                    <a:pt x="18222" y="13459"/>
                  </a:cubicBezTo>
                  <a:cubicBezTo>
                    <a:pt x="19156" y="10189"/>
                    <a:pt x="18689" y="6918"/>
                    <a:pt x="16820" y="4115"/>
                  </a:cubicBezTo>
                  <a:cubicBezTo>
                    <a:pt x="15725" y="1558"/>
                    <a:pt x="13058" y="1"/>
                    <a:pt x="103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8"/>
            <p:cNvSpPr/>
            <p:nvPr/>
          </p:nvSpPr>
          <p:spPr>
            <a:xfrm>
              <a:off x="6420597" y="685556"/>
              <a:ext cx="348420" cy="398888"/>
            </a:xfrm>
            <a:custGeom>
              <a:avLst/>
              <a:gdLst/>
              <a:ahLst/>
              <a:cxnLst/>
              <a:rect l="l" t="t" r="r" b="b"/>
              <a:pathLst>
                <a:path w="18923" h="21664" extrusionOk="0">
                  <a:moveTo>
                    <a:pt x="8864" y="0"/>
                  </a:moveTo>
                  <a:cubicBezTo>
                    <a:pt x="7113" y="0"/>
                    <a:pt x="5369" y="591"/>
                    <a:pt x="3971" y="1735"/>
                  </a:cubicBezTo>
                  <a:cubicBezTo>
                    <a:pt x="1168" y="3837"/>
                    <a:pt x="0" y="7342"/>
                    <a:pt x="701" y="10846"/>
                  </a:cubicBezTo>
                  <a:cubicBezTo>
                    <a:pt x="2570" y="15518"/>
                    <a:pt x="6308" y="19256"/>
                    <a:pt x="10980" y="21125"/>
                  </a:cubicBezTo>
                  <a:cubicBezTo>
                    <a:pt x="11213" y="21358"/>
                    <a:pt x="11681" y="21592"/>
                    <a:pt x="12381" y="21592"/>
                  </a:cubicBezTo>
                  <a:cubicBezTo>
                    <a:pt x="12669" y="21640"/>
                    <a:pt x="12959" y="21663"/>
                    <a:pt x="13249" y="21663"/>
                  </a:cubicBezTo>
                  <a:cubicBezTo>
                    <a:pt x="15781" y="21663"/>
                    <a:pt x="18270" y="19879"/>
                    <a:pt x="18689" y="17153"/>
                  </a:cubicBezTo>
                  <a:cubicBezTo>
                    <a:pt x="18923" y="16452"/>
                    <a:pt x="18923" y="15518"/>
                    <a:pt x="18923" y="14817"/>
                  </a:cubicBezTo>
                  <a:cubicBezTo>
                    <a:pt x="18923" y="12014"/>
                    <a:pt x="18455" y="9444"/>
                    <a:pt x="17521" y="6641"/>
                  </a:cubicBezTo>
                  <a:cubicBezTo>
                    <a:pt x="16820" y="4305"/>
                    <a:pt x="15185" y="2436"/>
                    <a:pt x="13082" y="1268"/>
                  </a:cubicBezTo>
                  <a:cubicBezTo>
                    <a:pt x="11804" y="415"/>
                    <a:pt x="10331" y="0"/>
                    <a:pt x="88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8"/>
            <p:cNvSpPr/>
            <p:nvPr/>
          </p:nvSpPr>
          <p:spPr>
            <a:xfrm>
              <a:off x="970359" y="274703"/>
              <a:ext cx="301118" cy="354735"/>
            </a:xfrm>
            <a:custGeom>
              <a:avLst/>
              <a:gdLst/>
              <a:ahLst/>
              <a:cxnLst/>
              <a:rect l="l" t="t" r="r" b="b"/>
              <a:pathLst>
                <a:path w="16354" h="19266" extrusionOk="0">
                  <a:moveTo>
                    <a:pt x="7499" y="1"/>
                  </a:moveTo>
                  <a:cubicBezTo>
                    <a:pt x="6118" y="1"/>
                    <a:pt x="4724" y="392"/>
                    <a:pt x="3505" y="1230"/>
                  </a:cubicBezTo>
                  <a:cubicBezTo>
                    <a:pt x="701" y="3333"/>
                    <a:pt x="0" y="7070"/>
                    <a:pt x="1636" y="9874"/>
                  </a:cubicBezTo>
                  <a:cubicBezTo>
                    <a:pt x="2804" y="11743"/>
                    <a:pt x="3972" y="13845"/>
                    <a:pt x="5140" y="15714"/>
                  </a:cubicBezTo>
                  <a:cubicBezTo>
                    <a:pt x="5374" y="16648"/>
                    <a:pt x="6074" y="17349"/>
                    <a:pt x="6775" y="18050"/>
                  </a:cubicBezTo>
                  <a:cubicBezTo>
                    <a:pt x="7571" y="18846"/>
                    <a:pt x="8668" y="19265"/>
                    <a:pt x="9767" y="19265"/>
                  </a:cubicBezTo>
                  <a:cubicBezTo>
                    <a:pt x="10604" y="19265"/>
                    <a:pt x="11441" y="19022"/>
                    <a:pt x="12148" y="18517"/>
                  </a:cubicBezTo>
                  <a:cubicBezTo>
                    <a:pt x="14952" y="16648"/>
                    <a:pt x="16353" y="13611"/>
                    <a:pt x="15886" y="10341"/>
                  </a:cubicBezTo>
                  <a:cubicBezTo>
                    <a:pt x="15652" y="8238"/>
                    <a:pt x="15185" y="6370"/>
                    <a:pt x="14251" y="4501"/>
                  </a:cubicBezTo>
                  <a:cubicBezTo>
                    <a:pt x="13149" y="1667"/>
                    <a:pt x="10351" y="1"/>
                    <a:pt x="74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8"/>
            <p:cNvSpPr/>
            <p:nvPr/>
          </p:nvSpPr>
          <p:spPr>
            <a:xfrm>
              <a:off x="307717" y="297569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8"/>
            <p:cNvSpPr/>
            <p:nvPr/>
          </p:nvSpPr>
          <p:spPr>
            <a:xfrm rot="2238594">
              <a:off x="8163588" y="3897499"/>
              <a:ext cx="754651" cy="1127293"/>
            </a:xfrm>
            <a:custGeom>
              <a:avLst/>
              <a:gdLst/>
              <a:ahLst/>
              <a:cxnLst/>
              <a:rect l="l" t="t" r="r" b="b"/>
              <a:pathLst>
                <a:path w="137983" h="206118" extrusionOk="0">
                  <a:moveTo>
                    <a:pt x="30305" y="0"/>
                  </a:moveTo>
                  <a:cubicBezTo>
                    <a:pt x="29889" y="0"/>
                    <a:pt x="29473" y="4"/>
                    <a:pt x="29056" y="12"/>
                  </a:cubicBezTo>
                  <a:cubicBezTo>
                    <a:pt x="26766" y="12"/>
                    <a:pt x="24476" y="441"/>
                    <a:pt x="22329" y="1014"/>
                  </a:cubicBezTo>
                  <a:cubicBezTo>
                    <a:pt x="15888" y="3018"/>
                    <a:pt x="10592" y="7312"/>
                    <a:pt x="7300" y="13037"/>
                  </a:cubicBezTo>
                  <a:cubicBezTo>
                    <a:pt x="4437" y="17904"/>
                    <a:pt x="2720" y="23486"/>
                    <a:pt x="2433" y="29212"/>
                  </a:cubicBezTo>
                  <a:cubicBezTo>
                    <a:pt x="1861" y="35653"/>
                    <a:pt x="2433" y="42237"/>
                    <a:pt x="3865" y="48678"/>
                  </a:cubicBezTo>
                  <a:cubicBezTo>
                    <a:pt x="5439" y="56694"/>
                    <a:pt x="7157" y="64709"/>
                    <a:pt x="8588" y="72725"/>
                  </a:cubicBezTo>
                  <a:cubicBezTo>
                    <a:pt x="10163" y="80740"/>
                    <a:pt x="10592" y="89042"/>
                    <a:pt x="9876" y="97344"/>
                  </a:cubicBezTo>
                  <a:cubicBezTo>
                    <a:pt x="9304" y="104358"/>
                    <a:pt x="8302" y="111371"/>
                    <a:pt x="6870" y="118242"/>
                  </a:cubicBezTo>
                  <a:cubicBezTo>
                    <a:pt x="5010" y="127402"/>
                    <a:pt x="3292" y="136563"/>
                    <a:pt x="1431" y="145724"/>
                  </a:cubicBezTo>
                  <a:cubicBezTo>
                    <a:pt x="429" y="151020"/>
                    <a:pt x="0" y="156316"/>
                    <a:pt x="0" y="161755"/>
                  </a:cubicBezTo>
                  <a:cubicBezTo>
                    <a:pt x="0" y="169484"/>
                    <a:pt x="2720" y="176927"/>
                    <a:pt x="7586" y="182796"/>
                  </a:cubicBezTo>
                  <a:cubicBezTo>
                    <a:pt x="13168" y="189952"/>
                    <a:pt x="20468" y="195392"/>
                    <a:pt x="28770" y="198970"/>
                  </a:cubicBezTo>
                  <a:cubicBezTo>
                    <a:pt x="40051" y="203650"/>
                    <a:pt x="52137" y="206117"/>
                    <a:pt x="64268" y="206117"/>
                  </a:cubicBezTo>
                  <a:cubicBezTo>
                    <a:pt x="66606" y="206117"/>
                    <a:pt x="68946" y="206025"/>
                    <a:pt x="71281" y="205840"/>
                  </a:cubicBezTo>
                  <a:cubicBezTo>
                    <a:pt x="82303" y="204839"/>
                    <a:pt x="93038" y="201546"/>
                    <a:pt x="102628" y="196250"/>
                  </a:cubicBezTo>
                  <a:cubicBezTo>
                    <a:pt x="110500" y="192100"/>
                    <a:pt x="117371" y="186088"/>
                    <a:pt x="122381" y="178788"/>
                  </a:cubicBezTo>
                  <a:cubicBezTo>
                    <a:pt x="132114" y="164761"/>
                    <a:pt x="137553" y="148300"/>
                    <a:pt x="137839" y="131267"/>
                  </a:cubicBezTo>
                  <a:lnTo>
                    <a:pt x="137839" y="119387"/>
                  </a:lnTo>
                  <a:cubicBezTo>
                    <a:pt x="137982" y="113661"/>
                    <a:pt x="137696" y="107793"/>
                    <a:pt x="137124" y="102211"/>
                  </a:cubicBezTo>
                  <a:cubicBezTo>
                    <a:pt x="135692" y="90330"/>
                    <a:pt x="132400" y="78880"/>
                    <a:pt x="127390" y="68144"/>
                  </a:cubicBezTo>
                  <a:cubicBezTo>
                    <a:pt x="120806" y="54547"/>
                    <a:pt x="112075" y="42237"/>
                    <a:pt x="101483" y="31645"/>
                  </a:cubicBezTo>
                  <a:cubicBezTo>
                    <a:pt x="96044" y="25919"/>
                    <a:pt x="89746" y="21053"/>
                    <a:pt x="83018" y="17045"/>
                  </a:cubicBezTo>
                  <a:cubicBezTo>
                    <a:pt x="72999" y="11177"/>
                    <a:pt x="62264" y="6596"/>
                    <a:pt x="51099" y="3161"/>
                  </a:cubicBezTo>
                  <a:cubicBezTo>
                    <a:pt x="44343" y="1134"/>
                    <a:pt x="37331" y="0"/>
                    <a:pt x="303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10" name="Google Shape;810;p28"/>
          <p:cNvSpPr txBox="1">
            <a:spLocks noGrp="1"/>
          </p:cNvSpPr>
          <p:nvPr>
            <p:ph type="title"/>
          </p:nvPr>
        </p:nvSpPr>
        <p:spPr>
          <a:xfrm>
            <a:off x="2737200" y="1932984"/>
            <a:ext cx="6717600" cy="1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400"/>
              <a:buNone/>
              <a:defRPr sz="16000"/>
            </a:lvl1pPr>
            <a:lvl2pPr lvl="1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9pPr>
          </a:lstStyle>
          <a:p>
            <a:endParaRPr/>
          </a:p>
        </p:txBody>
      </p:sp>
      <p:sp>
        <p:nvSpPr>
          <p:cNvPr id="811" name="Google Shape;811;p28"/>
          <p:cNvSpPr txBox="1">
            <a:spLocks noGrp="1"/>
          </p:cNvSpPr>
          <p:nvPr>
            <p:ph type="subTitle" idx="1"/>
          </p:nvPr>
        </p:nvSpPr>
        <p:spPr>
          <a:xfrm>
            <a:off x="2641000" y="3457800"/>
            <a:ext cx="6910000" cy="158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12" name="Google Shape;812;p28"/>
          <p:cNvGrpSpPr/>
          <p:nvPr/>
        </p:nvGrpSpPr>
        <p:grpSpPr>
          <a:xfrm rot="2700000">
            <a:off x="10098022" y="551993"/>
            <a:ext cx="1669965" cy="1027913"/>
            <a:chOff x="230550" y="540800"/>
            <a:chExt cx="7068100" cy="4350625"/>
          </a:xfrm>
        </p:grpSpPr>
        <p:sp>
          <p:nvSpPr>
            <p:cNvPr id="813" name="Google Shape;813;p28"/>
            <p:cNvSpPr/>
            <p:nvPr/>
          </p:nvSpPr>
          <p:spPr>
            <a:xfrm>
              <a:off x="586225" y="1135100"/>
              <a:ext cx="5970800" cy="3170700"/>
            </a:xfrm>
            <a:custGeom>
              <a:avLst/>
              <a:gdLst/>
              <a:ahLst/>
              <a:cxnLst/>
              <a:rect l="l" t="t" r="r" b="b"/>
              <a:pathLst>
                <a:path w="238832" h="126828" extrusionOk="0">
                  <a:moveTo>
                    <a:pt x="147430" y="0"/>
                  </a:moveTo>
                  <a:cubicBezTo>
                    <a:pt x="129460" y="0"/>
                    <a:pt x="111525" y="1437"/>
                    <a:pt x="93838" y="4572"/>
                  </a:cubicBezTo>
                  <a:cubicBezTo>
                    <a:pt x="66897" y="9112"/>
                    <a:pt x="39351" y="18193"/>
                    <a:pt x="21795" y="38777"/>
                  </a:cubicBezTo>
                  <a:cubicBezTo>
                    <a:pt x="3935" y="59360"/>
                    <a:pt x="0" y="93868"/>
                    <a:pt x="19373" y="112636"/>
                  </a:cubicBezTo>
                  <a:cubicBezTo>
                    <a:pt x="30101" y="123179"/>
                    <a:pt x="44899" y="126827"/>
                    <a:pt x="60242" y="126827"/>
                  </a:cubicBezTo>
                  <a:cubicBezTo>
                    <a:pt x="70009" y="126827"/>
                    <a:pt x="79996" y="125349"/>
                    <a:pt x="89297" y="123230"/>
                  </a:cubicBezTo>
                  <a:cubicBezTo>
                    <a:pt x="140454" y="111425"/>
                    <a:pt x="187372" y="85695"/>
                    <a:pt x="224907" y="49069"/>
                  </a:cubicBezTo>
                  <a:cubicBezTo>
                    <a:pt x="230659" y="44225"/>
                    <a:pt x="234896" y="37869"/>
                    <a:pt x="237318" y="30604"/>
                  </a:cubicBezTo>
                  <a:cubicBezTo>
                    <a:pt x="238832" y="23339"/>
                    <a:pt x="235502" y="14258"/>
                    <a:pt x="228237" y="12442"/>
                  </a:cubicBezTo>
                  <a:lnTo>
                    <a:pt x="238529" y="11231"/>
                  </a:lnTo>
                  <a:cubicBezTo>
                    <a:pt x="208771" y="4173"/>
                    <a:pt x="178051" y="0"/>
                    <a:pt x="1474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8"/>
            <p:cNvSpPr/>
            <p:nvPr/>
          </p:nvSpPr>
          <p:spPr>
            <a:xfrm>
              <a:off x="4642425" y="1607425"/>
              <a:ext cx="1346475" cy="911050"/>
            </a:xfrm>
            <a:custGeom>
              <a:avLst/>
              <a:gdLst/>
              <a:ahLst/>
              <a:cxnLst/>
              <a:rect l="l" t="t" r="r" b="b"/>
              <a:pathLst>
                <a:path w="53859" h="36442" extrusionOk="0">
                  <a:moveTo>
                    <a:pt x="25027" y="0"/>
                  </a:moveTo>
                  <a:cubicBezTo>
                    <a:pt x="21459" y="0"/>
                    <a:pt x="17935" y="473"/>
                    <a:pt x="14530" y="1419"/>
                  </a:cubicBezTo>
                  <a:cubicBezTo>
                    <a:pt x="9081" y="2933"/>
                    <a:pt x="4238" y="6868"/>
                    <a:pt x="2119" y="12316"/>
                  </a:cubicBezTo>
                  <a:cubicBezTo>
                    <a:pt x="0" y="19884"/>
                    <a:pt x="2724" y="27754"/>
                    <a:pt x="9384" y="31992"/>
                  </a:cubicBezTo>
                  <a:cubicBezTo>
                    <a:pt x="13834" y="34958"/>
                    <a:pt x="19025" y="36442"/>
                    <a:pt x="24335" y="36442"/>
                  </a:cubicBezTo>
                  <a:cubicBezTo>
                    <a:pt x="26611" y="36442"/>
                    <a:pt x="28908" y="36169"/>
                    <a:pt x="31178" y="35624"/>
                  </a:cubicBezTo>
                  <a:cubicBezTo>
                    <a:pt x="38443" y="33808"/>
                    <a:pt x="45405" y="31084"/>
                    <a:pt x="52065" y="27451"/>
                  </a:cubicBezTo>
                  <a:cubicBezTo>
                    <a:pt x="53859" y="22885"/>
                    <a:pt x="53280" y="18142"/>
                    <a:pt x="50944" y="14408"/>
                  </a:cubicBezTo>
                  <a:lnTo>
                    <a:pt x="50944" y="14408"/>
                  </a:lnTo>
                  <a:lnTo>
                    <a:pt x="53578" y="16251"/>
                  </a:lnTo>
                  <a:cubicBezTo>
                    <a:pt x="53578" y="11106"/>
                    <a:pt x="50551" y="6262"/>
                    <a:pt x="46011" y="4143"/>
                  </a:cubicBezTo>
                  <a:cubicBezTo>
                    <a:pt x="41470" y="1722"/>
                    <a:pt x="36627" y="511"/>
                    <a:pt x="31481" y="511"/>
                  </a:cubicBezTo>
                  <a:cubicBezTo>
                    <a:pt x="29324" y="171"/>
                    <a:pt x="27168" y="0"/>
                    <a:pt x="250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8"/>
            <p:cNvSpPr/>
            <p:nvPr/>
          </p:nvSpPr>
          <p:spPr>
            <a:xfrm>
              <a:off x="1456475" y="1836850"/>
              <a:ext cx="2467050" cy="1896350"/>
            </a:xfrm>
            <a:custGeom>
              <a:avLst/>
              <a:gdLst/>
              <a:ahLst/>
              <a:cxnLst/>
              <a:rect l="l" t="t" r="r" b="b"/>
              <a:pathLst>
                <a:path w="98682" h="75854" extrusionOk="0">
                  <a:moveTo>
                    <a:pt x="59123" y="1"/>
                  </a:moveTo>
                  <a:cubicBezTo>
                    <a:pt x="36047" y="1"/>
                    <a:pt x="13794" y="13701"/>
                    <a:pt x="4541" y="37042"/>
                  </a:cubicBezTo>
                  <a:cubicBezTo>
                    <a:pt x="1" y="48847"/>
                    <a:pt x="304" y="64587"/>
                    <a:pt x="10898" y="71550"/>
                  </a:cubicBezTo>
                  <a:cubicBezTo>
                    <a:pt x="15890" y="74323"/>
                    <a:pt x="21643" y="75825"/>
                    <a:pt x="27460" y="75825"/>
                  </a:cubicBezTo>
                  <a:cubicBezTo>
                    <a:pt x="27993" y="75825"/>
                    <a:pt x="28527" y="75813"/>
                    <a:pt x="29060" y="75787"/>
                  </a:cubicBezTo>
                  <a:cubicBezTo>
                    <a:pt x="30512" y="75831"/>
                    <a:pt x="31977" y="75854"/>
                    <a:pt x="33450" y="75854"/>
                  </a:cubicBezTo>
                  <a:cubicBezTo>
                    <a:pt x="52546" y="75854"/>
                    <a:pt x="73019" y="71958"/>
                    <a:pt x="85665" y="57625"/>
                  </a:cubicBezTo>
                  <a:cubicBezTo>
                    <a:pt x="98076" y="42188"/>
                    <a:pt x="98682" y="20393"/>
                    <a:pt x="87179" y="4653"/>
                  </a:cubicBezTo>
                  <a:lnTo>
                    <a:pt x="87179" y="4653"/>
                  </a:lnTo>
                  <a:lnTo>
                    <a:pt x="88995" y="8285"/>
                  </a:lnTo>
                  <a:cubicBezTo>
                    <a:pt x="79568" y="2648"/>
                    <a:pt x="69266" y="1"/>
                    <a:pt x="591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8"/>
            <p:cNvSpPr/>
            <p:nvPr/>
          </p:nvSpPr>
          <p:spPr>
            <a:xfrm>
              <a:off x="230550" y="540800"/>
              <a:ext cx="7068100" cy="4350625"/>
            </a:xfrm>
            <a:custGeom>
              <a:avLst/>
              <a:gdLst/>
              <a:ahLst/>
              <a:cxnLst/>
              <a:rect l="l" t="t" r="r" b="b"/>
              <a:pathLst>
                <a:path w="282724" h="174025" extrusionOk="0">
                  <a:moveTo>
                    <a:pt x="161578" y="20315"/>
                  </a:moveTo>
                  <a:cubicBezTo>
                    <a:pt x="163667" y="20315"/>
                    <a:pt x="165768" y="21004"/>
                    <a:pt x="167697" y="22290"/>
                  </a:cubicBezTo>
                  <a:lnTo>
                    <a:pt x="156194" y="21987"/>
                  </a:lnTo>
                  <a:cubicBezTo>
                    <a:pt x="157897" y="20852"/>
                    <a:pt x="159734" y="20315"/>
                    <a:pt x="161578" y="20315"/>
                  </a:cubicBezTo>
                  <a:close/>
                  <a:moveTo>
                    <a:pt x="188735" y="19414"/>
                  </a:moveTo>
                  <a:cubicBezTo>
                    <a:pt x="191232" y="19414"/>
                    <a:pt x="193578" y="20322"/>
                    <a:pt x="195848" y="22290"/>
                  </a:cubicBezTo>
                  <a:lnTo>
                    <a:pt x="195926" y="22329"/>
                  </a:lnTo>
                  <a:lnTo>
                    <a:pt x="195926" y="22329"/>
                  </a:lnTo>
                  <a:cubicBezTo>
                    <a:pt x="193613" y="22725"/>
                    <a:pt x="191299" y="22937"/>
                    <a:pt x="188986" y="22937"/>
                  </a:cubicBezTo>
                  <a:cubicBezTo>
                    <a:pt x="186228" y="22937"/>
                    <a:pt x="183471" y="22636"/>
                    <a:pt x="180713" y="21987"/>
                  </a:cubicBezTo>
                  <a:cubicBezTo>
                    <a:pt x="183589" y="20322"/>
                    <a:pt x="186237" y="19414"/>
                    <a:pt x="188735" y="19414"/>
                  </a:cubicBezTo>
                  <a:close/>
                  <a:moveTo>
                    <a:pt x="135512" y="20371"/>
                  </a:moveTo>
                  <a:cubicBezTo>
                    <a:pt x="137247" y="20371"/>
                    <a:pt x="138965" y="20987"/>
                    <a:pt x="140454" y="22290"/>
                  </a:cubicBezTo>
                  <a:cubicBezTo>
                    <a:pt x="138459" y="22733"/>
                    <a:pt x="136465" y="23014"/>
                    <a:pt x="134471" y="23014"/>
                  </a:cubicBezTo>
                  <a:cubicBezTo>
                    <a:pt x="133741" y="23014"/>
                    <a:pt x="133011" y="22976"/>
                    <a:pt x="132281" y="22895"/>
                  </a:cubicBezTo>
                  <a:cubicBezTo>
                    <a:pt x="131675" y="22895"/>
                    <a:pt x="131373" y="22592"/>
                    <a:pt x="131373" y="21987"/>
                  </a:cubicBezTo>
                  <a:cubicBezTo>
                    <a:pt x="131373" y="21382"/>
                    <a:pt x="131675" y="21079"/>
                    <a:pt x="132281" y="21079"/>
                  </a:cubicBezTo>
                  <a:cubicBezTo>
                    <a:pt x="133330" y="20613"/>
                    <a:pt x="134424" y="20371"/>
                    <a:pt x="135512" y="20371"/>
                  </a:cubicBezTo>
                  <a:close/>
                  <a:moveTo>
                    <a:pt x="211245" y="20350"/>
                  </a:moveTo>
                  <a:cubicBezTo>
                    <a:pt x="213164" y="20350"/>
                    <a:pt x="215089" y="20959"/>
                    <a:pt x="216734" y="21987"/>
                  </a:cubicBezTo>
                  <a:cubicBezTo>
                    <a:pt x="217037" y="22290"/>
                    <a:pt x="217643" y="22290"/>
                    <a:pt x="217643" y="23198"/>
                  </a:cubicBezTo>
                  <a:cubicBezTo>
                    <a:pt x="217340" y="24106"/>
                    <a:pt x="216734" y="24106"/>
                    <a:pt x="215826" y="24106"/>
                  </a:cubicBezTo>
                  <a:cubicBezTo>
                    <a:pt x="212799" y="23803"/>
                    <a:pt x="209772" y="23803"/>
                    <a:pt x="206443" y="23501"/>
                  </a:cubicBezTo>
                  <a:cubicBezTo>
                    <a:pt x="206140" y="23501"/>
                    <a:pt x="205837" y="22895"/>
                    <a:pt x="205534" y="22592"/>
                  </a:cubicBezTo>
                  <a:cubicBezTo>
                    <a:pt x="205534" y="22290"/>
                    <a:pt x="205837" y="21684"/>
                    <a:pt x="206140" y="21382"/>
                  </a:cubicBezTo>
                  <a:cubicBezTo>
                    <a:pt x="206745" y="21079"/>
                    <a:pt x="207653" y="20776"/>
                    <a:pt x="208561" y="20776"/>
                  </a:cubicBezTo>
                  <a:cubicBezTo>
                    <a:pt x="209435" y="20485"/>
                    <a:pt x="210339" y="20350"/>
                    <a:pt x="211245" y="20350"/>
                  </a:cubicBezTo>
                  <a:close/>
                  <a:moveTo>
                    <a:pt x="231020" y="22765"/>
                  </a:moveTo>
                  <a:cubicBezTo>
                    <a:pt x="232879" y="22765"/>
                    <a:pt x="234686" y="23639"/>
                    <a:pt x="235805" y="25317"/>
                  </a:cubicBezTo>
                  <a:cubicBezTo>
                    <a:pt x="235502" y="25619"/>
                    <a:pt x="235199" y="26528"/>
                    <a:pt x="235199" y="26528"/>
                  </a:cubicBezTo>
                  <a:cubicBezTo>
                    <a:pt x="232475" y="26528"/>
                    <a:pt x="230053" y="25922"/>
                    <a:pt x="227632" y="25014"/>
                  </a:cubicBezTo>
                  <a:cubicBezTo>
                    <a:pt x="227329" y="24711"/>
                    <a:pt x="227329" y="24106"/>
                    <a:pt x="227632" y="23803"/>
                  </a:cubicBezTo>
                  <a:cubicBezTo>
                    <a:pt x="228678" y="23105"/>
                    <a:pt x="229859" y="22765"/>
                    <a:pt x="231020" y="22765"/>
                  </a:cubicBezTo>
                  <a:close/>
                  <a:moveTo>
                    <a:pt x="111010" y="22631"/>
                  </a:moveTo>
                  <a:cubicBezTo>
                    <a:pt x="112480" y="22631"/>
                    <a:pt x="113997" y="23040"/>
                    <a:pt x="115632" y="23803"/>
                  </a:cubicBezTo>
                  <a:cubicBezTo>
                    <a:pt x="113816" y="25619"/>
                    <a:pt x="112000" y="25014"/>
                    <a:pt x="110184" y="25619"/>
                  </a:cubicBezTo>
                  <a:cubicBezTo>
                    <a:pt x="108367" y="25922"/>
                    <a:pt x="106551" y="26225"/>
                    <a:pt x="103221" y="26830"/>
                  </a:cubicBezTo>
                  <a:cubicBezTo>
                    <a:pt x="105933" y="23925"/>
                    <a:pt x="108397" y="22631"/>
                    <a:pt x="111010" y="22631"/>
                  </a:cubicBezTo>
                  <a:close/>
                  <a:moveTo>
                    <a:pt x="90811" y="27436"/>
                  </a:moveTo>
                  <a:lnTo>
                    <a:pt x="90811" y="27436"/>
                  </a:lnTo>
                  <a:cubicBezTo>
                    <a:pt x="87714" y="29758"/>
                    <a:pt x="84178" y="31201"/>
                    <a:pt x="80389" y="31201"/>
                  </a:cubicBezTo>
                  <a:cubicBezTo>
                    <a:pt x="79733" y="31201"/>
                    <a:pt x="79070" y="31157"/>
                    <a:pt x="78400" y="31068"/>
                  </a:cubicBezTo>
                  <a:cubicBezTo>
                    <a:pt x="81730" y="26830"/>
                    <a:pt x="86270" y="28041"/>
                    <a:pt x="90811" y="27436"/>
                  </a:cubicBezTo>
                  <a:close/>
                  <a:moveTo>
                    <a:pt x="250724" y="29914"/>
                  </a:moveTo>
                  <a:cubicBezTo>
                    <a:pt x="251333" y="29914"/>
                    <a:pt x="251946" y="30082"/>
                    <a:pt x="252453" y="30463"/>
                  </a:cubicBezTo>
                  <a:cubicBezTo>
                    <a:pt x="253059" y="30765"/>
                    <a:pt x="253967" y="31673"/>
                    <a:pt x="253967" y="32884"/>
                  </a:cubicBezTo>
                  <a:cubicBezTo>
                    <a:pt x="253967" y="33412"/>
                    <a:pt x="253353" y="33735"/>
                    <a:pt x="252542" y="33735"/>
                  </a:cubicBezTo>
                  <a:cubicBezTo>
                    <a:pt x="251958" y="33735"/>
                    <a:pt x="251271" y="33567"/>
                    <a:pt x="250637" y="33187"/>
                  </a:cubicBezTo>
                  <a:cubicBezTo>
                    <a:pt x="250032" y="32279"/>
                    <a:pt x="249123" y="31673"/>
                    <a:pt x="248518" y="30765"/>
                  </a:cubicBezTo>
                  <a:cubicBezTo>
                    <a:pt x="249046" y="30238"/>
                    <a:pt x="249880" y="29914"/>
                    <a:pt x="250724" y="29914"/>
                  </a:cubicBezTo>
                  <a:close/>
                  <a:moveTo>
                    <a:pt x="61751" y="36517"/>
                  </a:moveTo>
                  <a:cubicBezTo>
                    <a:pt x="62357" y="36517"/>
                    <a:pt x="62659" y="36819"/>
                    <a:pt x="62962" y="37425"/>
                  </a:cubicBezTo>
                  <a:cubicBezTo>
                    <a:pt x="62962" y="37727"/>
                    <a:pt x="62659" y="38333"/>
                    <a:pt x="62357" y="38636"/>
                  </a:cubicBezTo>
                  <a:cubicBezTo>
                    <a:pt x="57514" y="40149"/>
                    <a:pt x="54184" y="44084"/>
                    <a:pt x="49038" y="45295"/>
                  </a:cubicBezTo>
                  <a:cubicBezTo>
                    <a:pt x="51157" y="39846"/>
                    <a:pt x="56000" y="36517"/>
                    <a:pt x="61751" y="36517"/>
                  </a:cubicBezTo>
                  <a:close/>
                  <a:moveTo>
                    <a:pt x="49038" y="45295"/>
                  </a:moveTo>
                  <a:cubicBezTo>
                    <a:pt x="48735" y="45598"/>
                    <a:pt x="49341" y="45900"/>
                    <a:pt x="48735" y="45900"/>
                  </a:cubicBezTo>
                  <a:cubicBezTo>
                    <a:pt x="48433" y="45900"/>
                    <a:pt x="48433" y="45598"/>
                    <a:pt x="49038" y="45295"/>
                  </a:cubicBezTo>
                  <a:close/>
                  <a:moveTo>
                    <a:pt x="259415" y="43176"/>
                  </a:moveTo>
                  <a:lnTo>
                    <a:pt x="259415" y="43176"/>
                  </a:lnTo>
                  <a:cubicBezTo>
                    <a:pt x="260538" y="45421"/>
                    <a:pt x="260880" y="47927"/>
                    <a:pt x="259959" y="50451"/>
                  </a:cubicBezTo>
                  <a:lnTo>
                    <a:pt x="259959" y="50451"/>
                  </a:lnTo>
                  <a:cubicBezTo>
                    <a:pt x="259716" y="47965"/>
                    <a:pt x="259696" y="45700"/>
                    <a:pt x="259415" y="43176"/>
                  </a:cubicBezTo>
                  <a:close/>
                  <a:moveTo>
                    <a:pt x="257599" y="62246"/>
                  </a:moveTo>
                  <a:lnTo>
                    <a:pt x="257599" y="62246"/>
                  </a:lnTo>
                  <a:cubicBezTo>
                    <a:pt x="259113" y="65576"/>
                    <a:pt x="258507" y="69511"/>
                    <a:pt x="256086" y="72235"/>
                  </a:cubicBezTo>
                  <a:cubicBezTo>
                    <a:pt x="253967" y="75262"/>
                    <a:pt x="250637" y="77684"/>
                    <a:pt x="247005" y="78289"/>
                  </a:cubicBezTo>
                  <a:cubicBezTo>
                    <a:pt x="249729" y="74657"/>
                    <a:pt x="251848" y="71933"/>
                    <a:pt x="253361" y="69814"/>
                  </a:cubicBezTo>
                  <a:cubicBezTo>
                    <a:pt x="254572" y="67392"/>
                    <a:pt x="256086" y="64970"/>
                    <a:pt x="257599" y="62246"/>
                  </a:cubicBezTo>
                  <a:close/>
                  <a:moveTo>
                    <a:pt x="240951" y="84041"/>
                  </a:moveTo>
                  <a:cubicBezTo>
                    <a:pt x="240951" y="84041"/>
                    <a:pt x="241253" y="84343"/>
                    <a:pt x="241253" y="84343"/>
                  </a:cubicBezTo>
                  <a:cubicBezTo>
                    <a:pt x="241253" y="84646"/>
                    <a:pt x="240951" y="84949"/>
                    <a:pt x="240951" y="84949"/>
                  </a:cubicBezTo>
                  <a:cubicBezTo>
                    <a:pt x="240648" y="84949"/>
                    <a:pt x="240345" y="84646"/>
                    <a:pt x="240345" y="84343"/>
                  </a:cubicBezTo>
                  <a:cubicBezTo>
                    <a:pt x="240648" y="84343"/>
                    <a:pt x="240648" y="84041"/>
                    <a:pt x="240951" y="84041"/>
                  </a:cubicBezTo>
                  <a:close/>
                  <a:moveTo>
                    <a:pt x="39849" y="51592"/>
                  </a:moveTo>
                  <a:cubicBezTo>
                    <a:pt x="40077" y="51592"/>
                    <a:pt x="40314" y="51610"/>
                    <a:pt x="40562" y="51652"/>
                  </a:cubicBezTo>
                  <a:cubicBezTo>
                    <a:pt x="40562" y="52862"/>
                    <a:pt x="39957" y="53771"/>
                    <a:pt x="39351" y="54376"/>
                  </a:cubicBezTo>
                  <a:cubicBezTo>
                    <a:pt x="33903" y="59219"/>
                    <a:pt x="29665" y="64970"/>
                    <a:pt x="26638" y="71327"/>
                  </a:cubicBezTo>
                  <a:cubicBezTo>
                    <a:pt x="26362" y="72432"/>
                    <a:pt x="25834" y="73788"/>
                    <a:pt x="24365" y="73788"/>
                  </a:cubicBezTo>
                  <a:cubicBezTo>
                    <a:pt x="24223" y="73788"/>
                    <a:pt x="24073" y="73775"/>
                    <a:pt x="23914" y="73749"/>
                  </a:cubicBezTo>
                  <a:lnTo>
                    <a:pt x="23914" y="73749"/>
                  </a:lnTo>
                  <a:cubicBezTo>
                    <a:pt x="24519" y="74657"/>
                    <a:pt x="24822" y="75565"/>
                    <a:pt x="24519" y="76776"/>
                  </a:cubicBezTo>
                  <a:cubicBezTo>
                    <a:pt x="23006" y="81316"/>
                    <a:pt x="21492" y="86159"/>
                    <a:pt x="20281" y="91003"/>
                  </a:cubicBezTo>
                  <a:cubicBezTo>
                    <a:pt x="16952" y="88278"/>
                    <a:pt x="15741" y="86462"/>
                    <a:pt x="16346" y="84041"/>
                  </a:cubicBezTo>
                  <a:cubicBezTo>
                    <a:pt x="17860" y="79803"/>
                    <a:pt x="19070" y="75565"/>
                    <a:pt x="23914" y="73749"/>
                  </a:cubicBezTo>
                  <a:cubicBezTo>
                    <a:pt x="24519" y="70722"/>
                    <a:pt x="25427" y="67695"/>
                    <a:pt x="26033" y="64365"/>
                  </a:cubicBezTo>
                  <a:cubicBezTo>
                    <a:pt x="26335" y="58614"/>
                    <a:pt x="30573" y="54073"/>
                    <a:pt x="36022" y="52862"/>
                  </a:cubicBezTo>
                  <a:cubicBezTo>
                    <a:pt x="37328" y="52340"/>
                    <a:pt x="38409" y="51592"/>
                    <a:pt x="39849" y="51592"/>
                  </a:cubicBezTo>
                  <a:close/>
                  <a:moveTo>
                    <a:pt x="237687" y="86157"/>
                  </a:moveTo>
                  <a:cubicBezTo>
                    <a:pt x="238122" y="86157"/>
                    <a:pt x="238600" y="86248"/>
                    <a:pt x="239134" y="86462"/>
                  </a:cubicBezTo>
                  <a:cubicBezTo>
                    <a:pt x="238529" y="88884"/>
                    <a:pt x="237015" y="90700"/>
                    <a:pt x="235199" y="92213"/>
                  </a:cubicBezTo>
                  <a:cubicBezTo>
                    <a:pt x="232086" y="95327"/>
                    <a:pt x="228083" y="96884"/>
                    <a:pt x="223762" y="96884"/>
                  </a:cubicBezTo>
                  <a:cubicBezTo>
                    <a:pt x="223042" y="96884"/>
                    <a:pt x="222313" y="96840"/>
                    <a:pt x="221578" y="96754"/>
                  </a:cubicBezTo>
                  <a:cubicBezTo>
                    <a:pt x="226118" y="93424"/>
                    <a:pt x="229448" y="91003"/>
                    <a:pt x="233080" y="88884"/>
                  </a:cubicBezTo>
                  <a:cubicBezTo>
                    <a:pt x="234576" y="88136"/>
                    <a:pt x="235661" y="86157"/>
                    <a:pt x="237687" y="86157"/>
                  </a:cubicBezTo>
                  <a:close/>
                  <a:moveTo>
                    <a:pt x="215221" y="101294"/>
                  </a:moveTo>
                  <a:lnTo>
                    <a:pt x="213707" y="103111"/>
                  </a:lnTo>
                  <a:cubicBezTo>
                    <a:pt x="210007" y="110227"/>
                    <a:pt x="202558" y="114667"/>
                    <a:pt x="194634" y="114667"/>
                  </a:cubicBezTo>
                  <a:cubicBezTo>
                    <a:pt x="194132" y="114667"/>
                    <a:pt x="193628" y="114649"/>
                    <a:pt x="193124" y="114613"/>
                  </a:cubicBezTo>
                  <a:cubicBezTo>
                    <a:pt x="192821" y="113100"/>
                    <a:pt x="194335" y="112494"/>
                    <a:pt x="195243" y="111889"/>
                  </a:cubicBezTo>
                  <a:cubicBezTo>
                    <a:pt x="200086" y="108862"/>
                    <a:pt x="205232" y="106138"/>
                    <a:pt x="210075" y="103111"/>
                  </a:cubicBezTo>
                  <a:cubicBezTo>
                    <a:pt x="211588" y="101900"/>
                    <a:pt x="213102" y="101294"/>
                    <a:pt x="215221" y="101294"/>
                  </a:cubicBezTo>
                  <a:close/>
                  <a:moveTo>
                    <a:pt x="18203" y="102124"/>
                  </a:moveTo>
                  <a:cubicBezTo>
                    <a:pt x="18758" y="102124"/>
                    <a:pt x="19373" y="102666"/>
                    <a:pt x="19373" y="103413"/>
                  </a:cubicBezTo>
                  <a:cubicBezTo>
                    <a:pt x="19965" y="107850"/>
                    <a:pt x="20556" y="112286"/>
                    <a:pt x="21148" y="117005"/>
                  </a:cubicBezTo>
                  <a:lnTo>
                    <a:pt x="21148" y="117005"/>
                  </a:lnTo>
                  <a:cubicBezTo>
                    <a:pt x="19051" y="115494"/>
                    <a:pt x="17551" y="113387"/>
                    <a:pt x="16649" y="110981"/>
                  </a:cubicBezTo>
                  <a:cubicBezTo>
                    <a:pt x="15438" y="108862"/>
                    <a:pt x="15135" y="106138"/>
                    <a:pt x="16346" y="103413"/>
                  </a:cubicBezTo>
                  <a:cubicBezTo>
                    <a:pt x="16649" y="102808"/>
                    <a:pt x="16952" y="102203"/>
                    <a:pt x="17860" y="102203"/>
                  </a:cubicBezTo>
                  <a:cubicBezTo>
                    <a:pt x="17967" y="102149"/>
                    <a:pt x="18084" y="102124"/>
                    <a:pt x="18203" y="102124"/>
                  </a:cubicBezTo>
                  <a:close/>
                  <a:moveTo>
                    <a:pt x="184951" y="118246"/>
                  </a:moveTo>
                  <a:cubicBezTo>
                    <a:pt x="185171" y="119125"/>
                    <a:pt x="184592" y="119046"/>
                    <a:pt x="184143" y="119053"/>
                  </a:cubicBezTo>
                  <a:lnTo>
                    <a:pt x="184143" y="119053"/>
                  </a:lnTo>
                  <a:lnTo>
                    <a:pt x="184951" y="118246"/>
                  </a:lnTo>
                  <a:close/>
                  <a:moveTo>
                    <a:pt x="184043" y="119154"/>
                  </a:moveTo>
                  <a:cubicBezTo>
                    <a:pt x="182832" y="123089"/>
                    <a:pt x="179805" y="126116"/>
                    <a:pt x="176172" y="127629"/>
                  </a:cubicBezTo>
                  <a:cubicBezTo>
                    <a:pt x="172782" y="129567"/>
                    <a:pt x="169198" y="130535"/>
                    <a:pt x="165420" y="130535"/>
                  </a:cubicBezTo>
                  <a:cubicBezTo>
                    <a:pt x="164476" y="130535"/>
                    <a:pt x="163520" y="130475"/>
                    <a:pt x="162551" y="130354"/>
                  </a:cubicBezTo>
                  <a:cubicBezTo>
                    <a:pt x="169210" y="125510"/>
                    <a:pt x="176172" y="121878"/>
                    <a:pt x="183740" y="119456"/>
                  </a:cubicBezTo>
                  <a:lnTo>
                    <a:pt x="184043" y="119154"/>
                  </a:lnTo>
                  <a:close/>
                  <a:moveTo>
                    <a:pt x="24216" y="123997"/>
                  </a:moveTo>
                  <a:cubicBezTo>
                    <a:pt x="27849" y="125813"/>
                    <a:pt x="28454" y="129446"/>
                    <a:pt x="30876" y="131564"/>
                  </a:cubicBezTo>
                  <a:cubicBezTo>
                    <a:pt x="33486" y="133885"/>
                    <a:pt x="35540" y="136205"/>
                    <a:pt x="37838" y="138525"/>
                  </a:cubicBezTo>
                  <a:lnTo>
                    <a:pt x="37838" y="138525"/>
                  </a:lnTo>
                  <a:cubicBezTo>
                    <a:pt x="29265" y="138421"/>
                    <a:pt x="25114" y="133870"/>
                    <a:pt x="24216" y="123997"/>
                  </a:cubicBezTo>
                  <a:close/>
                  <a:moveTo>
                    <a:pt x="150746" y="134894"/>
                  </a:moveTo>
                  <a:cubicBezTo>
                    <a:pt x="148600" y="138112"/>
                    <a:pt x="145029" y="140143"/>
                    <a:pt x="141084" y="140143"/>
                  </a:cubicBezTo>
                  <a:cubicBezTo>
                    <a:pt x="140577" y="140143"/>
                    <a:pt x="140063" y="140109"/>
                    <a:pt x="139546" y="140040"/>
                  </a:cubicBezTo>
                  <a:lnTo>
                    <a:pt x="150746" y="134894"/>
                  </a:lnTo>
                  <a:close/>
                  <a:moveTo>
                    <a:pt x="159333" y="26571"/>
                  </a:moveTo>
                  <a:cubicBezTo>
                    <a:pt x="162525" y="26571"/>
                    <a:pt x="165716" y="26643"/>
                    <a:pt x="168908" y="26830"/>
                  </a:cubicBezTo>
                  <a:cubicBezTo>
                    <a:pt x="171961" y="27183"/>
                    <a:pt x="175015" y="27262"/>
                    <a:pt x="178051" y="27262"/>
                  </a:cubicBezTo>
                  <a:cubicBezTo>
                    <a:pt x="180515" y="27262"/>
                    <a:pt x="182967" y="27210"/>
                    <a:pt x="185399" y="27210"/>
                  </a:cubicBezTo>
                  <a:cubicBezTo>
                    <a:pt x="187692" y="27210"/>
                    <a:pt x="189967" y="27256"/>
                    <a:pt x="192216" y="27436"/>
                  </a:cubicBezTo>
                  <a:cubicBezTo>
                    <a:pt x="203416" y="28041"/>
                    <a:pt x="214616" y="28041"/>
                    <a:pt x="226118" y="29857"/>
                  </a:cubicBezTo>
                  <a:cubicBezTo>
                    <a:pt x="231264" y="30463"/>
                    <a:pt x="236410" y="31673"/>
                    <a:pt x="241556" y="33187"/>
                  </a:cubicBezTo>
                  <a:cubicBezTo>
                    <a:pt x="246399" y="34398"/>
                    <a:pt x="250334" y="38333"/>
                    <a:pt x="251848" y="43176"/>
                  </a:cubicBezTo>
                  <a:cubicBezTo>
                    <a:pt x="252453" y="45598"/>
                    <a:pt x="254875" y="46808"/>
                    <a:pt x="254875" y="49533"/>
                  </a:cubicBezTo>
                  <a:cubicBezTo>
                    <a:pt x="254572" y="52257"/>
                    <a:pt x="253967" y="55284"/>
                    <a:pt x="253361" y="58008"/>
                  </a:cubicBezTo>
                  <a:cubicBezTo>
                    <a:pt x="251545" y="64062"/>
                    <a:pt x="248518" y="69814"/>
                    <a:pt x="243675" y="74051"/>
                  </a:cubicBezTo>
                  <a:cubicBezTo>
                    <a:pt x="240042" y="77987"/>
                    <a:pt x="235805" y="81619"/>
                    <a:pt x="231264" y="84646"/>
                  </a:cubicBezTo>
                  <a:cubicBezTo>
                    <a:pt x="210983" y="97965"/>
                    <a:pt x="190097" y="110375"/>
                    <a:pt x="168605" y="121273"/>
                  </a:cubicBezTo>
                  <a:cubicBezTo>
                    <a:pt x="155286" y="127629"/>
                    <a:pt x="142270" y="134289"/>
                    <a:pt x="128346" y="139435"/>
                  </a:cubicBezTo>
                  <a:cubicBezTo>
                    <a:pt x="118962" y="143672"/>
                    <a:pt x="108973" y="146094"/>
                    <a:pt x="98984" y="147608"/>
                  </a:cubicBezTo>
                  <a:cubicBezTo>
                    <a:pt x="94591" y="148218"/>
                    <a:pt x="90198" y="148533"/>
                    <a:pt x="85825" y="148533"/>
                  </a:cubicBezTo>
                  <a:cubicBezTo>
                    <a:pt x="79350" y="148533"/>
                    <a:pt x="72918" y="147842"/>
                    <a:pt x="66595" y="146397"/>
                  </a:cubicBezTo>
                  <a:cubicBezTo>
                    <a:pt x="58119" y="144581"/>
                    <a:pt x="49946" y="141251"/>
                    <a:pt x="42984" y="136105"/>
                  </a:cubicBezTo>
                  <a:cubicBezTo>
                    <a:pt x="28757" y="127024"/>
                    <a:pt x="21492" y="110073"/>
                    <a:pt x="24519" y="93424"/>
                  </a:cubicBezTo>
                  <a:cubicBezTo>
                    <a:pt x="27849" y="70116"/>
                    <a:pt x="41168" y="54376"/>
                    <a:pt x="61751" y="43781"/>
                  </a:cubicBezTo>
                  <a:cubicBezTo>
                    <a:pt x="69924" y="39544"/>
                    <a:pt x="78703" y="36214"/>
                    <a:pt x="87481" y="34398"/>
                  </a:cubicBezTo>
                  <a:cubicBezTo>
                    <a:pt x="104130" y="30160"/>
                    <a:pt x="121081" y="27738"/>
                    <a:pt x="138032" y="27133"/>
                  </a:cubicBezTo>
                  <a:cubicBezTo>
                    <a:pt x="145132" y="26924"/>
                    <a:pt x="152233" y="26571"/>
                    <a:pt x="159333" y="26571"/>
                  </a:cubicBezTo>
                  <a:close/>
                  <a:moveTo>
                    <a:pt x="121989" y="147002"/>
                  </a:moveTo>
                  <a:lnTo>
                    <a:pt x="121989" y="147002"/>
                  </a:lnTo>
                  <a:cubicBezTo>
                    <a:pt x="118550" y="150441"/>
                    <a:pt x="113723" y="152262"/>
                    <a:pt x="108923" y="152262"/>
                  </a:cubicBezTo>
                  <a:cubicBezTo>
                    <a:pt x="108232" y="152262"/>
                    <a:pt x="107540" y="152224"/>
                    <a:pt x="106854" y="152148"/>
                  </a:cubicBezTo>
                  <a:lnTo>
                    <a:pt x="107157" y="152148"/>
                  </a:lnTo>
                  <a:cubicBezTo>
                    <a:pt x="109275" y="150635"/>
                    <a:pt x="111697" y="149424"/>
                    <a:pt x="114421" y="148818"/>
                  </a:cubicBezTo>
                  <a:lnTo>
                    <a:pt x="121989" y="147002"/>
                  </a:lnTo>
                  <a:close/>
                  <a:moveTo>
                    <a:pt x="45337" y="143389"/>
                  </a:moveTo>
                  <a:cubicBezTo>
                    <a:pt x="46864" y="143389"/>
                    <a:pt x="47859" y="144412"/>
                    <a:pt x="49038" y="144883"/>
                  </a:cubicBezTo>
                  <a:cubicBezTo>
                    <a:pt x="50854" y="145791"/>
                    <a:pt x="52670" y="146699"/>
                    <a:pt x="54184" y="147305"/>
                  </a:cubicBezTo>
                  <a:cubicBezTo>
                    <a:pt x="55395" y="147910"/>
                    <a:pt x="56908" y="148516"/>
                    <a:pt x="58422" y="149121"/>
                  </a:cubicBezTo>
                  <a:cubicBezTo>
                    <a:pt x="60238" y="149424"/>
                    <a:pt x="62054" y="150029"/>
                    <a:pt x="64778" y="150937"/>
                  </a:cubicBezTo>
                  <a:cubicBezTo>
                    <a:pt x="62530" y="152321"/>
                    <a:pt x="59985" y="153013"/>
                    <a:pt x="57482" y="153013"/>
                  </a:cubicBezTo>
                  <a:cubicBezTo>
                    <a:pt x="55605" y="153013"/>
                    <a:pt x="53751" y="152624"/>
                    <a:pt x="52065" y="151845"/>
                  </a:cubicBezTo>
                  <a:cubicBezTo>
                    <a:pt x="48130" y="150635"/>
                    <a:pt x="45103" y="147305"/>
                    <a:pt x="43892" y="143672"/>
                  </a:cubicBezTo>
                  <a:cubicBezTo>
                    <a:pt x="44427" y="143472"/>
                    <a:pt x="44904" y="143389"/>
                    <a:pt x="45337" y="143389"/>
                  </a:cubicBezTo>
                  <a:close/>
                  <a:moveTo>
                    <a:pt x="70227" y="152451"/>
                  </a:moveTo>
                  <a:lnTo>
                    <a:pt x="93535" y="153056"/>
                  </a:lnTo>
                  <a:cubicBezTo>
                    <a:pt x="90508" y="155780"/>
                    <a:pt x="86573" y="157294"/>
                    <a:pt x="82638" y="157294"/>
                  </a:cubicBezTo>
                  <a:cubicBezTo>
                    <a:pt x="78097" y="157294"/>
                    <a:pt x="73557" y="155478"/>
                    <a:pt x="70227" y="152451"/>
                  </a:cubicBezTo>
                  <a:close/>
                  <a:moveTo>
                    <a:pt x="149151" y="0"/>
                  </a:moveTo>
                  <a:cubicBezTo>
                    <a:pt x="148869" y="0"/>
                    <a:pt x="148589" y="60"/>
                    <a:pt x="148324" y="193"/>
                  </a:cubicBezTo>
                  <a:cubicBezTo>
                    <a:pt x="147113" y="798"/>
                    <a:pt x="147113" y="2009"/>
                    <a:pt x="147416" y="2917"/>
                  </a:cubicBezTo>
                  <a:cubicBezTo>
                    <a:pt x="147719" y="4430"/>
                    <a:pt x="148324" y="5944"/>
                    <a:pt x="148627" y="7457"/>
                  </a:cubicBezTo>
                  <a:cubicBezTo>
                    <a:pt x="149535" y="10484"/>
                    <a:pt x="150140" y="13511"/>
                    <a:pt x="149837" y="16841"/>
                  </a:cubicBezTo>
                  <a:cubicBezTo>
                    <a:pt x="149837" y="17628"/>
                    <a:pt x="149156" y="18414"/>
                    <a:pt x="148187" y="18414"/>
                  </a:cubicBezTo>
                  <a:cubicBezTo>
                    <a:pt x="148038" y="18414"/>
                    <a:pt x="147881" y="18395"/>
                    <a:pt x="147719" y="18355"/>
                  </a:cubicBezTo>
                  <a:cubicBezTo>
                    <a:pt x="146508" y="18355"/>
                    <a:pt x="145297" y="17749"/>
                    <a:pt x="144086" y="17447"/>
                  </a:cubicBezTo>
                  <a:cubicBezTo>
                    <a:pt x="141513" y="16236"/>
                    <a:pt x="138789" y="15630"/>
                    <a:pt x="136065" y="15630"/>
                  </a:cubicBezTo>
                  <a:cubicBezTo>
                    <a:pt x="133340" y="15630"/>
                    <a:pt x="130616" y="16236"/>
                    <a:pt x="128043" y="17447"/>
                  </a:cubicBezTo>
                  <a:cubicBezTo>
                    <a:pt x="126227" y="15025"/>
                    <a:pt x="126832" y="12603"/>
                    <a:pt x="125924" y="10484"/>
                  </a:cubicBezTo>
                  <a:cubicBezTo>
                    <a:pt x="125621" y="9274"/>
                    <a:pt x="124713" y="8063"/>
                    <a:pt x="124108" y="7155"/>
                  </a:cubicBezTo>
                  <a:cubicBezTo>
                    <a:pt x="123665" y="6712"/>
                    <a:pt x="123059" y="6431"/>
                    <a:pt x="122529" y="6431"/>
                  </a:cubicBezTo>
                  <a:cubicBezTo>
                    <a:pt x="122335" y="6431"/>
                    <a:pt x="122151" y="6468"/>
                    <a:pt x="121989" y="6549"/>
                  </a:cubicBezTo>
                  <a:cubicBezTo>
                    <a:pt x="121384" y="6852"/>
                    <a:pt x="120778" y="7457"/>
                    <a:pt x="120778" y="8366"/>
                  </a:cubicBezTo>
                  <a:cubicBezTo>
                    <a:pt x="121686" y="12301"/>
                    <a:pt x="122292" y="16236"/>
                    <a:pt x="121989" y="20171"/>
                  </a:cubicBezTo>
                  <a:cubicBezTo>
                    <a:pt x="118356" y="18809"/>
                    <a:pt x="114800" y="17901"/>
                    <a:pt x="111319" y="17901"/>
                  </a:cubicBezTo>
                  <a:cubicBezTo>
                    <a:pt x="107838" y="17901"/>
                    <a:pt x="104432" y="18809"/>
                    <a:pt x="101103" y="21079"/>
                  </a:cubicBezTo>
                  <a:cubicBezTo>
                    <a:pt x="100194" y="19263"/>
                    <a:pt x="99589" y="17447"/>
                    <a:pt x="98681" y="15933"/>
                  </a:cubicBezTo>
                  <a:cubicBezTo>
                    <a:pt x="98378" y="14420"/>
                    <a:pt x="97470" y="13511"/>
                    <a:pt x="96259" y="12906"/>
                  </a:cubicBezTo>
                  <a:cubicBezTo>
                    <a:pt x="95351" y="12906"/>
                    <a:pt x="94746" y="12906"/>
                    <a:pt x="94140" y="13209"/>
                  </a:cubicBezTo>
                  <a:cubicBezTo>
                    <a:pt x="93535" y="13511"/>
                    <a:pt x="93232" y="14117"/>
                    <a:pt x="93535" y="14420"/>
                  </a:cubicBezTo>
                  <a:cubicBezTo>
                    <a:pt x="94140" y="16538"/>
                    <a:pt x="94746" y="18657"/>
                    <a:pt x="95351" y="20474"/>
                  </a:cubicBezTo>
                  <a:cubicBezTo>
                    <a:pt x="95894" y="22102"/>
                    <a:pt x="95220" y="23244"/>
                    <a:pt x="93547" y="23244"/>
                  </a:cubicBezTo>
                  <a:cubicBezTo>
                    <a:pt x="93354" y="23244"/>
                    <a:pt x="93148" y="23229"/>
                    <a:pt x="92930" y="23198"/>
                  </a:cubicBezTo>
                  <a:cubicBezTo>
                    <a:pt x="91308" y="22793"/>
                    <a:pt x="89687" y="22598"/>
                    <a:pt x="88089" y="22598"/>
                  </a:cubicBezTo>
                  <a:cubicBezTo>
                    <a:pt x="82528" y="22598"/>
                    <a:pt x="77251" y="24952"/>
                    <a:pt x="73254" y="28949"/>
                  </a:cubicBezTo>
                  <a:cubicBezTo>
                    <a:pt x="72951" y="29252"/>
                    <a:pt x="72346" y="29252"/>
                    <a:pt x="71741" y="29252"/>
                  </a:cubicBezTo>
                  <a:cubicBezTo>
                    <a:pt x="70530" y="27738"/>
                    <a:pt x="70832" y="25619"/>
                    <a:pt x="70227" y="24106"/>
                  </a:cubicBezTo>
                  <a:cubicBezTo>
                    <a:pt x="69924" y="22895"/>
                    <a:pt x="69016" y="21684"/>
                    <a:pt x="67805" y="21079"/>
                  </a:cubicBezTo>
                  <a:cubicBezTo>
                    <a:pt x="67503" y="20776"/>
                    <a:pt x="67124" y="20625"/>
                    <a:pt x="66746" y="20625"/>
                  </a:cubicBezTo>
                  <a:cubicBezTo>
                    <a:pt x="66368" y="20625"/>
                    <a:pt x="65989" y="20776"/>
                    <a:pt x="65686" y="21079"/>
                  </a:cubicBezTo>
                  <a:cubicBezTo>
                    <a:pt x="65081" y="21382"/>
                    <a:pt x="64476" y="21987"/>
                    <a:pt x="64778" y="22895"/>
                  </a:cubicBezTo>
                  <a:cubicBezTo>
                    <a:pt x="65384" y="25619"/>
                    <a:pt x="67200" y="28344"/>
                    <a:pt x="65686" y="31068"/>
                  </a:cubicBezTo>
                  <a:cubicBezTo>
                    <a:pt x="65384" y="31371"/>
                    <a:pt x="65384" y="31371"/>
                    <a:pt x="65081" y="31371"/>
                  </a:cubicBezTo>
                  <a:cubicBezTo>
                    <a:pt x="64173" y="31673"/>
                    <a:pt x="63568" y="31673"/>
                    <a:pt x="62659" y="31673"/>
                  </a:cubicBezTo>
                  <a:cubicBezTo>
                    <a:pt x="56000" y="31673"/>
                    <a:pt x="49643" y="35003"/>
                    <a:pt x="46011" y="40452"/>
                  </a:cubicBezTo>
                  <a:cubicBezTo>
                    <a:pt x="45405" y="41057"/>
                    <a:pt x="45103" y="41965"/>
                    <a:pt x="44497" y="42571"/>
                  </a:cubicBezTo>
                  <a:cubicBezTo>
                    <a:pt x="43133" y="44276"/>
                    <a:pt x="42441" y="45021"/>
                    <a:pt x="41447" y="45021"/>
                  </a:cubicBezTo>
                  <a:cubicBezTo>
                    <a:pt x="40677" y="45021"/>
                    <a:pt x="39726" y="44574"/>
                    <a:pt x="38141" y="43781"/>
                  </a:cubicBezTo>
                  <a:cubicBezTo>
                    <a:pt x="37233" y="43479"/>
                    <a:pt x="36324" y="42873"/>
                    <a:pt x="35416" y="42268"/>
                  </a:cubicBezTo>
                  <a:cubicBezTo>
                    <a:pt x="32995" y="41360"/>
                    <a:pt x="30573" y="40149"/>
                    <a:pt x="28152" y="39241"/>
                  </a:cubicBezTo>
                  <a:cubicBezTo>
                    <a:pt x="27243" y="38938"/>
                    <a:pt x="26638" y="38938"/>
                    <a:pt x="25730" y="38938"/>
                  </a:cubicBezTo>
                  <a:cubicBezTo>
                    <a:pt x="25125" y="39241"/>
                    <a:pt x="24519" y="39846"/>
                    <a:pt x="24216" y="40452"/>
                  </a:cubicBezTo>
                  <a:cubicBezTo>
                    <a:pt x="23611" y="41057"/>
                    <a:pt x="24216" y="41965"/>
                    <a:pt x="24822" y="42571"/>
                  </a:cubicBezTo>
                  <a:cubicBezTo>
                    <a:pt x="27546" y="44387"/>
                    <a:pt x="31481" y="44084"/>
                    <a:pt x="33600" y="48019"/>
                  </a:cubicBezTo>
                  <a:cubicBezTo>
                    <a:pt x="26638" y="50744"/>
                    <a:pt x="21795" y="57100"/>
                    <a:pt x="21189" y="64668"/>
                  </a:cubicBezTo>
                  <a:cubicBezTo>
                    <a:pt x="20960" y="66273"/>
                    <a:pt x="20384" y="67009"/>
                    <a:pt x="19197" y="67009"/>
                  </a:cubicBezTo>
                  <a:cubicBezTo>
                    <a:pt x="18817" y="67009"/>
                    <a:pt x="18374" y="66934"/>
                    <a:pt x="17860" y="66787"/>
                  </a:cubicBezTo>
                  <a:lnTo>
                    <a:pt x="4541" y="64365"/>
                  </a:lnTo>
                  <a:cubicBezTo>
                    <a:pt x="4380" y="64311"/>
                    <a:pt x="4210" y="64286"/>
                    <a:pt x="4037" y="64286"/>
                  </a:cubicBezTo>
                  <a:cubicBezTo>
                    <a:pt x="3232" y="64286"/>
                    <a:pt x="2368" y="64829"/>
                    <a:pt x="2119" y="65576"/>
                  </a:cubicBezTo>
                  <a:cubicBezTo>
                    <a:pt x="1514" y="66787"/>
                    <a:pt x="2422" y="68300"/>
                    <a:pt x="3633" y="68603"/>
                  </a:cubicBezTo>
                  <a:cubicBezTo>
                    <a:pt x="5146" y="69208"/>
                    <a:pt x="6962" y="69208"/>
                    <a:pt x="8476" y="69814"/>
                  </a:cubicBezTo>
                  <a:cubicBezTo>
                    <a:pt x="10898" y="70419"/>
                    <a:pt x="14530" y="69814"/>
                    <a:pt x="16043" y="72538"/>
                  </a:cubicBezTo>
                  <a:cubicBezTo>
                    <a:pt x="16952" y="74657"/>
                    <a:pt x="14227" y="76776"/>
                    <a:pt x="13319" y="78895"/>
                  </a:cubicBezTo>
                  <a:cubicBezTo>
                    <a:pt x="12108" y="81619"/>
                    <a:pt x="11503" y="84343"/>
                    <a:pt x="12108" y="87370"/>
                  </a:cubicBezTo>
                  <a:cubicBezTo>
                    <a:pt x="12714" y="89792"/>
                    <a:pt x="15135" y="92516"/>
                    <a:pt x="13925" y="94938"/>
                  </a:cubicBezTo>
                  <a:cubicBezTo>
                    <a:pt x="12411" y="97965"/>
                    <a:pt x="8779" y="96451"/>
                    <a:pt x="6054" y="97359"/>
                  </a:cubicBezTo>
                  <a:cubicBezTo>
                    <a:pt x="4238" y="97662"/>
                    <a:pt x="2119" y="98873"/>
                    <a:pt x="908" y="100386"/>
                  </a:cubicBezTo>
                  <a:cubicBezTo>
                    <a:pt x="0" y="101294"/>
                    <a:pt x="0" y="102505"/>
                    <a:pt x="908" y="103413"/>
                  </a:cubicBezTo>
                  <a:cubicBezTo>
                    <a:pt x="1336" y="103627"/>
                    <a:pt x="1765" y="103841"/>
                    <a:pt x="2300" y="103841"/>
                  </a:cubicBezTo>
                  <a:cubicBezTo>
                    <a:pt x="2521" y="103841"/>
                    <a:pt x="2761" y="103805"/>
                    <a:pt x="3027" y="103716"/>
                  </a:cubicBezTo>
                  <a:cubicBezTo>
                    <a:pt x="4541" y="103413"/>
                    <a:pt x="5449" y="102808"/>
                    <a:pt x="7265" y="102203"/>
                  </a:cubicBezTo>
                  <a:cubicBezTo>
                    <a:pt x="7644" y="102076"/>
                    <a:pt x="8023" y="102016"/>
                    <a:pt x="8386" y="102016"/>
                  </a:cubicBezTo>
                  <a:cubicBezTo>
                    <a:pt x="9760" y="102016"/>
                    <a:pt x="10898" y="102884"/>
                    <a:pt x="10898" y="104321"/>
                  </a:cubicBezTo>
                  <a:cubicBezTo>
                    <a:pt x="10898" y="109467"/>
                    <a:pt x="12714" y="114613"/>
                    <a:pt x="16043" y="118851"/>
                  </a:cubicBezTo>
                  <a:cubicBezTo>
                    <a:pt x="17254" y="120062"/>
                    <a:pt x="16952" y="122181"/>
                    <a:pt x="15741" y="123089"/>
                  </a:cubicBezTo>
                  <a:cubicBezTo>
                    <a:pt x="14530" y="123997"/>
                    <a:pt x="13622" y="124602"/>
                    <a:pt x="12108" y="126116"/>
                  </a:cubicBezTo>
                  <a:cubicBezTo>
                    <a:pt x="10292" y="127932"/>
                    <a:pt x="8779" y="129446"/>
                    <a:pt x="7265" y="131262"/>
                  </a:cubicBezTo>
                  <a:cubicBezTo>
                    <a:pt x="6357" y="132473"/>
                    <a:pt x="5752" y="133683"/>
                    <a:pt x="6962" y="134894"/>
                  </a:cubicBezTo>
                  <a:cubicBezTo>
                    <a:pt x="7425" y="135357"/>
                    <a:pt x="7887" y="135554"/>
                    <a:pt x="8333" y="135554"/>
                  </a:cubicBezTo>
                  <a:cubicBezTo>
                    <a:pt x="9054" y="135554"/>
                    <a:pt x="9731" y="135037"/>
                    <a:pt x="10292" y="134289"/>
                  </a:cubicBezTo>
                  <a:cubicBezTo>
                    <a:pt x="12714" y="131564"/>
                    <a:pt x="15438" y="129143"/>
                    <a:pt x="18768" y="127327"/>
                  </a:cubicBezTo>
                  <a:cubicBezTo>
                    <a:pt x="23308" y="136710"/>
                    <a:pt x="23308" y="136710"/>
                    <a:pt x="32389" y="143067"/>
                  </a:cubicBezTo>
                  <a:cubicBezTo>
                    <a:pt x="33600" y="143672"/>
                    <a:pt x="33903" y="145186"/>
                    <a:pt x="33297" y="146397"/>
                  </a:cubicBezTo>
                  <a:cubicBezTo>
                    <a:pt x="31784" y="149121"/>
                    <a:pt x="30573" y="152148"/>
                    <a:pt x="29362" y="155175"/>
                  </a:cubicBezTo>
                  <a:cubicBezTo>
                    <a:pt x="29362" y="155780"/>
                    <a:pt x="29968" y="156689"/>
                    <a:pt x="30876" y="156991"/>
                  </a:cubicBezTo>
                  <a:cubicBezTo>
                    <a:pt x="31129" y="157160"/>
                    <a:pt x="31407" y="157235"/>
                    <a:pt x="31688" y="157235"/>
                  </a:cubicBezTo>
                  <a:cubicBezTo>
                    <a:pt x="32413" y="157235"/>
                    <a:pt x="33164" y="156738"/>
                    <a:pt x="33600" y="156083"/>
                  </a:cubicBezTo>
                  <a:cubicBezTo>
                    <a:pt x="34811" y="153662"/>
                    <a:pt x="36022" y="150937"/>
                    <a:pt x="37233" y="148516"/>
                  </a:cubicBezTo>
                  <a:cubicBezTo>
                    <a:pt x="37898" y="147184"/>
                    <a:pt x="38473" y="146493"/>
                    <a:pt x="39157" y="146493"/>
                  </a:cubicBezTo>
                  <a:cubicBezTo>
                    <a:pt x="39717" y="146493"/>
                    <a:pt x="40350" y="146956"/>
                    <a:pt x="41168" y="147910"/>
                  </a:cubicBezTo>
                  <a:cubicBezTo>
                    <a:pt x="44195" y="152753"/>
                    <a:pt x="49038" y="155780"/>
                    <a:pt x="54487" y="156991"/>
                  </a:cubicBezTo>
                  <a:cubicBezTo>
                    <a:pt x="54789" y="157029"/>
                    <a:pt x="55101" y="157043"/>
                    <a:pt x="55418" y="157043"/>
                  </a:cubicBezTo>
                  <a:cubicBezTo>
                    <a:pt x="56369" y="157043"/>
                    <a:pt x="57362" y="156916"/>
                    <a:pt x="58270" y="156916"/>
                  </a:cubicBezTo>
                  <a:cubicBezTo>
                    <a:pt x="59481" y="156916"/>
                    <a:pt x="60541" y="157143"/>
                    <a:pt x="61146" y="158202"/>
                  </a:cubicBezTo>
                  <a:cubicBezTo>
                    <a:pt x="62357" y="160321"/>
                    <a:pt x="60843" y="163348"/>
                    <a:pt x="60843" y="165164"/>
                  </a:cubicBezTo>
                  <a:cubicBezTo>
                    <a:pt x="60843" y="166980"/>
                    <a:pt x="60541" y="168797"/>
                    <a:pt x="60541" y="170613"/>
                  </a:cubicBezTo>
                  <a:cubicBezTo>
                    <a:pt x="60238" y="171521"/>
                    <a:pt x="60541" y="172429"/>
                    <a:pt x="60843" y="173034"/>
                  </a:cubicBezTo>
                  <a:cubicBezTo>
                    <a:pt x="61449" y="173640"/>
                    <a:pt x="62054" y="173942"/>
                    <a:pt x="62962" y="173942"/>
                  </a:cubicBezTo>
                  <a:cubicBezTo>
                    <a:pt x="63020" y="174000"/>
                    <a:pt x="63089" y="174025"/>
                    <a:pt x="63165" y="174025"/>
                  </a:cubicBezTo>
                  <a:cubicBezTo>
                    <a:pt x="63485" y="174025"/>
                    <a:pt x="63928" y="173582"/>
                    <a:pt x="64173" y="173337"/>
                  </a:cubicBezTo>
                  <a:cubicBezTo>
                    <a:pt x="65081" y="171824"/>
                    <a:pt x="65384" y="170310"/>
                    <a:pt x="65384" y="168797"/>
                  </a:cubicBezTo>
                  <a:cubicBezTo>
                    <a:pt x="65686" y="165467"/>
                    <a:pt x="65989" y="162137"/>
                    <a:pt x="66595" y="158505"/>
                  </a:cubicBezTo>
                  <a:cubicBezTo>
                    <a:pt x="66595" y="157618"/>
                    <a:pt x="67243" y="157056"/>
                    <a:pt x="67947" y="157056"/>
                  </a:cubicBezTo>
                  <a:cubicBezTo>
                    <a:pt x="68205" y="157056"/>
                    <a:pt x="68470" y="157132"/>
                    <a:pt x="68713" y="157294"/>
                  </a:cubicBezTo>
                  <a:cubicBezTo>
                    <a:pt x="69924" y="157597"/>
                    <a:pt x="70832" y="158202"/>
                    <a:pt x="71741" y="158505"/>
                  </a:cubicBezTo>
                  <a:cubicBezTo>
                    <a:pt x="75222" y="160321"/>
                    <a:pt x="79005" y="161229"/>
                    <a:pt x="82789" y="161229"/>
                  </a:cubicBezTo>
                  <a:cubicBezTo>
                    <a:pt x="86573" y="161229"/>
                    <a:pt x="90357" y="160321"/>
                    <a:pt x="93838" y="158505"/>
                  </a:cubicBezTo>
                  <a:cubicBezTo>
                    <a:pt x="94746" y="158202"/>
                    <a:pt x="95654" y="157899"/>
                    <a:pt x="96562" y="157294"/>
                  </a:cubicBezTo>
                  <a:cubicBezTo>
                    <a:pt x="98224" y="156700"/>
                    <a:pt x="99328" y="156339"/>
                    <a:pt x="100201" y="156339"/>
                  </a:cubicBezTo>
                  <a:cubicBezTo>
                    <a:pt x="101554" y="156339"/>
                    <a:pt x="102355" y="157205"/>
                    <a:pt x="103827" y="159413"/>
                  </a:cubicBezTo>
                  <a:cubicBezTo>
                    <a:pt x="104735" y="160926"/>
                    <a:pt x="105643" y="162743"/>
                    <a:pt x="106551" y="164256"/>
                  </a:cubicBezTo>
                  <a:cubicBezTo>
                    <a:pt x="106854" y="165164"/>
                    <a:pt x="106854" y="166072"/>
                    <a:pt x="107762" y="167283"/>
                  </a:cubicBezTo>
                  <a:cubicBezTo>
                    <a:pt x="108235" y="168228"/>
                    <a:pt x="108892" y="168989"/>
                    <a:pt x="109878" y="168989"/>
                  </a:cubicBezTo>
                  <a:cubicBezTo>
                    <a:pt x="110154" y="168989"/>
                    <a:pt x="110457" y="168929"/>
                    <a:pt x="110789" y="168797"/>
                  </a:cubicBezTo>
                  <a:cubicBezTo>
                    <a:pt x="112302" y="167888"/>
                    <a:pt x="112000" y="166678"/>
                    <a:pt x="111697" y="165164"/>
                  </a:cubicBezTo>
                  <a:cubicBezTo>
                    <a:pt x="111092" y="163651"/>
                    <a:pt x="110486" y="162440"/>
                    <a:pt x="109881" y="160926"/>
                  </a:cubicBezTo>
                  <a:cubicBezTo>
                    <a:pt x="109275" y="159716"/>
                    <a:pt x="108973" y="158505"/>
                    <a:pt x="109275" y="156991"/>
                  </a:cubicBezTo>
                  <a:cubicBezTo>
                    <a:pt x="109881" y="156689"/>
                    <a:pt x="110486" y="156386"/>
                    <a:pt x="111092" y="156386"/>
                  </a:cubicBezTo>
                  <a:cubicBezTo>
                    <a:pt x="117448" y="155478"/>
                    <a:pt x="123502" y="152451"/>
                    <a:pt x="128043" y="148213"/>
                  </a:cubicBezTo>
                  <a:cubicBezTo>
                    <a:pt x="128648" y="147305"/>
                    <a:pt x="129556" y="146699"/>
                    <a:pt x="130465" y="146094"/>
                  </a:cubicBezTo>
                  <a:cubicBezTo>
                    <a:pt x="131290" y="145504"/>
                    <a:pt x="132070" y="145236"/>
                    <a:pt x="132804" y="145236"/>
                  </a:cubicBezTo>
                  <a:cubicBezTo>
                    <a:pt x="133953" y="145236"/>
                    <a:pt x="134989" y="145894"/>
                    <a:pt x="135913" y="147002"/>
                  </a:cubicBezTo>
                  <a:cubicBezTo>
                    <a:pt x="137124" y="148516"/>
                    <a:pt x="138032" y="150332"/>
                    <a:pt x="139546" y="151845"/>
                  </a:cubicBezTo>
                  <a:cubicBezTo>
                    <a:pt x="141059" y="153662"/>
                    <a:pt x="142875" y="155175"/>
                    <a:pt x="144692" y="156689"/>
                  </a:cubicBezTo>
                  <a:cubicBezTo>
                    <a:pt x="145146" y="156840"/>
                    <a:pt x="145524" y="156916"/>
                    <a:pt x="145864" y="156916"/>
                  </a:cubicBezTo>
                  <a:cubicBezTo>
                    <a:pt x="146205" y="156916"/>
                    <a:pt x="146508" y="156840"/>
                    <a:pt x="146810" y="156689"/>
                  </a:cubicBezTo>
                  <a:cubicBezTo>
                    <a:pt x="147416" y="156083"/>
                    <a:pt x="147719" y="155175"/>
                    <a:pt x="147416" y="154570"/>
                  </a:cubicBezTo>
                  <a:cubicBezTo>
                    <a:pt x="146810" y="153056"/>
                    <a:pt x="145902" y="151845"/>
                    <a:pt x="144692" y="150635"/>
                  </a:cubicBezTo>
                  <a:cubicBezTo>
                    <a:pt x="143481" y="149121"/>
                    <a:pt x="141362" y="147910"/>
                    <a:pt x="141362" y="145186"/>
                  </a:cubicBezTo>
                  <a:cubicBezTo>
                    <a:pt x="148021" y="143067"/>
                    <a:pt x="154075" y="139737"/>
                    <a:pt x="159524" y="135802"/>
                  </a:cubicBezTo>
                  <a:cubicBezTo>
                    <a:pt x="161945" y="138527"/>
                    <a:pt x="164064" y="140948"/>
                    <a:pt x="166183" y="143067"/>
                  </a:cubicBezTo>
                  <a:cubicBezTo>
                    <a:pt x="167697" y="144883"/>
                    <a:pt x="169513" y="146397"/>
                    <a:pt x="171329" y="147608"/>
                  </a:cubicBezTo>
                  <a:cubicBezTo>
                    <a:pt x="171783" y="147759"/>
                    <a:pt x="172162" y="147835"/>
                    <a:pt x="172540" y="147835"/>
                  </a:cubicBezTo>
                  <a:cubicBezTo>
                    <a:pt x="172918" y="147835"/>
                    <a:pt x="173297" y="147759"/>
                    <a:pt x="173751" y="147608"/>
                  </a:cubicBezTo>
                  <a:cubicBezTo>
                    <a:pt x="174659" y="147002"/>
                    <a:pt x="174659" y="145791"/>
                    <a:pt x="174054" y="144883"/>
                  </a:cubicBezTo>
                  <a:cubicBezTo>
                    <a:pt x="172540" y="143067"/>
                    <a:pt x="170724" y="141554"/>
                    <a:pt x="169210" y="139737"/>
                  </a:cubicBezTo>
                  <a:cubicBezTo>
                    <a:pt x="165881" y="136105"/>
                    <a:pt x="166183" y="134894"/>
                    <a:pt x="170724" y="134289"/>
                  </a:cubicBezTo>
                  <a:cubicBezTo>
                    <a:pt x="176475" y="133078"/>
                    <a:pt x="181621" y="130051"/>
                    <a:pt x="185556" y="125813"/>
                  </a:cubicBezTo>
                  <a:cubicBezTo>
                    <a:pt x="186162" y="125208"/>
                    <a:pt x="186767" y="124602"/>
                    <a:pt x="187070" y="123997"/>
                  </a:cubicBezTo>
                  <a:cubicBezTo>
                    <a:pt x="187709" y="123198"/>
                    <a:pt x="188517" y="122821"/>
                    <a:pt x="189315" y="122821"/>
                  </a:cubicBezTo>
                  <a:cubicBezTo>
                    <a:pt x="190029" y="122821"/>
                    <a:pt x="190736" y="123123"/>
                    <a:pt x="191308" y="123694"/>
                  </a:cubicBezTo>
                  <a:cubicBezTo>
                    <a:pt x="194032" y="125813"/>
                    <a:pt x="196756" y="127932"/>
                    <a:pt x="199480" y="130051"/>
                  </a:cubicBezTo>
                  <a:cubicBezTo>
                    <a:pt x="200919" y="131010"/>
                    <a:pt x="201978" y="132919"/>
                    <a:pt x="203860" y="132919"/>
                  </a:cubicBezTo>
                  <a:cubicBezTo>
                    <a:pt x="204354" y="132919"/>
                    <a:pt x="204905" y="132787"/>
                    <a:pt x="205534" y="132473"/>
                  </a:cubicBezTo>
                  <a:cubicBezTo>
                    <a:pt x="207048" y="131564"/>
                    <a:pt x="205837" y="129143"/>
                    <a:pt x="202507" y="126116"/>
                  </a:cubicBezTo>
                  <a:cubicBezTo>
                    <a:pt x="200086" y="123997"/>
                    <a:pt x="197059" y="122786"/>
                    <a:pt x="195545" y="119759"/>
                  </a:cubicBezTo>
                  <a:cubicBezTo>
                    <a:pt x="196453" y="119456"/>
                    <a:pt x="196756" y="118851"/>
                    <a:pt x="197362" y="118851"/>
                  </a:cubicBezTo>
                  <a:cubicBezTo>
                    <a:pt x="204929" y="118246"/>
                    <a:pt x="212194" y="114008"/>
                    <a:pt x="216129" y="107651"/>
                  </a:cubicBezTo>
                  <a:cubicBezTo>
                    <a:pt x="216432" y="107348"/>
                    <a:pt x="216734" y="107046"/>
                    <a:pt x="216734" y="107046"/>
                  </a:cubicBezTo>
                  <a:cubicBezTo>
                    <a:pt x="217945" y="105662"/>
                    <a:pt x="218662" y="104970"/>
                    <a:pt x="219506" y="104970"/>
                  </a:cubicBezTo>
                  <a:cubicBezTo>
                    <a:pt x="220138" y="104970"/>
                    <a:pt x="220843" y="105359"/>
                    <a:pt x="221880" y="106138"/>
                  </a:cubicBezTo>
                  <a:cubicBezTo>
                    <a:pt x="223394" y="107348"/>
                    <a:pt x="224605" y="108559"/>
                    <a:pt x="226118" y="109770"/>
                  </a:cubicBezTo>
                  <a:cubicBezTo>
                    <a:pt x="227934" y="110981"/>
                    <a:pt x="229145" y="112192"/>
                    <a:pt x="231264" y="113705"/>
                  </a:cubicBezTo>
                  <a:cubicBezTo>
                    <a:pt x="232172" y="114311"/>
                    <a:pt x="233080" y="114613"/>
                    <a:pt x="233799" y="114613"/>
                  </a:cubicBezTo>
                  <a:cubicBezTo>
                    <a:pt x="234518" y="114613"/>
                    <a:pt x="235048" y="114311"/>
                    <a:pt x="235199" y="113705"/>
                  </a:cubicBezTo>
                  <a:cubicBezTo>
                    <a:pt x="235805" y="112192"/>
                    <a:pt x="235502" y="110981"/>
                    <a:pt x="234291" y="110073"/>
                  </a:cubicBezTo>
                  <a:cubicBezTo>
                    <a:pt x="231869" y="108559"/>
                    <a:pt x="229751" y="106743"/>
                    <a:pt x="227329" y="104624"/>
                  </a:cubicBezTo>
                  <a:cubicBezTo>
                    <a:pt x="226421" y="104019"/>
                    <a:pt x="225210" y="103413"/>
                    <a:pt x="225815" y="101597"/>
                  </a:cubicBezTo>
                  <a:cubicBezTo>
                    <a:pt x="234896" y="99176"/>
                    <a:pt x="235805" y="98873"/>
                    <a:pt x="242161" y="91305"/>
                  </a:cubicBezTo>
                  <a:cubicBezTo>
                    <a:pt x="242767" y="90397"/>
                    <a:pt x="243372" y="89489"/>
                    <a:pt x="243978" y="88884"/>
                  </a:cubicBezTo>
                  <a:cubicBezTo>
                    <a:pt x="244704" y="87794"/>
                    <a:pt x="245757" y="87249"/>
                    <a:pt x="246811" y="87249"/>
                  </a:cubicBezTo>
                  <a:cubicBezTo>
                    <a:pt x="247513" y="87249"/>
                    <a:pt x="248215" y="87491"/>
                    <a:pt x="248821" y="87976"/>
                  </a:cubicBezTo>
                  <a:cubicBezTo>
                    <a:pt x="252453" y="89792"/>
                    <a:pt x="255783" y="91608"/>
                    <a:pt x="259415" y="93424"/>
                  </a:cubicBezTo>
                  <a:cubicBezTo>
                    <a:pt x="260323" y="94030"/>
                    <a:pt x="261837" y="94635"/>
                    <a:pt x="263048" y="94938"/>
                  </a:cubicBezTo>
                  <a:cubicBezTo>
                    <a:pt x="263350" y="94938"/>
                    <a:pt x="263956" y="94332"/>
                    <a:pt x="264259" y="94030"/>
                  </a:cubicBezTo>
                  <a:cubicBezTo>
                    <a:pt x="264864" y="93424"/>
                    <a:pt x="264864" y="92516"/>
                    <a:pt x="264561" y="91911"/>
                  </a:cubicBezTo>
                  <a:cubicBezTo>
                    <a:pt x="263350" y="90397"/>
                    <a:pt x="261837" y="89489"/>
                    <a:pt x="260021" y="88581"/>
                  </a:cubicBezTo>
                  <a:cubicBezTo>
                    <a:pt x="258507" y="87673"/>
                    <a:pt x="256691" y="86765"/>
                    <a:pt x="255480" y="85857"/>
                  </a:cubicBezTo>
                  <a:cubicBezTo>
                    <a:pt x="253967" y="84949"/>
                    <a:pt x="251848" y="84949"/>
                    <a:pt x="251242" y="82527"/>
                  </a:cubicBezTo>
                  <a:cubicBezTo>
                    <a:pt x="252150" y="81619"/>
                    <a:pt x="253059" y="81014"/>
                    <a:pt x="253967" y="80408"/>
                  </a:cubicBezTo>
                  <a:cubicBezTo>
                    <a:pt x="257902" y="77987"/>
                    <a:pt x="261232" y="74051"/>
                    <a:pt x="262745" y="69511"/>
                  </a:cubicBezTo>
                  <a:cubicBezTo>
                    <a:pt x="263048" y="68603"/>
                    <a:pt x="263653" y="67392"/>
                    <a:pt x="263956" y="66484"/>
                  </a:cubicBezTo>
                  <a:cubicBezTo>
                    <a:pt x="263956" y="65273"/>
                    <a:pt x="265167" y="64668"/>
                    <a:pt x="266075" y="64668"/>
                  </a:cubicBezTo>
                  <a:cubicBezTo>
                    <a:pt x="269707" y="64970"/>
                    <a:pt x="273340" y="64970"/>
                    <a:pt x="277275" y="65273"/>
                  </a:cubicBezTo>
                  <a:cubicBezTo>
                    <a:pt x="278231" y="65433"/>
                    <a:pt x="279188" y="65844"/>
                    <a:pt x="280056" y="65844"/>
                  </a:cubicBezTo>
                  <a:cubicBezTo>
                    <a:pt x="280836" y="65844"/>
                    <a:pt x="281545" y="65511"/>
                    <a:pt x="282118" y="64365"/>
                  </a:cubicBezTo>
                  <a:cubicBezTo>
                    <a:pt x="282723" y="62852"/>
                    <a:pt x="281210" y="61035"/>
                    <a:pt x="277880" y="60733"/>
                  </a:cubicBezTo>
                  <a:cubicBezTo>
                    <a:pt x="274248" y="60127"/>
                    <a:pt x="270615" y="59825"/>
                    <a:pt x="266983" y="59825"/>
                  </a:cubicBezTo>
                  <a:cubicBezTo>
                    <a:pt x="262442" y="59825"/>
                    <a:pt x="262140" y="59522"/>
                    <a:pt x="263956" y="55587"/>
                  </a:cubicBezTo>
                  <a:cubicBezTo>
                    <a:pt x="266075" y="51652"/>
                    <a:pt x="266680" y="47414"/>
                    <a:pt x="265772" y="43479"/>
                  </a:cubicBezTo>
                  <a:cubicBezTo>
                    <a:pt x="265469" y="42268"/>
                    <a:pt x="265167" y="41360"/>
                    <a:pt x="265167" y="40149"/>
                  </a:cubicBezTo>
                  <a:cubicBezTo>
                    <a:pt x="264561" y="37122"/>
                    <a:pt x="264561" y="37122"/>
                    <a:pt x="267588" y="35609"/>
                  </a:cubicBezTo>
                  <a:cubicBezTo>
                    <a:pt x="269404" y="34700"/>
                    <a:pt x="271221" y="34095"/>
                    <a:pt x="272734" y="33187"/>
                  </a:cubicBezTo>
                  <a:cubicBezTo>
                    <a:pt x="274853" y="32582"/>
                    <a:pt x="276367" y="31068"/>
                    <a:pt x="277880" y="29555"/>
                  </a:cubicBezTo>
                  <a:cubicBezTo>
                    <a:pt x="278485" y="28646"/>
                    <a:pt x="278485" y="27436"/>
                    <a:pt x="277880" y="26528"/>
                  </a:cubicBezTo>
                  <a:cubicBezTo>
                    <a:pt x="277380" y="26028"/>
                    <a:pt x="276789" y="25803"/>
                    <a:pt x="276206" y="25803"/>
                  </a:cubicBezTo>
                  <a:cubicBezTo>
                    <a:pt x="275731" y="25803"/>
                    <a:pt x="275261" y="25953"/>
                    <a:pt x="274853" y="26225"/>
                  </a:cubicBezTo>
                  <a:cubicBezTo>
                    <a:pt x="271523" y="28646"/>
                    <a:pt x="267588" y="30463"/>
                    <a:pt x="263653" y="31976"/>
                  </a:cubicBezTo>
                  <a:cubicBezTo>
                    <a:pt x="262864" y="32239"/>
                    <a:pt x="262133" y="32445"/>
                    <a:pt x="261483" y="32445"/>
                  </a:cubicBezTo>
                  <a:cubicBezTo>
                    <a:pt x="260637" y="32445"/>
                    <a:pt x="259929" y="32096"/>
                    <a:pt x="259415" y="31068"/>
                  </a:cubicBezTo>
                  <a:cubicBezTo>
                    <a:pt x="257599" y="28344"/>
                    <a:pt x="254875" y="25922"/>
                    <a:pt x="251848" y="24409"/>
                  </a:cubicBezTo>
                  <a:cubicBezTo>
                    <a:pt x="252756" y="20776"/>
                    <a:pt x="255783" y="19263"/>
                    <a:pt x="257599" y="16841"/>
                  </a:cubicBezTo>
                  <a:cubicBezTo>
                    <a:pt x="258507" y="15933"/>
                    <a:pt x="258507" y="14722"/>
                    <a:pt x="257599" y="13814"/>
                  </a:cubicBezTo>
                  <a:cubicBezTo>
                    <a:pt x="257267" y="13482"/>
                    <a:pt x="256753" y="13241"/>
                    <a:pt x="256206" y="13241"/>
                  </a:cubicBezTo>
                  <a:cubicBezTo>
                    <a:pt x="255756" y="13241"/>
                    <a:pt x="255285" y="13404"/>
                    <a:pt x="254875" y="13814"/>
                  </a:cubicBezTo>
                  <a:cubicBezTo>
                    <a:pt x="253059" y="15025"/>
                    <a:pt x="251545" y="16236"/>
                    <a:pt x="250032" y="17749"/>
                  </a:cubicBezTo>
                  <a:cubicBezTo>
                    <a:pt x="248821" y="19263"/>
                    <a:pt x="247610" y="21382"/>
                    <a:pt x="246399" y="22895"/>
                  </a:cubicBezTo>
                  <a:cubicBezTo>
                    <a:pt x="245399" y="24395"/>
                    <a:pt x="244675" y="25069"/>
                    <a:pt x="243821" y="25069"/>
                  </a:cubicBezTo>
                  <a:cubicBezTo>
                    <a:pt x="243124" y="25069"/>
                    <a:pt x="242342" y="24620"/>
                    <a:pt x="241253" y="23803"/>
                  </a:cubicBezTo>
                  <a:cubicBezTo>
                    <a:pt x="239740" y="21987"/>
                    <a:pt x="237924" y="20474"/>
                    <a:pt x="235805" y="19263"/>
                  </a:cubicBezTo>
                  <a:cubicBezTo>
                    <a:pt x="233686" y="18355"/>
                    <a:pt x="231264" y="17447"/>
                    <a:pt x="228842" y="16841"/>
                  </a:cubicBezTo>
                  <a:cubicBezTo>
                    <a:pt x="229751" y="15630"/>
                    <a:pt x="230356" y="14420"/>
                    <a:pt x="230961" y="13511"/>
                  </a:cubicBezTo>
                  <a:cubicBezTo>
                    <a:pt x="231567" y="12603"/>
                    <a:pt x="232172" y="11695"/>
                    <a:pt x="232475" y="10787"/>
                  </a:cubicBezTo>
                  <a:cubicBezTo>
                    <a:pt x="232475" y="9879"/>
                    <a:pt x="232475" y="9274"/>
                    <a:pt x="231869" y="8366"/>
                  </a:cubicBezTo>
                  <a:cubicBezTo>
                    <a:pt x="231567" y="8063"/>
                    <a:pt x="231113" y="7912"/>
                    <a:pt x="230621" y="7912"/>
                  </a:cubicBezTo>
                  <a:cubicBezTo>
                    <a:pt x="230129" y="7912"/>
                    <a:pt x="229599" y="8063"/>
                    <a:pt x="229145" y="8366"/>
                  </a:cubicBezTo>
                  <a:cubicBezTo>
                    <a:pt x="227632" y="9879"/>
                    <a:pt x="226118" y="11695"/>
                    <a:pt x="225513" y="13511"/>
                  </a:cubicBezTo>
                  <a:cubicBezTo>
                    <a:pt x="224302" y="15025"/>
                    <a:pt x="223999" y="17447"/>
                    <a:pt x="222183" y="18960"/>
                  </a:cubicBezTo>
                  <a:cubicBezTo>
                    <a:pt x="218047" y="16770"/>
                    <a:pt x="213519" y="15754"/>
                    <a:pt x="208914" y="15754"/>
                  </a:cubicBezTo>
                  <a:cubicBezTo>
                    <a:pt x="207791" y="15754"/>
                    <a:pt x="206663" y="15814"/>
                    <a:pt x="205534" y="15933"/>
                  </a:cubicBezTo>
                  <a:cubicBezTo>
                    <a:pt x="205534" y="11998"/>
                    <a:pt x="206140" y="8063"/>
                    <a:pt x="207048" y="4430"/>
                  </a:cubicBezTo>
                  <a:cubicBezTo>
                    <a:pt x="207351" y="2917"/>
                    <a:pt x="207653" y="798"/>
                    <a:pt x="206140" y="193"/>
                  </a:cubicBezTo>
                  <a:cubicBezTo>
                    <a:pt x="205911" y="101"/>
                    <a:pt x="205676" y="58"/>
                    <a:pt x="205440" y="58"/>
                  </a:cubicBezTo>
                  <a:cubicBezTo>
                    <a:pt x="204112" y="58"/>
                    <a:pt x="202764" y="1421"/>
                    <a:pt x="202507" y="3220"/>
                  </a:cubicBezTo>
                  <a:cubicBezTo>
                    <a:pt x="201902" y="5641"/>
                    <a:pt x="201297" y="8063"/>
                    <a:pt x="200994" y="10182"/>
                  </a:cubicBezTo>
                  <a:cubicBezTo>
                    <a:pt x="200994" y="12603"/>
                    <a:pt x="200086" y="15025"/>
                    <a:pt x="199178" y="17447"/>
                  </a:cubicBezTo>
                  <a:cubicBezTo>
                    <a:pt x="195695" y="15980"/>
                    <a:pt x="191990" y="15180"/>
                    <a:pt x="188265" y="15180"/>
                  </a:cubicBezTo>
                  <a:cubicBezTo>
                    <a:pt x="185839" y="15180"/>
                    <a:pt x="183404" y="15519"/>
                    <a:pt x="181016" y="16236"/>
                  </a:cubicBezTo>
                  <a:cubicBezTo>
                    <a:pt x="180108" y="16236"/>
                    <a:pt x="179199" y="15630"/>
                    <a:pt x="179199" y="14722"/>
                  </a:cubicBezTo>
                  <a:cubicBezTo>
                    <a:pt x="179199" y="11695"/>
                    <a:pt x="179502" y="8366"/>
                    <a:pt x="180108" y="5339"/>
                  </a:cubicBezTo>
                  <a:cubicBezTo>
                    <a:pt x="180410" y="4733"/>
                    <a:pt x="179502" y="3825"/>
                    <a:pt x="178897" y="3825"/>
                  </a:cubicBezTo>
                  <a:cubicBezTo>
                    <a:pt x="178594" y="3674"/>
                    <a:pt x="178216" y="3598"/>
                    <a:pt x="177837" y="3598"/>
                  </a:cubicBezTo>
                  <a:cubicBezTo>
                    <a:pt x="177459" y="3598"/>
                    <a:pt x="177081" y="3674"/>
                    <a:pt x="176778" y="3825"/>
                  </a:cubicBezTo>
                  <a:cubicBezTo>
                    <a:pt x="175567" y="4430"/>
                    <a:pt x="174962" y="5944"/>
                    <a:pt x="174962" y="7155"/>
                  </a:cubicBezTo>
                  <a:cubicBezTo>
                    <a:pt x="174659" y="10787"/>
                    <a:pt x="174356" y="14420"/>
                    <a:pt x="174054" y="17749"/>
                  </a:cubicBezTo>
                  <a:cubicBezTo>
                    <a:pt x="173574" y="18037"/>
                    <a:pt x="173124" y="18143"/>
                    <a:pt x="172696" y="18143"/>
                  </a:cubicBezTo>
                  <a:cubicBezTo>
                    <a:pt x="171772" y="18143"/>
                    <a:pt x="170945" y="17653"/>
                    <a:pt x="170118" y="17447"/>
                  </a:cubicBezTo>
                  <a:cubicBezTo>
                    <a:pt x="166789" y="15933"/>
                    <a:pt x="163459" y="15328"/>
                    <a:pt x="160129" y="15328"/>
                  </a:cubicBezTo>
                  <a:cubicBezTo>
                    <a:pt x="159161" y="15388"/>
                    <a:pt x="158386" y="15437"/>
                    <a:pt x="157759" y="15437"/>
                  </a:cubicBezTo>
                  <a:cubicBezTo>
                    <a:pt x="155250" y="15437"/>
                    <a:pt x="155104" y="14662"/>
                    <a:pt x="154378" y="10787"/>
                  </a:cubicBezTo>
                  <a:cubicBezTo>
                    <a:pt x="154075" y="9274"/>
                    <a:pt x="153773" y="7760"/>
                    <a:pt x="153167" y="6247"/>
                  </a:cubicBezTo>
                  <a:cubicBezTo>
                    <a:pt x="152864" y="4733"/>
                    <a:pt x="152259" y="3220"/>
                    <a:pt x="151654" y="1706"/>
                  </a:cubicBezTo>
                  <a:cubicBezTo>
                    <a:pt x="151181" y="761"/>
                    <a:pt x="150155" y="0"/>
                    <a:pt x="14915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8"/>
            <p:cNvSpPr/>
            <p:nvPr/>
          </p:nvSpPr>
          <p:spPr>
            <a:xfrm>
              <a:off x="1365675" y="1700475"/>
              <a:ext cx="2777300" cy="2177425"/>
            </a:xfrm>
            <a:custGeom>
              <a:avLst/>
              <a:gdLst/>
              <a:ahLst/>
              <a:cxnLst/>
              <a:rect l="l" t="t" r="r" b="b"/>
              <a:pathLst>
                <a:path w="111092" h="87097" extrusionOk="0">
                  <a:moveTo>
                    <a:pt x="82278" y="4963"/>
                  </a:moveTo>
                  <a:cubicBezTo>
                    <a:pt x="86711" y="4963"/>
                    <a:pt x="91061" y="6113"/>
                    <a:pt x="95049" y="7989"/>
                  </a:cubicBezTo>
                  <a:cubicBezTo>
                    <a:pt x="98681" y="9502"/>
                    <a:pt x="101405" y="12227"/>
                    <a:pt x="102919" y="15556"/>
                  </a:cubicBezTo>
                  <a:cubicBezTo>
                    <a:pt x="105341" y="20400"/>
                    <a:pt x="106249" y="25546"/>
                    <a:pt x="105643" y="30994"/>
                  </a:cubicBezTo>
                  <a:cubicBezTo>
                    <a:pt x="105038" y="34929"/>
                    <a:pt x="104130" y="38562"/>
                    <a:pt x="102616" y="42194"/>
                  </a:cubicBezTo>
                  <a:cubicBezTo>
                    <a:pt x="99892" y="48248"/>
                    <a:pt x="96865" y="54302"/>
                    <a:pt x="94141" y="60053"/>
                  </a:cubicBezTo>
                  <a:cubicBezTo>
                    <a:pt x="92022" y="64594"/>
                    <a:pt x="88389" y="68529"/>
                    <a:pt x="84454" y="71253"/>
                  </a:cubicBezTo>
                  <a:cubicBezTo>
                    <a:pt x="77492" y="75794"/>
                    <a:pt x="69924" y="78821"/>
                    <a:pt x="62054" y="80637"/>
                  </a:cubicBezTo>
                  <a:cubicBezTo>
                    <a:pt x="56317" y="81818"/>
                    <a:pt x="50392" y="82435"/>
                    <a:pt x="44488" y="82435"/>
                  </a:cubicBezTo>
                  <a:cubicBezTo>
                    <a:pt x="39801" y="82435"/>
                    <a:pt x="35128" y="82046"/>
                    <a:pt x="30573" y="81242"/>
                  </a:cubicBezTo>
                  <a:cubicBezTo>
                    <a:pt x="28152" y="80940"/>
                    <a:pt x="26033" y="80334"/>
                    <a:pt x="23914" y="79729"/>
                  </a:cubicBezTo>
                  <a:cubicBezTo>
                    <a:pt x="15136" y="77005"/>
                    <a:pt x="8779" y="70345"/>
                    <a:pt x="6660" y="61567"/>
                  </a:cubicBezTo>
                  <a:cubicBezTo>
                    <a:pt x="2725" y="47340"/>
                    <a:pt x="5146" y="38259"/>
                    <a:pt x="15741" y="27967"/>
                  </a:cubicBezTo>
                  <a:cubicBezTo>
                    <a:pt x="24217" y="20097"/>
                    <a:pt x="34508" y="14346"/>
                    <a:pt x="45708" y="11016"/>
                  </a:cubicBezTo>
                  <a:cubicBezTo>
                    <a:pt x="53579" y="8897"/>
                    <a:pt x="61449" y="7384"/>
                    <a:pt x="69319" y="6778"/>
                  </a:cubicBezTo>
                  <a:lnTo>
                    <a:pt x="69319" y="6475"/>
                  </a:lnTo>
                  <a:cubicBezTo>
                    <a:pt x="72649" y="6173"/>
                    <a:pt x="75676" y="6173"/>
                    <a:pt x="78400" y="5265"/>
                  </a:cubicBezTo>
                  <a:cubicBezTo>
                    <a:pt x="79695" y="5060"/>
                    <a:pt x="80990" y="4963"/>
                    <a:pt x="82278" y="4963"/>
                  </a:cubicBezTo>
                  <a:close/>
                  <a:moveTo>
                    <a:pt x="79733" y="0"/>
                  </a:moveTo>
                  <a:cubicBezTo>
                    <a:pt x="78462" y="0"/>
                    <a:pt x="77220" y="199"/>
                    <a:pt x="75979" y="1027"/>
                  </a:cubicBezTo>
                  <a:cubicBezTo>
                    <a:pt x="74465" y="1632"/>
                    <a:pt x="72649" y="2238"/>
                    <a:pt x="70833" y="2238"/>
                  </a:cubicBezTo>
                  <a:cubicBezTo>
                    <a:pt x="63265" y="3146"/>
                    <a:pt x="56000" y="4357"/>
                    <a:pt x="49038" y="5870"/>
                  </a:cubicBezTo>
                  <a:cubicBezTo>
                    <a:pt x="37838" y="8594"/>
                    <a:pt x="27244" y="13740"/>
                    <a:pt x="17860" y="20702"/>
                  </a:cubicBezTo>
                  <a:cubicBezTo>
                    <a:pt x="12411" y="24940"/>
                    <a:pt x="7871" y="30086"/>
                    <a:pt x="4238" y="35837"/>
                  </a:cubicBezTo>
                  <a:cubicBezTo>
                    <a:pt x="1211" y="40681"/>
                    <a:pt x="0" y="46129"/>
                    <a:pt x="606" y="51880"/>
                  </a:cubicBezTo>
                  <a:cubicBezTo>
                    <a:pt x="909" y="53999"/>
                    <a:pt x="1211" y="56421"/>
                    <a:pt x="1514" y="58843"/>
                  </a:cubicBezTo>
                  <a:cubicBezTo>
                    <a:pt x="3028" y="72161"/>
                    <a:pt x="13622" y="83059"/>
                    <a:pt x="26941" y="85177"/>
                  </a:cubicBezTo>
                  <a:cubicBezTo>
                    <a:pt x="33083" y="86480"/>
                    <a:pt x="39224" y="87096"/>
                    <a:pt x="45366" y="87096"/>
                  </a:cubicBezTo>
                  <a:cubicBezTo>
                    <a:pt x="49213" y="87096"/>
                    <a:pt x="53061" y="86855"/>
                    <a:pt x="56908" y="86388"/>
                  </a:cubicBezTo>
                  <a:cubicBezTo>
                    <a:pt x="67806" y="84572"/>
                    <a:pt x="78400" y="80637"/>
                    <a:pt x="87481" y="74583"/>
                  </a:cubicBezTo>
                  <a:cubicBezTo>
                    <a:pt x="91114" y="72464"/>
                    <a:pt x="94141" y="69437"/>
                    <a:pt x="96562" y="66107"/>
                  </a:cubicBezTo>
                  <a:cubicBezTo>
                    <a:pt x="101405" y="57632"/>
                    <a:pt x="105341" y="48853"/>
                    <a:pt x="108670" y="39470"/>
                  </a:cubicBezTo>
                  <a:cubicBezTo>
                    <a:pt x="110789" y="33416"/>
                    <a:pt x="111092" y="27059"/>
                    <a:pt x="109578" y="21005"/>
                  </a:cubicBezTo>
                  <a:cubicBezTo>
                    <a:pt x="108973" y="14951"/>
                    <a:pt x="105643" y="9805"/>
                    <a:pt x="100800" y="6475"/>
                  </a:cubicBezTo>
                  <a:cubicBezTo>
                    <a:pt x="95857" y="3568"/>
                    <a:pt x="91472" y="101"/>
                    <a:pt x="85231" y="101"/>
                  </a:cubicBezTo>
                  <a:cubicBezTo>
                    <a:pt x="84975" y="101"/>
                    <a:pt x="84716" y="107"/>
                    <a:pt x="84454" y="119"/>
                  </a:cubicBezTo>
                  <a:cubicBezTo>
                    <a:pt x="84083" y="156"/>
                    <a:pt x="83717" y="170"/>
                    <a:pt x="83355" y="170"/>
                  </a:cubicBezTo>
                  <a:cubicBezTo>
                    <a:pt x="82108" y="170"/>
                    <a:pt x="80908" y="0"/>
                    <a:pt x="7973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8"/>
            <p:cNvSpPr/>
            <p:nvPr/>
          </p:nvSpPr>
          <p:spPr>
            <a:xfrm>
              <a:off x="4332150" y="1461275"/>
              <a:ext cx="1816225" cy="1284075"/>
            </a:xfrm>
            <a:custGeom>
              <a:avLst/>
              <a:gdLst/>
              <a:ahLst/>
              <a:cxnLst/>
              <a:rect l="l" t="t" r="r" b="b"/>
              <a:pathLst>
                <a:path w="72649" h="51363" extrusionOk="0">
                  <a:moveTo>
                    <a:pt x="45928" y="4529"/>
                  </a:moveTo>
                  <a:cubicBezTo>
                    <a:pt x="48167" y="4529"/>
                    <a:pt x="50419" y="4629"/>
                    <a:pt x="52670" y="4844"/>
                  </a:cubicBezTo>
                  <a:cubicBezTo>
                    <a:pt x="56000" y="4844"/>
                    <a:pt x="58724" y="6660"/>
                    <a:pt x="60238" y="9384"/>
                  </a:cubicBezTo>
                  <a:lnTo>
                    <a:pt x="64778" y="17557"/>
                  </a:lnTo>
                  <a:cubicBezTo>
                    <a:pt x="67200" y="22097"/>
                    <a:pt x="66292" y="27849"/>
                    <a:pt x="62660" y="31481"/>
                  </a:cubicBezTo>
                  <a:cubicBezTo>
                    <a:pt x="62054" y="32692"/>
                    <a:pt x="60843" y="33600"/>
                    <a:pt x="59935" y="34205"/>
                  </a:cubicBezTo>
                  <a:cubicBezTo>
                    <a:pt x="51460" y="40562"/>
                    <a:pt x="41773" y="44800"/>
                    <a:pt x="31481" y="46313"/>
                  </a:cubicBezTo>
                  <a:cubicBezTo>
                    <a:pt x="30140" y="46505"/>
                    <a:pt x="28767" y="46606"/>
                    <a:pt x="27394" y="46606"/>
                  </a:cubicBezTo>
                  <a:cubicBezTo>
                    <a:pt x="24429" y="46606"/>
                    <a:pt x="21457" y="46137"/>
                    <a:pt x="18768" y="45103"/>
                  </a:cubicBezTo>
                  <a:cubicBezTo>
                    <a:pt x="16044" y="44195"/>
                    <a:pt x="13925" y="42984"/>
                    <a:pt x="11806" y="41470"/>
                  </a:cubicBezTo>
                  <a:cubicBezTo>
                    <a:pt x="5752" y="36324"/>
                    <a:pt x="4844" y="31481"/>
                    <a:pt x="7871" y="26335"/>
                  </a:cubicBezTo>
                  <a:cubicBezTo>
                    <a:pt x="13319" y="15438"/>
                    <a:pt x="21189" y="7265"/>
                    <a:pt x="33903" y="5449"/>
                  </a:cubicBezTo>
                  <a:cubicBezTo>
                    <a:pt x="37812" y="4863"/>
                    <a:pt x="41848" y="4529"/>
                    <a:pt x="45928" y="4529"/>
                  </a:cubicBezTo>
                  <a:close/>
                  <a:moveTo>
                    <a:pt x="55092" y="0"/>
                  </a:moveTo>
                  <a:cubicBezTo>
                    <a:pt x="53293" y="180"/>
                    <a:pt x="51495" y="227"/>
                    <a:pt x="49728" y="227"/>
                  </a:cubicBezTo>
                  <a:cubicBezTo>
                    <a:pt x="47855" y="227"/>
                    <a:pt x="46018" y="175"/>
                    <a:pt x="44254" y="175"/>
                  </a:cubicBezTo>
                  <a:cubicBezTo>
                    <a:pt x="42081" y="175"/>
                    <a:pt x="40020" y="253"/>
                    <a:pt x="38141" y="606"/>
                  </a:cubicBezTo>
                  <a:cubicBezTo>
                    <a:pt x="23308" y="1514"/>
                    <a:pt x="9990" y="10595"/>
                    <a:pt x="3936" y="24216"/>
                  </a:cubicBezTo>
                  <a:cubicBezTo>
                    <a:pt x="0" y="31481"/>
                    <a:pt x="2119" y="40562"/>
                    <a:pt x="8779" y="45103"/>
                  </a:cubicBezTo>
                  <a:cubicBezTo>
                    <a:pt x="14175" y="49214"/>
                    <a:pt x="20443" y="51362"/>
                    <a:pt x="26843" y="51362"/>
                  </a:cubicBezTo>
                  <a:cubicBezTo>
                    <a:pt x="27983" y="51362"/>
                    <a:pt x="29127" y="51294"/>
                    <a:pt x="30271" y="51157"/>
                  </a:cubicBezTo>
                  <a:cubicBezTo>
                    <a:pt x="42379" y="49946"/>
                    <a:pt x="53579" y="45405"/>
                    <a:pt x="62660" y="37838"/>
                  </a:cubicBezTo>
                  <a:cubicBezTo>
                    <a:pt x="71135" y="31784"/>
                    <a:pt x="72649" y="23611"/>
                    <a:pt x="68108" y="14227"/>
                  </a:cubicBezTo>
                  <a:cubicBezTo>
                    <a:pt x="67503" y="12714"/>
                    <a:pt x="66595" y="11503"/>
                    <a:pt x="65687" y="9989"/>
                  </a:cubicBezTo>
                  <a:cubicBezTo>
                    <a:pt x="64778" y="8476"/>
                    <a:pt x="64173" y="6660"/>
                    <a:pt x="63870" y="4844"/>
                  </a:cubicBezTo>
                  <a:cubicBezTo>
                    <a:pt x="63870" y="2422"/>
                    <a:pt x="62660" y="1514"/>
                    <a:pt x="60541" y="1211"/>
                  </a:cubicBezTo>
                  <a:cubicBezTo>
                    <a:pt x="58724" y="606"/>
                    <a:pt x="56908" y="303"/>
                    <a:pt x="5509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8"/>
            <p:cNvSpPr/>
            <p:nvPr/>
          </p:nvSpPr>
          <p:spPr>
            <a:xfrm>
              <a:off x="1713775" y="2132325"/>
              <a:ext cx="2050825" cy="1387625"/>
            </a:xfrm>
            <a:custGeom>
              <a:avLst/>
              <a:gdLst/>
              <a:ahLst/>
              <a:cxnLst/>
              <a:rect l="l" t="t" r="r" b="b"/>
              <a:pathLst>
                <a:path w="82033" h="55505" extrusionOk="0">
                  <a:moveTo>
                    <a:pt x="46257" y="5322"/>
                  </a:moveTo>
                  <a:cubicBezTo>
                    <a:pt x="47811" y="5322"/>
                    <a:pt x="49388" y="5722"/>
                    <a:pt x="50855" y="6455"/>
                  </a:cubicBezTo>
                  <a:cubicBezTo>
                    <a:pt x="52973" y="7061"/>
                    <a:pt x="55092" y="7363"/>
                    <a:pt x="57514" y="7363"/>
                  </a:cubicBezTo>
                  <a:cubicBezTo>
                    <a:pt x="60541" y="7969"/>
                    <a:pt x="63568" y="8272"/>
                    <a:pt x="66595" y="8877"/>
                  </a:cubicBezTo>
                  <a:cubicBezTo>
                    <a:pt x="73557" y="9785"/>
                    <a:pt x="76584" y="17958"/>
                    <a:pt x="71741" y="22801"/>
                  </a:cubicBezTo>
                  <a:cubicBezTo>
                    <a:pt x="69319" y="26131"/>
                    <a:pt x="66595" y="29461"/>
                    <a:pt x="63568" y="32185"/>
                  </a:cubicBezTo>
                  <a:cubicBezTo>
                    <a:pt x="58725" y="36725"/>
                    <a:pt x="53579" y="40660"/>
                    <a:pt x="47828" y="44293"/>
                  </a:cubicBezTo>
                  <a:cubicBezTo>
                    <a:pt x="42076" y="47925"/>
                    <a:pt x="35417" y="50044"/>
                    <a:pt x="28757" y="50650"/>
                  </a:cubicBezTo>
                  <a:cubicBezTo>
                    <a:pt x="27149" y="50864"/>
                    <a:pt x="25540" y="50965"/>
                    <a:pt x="23945" y="50965"/>
                  </a:cubicBezTo>
                  <a:cubicBezTo>
                    <a:pt x="21038" y="50965"/>
                    <a:pt x="18175" y="50631"/>
                    <a:pt x="15439" y="50044"/>
                  </a:cubicBezTo>
                  <a:cubicBezTo>
                    <a:pt x="13320" y="49439"/>
                    <a:pt x="11503" y="48531"/>
                    <a:pt x="9687" y="47320"/>
                  </a:cubicBezTo>
                  <a:cubicBezTo>
                    <a:pt x="6357" y="45201"/>
                    <a:pt x="4541" y="41266"/>
                    <a:pt x="5752" y="37331"/>
                  </a:cubicBezTo>
                  <a:cubicBezTo>
                    <a:pt x="6963" y="30671"/>
                    <a:pt x="10293" y="24920"/>
                    <a:pt x="15741" y="20682"/>
                  </a:cubicBezTo>
                  <a:cubicBezTo>
                    <a:pt x="23611" y="13720"/>
                    <a:pt x="32995" y="8574"/>
                    <a:pt x="43287" y="5850"/>
                  </a:cubicBezTo>
                  <a:cubicBezTo>
                    <a:pt x="44242" y="5492"/>
                    <a:pt x="45245" y="5322"/>
                    <a:pt x="46257" y="5322"/>
                  </a:cubicBezTo>
                  <a:close/>
                  <a:moveTo>
                    <a:pt x="51075" y="1"/>
                  </a:moveTo>
                  <a:cubicBezTo>
                    <a:pt x="49870" y="1"/>
                    <a:pt x="48672" y="137"/>
                    <a:pt x="47525" y="401"/>
                  </a:cubicBezTo>
                  <a:cubicBezTo>
                    <a:pt x="33298" y="2823"/>
                    <a:pt x="19979" y="9785"/>
                    <a:pt x="9687" y="20077"/>
                  </a:cubicBezTo>
                  <a:cubicBezTo>
                    <a:pt x="5147" y="24617"/>
                    <a:pt x="1817" y="30671"/>
                    <a:pt x="909" y="37331"/>
                  </a:cubicBezTo>
                  <a:cubicBezTo>
                    <a:pt x="1" y="41569"/>
                    <a:pt x="1514" y="46412"/>
                    <a:pt x="4844" y="49439"/>
                  </a:cubicBezTo>
                  <a:cubicBezTo>
                    <a:pt x="7568" y="51860"/>
                    <a:pt x="10898" y="53677"/>
                    <a:pt x="14530" y="54585"/>
                  </a:cubicBezTo>
                  <a:cubicBezTo>
                    <a:pt x="17658" y="55171"/>
                    <a:pt x="20912" y="55505"/>
                    <a:pt x="24129" y="55505"/>
                  </a:cubicBezTo>
                  <a:cubicBezTo>
                    <a:pt x="25893" y="55505"/>
                    <a:pt x="27647" y="55405"/>
                    <a:pt x="29363" y="55190"/>
                  </a:cubicBezTo>
                  <a:cubicBezTo>
                    <a:pt x="32692" y="54585"/>
                    <a:pt x="36022" y="53979"/>
                    <a:pt x="39352" y="53071"/>
                  </a:cubicBezTo>
                  <a:cubicBezTo>
                    <a:pt x="53882" y="47320"/>
                    <a:pt x="66595" y="37633"/>
                    <a:pt x="75676" y="25223"/>
                  </a:cubicBezTo>
                  <a:cubicBezTo>
                    <a:pt x="82033" y="17655"/>
                    <a:pt x="77492" y="6153"/>
                    <a:pt x="67806" y="4639"/>
                  </a:cubicBezTo>
                  <a:cubicBezTo>
                    <a:pt x="64779" y="4639"/>
                    <a:pt x="62055" y="3731"/>
                    <a:pt x="59330" y="2520"/>
                  </a:cubicBezTo>
                  <a:cubicBezTo>
                    <a:pt x="56971" y="805"/>
                    <a:pt x="54004" y="1"/>
                    <a:pt x="5107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8"/>
            <p:cNvSpPr/>
            <p:nvPr/>
          </p:nvSpPr>
          <p:spPr>
            <a:xfrm>
              <a:off x="4763500" y="1748825"/>
              <a:ext cx="862725" cy="670475"/>
            </a:xfrm>
            <a:custGeom>
              <a:avLst/>
              <a:gdLst/>
              <a:ahLst/>
              <a:cxnLst/>
              <a:rect l="l" t="t" r="r" b="b"/>
              <a:pathLst>
                <a:path w="34509" h="26819" extrusionOk="0">
                  <a:moveTo>
                    <a:pt x="23276" y="4603"/>
                  </a:moveTo>
                  <a:cubicBezTo>
                    <a:pt x="25665" y="4603"/>
                    <a:pt x="26173" y="5502"/>
                    <a:pt x="27546" y="8477"/>
                  </a:cubicBezTo>
                  <a:cubicBezTo>
                    <a:pt x="29665" y="11504"/>
                    <a:pt x="29060" y="15741"/>
                    <a:pt x="26335" y="18163"/>
                  </a:cubicBezTo>
                  <a:cubicBezTo>
                    <a:pt x="23611" y="20282"/>
                    <a:pt x="20584" y="21795"/>
                    <a:pt x="16952" y="21795"/>
                  </a:cubicBezTo>
                  <a:cubicBezTo>
                    <a:pt x="16257" y="21922"/>
                    <a:pt x="15549" y="21982"/>
                    <a:pt x="14838" y="21982"/>
                  </a:cubicBezTo>
                  <a:cubicBezTo>
                    <a:pt x="12145" y="21982"/>
                    <a:pt x="9421" y="21114"/>
                    <a:pt x="7265" y="19676"/>
                  </a:cubicBezTo>
                  <a:cubicBezTo>
                    <a:pt x="5449" y="18768"/>
                    <a:pt x="4844" y="16649"/>
                    <a:pt x="6054" y="14833"/>
                  </a:cubicBezTo>
                  <a:cubicBezTo>
                    <a:pt x="9081" y="9687"/>
                    <a:pt x="14227" y="5752"/>
                    <a:pt x="20281" y="4844"/>
                  </a:cubicBezTo>
                  <a:cubicBezTo>
                    <a:pt x="21537" y="4696"/>
                    <a:pt x="22504" y="4603"/>
                    <a:pt x="23276" y="4603"/>
                  </a:cubicBezTo>
                  <a:close/>
                  <a:moveTo>
                    <a:pt x="24900" y="1"/>
                  </a:moveTo>
                  <a:cubicBezTo>
                    <a:pt x="23746" y="1"/>
                    <a:pt x="22602" y="102"/>
                    <a:pt x="21492" y="304"/>
                  </a:cubicBezTo>
                  <a:cubicBezTo>
                    <a:pt x="13017" y="909"/>
                    <a:pt x="5752" y="6055"/>
                    <a:pt x="1817" y="13320"/>
                  </a:cubicBezTo>
                  <a:cubicBezTo>
                    <a:pt x="0" y="16044"/>
                    <a:pt x="606" y="19979"/>
                    <a:pt x="3027" y="22098"/>
                  </a:cubicBezTo>
                  <a:cubicBezTo>
                    <a:pt x="4238" y="23309"/>
                    <a:pt x="5752" y="24217"/>
                    <a:pt x="7568" y="25125"/>
                  </a:cubicBezTo>
                  <a:cubicBezTo>
                    <a:pt x="10219" y="26261"/>
                    <a:pt x="13027" y="26818"/>
                    <a:pt x="15840" y="26818"/>
                  </a:cubicBezTo>
                  <a:cubicBezTo>
                    <a:pt x="19773" y="26818"/>
                    <a:pt x="23714" y="25729"/>
                    <a:pt x="27243" y="23612"/>
                  </a:cubicBezTo>
                  <a:cubicBezTo>
                    <a:pt x="31481" y="20887"/>
                    <a:pt x="34206" y="16044"/>
                    <a:pt x="33903" y="11201"/>
                  </a:cubicBezTo>
                  <a:cubicBezTo>
                    <a:pt x="33600" y="9082"/>
                    <a:pt x="33600" y="6963"/>
                    <a:pt x="34206" y="4844"/>
                  </a:cubicBezTo>
                  <a:cubicBezTo>
                    <a:pt x="34508" y="3028"/>
                    <a:pt x="33298" y="1817"/>
                    <a:pt x="31784" y="1212"/>
                  </a:cubicBezTo>
                  <a:cubicBezTo>
                    <a:pt x="29564" y="405"/>
                    <a:pt x="27210" y="1"/>
                    <a:pt x="24900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8"/>
            <p:cNvSpPr/>
            <p:nvPr/>
          </p:nvSpPr>
          <p:spPr>
            <a:xfrm>
              <a:off x="2228375" y="2535850"/>
              <a:ext cx="703800" cy="547750"/>
            </a:xfrm>
            <a:custGeom>
              <a:avLst/>
              <a:gdLst/>
              <a:ahLst/>
              <a:cxnLst/>
              <a:rect l="l" t="t" r="r" b="b"/>
              <a:pathLst>
                <a:path w="28152" h="21910" extrusionOk="0">
                  <a:moveTo>
                    <a:pt x="19676" y="5147"/>
                  </a:moveTo>
                  <a:cubicBezTo>
                    <a:pt x="20281" y="5147"/>
                    <a:pt x="20887" y="5449"/>
                    <a:pt x="21795" y="5449"/>
                  </a:cubicBezTo>
                  <a:cubicBezTo>
                    <a:pt x="21795" y="6357"/>
                    <a:pt x="21795" y="7266"/>
                    <a:pt x="21492" y="7568"/>
                  </a:cubicBezTo>
                  <a:cubicBezTo>
                    <a:pt x="18163" y="10898"/>
                    <a:pt x="14227" y="13622"/>
                    <a:pt x="9990" y="15741"/>
                  </a:cubicBezTo>
                  <a:cubicBezTo>
                    <a:pt x="9687" y="15741"/>
                    <a:pt x="9081" y="15741"/>
                    <a:pt x="8779" y="15438"/>
                  </a:cubicBezTo>
                  <a:cubicBezTo>
                    <a:pt x="7871" y="14833"/>
                    <a:pt x="7871" y="13925"/>
                    <a:pt x="8173" y="13320"/>
                  </a:cubicBezTo>
                  <a:cubicBezTo>
                    <a:pt x="10898" y="9384"/>
                    <a:pt x="15136" y="6660"/>
                    <a:pt x="19676" y="5147"/>
                  </a:cubicBezTo>
                  <a:close/>
                  <a:moveTo>
                    <a:pt x="20887" y="1"/>
                  </a:moveTo>
                  <a:cubicBezTo>
                    <a:pt x="12411" y="2120"/>
                    <a:pt x="5146" y="7568"/>
                    <a:pt x="909" y="15136"/>
                  </a:cubicBezTo>
                  <a:cubicBezTo>
                    <a:pt x="0" y="16649"/>
                    <a:pt x="606" y="18768"/>
                    <a:pt x="2119" y="19979"/>
                  </a:cubicBezTo>
                  <a:cubicBezTo>
                    <a:pt x="3164" y="21233"/>
                    <a:pt x="4786" y="21910"/>
                    <a:pt x="6388" y="21910"/>
                  </a:cubicBezTo>
                  <a:cubicBezTo>
                    <a:pt x="7106" y="21910"/>
                    <a:pt x="7820" y="21774"/>
                    <a:pt x="8476" y="21492"/>
                  </a:cubicBezTo>
                  <a:cubicBezTo>
                    <a:pt x="14530" y="18768"/>
                    <a:pt x="20281" y="14833"/>
                    <a:pt x="25125" y="9990"/>
                  </a:cubicBezTo>
                  <a:cubicBezTo>
                    <a:pt x="26335" y="8779"/>
                    <a:pt x="27244" y="6963"/>
                    <a:pt x="27546" y="5147"/>
                  </a:cubicBezTo>
                  <a:cubicBezTo>
                    <a:pt x="28152" y="3028"/>
                    <a:pt x="26941" y="909"/>
                    <a:pt x="24822" y="303"/>
                  </a:cubicBezTo>
                  <a:cubicBezTo>
                    <a:pt x="23308" y="303"/>
                    <a:pt x="22098" y="1"/>
                    <a:pt x="2088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661512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8" name="Google Shape;958;p33"/>
          <p:cNvGrpSpPr/>
          <p:nvPr/>
        </p:nvGrpSpPr>
        <p:grpSpPr>
          <a:xfrm rot="-3226582">
            <a:off x="313861" y="130079"/>
            <a:ext cx="1679724" cy="1354088"/>
            <a:chOff x="750100" y="236175"/>
            <a:chExt cx="6175375" cy="4978200"/>
          </a:xfrm>
        </p:grpSpPr>
        <p:sp>
          <p:nvSpPr>
            <p:cNvPr id="959" name="Google Shape;959;p33"/>
            <p:cNvSpPr/>
            <p:nvPr/>
          </p:nvSpPr>
          <p:spPr>
            <a:xfrm>
              <a:off x="900900" y="1205000"/>
              <a:ext cx="4778400" cy="3474350"/>
            </a:xfrm>
            <a:custGeom>
              <a:avLst/>
              <a:gdLst/>
              <a:ahLst/>
              <a:cxnLst/>
              <a:rect l="l" t="t" r="r" b="b"/>
              <a:pathLst>
                <a:path w="191136" h="138974" extrusionOk="0">
                  <a:moveTo>
                    <a:pt x="34474" y="0"/>
                  </a:moveTo>
                  <a:cubicBezTo>
                    <a:pt x="24373" y="0"/>
                    <a:pt x="14483" y="4390"/>
                    <a:pt x="7938" y="12125"/>
                  </a:cubicBezTo>
                  <a:cubicBezTo>
                    <a:pt x="953" y="20380"/>
                    <a:pt x="0" y="33398"/>
                    <a:pt x="7303" y="41335"/>
                  </a:cubicBezTo>
                  <a:lnTo>
                    <a:pt x="9208" y="53718"/>
                  </a:lnTo>
                  <a:cubicBezTo>
                    <a:pt x="11430" y="65465"/>
                    <a:pt x="24130" y="72133"/>
                    <a:pt x="35878" y="73085"/>
                  </a:cubicBezTo>
                  <a:cubicBezTo>
                    <a:pt x="37154" y="73189"/>
                    <a:pt x="38427" y="73236"/>
                    <a:pt x="39697" y="73236"/>
                  </a:cubicBezTo>
                  <a:cubicBezTo>
                    <a:pt x="50113" y="73236"/>
                    <a:pt x="60332" y="70055"/>
                    <a:pt x="70803" y="68640"/>
                  </a:cubicBezTo>
                  <a:cubicBezTo>
                    <a:pt x="73722" y="68235"/>
                    <a:pt x="76745" y="67995"/>
                    <a:pt x="79777" y="67995"/>
                  </a:cubicBezTo>
                  <a:cubicBezTo>
                    <a:pt x="88613" y="67995"/>
                    <a:pt x="97521" y="70032"/>
                    <a:pt x="104140" y="75943"/>
                  </a:cubicBezTo>
                  <a:cubicBezTo>
                    <a:pt x="116523" y="87373"/>
                    <a:pt x="114300" y="108328"/>
                    <a:pt x="123190" y="122933"/>
                  </a:cubicBezTo>
                  <a:cubicBezTo>
                    <a:pt x="130019" y="133176"/>
                    <a:pt x="141296" y="138973"/>
                    <a:pt x="152969" y="138973"/>
                  </a:cubicBezTo>
                  <a:cubicBezTo>
                    <a:pt x="158662" y="138973"/>
                    <a:pt x="164450" y="137594"/>
                    <a:pt x="169863" y="134680"/>
                  </a:cubicBezTo>
                  <a:cubicBezTo>
                    <a:pt x="185420" y="125155"/>
                    <a:pt x="191135" y="105153"/>
                    <a:pt x="183515" y="88643"/>
                  </a:cubicBezTo>
                  <a:cubicBezTo>
                    <a:pt x="178435" y="78483"/>
                    <a:pt x="168910" y="71498"/>
                    <a:pt x="159703" y="64830"/>
                  </a:cubicBezTo>
                  <a:cubicBezTo>
                    <a:pt x="130175" y="43875"/>
                    <a:pt x="100648" y="22285"/>
                    <a:pt x="67310" y="7998"/>
                  </a:cubicBezTo>
                  <a:cubicBezTo>
                    <a:pt x="57785" y="3235"/>
                    <a:pt x="47308" y="695"/>
                    <a:pt x="36513" y="60"/>
                  </a:cubicBezTo>
                  <a:cubicBezTo>
                    <a:pt x="35833" y="20"/>
                    <a:pt x="35153" y="0"/>
                    <a:pt x="344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33"/>
            <p:cNvSpPr/>
            <p:nvPr/>
          </p:nvSpPr>
          <p:spPr>
            <a:xfrm>
              <a:off x="750100" y="236175"/>
              <a:ext cx="6175375" cy="4978200"/>
            </a:xfrm>
            <a:custGeom>
              <a:avLst/>
              <a:gdLst/>
              <a:ahLst/>
              <a:cxnLst/>
              <a:rect l="l" t="t" r="r" b="b"/>
              <a:pathLst>
                <a:path w="247015" h="199128" extrusionOk="0">
                  <a:moveTo>
                    <a:pt x="54292" y="10238"/>
                  </a:moveTo>
                  <a:lnTo>
                    <a:pt x="54292" y="10556"/>
                  </a:lnTo>
                  <a:lnTo>
                    <a:pt x="53340" y="10556"/>
                  </a:lnTo>
                  <a:lnTo>
                    <a:pt x="53340" y="10238"/>
                  </a:lnTo>
                  <a:close/>
                  <a:moveTo>
                    <a:pt x="28414" y="5463"/>
                  </a:moveTo>
                  <a:cubicBezTo>
                    <a:pt x="29302" y="5463"/>
                    <a:pt x="30182" y="5813"/>
                    <a:pt x="30797" y="6428"/>
                  </a:cubicBezTo>
                  <a:cubicBezTo>
                    <a:pt x="30797" y="5963"/>
                    <a:pt x="31308" y="5668"/>
                    <a:pt x="31581" y="5668"/>
                  </a:cubicBezTo>
                  <a:cubicBezTo>
                    <a:pt x="31682" y="5668"/>
                    <a:pt x="31750" y="5708"/>
                    <a:pt x="31750" y="5793"/>
                  </a:cubicBezTo>
                  <a:cubicBezTo>
                    <a:pt x="32067" y="6428"/>
                    <a:pt x="31988" y="6587"/>
                    <a:pt x="31750" y="6587"/>
                  </a:cubicBezTo>
                  <a:cubicBezTo>
                    <a:pt x="31512" y="6587"/>
                    <a:pt x="31115" y="6428"/>
                    <a:pt x="30797" y="6428"/>
                  </a:cubicBezTo>
                  <a:cubicBezTo>
                    <a:pt x="29210" y="8651"/>
                    <a:pt x="26670" y="8968"/>
                    <a:pt x="24447" y="9921"/>
                  </a:cubicBezTo>
                  <a:cubicBezTo>
                    <a:pt x="19050" y="12143"/>
                    <a:pt x="14922" y="16906"/>
                    <a:pt x="13335" y="22621"/>
                  </a:cubicBezTo>
                  <a:cubicBezTo>
                    <a:pt x="13017" y="25796"/>
                    <a:pt x="11112" y="28336"/>
                    <a:pt x="8572" y="29923"/>
                  </a:cubicBezTo>
                  <a:cubicBezTo>
                    <a:pt x="6985" y="27701"/>
                    <a:pt x="8255" y="25478"/>
                    <a:pt x="8890" y="23573"/>
                  </a:cubicBezTo>
                  <a:cubicBezTo>
                    <a:pt x="11430" y="15001"/>
                    <a:pt x="18097" y="8016"/>
                    <a:pt x="26987" y="5793"/>
                  </a:cubicBezTo>
                  <a:cubicBezTo>
                    <a:pt x="27437" y="5568"/>
                    <a:pt x="27927" y="5463"/>
                    <a:pt x="28414" y="5463"/>
                  </a:cubicBezTo>
                  <a:close/>
                  <a:moveTo>
                    <a:pt x="15086" y="32102"/>
                  </a:moveTo>
                  <a:cubicBezTo>
                    <a:pt x="15851" y="32102"/>
                    <a:pt x="16635" y="32417"/>
                    <a:pt x="17145" y="33098"/>
                  </a:cubicBezTo>
                  <a:cubicBezTo>
                    <a:pt x="18415" y="33733"/>
                    <a:pt x="19050" y="35003"/>
                    <a:pt x="19050" y="36591"/>
                  </a:cubicBezTo>
                  <a:cubicBezTo>
                    <a:pt x="18732" y="36908"/>
                    <a:pt x="18415" y="37543"/>
                    <a:pt x="18097" y="37861"/>
                  </a:cubicBezTo>
                  <a:cubicBezTo>
                    <a:pt x="17780" y="38813"/>
                    <a:pt x="16827" y="39766"/>
                    <a:pt x="16192" y="40718"/>
                  </a:cubicBezTo>
                  <a:lnTo>
                    <a:pt x="14605" y="42623"/>
                  </a:lnTo>
                  <a:cubicBezTo>
                    <a:pt x="14037" y="43759"/>
                    <a:pt x="13215" y="44895"/>
                    <a:pt x="11912" y="44895"/>
                  </a:cubicBezTo>
                  <a:cubicBezTo>
                    <a:pt x="11758" y="44895"/>
                    <a:pt x="11598" y="44879"/>
                    <a:pt x="11430" y="44846"/>
                  </a:cubicBezTo>
                  <a:cubicBezTo>
                    <a:pt x="9842" y="43893"/>
                    <a:pt x="8890" y="42306"/>
                    <a:pt x="9207" y="40718"/>
                  </a:cubicBezTo>
                  <a:cubicBezTo>
                    <a:pt x="9525" y="37543"/>
                    <a:pt x="10795" y="34686"/>
                    <a:pt x="13335" y="32781"/>
                  </a:cubicBezTo>
                  <a:cubicBezTo>
                    <a:pt x="13777" y="32338"/>
                    <a:pt x="14424" y="32102"/>
                    <a:pt x="15086" y="32102"/>
                  </a:cubicBezTo>
                  <a:close/>
                  <a:moveTo>
                    <a:pt x="11112" y="94376"/>
                  </a:moveTo>
                  <a:cubicBezTo>
                    <a:pt x="11112" y="95011"/>
                    <a:pt x="11112" y="95646"/>
                    <a:pt x="11112" y="95963"/>
                  </a:cubicBezTo>
                  <a:cubicBezTo>
                    <a:pt x="11430" y="96916"/>
                    <a:pt x="11112" y="96916"/>
                    <a:pt x="10160" y="96916"/>
                  </a:cubicBezTo>
                  <a:cubicBezTo>
                    <a:pt x="9525" y="96598"/>
                    <a:pt x="9207" y="95646"/>
                    <a:pt x="9842" y="95011"/>
                  </a:cubicBezTo>
                  <a:cubicBezTo>
                    <a:pt x="9842" y="94376"/>
                    <a:pt x="10477" y="94376"/>
                    <a:pt x="11112" y="94376"/>
                  </a:cubicBezTo>
                  <a:close/>
                  <a:moveTo>
                    <a:pt x="60799" y="10431"/>
                  </a:moveTo>
                  <a:cubicBezTo>
                    <a:pt x="61891" y="10431"/>
                    <a:pt x="62949" y="10699"/>
                    <a:pt x="63817" y="10873"/>
                  </a:cubicBezTo>
                  <a:cubicBezTo>
                    <a:pt x="74930" y="13096"/>
                    <a:pt x="85725" y="16271"/>
                    <a:pt x="96202" y="20398"/>
                  </a:cubicBezTo>
                  <a:cubicBezTo>
                    <a:pt x="114935" y="28018"/>
                    <a:pt x="131762" y="39131"/>
                    <a:pt x="148907" y="49926"/>
                  </a:cubicBezTo>
                  <a:cubicBezTo>
                    <a:pt x="156210" y="54371"/>
                    <a:pt x="163195" y="59133"/>
                    <a:pt x="170497" y="63896"/>
                  </a:cubicBezTo>
                  <a:cubicBezTo>
                    <a:pt x="185737" y="74373"/>
                    <a:pt x="199390" y="87073"/>
                    <a:pt x="210820" y="101361"/>
                  </a:cubicBezTo>
                  <a:cubicBezTo>
                    <a:pt x="212090" y="103266"/>
                    <a:pt x="213360" y="105171"/>
                    <a:pt x="214630" y="107076"/>
                  </a:cubicBezTo>
                  <a:lnTo>
                    <a:pt x="214630" y="108663"/>
                  </a:lnTo>
                  <a:cubicBezTo>
                    <a:pt x="214236" y="109057"/>
                    <a:pt x="213903" y="109206"/>
                    <a:pt x="213612" y="109206"/>
                  </a:cubicBezTo>
                  <a:cubicBezTo>
                    <a:pt x="212966" y="109206"/>
                    <a:pt x="212528" y="108466"/>
                    <a:pt x="212090" y="108028"/>
                  </a:cubicBezTo>
                  <a:cubicBezTo>
                    <a:pt x="208597" y="104853"/>
                    <a:pt x="205422" y="101678"/>
                    <a:pt x="201930" y="98186"/>
                  </a:cubicBezTo>
                  <a:cubicBezTo>
                    <a:pt x="194627" y="91201"/>
                    <a:pt x="186690" y="84533"/>
                    <a:pt x="178435" y="78501"/>
                  </a:cubicBezTo>
                  <a:cubicBezTo>
                    <a:pt x="169227" y="71516"/>
                    <a:pt x="160020" y="64531"/>
                    <a:pt x="150812" y="57546"/>
                  </a:cubicBezTo>
                  <a:cubicBezTo>
                    <a:pt x="146367" y="54371"/>
                    <a:pt x="141605" y="51196"/>
                    <a:pt x="136842" y="48656"/>
                  </a:cubicBezTo>
                  <a:cubicBezTo>
                    <a:pt x="121285" y="40083"/>
                    <a:pt x="105410" y="31828"/>
                    <a:pt x="89217" y="23891"/>
                  </a:cubicBezTo>
                  <a:cubicBezTo>
                    <a:pt x="80645" y="20081"/>
                    <a:pt x="71437" y="16906"/>
                    <a:pt x="62230" y="13413"/>
                  </a:cubicBezTo>
                  <a:cubicBezTo>
                    <a:pt x="60642" y="12778"/>
                    <a:pt x="59055" y="12778"/>
                    <a:pt x="58102" y="11191"/>
                  </a:cubicBezTo>
                  <a:cubicBezTo>
                    <a:pt x="58966" y="10615"/>
                    <a:pt x="59894" y="10431"/>
                    <a:pt x="60799" y="10431"/>
                  </a:cubicBezTo>
                  <a:close/>
                  <a:moveTo>
                    <a:pt x="233680" y="135333"/>
                  </a:moveTo>
                  <a:lnTo>
                    <a:pt x="233680" y="135651"/>
                  </a:lnTo>
                  <a:cubicBezTo>
                    <a:pt x="233680" y="135560"/>
                    <a:pt x="233692" y="135457"/>
                    <a:pt x="233710" y="135349"/>
                  </a:cubicBezTo>
                  <a:lnTo>
                    <a:pt x="233710" y="135349"/>
                  </a:lnTo>
                  <a:cubicBezTo>
                    <a:pt x="233700" y="135343"/>
                    <a:pt x="233690" y="135338"/>
                    <a:pt x="233680" y="135333"/>
                  </a:cubicBezTo>
                  <a:close/>
                  <a:moveTo>
                    <a:pt x="38254" y="13195"/>
                  </a:moveTo>
                  <a:cubicBezTo>
                    <a:pt x="40437" y="13195"/>
                    <a:pt x="42624" y="13373"/>
                    <a:pt x="44767" y="13731"/>
                  </a:cubicBezTo>
                  <a:cubicBezTo>
                    <a:pt x="54927" y="15636"/>
                    <a:pt x="65087" y="18811"/>
                    <a:pt x="74930" y="22621"/>
                  </a:cubicBezTo>
                  <a:cubicBezTo>
                    <a:pt x="88900" y="28653"/>
                    <a:pt x="102552" y="35321"/>
                    <a:pt x="115887" y="42623"/>
                  </a:cubicBezTo>
                  <a:cubicBezTo>
                    <a:pt x="124142" y="46751"/>
                    <a:pt x="132080" y="51196"/>
                    <a:pt x="140017" y="56276"/>
                  </a:cubicBezTo>
                  <a:cubicBezTo>
                    <a:pt x="153035" y="64531"/>
                    <a:pt x="163830" y="73421"/>
                    <a:pt x="175260" y="81993"/>
                  </a:cubicBezTo>
                  <a:cubicBezTo>
                    <a:pt x="185420" y="89613"/>
                    <a:pt x="195262" y="98186"/>
                    <a:pt x="204470" y="107393"/>
                  </a:cubicBezTo>
                  <a:cubicBezTo>
                    <a:pt x="211137" y="113743"/>
                    <a:pt x="216852" y="120728"/>
                    <a:pt x="221932" y="128031"/>
                  </a:cubicBezTo>
                  <a:cubicBezTo>
                    <a:pt x="225425" y="133746"/>
                    <a:pt x="227012" y="139778"/>
                    <a:pt x="227012" y="146128"/>
                  </a:cubicBezTo>
                  <a:cubicBezTo>
                    <a:pt x="226695" y="150256"/>
                    <a:pt x="224472" y="153748"/>
                    <a:pt x="220662" y="155336"/>
                  </a:cubicBezTo>
                  <a:cubicBezTo>
                    <a:pt x="220354" y="155438"/>
                    <a:pt x="220047" y="155483"/>
                    <a:pt x="219742" y="155483"/>
                  </a:cubicBezTo>
                  <a:cubicBezTo>
                    <a:pt x="218158" y="155483"/>
                    <a:pt x="216647" y="154280"/>
                    <a:pt x="215582" y="153748"/>
                  </a:cubicBezTo>
                  <a:cubicBezTo>
                    <a:pt x="213995" y="152796"/>
                    <a:pt x="214312" y="151526"/>
                    <a:pt x="214947" y="149938"/>
                  </a:cubicBezTo>
                  <a:cubicBezTo>
                    <a:pt x="215265" y="148668"/>
                    <a:pt x="215582" y="147398"/>
                    <a:pt x="216217" y="146128"/>
                  </a:cubicBezTo>
                  <a:cubicBezTo>
                    <a:pt x="217805" y="139143"/>
                    <a:pt x="215900" y="131841"/>
                    <a:pt x="210820" y="127078"/>
                  </a:cubicBezTo>
                  <a:cubicBezTo>
                    <a:pt x="202565" y="118506"/>
                    <a:pt x="193992" y="110886"/>
                    <a:pt x="184467" y="104218"/>
                  </a:cubicBezTo>
                  <a:cubicBezTo>
                    <a:pt x="168592" y="92471"/>
                    <a:pt x="152717" y="80406"/>
                    <a:pt x="136525" y="68976"/>
                  </a:cubicBezTo>
                  <a:cubicBezTo>
                    <a:pt x="129540" y="64848"/>
                    <a:pt x="122872" y="60721"/>
                    <a:pt x="115570" y="57228"/>
                  </a:cubicBezTo>
                  <a:cubicBezTo>
                    <a:pt x="112712" y="55641"/>
                    <a:pt x="109537" y="54371"/>
                    <a:pt x="106680" y="52466"/>
                  </a:cubicBezTo>
                  <a:cubicBezTo>
                    <a:pt x="93662" y="44528"/>
                    <a:pt x="80010" y="37543"/>
                    <a:pt x="66040" y="30558"/>
                  </a:cubicBezTo>
                  <a:cubicBezTo>
                    <a:pt x="60007" y="27383"/>
                    <a:pt x="53657" y="24843"/>
                    <a:pt x="46990" y="22938"/>
                  </a:cubicBezTo>
                  <a:cubicBezTo>
                    <a:pt x="45052" y="22184"/>
                    <a:pt x="43005" y="21832"/>
                    <a:pt x="40959" y="21832"/>
                  </a:cubicBezTo>
                  <a:cubicBezTo>
                    <a:pt x="36972" y="21832"/>
                    <a:pt x="32993" y="23170"/>
                    <a:pt x="29845" y="25478"/>
                  </a:cubicBezTo>
                  <a:cubicBezTo>
                    <a:pt x="28257" y="26431"/>
                    <a:pt x="26987" y="27383"/>
                    <a:pt x="25717" y="28653"/>
                  </a:cubicBezTo>
                  <a:cubicBezTo>
                    <a:pt x="24659" y="29500"/>
                    <a:pt x="24024" y="30487"/>
                    <a:pt x="22872" y="30487"/>
                  </a:cubicBezTo>
                  <a:cubicBezTo>
                    <a:pt x="22296" y="30487"/>
                    <a:pt x="21590" y="30241"/>
                    <a:pt x="20637" y="29606"/>
                  </a:cubicBezTo>
                  <a:cubicBezTo>
                    <a:pt x="18097" y="27383"/>
                    <a:pt x="17462" y="26113"/>
                    <a:pt x="18415" y="23256"/>
                  </a:cubicBezTo>
                  <a:cubicBezTo>
                    <a:pt x="19685" y="18811"/>
                    <a:pt x="23177" y="15636"/>
                    <a:pt x="27622" y="14683"/>
                  </a:cubicBezTo>
                  <a:cubicBezTo>
                    <a:pt x="30996" y="13691"/>
                    <a:pt x="34617" y="13195"/>
                    <a:pt x="38254" y="13195"/>
                  </a:cubicBezTo>
                  <a:close/>
                  <a:moveTo>
                    <a:pt x="233558" y="134356"/>
                  </a:moveTo>
                  <a:cubicBezTo>
                    <a:pt x="233940" y="134356"/>
                    <a:pt x="233784" y="134893"/>
                    <a:pt x="233710" y="135349"/>
                  </a:cubicBezTo>
                  <a:lnTo>
                    <a:pt x="233710" y="135349"/>
                  </a:lnTo>
                  <a:cubicBezTo>
                    <a:pt x="234335" y="135681"/>
                    <a:pt x="234944" y="136618"/>
                    <a:pt x="234632" y="137556"/>
                  </a:cubicBezTo>
                  <a:cubicBezTo>
                    <a:pt x="236537" y="142953"/>
                    <a:pt x="235902" y="148668"/>
                    <a:pt x="233362" y="153431"/>
                  </a:cubicBezTo>
                  <a:cubicBezTo>
                    <a:pt x="230822" y="158828"/>
                    <a:pt x="226695" y="162956"/>
                    <a:pt x="221297" y="165496"/>
                  </a:cubicBezTo>
                  <a:cubicBezTo>
                    <a:pt x="220662" y="163273"/>
                    <a:pt x="221615" y="160733"/>
                    <a:pt x="223520" y="159463"/>
                  </a:cubicBezTo>
                  <a:cubicBezTo>
                    <a:pt x="229870" y="155018"/>
                    <a:pt x="233362" y="147398"/>
                    <a:pt x="232727" y="139778"/>
                  </a:cubicBezTo>
                  <a:cubicBezTo>
                    <a:pt x="232727" y="139143"/>
                    <a:pt x="233045" y="138508"/>
                    <a:pt x="233045" y="138191"/>
                  </a:cubicBezTo>
                  <a:cubicBezTo>
                    <a:pt x="232727" y="137238"/>
                    <a:pt x="232727" y="136286"/>
                    <a:pt x="233680" y="135651"/>
                  </a:cubicBezTo>
                  <a:cubicBezTo>
                    <a:pt x="232727" y="135651"/>
                    <a:pt x="232410" y="134698"/>
                    <a:pt x="232727" y="134698"/>
                  </a:cubicBezTo>
                  <a:cubicBezTo>
                    <a:pt x="233134" y="134454"/>
                    <a:pt x="233395" y="134356"/>
                    <a:pt x="233558" y="134356"/>
                  </a:cubicBezTo>
                  <a:close/>
                  <a:moveTo>
                    <a:pt x="212788" y="158167"/>
                  </a:moveTo>
                  <a:cubicBezTo>
                    <a:pt x="213425" y="158167"/>
                    <a:pt x="214067" y="158378"/>
                    <a:pt x="214630" y="158828"/>
                  </a:cubicBezTo>
                  <a:cubicBezTo>
                    <a:pt x="216852" y="159781"/>
                    <a:pt x="217170" y="161368"/>
                    <a:pt x="215900" y="163591"/>
                  </a:cubicBezTo>
                  <a:lnTo>
                    <a:pt x="214312" y="165496"/>
                  </a:lnTo>
                  <a:cubicBezTo>
                    <a:pt x="213360" y="167083"/>
                    <a:pt x="212090" y="169623"/>
                    <a:pt x="208597" y="169623"/>
                  </a:cubicBezTo>
                  <a:cubicBezTo>
                    <a:pt x="207010" y="169623"/>
                    <a:pt x="205422" y="168036"/>
                    <a:pt x="206375" y="166448"/>
                  </a:cubicBezTo>
                  <a:cubicBezTo>
                    <a:pt x="207327" y="164226"/>
                    <a:pt x="208597" y="162321"/>
                    <a:pt x="209867" y="160098"/>
                  </a:cubicBezTo>
                  <a:cubicBezTo>
                    <a:pt x="210482" y="158868"/>
                    <a:pt x="211627" y="158167"/>
                    <a:pt x="212788" y="158167"/>
                  </a:cubicBezTo>
                  <a:close/>
                  <a:moveTo>
                    <a:pt x="46135" y="36793"/>
                  </a:moveTo>
                  <a:cubicBezTo>
                    <a:pt x="47476" y="36793"/>
                    <a:pt x="48826" y="36934"/>
                    <a:pt x="50165" y="37226"/>
                  </a:cubicBezTo>
                  <a:cubicBezTo>
                    <a:pt x="53657" y="37543"/>
                    <a:pt x="56832" y="38496"/>
                    <a:pt x="59690" y="40401"/>
                  </a:cubicBezTo>
                  <a:cubicBezTo>
                    <a:pt x="75565" y="49608"/>
                    <a:pt x="92710" y="56911"/>
                    <a:pt x="108267" y="67071"/>
                  </a:cubicBezTo>
                  <a:lnTo>
                    <a:pt x="127000" y="78818"/>
                  </a:lnTo>
                  <a:lnTo>
                    <a:pt x="145097" y="90566"/>
                  </a:lnTo>
                  <a:cubicBezTo>
                    <a:pt x="160972" y="100726"/>
                    <a:pt x="175260" y="113108"/>
                    <a:pt x="190500" y="123903"/>
                  </a:cubicBezTo>
                  <a:cubicBezTo>
                    <a:pt x="193357" y="125808"/>
                    <a:pt x="195580" y="128348"/>
                    <a:pt x="197485" y="131206"/>
                  </a:cubicBezTo>
                  <a:cubicBezTo>
                    <a:pt x="200977" y="136603"/>
                    <a:pt x="201930" y="143588"/>
                    <a:pt x="199707" y="149621"/>
                  </a:cubicBezTo>
                  <a:cubicBezTo>
                    <a:pt x="193357" y="168036"/>
                    <a:pt x="177800" y="182006"/>
                    <a:pt x="158432" y="185498"/>
                  </a:cubicBezTo>
                  <a:cubicBezTo>
                    <a:pt x="156644" y="185945"/>
                    <a:pt x="154842" y="186161"/>
                    <a:pt x="153061" y="186161"/>
                  </a:cubicBezTo>
                  <a:cubicBezTo>
                    <a:pt x="145992" y="186161"/>
                    <a:pt x="139249" y="182759"/>
                    <a:pt x="134937" y="176926"/>
                  </a:cubicBezTo>
                  <a:cubicBezTo>
                    <a:pt x="130810" y="172163"/>
                    <a:pt x="127952" y="166131"/>
                    <a:pt x="126682" y="160098"/>
                  </a:cubicBezTo>
                  <a:cubicBezTo>
                    <a:pt x="125730" y="154383"/>
                    <a:pt x="124460" y="148668"/>
                    <a:pt x="123507" y="142953"/>
                  </a:cubicBezTo>
                  <a:cubicBezTo>
                    <a:pt x="122872" y="138191"/>
                    <a:pt x="121602" y="133428"/>
                    <a:pt x="120015" y="128666"/>
                  </a:cubicBezTo>
                  <a:cubicBezTo>
                    <a:pt x="113445" y="113812"/>
                    <a:pt x="102506" y="106154"/>
                    <a:pt x="86274" y="106154"/>
                  </a:cubicBezTo>
                  <a:cubicBezTo>
                    <a:pt x="84464" y="106154"/>
                    <a:pt x="82588" y="106249"/>
                    <a:pt x="80645" y="106441"/>
                  </a:cubicBezTo>
                  <a:cubicBezTo>
                    <a:pt x="76835" y="107076"/>
                    <a:pt x="73025" y="108028"/>
                    <a:pt x="69532" y="108981"/>
                  </a:cubicBezTo>
                  <a:lnTo>
                    <a:pt x="51752" y="113426"/>
                  </a:lnTo>
                  <a:cubicBezTo>
                    <a:pt x="49054" y="114025"/>
                    <a:pt x="46356" y="114342"/>
                    <a:pt x="43658" y="114342"/>
                  </a:cubicBezTo>
                  <a:cubicBezTo>
                    <a:pt x="40641" y="114342"/>
                    <a:pt x="37624" y="113946"/>
                    <a:pt x="34607" y="113108"/>
                  </a:cubicBezTo>
                  <a:cubicBezTo>
                    <a:pt x="25400" y="111521"/>
                    <a:pt x="18415" y="104536"/>
                    <a:pt x="16827" y="95646"/>
                  </a:cubicBezTo>
                  <a:cubicBezTo>
                    <a:pt x="13017" y="79453"/>
                    <a:pt x="14922" y="63896"/>
                    <a:pt x="25717" y="50243"/>
                  </a:cubicBezTo>
                  <a:cubicBezTo>
                    <a:pt x="27305" y="48338"/>
                    <a:pt x="28892" y="46433"/>
                    <a:pt x="30480" y="44528"/>
                  </a:cubicBezTo>
                  <a:cubicBezTo>
                    <a:pt x="34369" y="39602"/>
                    <a:pt x="40164" y="36793"/>
                    <a:pt x="46135" y="36793"/>
                  </a:cubicBezTo>
                  <a:close/>
                  <a:moveTo>
                    <a:pt x="40786" y="26651"/>
                  </a:moveTo>
                  <a:cubicBezTo>
                    <a:pt x="42962" y="26651"/>
                    <a:pt x="45175" y="27091"/>
                    <a:pt x="47307" y="28018"/>
                  </a:cubicBezTo>
                  <a:cubicBezTo>
                    <a:pt x="56515" y="31193"/>
                    <a:pt x="65722" y="35003"/>
                    <a:pt x="74612" y="40083"/>
                  </a:cubicBezTo>
                  <a:cubicBezTo>
                    <a:pt x="92392" y="49926"/>
                    <a:pt x="110172" y="59451"/>
                    <a:pt x="128270" y="69293"/>
                  </a:cubicBezTo>
                  <a:cubicBezTo>
                    <a:pt x="131127" y="70881"/>
                    <a:pt x="133667" y="72786"/>
                    <a:pt x="136525" y="74691"/>
                  </a:cubicBezTo>
                  <a:cubicBezTo>
                    <a:pt x="146685" y="81993"/>
                    <a:pt x="156527" y="89296"/>
                    <a:pt x="166370" y="96598"/>
                  </a:cubicBezTo>
                  <a:cubicBezTo>
                    <a:pt x="179705" y="105488"/>
                    <a:pt x="192087" y="115648"/>
                    <a:pt x="203835" y="126443"/>
                  </a:cubicBezTo>
                  <a:cubicBezTo>
                    <a:pt x="205105" y="127713"/>
                    <a:pt x="206057" y="128983"/>
                    <a:pt x="207327" y="130253"/>
                  </a:cubicBezTo>
                  <a:cubicBezTo>
                    <a:pt x="212090" y="134381"/>
                    <a:pt x="213360" y="141048"/>
                    <a:pt x="210820" y="146763"/>
                  </a:cubicBezTo>
                  <a:cubicBezTo>
                    <a:pt x="203517" y="165496"/>
                    <a:pt x="192087" y="180418"/>
                    <a:pt x="173355" y="188673"/>
                  </a:cubicBezTo>
                  <a:cubicBezTo>
                    <a:pt x="172085" y="188991"/>
                    <a:pt x="171132" y="189308"/>
                    <a:pt x="170180" y="189308"/>
                  </a:cubicBezTo>
                  <a:cubicBezTo>
                    <a:pt x="164077" y="192731"/>
                    <a:pt x="157417" y="194410"/>
                    <a:pt x="150786" y="194410"/>
                  </a:cubicBezTo>
                  <a:cubicBezTo>
                    <a:pt x="143274" y="194410"/>
                    <a:pt x="135800" y="192254"/>
                    <a:pt x="129222" y="188038"/>
                  </a:cubicBezTo>
                  <a:cubicBezTo>
                    <a:pt x="125730" y="186133"/>
                    <a:pt x="123190" y="182958"/>
                    <a:pt x="121285" y="179466"/>
                  </a:cubicBezTo>
                  <a:cubicBezTo>
                    <a:pt x="119062" y="175338"/>
                    <a:pt x="117475" y="170893"/>
                    <a:pt x="116522" y="166448"/>
                  </a:cubicBezTo>
                  <a:cubicBezTo>
                    <a:pt x="114935" y="159781"/>
                    <a:pt x="113982" y="152796"/>
                    <a:pt x="113347" y="146128"/>
                  </a:cubicBezTo>
                  <a:cubicBezTo>
                    <a:pt x="113030" y="142636"/>
                    <a:pt x="112712" y="139461"/>
                    <a:pt x="112395" y="135968"/>
                  </a:cubicBezTo>
                  <a:cubicBezTo>
                    <a:pt x="110290" y="123602"/>
                    <a:pt x="99464" y="115161"/>
                    <a:pt x="87505" y="115161"/>
                  </a:cubicBezTo>
                  <a:cubicBezTo>
                    <a:pt x="85033" y="115161"/>
                    <a:pt x="82512" y="115521"/>
                    <a:pt x="80010" y="116283"/>
                  </a:cubicBezTo>
                  <a:cubicBezTo>
                    <a:pt x="71755" y="119141"/>
                    <a:pt x="63817" y="121681"/>
                    <a:pt x="55562" y="124221"/>
                  </a:cubicBezTo>
                  <a:cubicBezTo>
                    <a:pt x="50482" y="125808"/>
                    <a:pt x="45402" y="126443"/>
                    <a:pt x="40005" y="126443"/>
                  </a:cubicBezTo>
                  <a:cubicBezTo>
                    <a:pt x="33655" y="126443"/>
                    <a:pt x="27622" y="123903"/>
                    <a:pt x="22860" y="119776"/>
                  </a:cubicBezTo>
                  <a:cubicBezTo>
                    <a:pt x="17780" y="115331"/>
                    <a:pt x="13652" y="109933"/>
                    <a:pt x="11112" y="103901"/>
                  </a:cubicBezTo>
                  <a:cubicBezTo>
                    <a:pt x="10795" y="102948"/>
                    <a:pt x="10795" y="102313"/>
                    <a:pt x="10795" y="101361"/>
                  </a:cubicBezTo>
                  <a:cubicBezTo>
                    <a:pt x="10477" y="100726"/>
                    <a:pt x="10795" y="100408"/>
                    <a:pt x="11112" y="100091"/>
                  </a:cubicBezTo>
                  <a:cubicBezTo>
                    <a:pt x="11298" y="99998"/>
                    <a:pt x="11457" y="99959"/>
                    <a:pt x="11605" y="99959"/>
                  </a:cubicBezTo>
                  <a:cubicBezTo>
                    <a:pt x="11961" y="99959"/>
                    <a:pt x="12251" y="100183"/>
                    <a:pt x="12700" y="100408"/>
                  </a:cubicBezTo>
                  <a:cubicBezTo>
                    <a:pt x="13970" y="101996"/>
                    <a:pt x="14922" y="103901"/>
                    <a:pt x="16192" y="105806"/>
                  </a:cubicBezTo>
                  <a:cubicBezTo>
                    <a:pt x="20002" y="111838"/>
                    <a:pt x="25717" y="115966"/>
                    <a:pt x="32702" y="117553"/>
                  </a:cubicBezTo>
                  <a:cubicBezTo>
                    <a:pt x="36354" y="118549"/>
                    <a:pt x="40092" y="119024"/>
                    <a:pt x="43827" y="119024"/>
                  </a:cubicBezTo>
                  <a:cubicBezTo>
                    <a:pt x="47236" y="119024"/>
                    <a:pt x="50641" y="118628"/>
                    <a:pt x="53975" y="117871"/>
                  </a:cubicBezTo>
                  <a:cubicBezTo>
                    <a:pt x="60007" y="116601"/>
                    <a:pt x="66040" y="114696"/>
                    <a:pt x="72390" y="113108"/>
                  </a:cubicBezTo>
                  <a:cubicBezTo>
                    <a:pt x="76517" y="111838"/>
                    <a:pt x="80962" y="111203"/>
                    <a:pt x="85407" y="110886"/>
                  </a:cubicBezTo>
                  <a:cubicBezTo>
                    <a:pt x="86123" y="110832"/>
                    <a:pt x="86837" y="110805"/>
                    <a:pt x="87548" y="110805"/>
                  </a:cubicBezTo>
                  <a:cubicBezTo>
                    <a:pt x="99445" y="110805"/>
                    <a:pt x="110441" y="118215"/>
                    <a:pt x="114935" y="129301"/>
                  </a:cubicBezTo>
                  <a:cubicBezTo>
                    <a:pt x="116840" y="133111"/>
                    <a:pt x="117792" y="137238"/>
                    <a:pt x="118427" y="141048"/>
                  </a:cubicBezTo>
                  <a:cubicBezTo>
                    <a:pt x="119697" y="148033"/>
                    <a:pt x="120967" y="154701"/>
                    <a:pt x="122555" y="161686"/>
                  </a:cubicBezTo>
                  <a:cubicBezTo>
                    <a:pt x="123825" y="168671"/>
                    <a:pt x="127317" y="175338"/>
                    <a:pt x="131762" y="180736"/>
                  </a:cubicBezTo>
                  <a:cubicBezTo>
                    <a:pt x="136906" y="187166"/>
                    <a:pt x="144759" y="190887"/>
                    <a:pt x="152789" y="190887"/>
                  </a:cubicBezTo>
                  <a:cubicBezTo>
                    <a:pt x="154671" y="190887"/>
                    <a:pt x="156563" y="190683"/>
                    <a:pt x="158432" y="190261"/>
                  </a:cubicBezTo>
                  <a:cubicBezTo>
                    <a:pt x="162242" y="189626"/>
                    <a:pt x="166052" y="188673"/>
                    <a:pt x="169862" y="188038"/>
                  </a:cubicBezTo>
                  <a:cubicBezTo>
                    <a:pt x="173037" y="186133"/>
                    <a:pt x="176212" y="183911"/>
                    <a:pt x="179705" y="182006"/>
                  </a:cubicBezTo>
                  <a:cubicBezTo>
                    <a:pt x="189547" y="176291"/>
                    <a:pt x="197167" y="167718"/>
                    <a:pt x="201930" y="157241"/>
                  </a:cubicBezTo>
                  <a:cubicBezTo>
                    <a:pt x="202247" y="156606"/>
                    <a:pt x="202247" y="155653"/>
                    <a:pt x="202565" y="155018"/>
                  </a:cubicBezTo>
                  <a:cubicBezTo>
                    <a:pt x="209867" y="142318"/>
                    <a:pt x="204470" y="127713"/>
                    <a:pt x="193040" y="119141"/>
                  </a:cubicBezTo>
                  <a:cubicBezTo>
                    <a:pt x="186372" y="114378"/>
                    <a:pt x="179705" y="109933"/>
                    <a:pt x="173672" y="105171"/>
                  </a:cubicBezTo>
                  <a:cubicBezTo>
                    <a:pt x="159702" y="94058"/>
                    <a:pt x="145097" y="84216"/>
                    <a:pt x="129857" y="75326"/>
                  </a:cubicBezTo>
                  <a:cubicBezTo>
                    <a:pt x="125730" y="73103"/>
                    <a:pt x="122237" y="70246"/>
                    <a:pt x="118110" y="67388"/>
                  </a:cubicBezTo>
                  <a:cubicBezTo>
                    <a:pt x="105410" y="59451"/>
                    <a:pt x="92075" y="51831"/>
                    <a:pt x="78422" y="45163"/>
                  </a:cubicBezTo>
                  <a:cubicBezTo>
                    <a:pt x="73342" y="42306"/>
                    <a:pt x="68262" y="39448"/>
                    <a:pt x="63182" y="36908"/>
                  </a:cubicBezTo>
                  <a:cubicBezTo>
                    <a:pt x="58737" y="34051"/>
                    <a:pt x="53657" y="32463"/>
                    <a:pt x="48577" y="32146"/>
                  </a:cubicBezTo>
                  <a:cubicBezTo>
                    <a:pt x="47644" y="32042"/>
                    <a:pt x="46715" y="31991"/>
                    <a:pt x="45793" y="31991"/>
                  </a:cubicBezTo>
                  <a:cubicBezTo>
                    <a:pt x="38246" y="31991"/>
                    <a:pt x="31197" y="35411"/>
                    <a:pt x="26670" y="41353"/>
                  </a:cubicBezTo>
                  <a:cubicBezTo>
                    <a:pt x="21590" y="47068"/>
                    <a:pt x="17462" y="53418"/>
                    <a:pt x="14287" y="60086"/>
                  </a:cubicBezTo>
                  <a:cubicBezTo>
                    <a:pt x="12382" y="63896"/>
                    <a:pt x="11430" y="67706"/>
                    <a:pt x="11112" y="71833"/>
                  </a:cubicBezTo>
                  <a:cubicBezTo>
                    <a:pt x="10477" y="75961"/>
                    <a:pt x="10160" y="80406"/>
                    <a:pt x="9525" y="84216"/>
                  </a:cubicBezTo>
                  <a:cubicBezTo>
                    <a:pt x="10477" y="86121"/>
                    <a:pt x="10795" y="88026"/>
                    <a:pt x="10477" y="89931"/>
                  </a:cubicBezTo>
                  <a:cubicBezTo>
                    <a:pt x="10477" y="90248"/>
                    <a:pt x="10160" y="90566"/>
                    <a:pt x="9525" y="90883"/>
                  </a:cubicBezTo>
                  <a:cubicBezTo>
                    <a:pt x="9207" y="90883"/>
                    <a:pt x="8890" y="90566"/>
                    <a:pt x="8572" y="90248"/>
                  </a:cubicBezTo>
                  <a:cubicBezTo>
                    <a:pt x="7620" y="88343"/>
                    <a:pt x="7620" y="86438"/>
                    <a:pt x="8255" y="84533"/>
                  </a:cubicBezTo>
                  <a:cubicBezTo>
                    <a:pt x="7302" y="81041"/>
                    <a:pt x="7302" y="77548"/>
                    <a:pt x="8255" y="74056"/>
                  </a:cubicBezTo>
                  <a:cubicBezTo>
                    <a:pt x="9207" y="61356"/>
                    <a:pt x="14287" y="49291"/>
                    <a:pt x="22860" y="39766"/>
                  </a:cubicBezTo>
                  <a:cubicBezTo>
                    <a:pt x="24447" y="37861"/>
                    <a:pt x="25717" y="35638"/>
                    <a:pt x="27305" y="33733"/>
                  </a:cubicBezTo>
                  <a:cubicBezTo>
                    <a:pt x="30452" y="29237"/>
                    <a:pt x="35509" y="26651"/>
                    <a:pt x="40786" y="26651"/>
                  </a:cubicBezTo>
                  <a:close/>
                  <a:moveTo>
                    <a:pt x="36235" y="0"/>
                  </a:moveTo>
                  <a:cubicBezTo>
                    <a:pt x="35064" y="0"/>
                    <a:pt x="33887" y="26"/>
                    <a:pt x="32702" y="78"/>
                  </a:cubicBezTo>
                  <a:cubicBezTo>
                    <a:pt x="21272" y="78"/>
                    <a:pt x="10795" y="7063"/>
                    <a:pt x="6667" y="17541"/>
                  </a:cubicBezTo>
                  <a:cubicBezTo>
                    <a:pt x="1905" y="28018"/>
                    <a:pt x="0" y="38813"/>
                    <a:pt x="8255" y="48656"/>
                  </a:cubicBezTo>
                  <a:cubicBezTo>
                    <a:pt x="9207" y="49926"/>
                    <a:pt x="9525" y="51831"/>
                    <a:pt x="8572" y="53418"/>
                  </a:cubicBezTo>
                  <a:cubicBezTo>
                    <a:pt x="7302" y="57546"/>
                    <a:pt x="5715" y="61673"/>
                    <a:pt x="4762" y="66118"/>
                  </a:cubicBezTo>
                  <a:cubicBezTo>
                    <a:pt x="1270" y="79453"/>
                    <a:pt x="2223" y="93423"/>
                    <a:pt x="6985" y="106123"/>
                  </a:cubicBezTo>
                  <a:cubicBezTo>
                    <a:pt x="12263" y="119736"/>
                    <a:pt x="23862" y="131647"/>
                    <a:pt x="40930" y="131647"/>
                  </a:cubicBezTo>
                  <a:cubicBezTo>
                    <a:pt x="43368" y="131647"/>
                    <a:pt x="45918" y="131404"/>
                    <a:pt x="48577" y="130888"/>
                  </a:cubicBezTo>
                  <a:cubicBezTo>
                    <a:pt x="50800" y="130571"/>
                    <a:pt x="53022" y="130253"/>
                    <a:pt x="55245" y="129618"/>
                  </a:cubicBezTo>
                  <a:cubicBezTo>
                    <a:pt x="61595" y="127713"/>
                    <a:pt x="67945" y="125808"/>
                    <a:pt x="74295" y="123903"/>
                  </a:cubicBezTo>
                  <a:cubicBezTo>
                    <a:pt x="77152" y="122951"/>
                    <a:pt x="80010" y="121681"/>
                    <a:pt x="82867" y="121046"/>
                  </a:cubicBezTo>
                  <a:cubicBezTo>
                    <a:pt x="84525" y="120594"/>
                    <a:pt x="86218" y="120374"/>
                    <a:pt x="87904" y="120374"/>
                  </a:cubicBezTo>
                  <a:cubicBezTo>
                    <a:pt x="93325" y="120374"/>
                    <a:pt x="98678" y="122644"/>
                    <a:pt x="102552" y="126761"/>
                  </a:cubicBezTo>
                  <a:cubicBezTo>
                    <a:pt x="106045" y="130571"/>
                    <a:pt x="107950" y="135651"/>
                    <a:pt x="108267" y="141048"/>
                  </a:cubicBezTo>
                  <a:cubicBezTo>
                    <a:pt x="108585" y="149938"/>
                    <a:pt x="109855" y="158511"/>
                    <a:pt x="111760" y="167083"/>
                  </a:cubicBezTo>
                  <a:cubicBezTo>
                    <a:pt x="113030" y="172481"/>
                    <a:pt x="114935" y="177878"/>
                    <a:pt x="117475" y="182641"/>
                  </a:cubicBezTo>
                  <a:cubicBezTo>
                    <a:pt x="119062" y="185816"/>
                    <a:pt x="121602" y="188673"/>
                    <a:pt x="124460" y="190578"/>
                  </a:cubicBezTo>
                  <a:cubicBezTo>
                    <a:pt x="131974" y="196214"/>
                    <a:pt x="140849" y="199127"/>
                    <a:pt x="149935" y="199127"/>
                  </a:cubicBezTo>
                  <a:cubicBezTo>
                    <a:pt x="151598" y="199127"/>
                    <a:pt x="153269" y="199030"/>
                    <a:pt x="154940" y="198833"/>
                  </a:cubicBezTo>
                  <a:cubicBezTo>
                    <a:pt x="169227" y="196928"/>
                    <a:pt x="182245" y="190896"/>
                    <a:pt x="193040" y="181688"/>
                  </a:cubicBezTo>
                  <a:cubicBezTo>
                    <a:pt x="195262" y="179783"/>
                    <a:pt x="197485" y="177878"/>
                    <a:pt x="199390" y="175656"/>
                  </a:cubicBezTo>
                  <a:cubicBezTo>
                    <a:pt x="200432" y="174196"/>
                    <a:pt x="202023" y="173421"/>
                    <a:pt x="203622" y="173421"/>
                  </a:cubicBezTo>
                  <a:cubicBezTo>
                    <a:pt x="204457" y="173421"/>
                    <a:pt x="205294" y="173632"/>
                    <a:pt x="206057" y="174068"/>
                  </a:cubicBezTo>
                  <a:cubicBezTo>
                    <a:pt x="207180" y="174293"/>
                    <a:pt x="208302" y="174517"/>
                    <a:pt x="209425" y="174517"/>
                  </a:cubicBezTo>
                  <a:cubicBezTo>
                    <a:pt x="209890" y="174517"/>
                    <a:pt x="210355" y="174479"/>
                    <a:pt x="210820" y="174386"/>
                  </a:cubicBezTo>
                  <a:cubicBezTo>
                    <a:pt x="227012" y="173116"/>
                    <a:pt x="247015" y="154701"/>
                    <a:pt x="238442" y="132158"/>
                  </a:cubicBezTo>
                  <a:cubicBezTo>
                    <a:pt x="236220" y="126126"/>
                    <a:pt x="233045" y="120728"/>
                    <a:pt x="229235" y="115648"/>
                  </a:cubicBezTo>
                  <a:cubicBezTo>
                    <a:pt x="216852" y="98503"/>
                    <a:pt x="202247" y="83263"/>
                    <a:pt x="186372" y="69928"/>
                  </a:cubicBezTo>
                  <a:cubicBezTo>
                    <a:pt x="174307" y="60721"/>
                    <a:pt x="161607" y="52148"/>
                    <a:pt x="148590" y="44211"/>
                  </a:cubicBezTo>
                  <a:cubicBezTo>
                    <a:pt x="143192" y="40718"/>
                    <a:pt x="137477" y="37226"/>
                    <a:pt x="131762" y="33733"/>
                  </a:cubicBezTo>
                  <a:cubicBezTo>
                    <a:pt x="107950" y="18811"/>
                    <a:pt x="81597" y="8016"/>
                    <a:pt x="54292" y="2301"/>
                  </a:cubicBezTo>
                  <a:cubicBezTo>
                    <a:pt x="48175" y="705"/>
                    <a:pt x="42280" y="0"/>
                    <a:pt x="3623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33"/>
            <p:cNvSpPr/>
            <p:nvPr/>
          </p:nvSpPr>
          <p:spPr>
            <a:xfrm>
              <a:off x="1313650" y="1607025"/>
              <a:ext cx="189050" cy="293025"/>
            </a:xfrm>
            <a:custGeom>
              <a:avLst/>
              <a:gdLst/>
              <a:ahLst/>
              <a:cxnLst/>
              <a:rect l="l" t="t" r="r" b="b"/>
              <a:pathLst>
                <a:path w="7562" h="11721" extrusionOk="0">
                  <a:moveTo>
                    <a:pt x="5665" y="1"/>
                  </a:moveTo>
                  <a:cubicBezTo>
                    <a:pt x="5459" y="1"/>
                    <a:pt x="5259" y="53"/>
                    <a:pt x="5080" y="172"/>
                  </a:cubicBezTo>
                  <a:cubicBezTo>
                    <a:pt x="4128" y="489"/>
                    <a:pt x="3493" y="1124"/>
                    <a:pt x="2540" y="1759"/>
                  </a:cubicBezTo>
                  <a:cubicBezTo>
                    <a:pt x="953" y="3982"/>
                    <a:pt x="0" y="6839"/>
                    <a:pt x="318" y="9697"/>
                  </a:cubicBezTo>
                  <a:cubicBezTo>
                    <a:pt x="318" y="10332"/>
                    <a:pt x="953" y="10967"/>
                    <a:pt x="1588" y="11602"/>
                  </a:cubicBezTo>
                  <a:cubicBezTo>
                    <a:pt x="1826" y="11681"/>
                    <a:pt x="2064" y="11721"/>
                    <a:pt x="2292" y="11721"/>
                  </a:cubicBezTo>
                  <a:cubicBezTo>
                    <a:pt x="2977" y="11721"/>
                    <a:pt x="3572" y="11363"/>
                    <a:pt x="3810" y="10649"/>
                  </a:cubicBezTo>
                  <a:cubicBezTo>
                    <a:pt x="5398" y="8109"/>
                    <a:pt x="6668" y="4934"/>
                    <a:pt x="7303" y="1759"/>
                  </a:cubicBezTo>
                  <a:cubicBezTo>
                    <a:pt x="7561" y="985"/>
                    <a:pt x="6560" y="1"/>
                    <a:pt x="566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33"/>
            <p:cNvSpPr/>
            <p:nvPr/>
          </p:nvSpPr>
          <p:spPr>
            <a:xfrm>
              <a:off x="5274450" y="4164050"/>
              <a:ext cx="246100" cy="249200"/>
            </a:xfrm>
            <a:custGeom>
              <a:avLst/>
              <a:gdLst/>
              <a:ahLst/>
              <a:cxnLst/>
              <a:rect l="l" t="t" r="r" b="b"/>
              <a:pathLst>
                <a:path w="9844" h="9968" extrusionOk="0">
                  <a:moveTo>
                    <a:pt x="7183" y="0"/>
                  </a:moveTo>
                  <a:cubicBezTo>
                    <a:pt x="6607" y="0"/>
                    <a:pt x="6065" y="236"/>
                    <a:pt x="5716" y="761"/>
                  </a:cubicBezTo>
                  <a:cubicBezTo>
                    <a:pt x="3811" y="2983"/>
                    <a:pt x="2223" y="5523"/>
                    <a:pt x="318" y="7746"/>
                  </a:cubicBezTo>
                  <a:cubicBezTo>
                    <a:pt x="1" y="8381"/>
                    <a:pt x="318" y="8698"/>
                    <a:pt x="636" y="9333"/>
                  </a:cubicBezTo>
                  <a:cubicBezTo>
                    <a:pt x="953" y="9651"/>
                    <a:pt x="1906" y="9968"/>
                    <a:pt x="2541" y="9968"/>
                  </a:cubicBezTo>
                  <a:cubicBezTo>
                    <a:pt x="5398" y="9651"/>
                    <a:pt x="6351" y="7428"/>
                    <a:pt x="8256" y="5206"/>
                  </a:cubicBezTo>
                  <a:cubicBezTo>
                    <a:pt x="8573" y="4571"/>
                    <a:pt x="8891" y="3936"/>
                    <a:pt x="9208" y="3301"/>
                  </a:cubicBezTo>
                  <a:cubicBezTo>
                    <a:pt x="9843" y="2348"/>
                    <a:pt x="9526" y="1078"/>
                    <a:pt x="8573" y="443"/>
                  </a:cubicBezTo>
                  <a:cubicBezTo>
                    <a:pt x="8145" y="158"/>
                    <a:pt x="7653" y="0"/>
                    <a:pt x="718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33"/>
            <p:cNvSpPr/>
            <p:nvPr/>
          </p:nvSpPr>
          <p:spPr>
            <a:xfrm>
              <a:off x="1250150" y="2227450"/>
              <a:ext cx="126450" cy="257850"/>
            </a:xfrm>
            <a:custGeom>
              <a:avLst/>
              <a:gdLst/>
              <a:ahLst/>
              <a:cxnLst/>
              <a:rect l="l" t="t" r="r" b="b"/>
              <a:pathLst>
                <a:path w="5058" h="10314" extrusionOk="0">
                  <a:moveTo>
                    <a:pt x="2322" y="0"/>
                  </a:moveTo>
                  <a:cubicBezTo>
                    <a:pt x="1548" y="0"/>
                    <a:pt x="239" y="358"/>
                    <a:pt x="0" y="1072"/>
                  </a:cubicBezTo>
                  <a:cubicBezTo>
                    <a:pt x="0" y="2660"/>
                    <a:pt x="0" y="4247"/>
                    <a:pt x="0" y="5835"/>
                  </a:cubicBezTo>
                  <a:cubicBezTo>
                    <a:pt x="318" y="7740"/>
                    <a:pt x="0" y="9962"/>
                    <a:pt x="2540" y="10280"/>
                  </a:cubicBezTo>
                  <a:cubicBezTo>
                    <a:pt x="2678" y="10302"/>
                    <a:pt x="2809" y="10314"/>
                    <a:pt x="2933" y="10314"/>
                  </a:cubicBezTo>
                  <a:cubicBezTo>
                    <a:pt x="4532" y="10314"/>
                    <a:pt x="5058" y="8440"/>
                    <a:pt x="4763" y="5200"/>
                  </a:cubicBezTo>
                  <a:cubicBezTo>
                    <a:pt x="4445" y="3612"/>
                    <a:pt x="4763" y="1390"/>
                    <a:pt x="2858" y="120"/>
                  </a:cubicBezTo>
                  <a:cubicBezTo>
                    <a:pt x="2779" y="40"/>
                    <a:pt x="2580" y="0"/>
                    <a:pt x="232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33"/>
            <p:cNvSpPr/>
            <p:nvPr/>
          </p:nvSpPr>
          <p:spPr>
            <a:xfrm>
              <a:off x="4734700" y="4560925"/>
              <a:ext cx="285775" cy="153950"/>
            </a:xfrm>
            <a:custGeom>
              <a:avLst/>
              <a:gdLst/>
              <a:ahLst/>
              <a:cxnLst/>
              <a:rect l="l" t="t" r="r" b="b"/>
              <a:pathLst>
                <a:path w="11431" h="6158" extrusionOk="0">
                  <a:moveTo>
                    <a:pt x="8567" y="1"/>
                  </a:moveTo>
                  <a:cubicBezTo>
                    <a:pt x="7405" y="1"/>
                    <a:pt x="6243" y="296"/>
                    <a:pt x="5081" y="761"/>
                  </a:cubicBezTo>
                  <a:cubicBezTo>
                    <a:pt x="1906" y="2031"/>
                    <a:pt x="1" y="3301"/>
                    <a:pt x="1271" y="4888"/>
                  </a:cubicBezTo>
                  <a:cubicBezTo>
                    <a:pt x="2064" y="5841"/>
                    <a:pt x="2938" y="6158"/>
                    <a:pt x="3850" y="6158"/>
                  </a:cubicBezTo>
                  <a:cubicBezTo>
                    <a:pt x="4763" y="6158"/>
                    <a:pt x="5716" y="5841"/>
                    <a:pt x="6668" y="5523"/>
                  </a:cubicBezTo>
                  <a:cubicBezTo>
                    <a:pt x="8256" y="4888"/>
                    <a:pt x="10161" y="4571"/>
                    <a:pt x="11113" y="2348"/>
                  </a:cubicBezTo>
                  <a:cubicBezTo>
                    <a:pt x="11431" y="1713"/>
                    <a:pt x="10478" y="126"/>
                    <a:pt x="9843" y="126"/>
                  </a:cubicBezTo>
                  <a:cubicBezTo>
                    <a:pt x="9418" y="40"/>
                    <a:pt x="8992" y="1"/>
                    <a:pt x="856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65" name="Google Shape;965;p33"/>
          <p:cNvGrpSpPr/>
          <p:nvPr/>
        </p:nvGrpSpPr>
        <p:grpSpPr>
          <a:xfrm>
            <a:off x="10435632" y="5312475"/>
            <a:ext cx="1455889" cy="1354336"/>
            <a:chOff x="920750" y="240450"/>
            <a:chExt cx="5619750" cy="5227750"/>
          </a:xfrm>
        </p:grpSpPr>
        <p:sp>
          <p:nvSpPr>
            <p:cNvPr id="966" name="Google Shape;966;p33"/>
            <p:cNvSpPr/>
            <p:nvPr/>
          </p:nvSpPr>
          <p:spPr>
            <a:xfrm>
              <a:off x="1492250" y="641425"/>
              <a:ext cx="4611700" cy="4242400"/>
            </a:xfrm>
            <a:custGeom>
              <a:avLst/>
              <a:gdLst/>
              <a:ahLst/>
              <a:cxnLst/>
              <a:rect l="l" t="t" r="r" b="b"/>
              <a:pathLst>
                <a:path w="184468" h="169696" extrusionOk="0">
                  <a:moveTo>
                    <a:pt x="94004" y="1"/>
                  </a:moveTo>
                  <a:cubicBezTo>
                    <a:pt x="92940" y="1"/>
                    <a:pt x="91874" y="21"/>
                    <a:pt x="90805" y="61"/>
                  </a:cubicBezTo>
                  <a:lnTo>
                    <a:pt x="95250" y="2918"/>
                  </a:lnTo>
                  <a:cubicBezTo>
                    <a:pt x="65723" y="5458"/>
                    <a:pt x="33973" y="14031"/>
                    <a:pt x="16193" y="37526"/>
                  </a:cubicBezTo>
                  <a:cubicBezTo>
                    <a:pt x="4445" y="54353"/>
                    <a:pt x="0" y="75308"/>
                    <a:pt x="3810" y="95628"/>
                  </a:cubicBezTo>
                  <a:cubicBezTo>
                    <a:pt x="9843" y="128648"/>
                    <a:pt x="33973" y="155953"/>
                    <a:pt x="66040" y="166113"/>
                  </a:cubicBezTo>
                  <a:cubicBezTo>
                    <a:pt x="74242" y="168525"/>
                    <a:pt x="82627" y="169695"/>
                    <a:pt x="90948" y="169695"/>
                  </a:cubicBezTo>
                  <a:cubicBezTo>
                    <a:pt x="115482" y="169695"/>
                    <a:pt x="139457" y="159523"/>
                    <a:pt x="156528" y="141031"/>
                  </a:cubicBezTo>
                  <a:cubicBezTo>
                    <a:pt x="178753" y="115313"/>
                    <a:pt x="184468" y="79436"/>
                    <a:pt x="170815" y="48321"/>
                  </a:cubicBezTo>
                  <a:cubicBezTo>
                    <a:pt x="156670" y="18800"/>
                    <a:pt x="126739" y="1"/>
                    <a:pt x="94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33"/>
            <p:cNvSpPr/>
            <p:nvPr/>
          </p:nvSpPr>
          <p:spPr>
            <a:xfrm>
              <a:off x="1746250" y="2229625"/>
              <a:ext cx="1277950" cy="1058875"/>
            </a:xfrm>
            <a:custGeom>
              <a:avLst/>
              <a:gdLst/>
              <a:ahLst/>
              <a:cxnLst/>
              <a:rect l="l" t="t" r="r" b="b"/>
              <a:pathLst>
                <a:path w="51118" h="42355" extrusionOk="0">
                  <a:moveTo>
                    <a:pt x="22719" y="1"/>
                  </a:moveTo>
                  <a:cubicBezTo>
                    <a:pt x="17451" y="1"/>
                    <a:pt x="12130" y="1837"/>
                    <a:pt x="7938" y="5430"/>
                  </a:cubicBezTo>
                  <a:lnTo>
                    <a:pt x="14288" y="2890"/>
                  </a:lnTo>
                  <a:lnTo>
                    <a:pt x="14288" y="2890"/>
                  </a:lnTo>
                  <a:cubicBezTo>
                    <a:pt x="5080" y="7018"/>
                    <a:pt x="0" y="17178"/>
                    <a:pt x="2540" y="27020"/>
                  </a:cubicBezTo>
                  <a:cubicBezTo>
                    <a:pt x="5208" y="36209"/>
                    <a:pt x="13688" y="42354"/>
                    <a:pt x="22811" y="42354"/>
                  </a:cubicBezTo>
                  <a:cubicBezTo>
                    <a:pt x="23460" y="42354"/>
                    <a:pt x="24112" y="42323"/>
                    <a:pt x="24765" y="42260"/>
                  </a:cubicBezTo>
                  <a:cubicBezTo>
                    <a:pt x="46038" y="40038"/>
                    <a:pt x="51118" y="11463"/>
                    <a:pt x="31750" y="1938"/>
                  </a:cubicBezTo>
                  <a:cubicBezTo>
                    <a:pt x="28921" y="641"/>
                    <a:pt x="25829" y="1"/>
                    <a:pt x="22719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33"/>
            <p:cNvSpPr/>
            <p:nvPr/>
          </p:nvSpPr>
          <p:spPr>
            <a:xfrm>
              <a:off x="2976550" y="1289550"/>
              <a:ext cx="1293825" cy="1117325"/>
            </a:xfrm>
            <a:custGeom>
              <a:avLst/>
              <a:gdLst/>
              <a:ahLst/>
              <a:cxnLst/>
              <a:rect l="l" t="t" r="r" b="b"/>
              <a:pathLst>
                <a:path w="51753" h="44693" extrusionOk="0">
                  <a:moveTo>
                    <a:pt x="23375" y="1"/>
                  </a:moveTo>
                  <a:cubicBezTo>
                    <a:pt x="16653" y="1"/>
                    <a:pt x="10456" y="3652"/>
                    <a:pt x="7303" y="9696"/>
                  </a:cubicBezTo>
                  <a:lnTo>
                    <a:pt x="5398" y="1758"/>
                  </a:lnTo>
                  <a:lnTo>
                    <a:pt x="5398" y="1758"/>
                  </a:lnTo>
                  <a:cubicBezTo>
                    <a:pt x="1" y="16998"/>
                    <a:pt x="6668" y="34143"/>
                    <a:pt x="20956" y="42081"/>
                  </a:cubicBezTo>
                  <a:cubicBezTo>
                    <a:pt x="24413" y="43809"/>
                    <a:pt x="28385" y="44692"/>
                    <a:pt x="32271" y="44692"/>
                  </a:cubicBezTo>
                  <a:cubicBezTo>
                    <a:pt x="39805" y="44692"/>
                    <a:pt x="47017" y="41373"/>
                    <a:pt x="49531" y="34461"/>
                  </a:cubicBezTo>
                  <a:cubicBezTo>
                    <a:pt x="51753" y="27793"/>
                    <a:pt x="50166" y="20173"/>
                    <a:pt x="46038" y="14776"/>
                  </a:cubicBezTo>
                  <a:cubicBezTo>
                    <a:pt x="41911" y="7473"/>
                    <a:pt x="35243" y="2393"/>
                    <a:pt x="27623" y="488"/>
                  </a:cubicBezTo>
                  <a:cubicBezTo>
                    <a:pt x="26199" y="159"/>
                    <a:pt x="24776" y="1"/>
                    <a:pt x="23375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33"/>
            <p:cNvSpPr/>
            <p:nvPr/>
          </p:nvSpPr>
          <p:spPr>
            <a:xfrm>
              <a:off x="4325925" y="2524125"/>
              <a:ext cx="1135075" cy="968075"/>
            </a:xfrm>
            <a:custGeom>
              <a:avLst/>
              <a:gdLst/>
              <a:ahLst/>
              <a:cxnLst/>
              <a:rect l="l" t="t" r="r" b="b"/>
              <a:pathLst>
                <a:path w="45403" h="38723" extrusionOk="0">
                  <a:moveTo>
                    <a:pt x="12701" y="0"/>
                  </a:moveTo>
                  <a:lnTo>
                    <a:pt x="12701" y="0"/>
                  </a:lnTo>
                  <a:cubicBezTo>
                    <a:pt x="3176" y="6350"/>
                    <a:pt x="1" y="19050"/>
                    <a:pt x="5398" y="29210"/>
                  </a:cubicBezTo>
                  <a:cubicBezTo>
                    <a:pt x="9493" y="35353"/>
                    <a:pt x="16362" y="38723"/>
                    <a:pt x="23364" y="38723"/>
                  </a:cubicBezTo>
                  <a:cubicBezTo>
                    <a:pt x="27219" y="38723"/>
                    <a:pt x="31114" y="37702"/>
                    <a:pt x="34608" y="35560"/>
                  </a:cubicBezTo>
                  <a:cubicBezTo>
                    <a:pt x="43816" y="28575"/>
                    <a:pt x="45403" y="15240"/>
                    <a:pt x="38101" y="6350"/>
                  </a:cubicBezTo>
                  <a:cubicBezTo>
                    <a:pt x="34131" y="2527"/>
                    <a:pt x="29140" y="679"/>
                    <a:pt x="24200" y="679"/>
                  </a:cubicBezTo>
                  <a:cubicBezTo>
                    <a:pt x="18472" y="679"/>
                    <a:pt x="12811" y="3164"/>
                    <a:pt x="8891" y="7938"/>
                  </a:cubicBezTo>
                  <a:lnTo>
                    <a:pt x="12701" y="0"/>
                  </a:ln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33"/>
            <p:cNvSpPr/>
            <p:nvPr/>
          </p:nvSpPr>
          <p:spPr>
            <a:xfrm>
              <a:off x="4572000" y="1270000"/>
              <a:ext cx="825500" cy="714375"/>
            </a:xfrm>
            <a:custGeom>
              <a:avLst/>
              <a:gdLst/>
              <a:ahLst/>
              <a:cxnLst/>
              <a:rect l="l" t="t" r="r" b="b"/>
              <a:pathLst>
                <a:path w="33020" h="28575" extrusionOk="0">
                  <a:moveTo>
                    <a:pt x="9525" y="0"/>
                  </a:moveTo>
                  <a:cubicBezTo>
                    <a:pt x="5183" y="0"/>
                    <a:pt x="1633" y="2375"/>
                    <a:pt x="318" y="6403"/>
                  </a:cubicBezTo>
                  <a:lnTo>
                    <a:pt x="318" y="6403"/>
                  </a:lnTo>
                  <a:cubicBezTo>
                    <a:pt x="205" y="5964"/>
                    <a:pt x="98" y="5523"/>
                    <a:pt x="0" y="5080"/>
                  </a:cubicBezTo>
                  <a:lnTo>
                    <a:pt x="0" y="7620"/>
                  </a:lnTo>
                  <a:cubicBezTo>
                    <a:pt x="84" y="7199"/>
                    <a:pt x="191" y="6794"/>
                    <a:pt x="318" y="6403"/>
                  </a:cubicBezTo>
                  <a:lnTo>
                    <a:pt x="318" y="6403"/>
                  </a:lnTo>
                  <a:cubicBezTo>
                    <a:pt x="1668" y="11628"/>
                    <a:pt x="4056" y="16562"/>
                    <a:pt x="6985" y="20955"/>
                  </a:cubicBezTo>
                  <a:cubicBezTo>
                    <a:pt x="10478" y="25718"/>
                    <a:pt x="16193" y="28575"/>
                    <a:pt x="21908" y="28575"/>
                  </a:cubicBezTo>
                  <a:cubicBezTo>
                    <a:pt x="27940" y="28575"/>
                    <a:pt x="33020" y="23495"/>
                    <a:pt x="33020" y="17463"/>
                  </a:cubicBezTo>
                  <a:cubicBezTo>
                    <a:pt x="32703" y="11430"/>
                    <a:pt x="26988" y="7303"/>
                    <a:pt x="21590" y="4128"/>
                  </a:cubicBezTo>
                  <a:cubicBezTo>
                    <a:pt x="17780" y="1905"/>
                    <a:pt x="13653" y="318"/>
                    <a:pt x="9525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1" name="Google Shape;971;p33"/>
            <p:cNvSpPr/>
            <p:nvPr/>
          </p:nvSpPr>
          <p:spPr>
            <a:xfrm>
              <a:off x="3325800" y="3222625"/>
              <a:ext cx="500075" cy="434150"/>
            </a:xfrm>
            <a:custGeom>
              <a:avLst/>
              <a:gdLst/>
              <a:ahLst/>
              <a:cxnLst/>
              <a:rect l="l" t="t" r="r" b="b"/>
              <a:pathLst>
                <a:path w="20003" h="17366" extrusionOk="0">
                  <a:moveTo>
                    <a:pt x="10796" y="0"/>
                  </a:moveTo>
                  <a:lnTo>
                    <a:pt x="6351" y="953"/>
                  </a:lnTo>
                  <a:cubicBezTo>
                    <a:pt x="953" y="3810"/>
                    <a:pt x="1" y="10795"/>
                    <a:pt x="4128" y="14923"/>
                  </a:cubicBezTo>
                  <a:cubicBezTo>
                    <a:pt x="5912" y="16579"/>
                    <a:pt x="8105" y="17366"/>
                    <a:pt x="10255" y="17366"/>
                  </a:cubicBezTo>
                  <a:cubicBezTo>
                    <a:pt x="13463" y="17366"/>
                    <a:pt x="16577" y="15614"/>
                    <a:pt x="18098" y="12383"/>
                  </a:cubicBezTo>
                  <a:cubicBezTo>
                    <a:pt x="20003" y="6985"/>
                    <a:pt x="16511" y="953"/>
                    <a:pt x="10796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2" name="Google Shape;972;p33"/>
            <p:cNvSpPr/>
            <p:nvPr/>
          </p:nvSpPr>
          <p:spPr>
            <a:xfrm>
              <a:off x="2500300" y="3816150"/>
              <a:ext cx="638650" cy="517425"/>
            </a:xfrm>
            <a:custGeom>
              <a:avLst/>
              <a:gdLst/>
              <a:ahLst/>
              <a:cxnLst/>
              <a:rect l="l" t="t" r="r" b="b"/>
              <a:pathLst>
                <a:path w="25546" h="20697" extrusionOk="0">
                  <a:moveTo>
                    <a:pt x="13804" y="0"/>
                  </a:moveTo>
                  <a:cubicBezTo>
                    <a:pt x="10452" y="0"/>
                    <a:pt x="7167" y="1342"/>
                    <a:pt x="5398" y="4199"/>
                  </a:cubicBezTo>
                  <a:lnTo>
                    <a:pt x="5081" y="1024"/>
                  </a:lnTo>
                  <a:lnTo>
                    <a:pt x="5081" y="1024"/>
                  </a:lnTo>
                  <a:cubicBezTo>
                    <a:pt x="1" y="7692"/>
                    <a:pt x="2541" y="17534"/>
                    <a:pt x="10161" y="20392"/>
                  </a:cubicBezTo>
                  <a:cubicBezTo>
                    <a:pt x="11058" y="20599"/>
                    <a:pt x="11945" y="20697"/>
                    <a:pt x="12810" y="20697"/>
                  </a:cubicBezTo>
                  <a:cubicBezTo>
                    <a:pt x="19899" y="20697"/>
                    <a:pt x="25545" y="14096"/>
                    <a:pt x="24131" y="6739"/>
                  </a:cubicBezTo>
                  <a:cubicBezTo>
                    <a:pt x="22861" y="2385"/>
                    <a:pt x="18273" y="0"/>
                    <a:pt x="13804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33"/>
            <p:cNvSpPr/>
            <p:nvPr/>
          </p:nvSpPr>
          <p:spPr>
            <a:xfrm>
              <a:off x="3794125" y="4088150"/>
              <a:ext cx="857250" cy="747400"/>
            </a:xfrm>
            <a:custGeom>
              <a:avLst/>
              <a:gdLst/>
              <a:ahLst/>
              <a:cxnLst/>
              <a:rect l="l" t="t" r="r" b="b"/>
              <a:pathLst>
                <a:path w="34290" h="29896" extrusionOk="0">
                  <a:moveTo>
                    <a:pt x="21830" y="1"/>
                  </a:moveTo>
                  <a:cubicBezTo>
                    <a:pt x="19538" y="1"/>
                    <a:pt x="17213" y="711"/>
                    <a:pt x="15222" y="2113"/>
                  </a:cubicBezTo>
                  <a:lnTo>
                    <a:pt x="15222" y="2113"/>
                  </a:lnTo>
                  <a:cubicBezTo>
                    <a:pt x="14721" y="2053"/>
                    <a:pt x="14222" y="2023"/>
                    <a:pt x="13727" y="2023"/>
                  </a:cubicBezTo>
                  <a:cubicBezTo>
                    <a:pt x="7252" y="2023"/>
                    <a:pt x="1493" y="7057"/>
                    <a:pt x="635" y="13639"/>
                  </a:cubicBezTo>
                  <a:cubicBezTo>
                    <a:pt x="0" y="21259"/>
                    <a:pt x="5080" y="27927"/>
                    <a:pt x="12383" y="29514"/>
                  </a:cubicBezTo>
                  <a:cubicBezTo>
                    <a:pt x="13565" y="29771"/>
                    <a:pt x="14748" y="29895"/>
                    <a:pt x="15916" y="29895"/>
                  </a:cubicBezTo>
                  <a:cubicBezTo>
                    <a:pt x="21959" y="29895"/>
                    <a:pt x="27605" y="26580"/>
                    <a:pt x="30798" y="21259"/>
                  </a:cubicBezTo>
                  <a:cubicBezTo>
                    <a:pt x="34290" y="15862"/>
                    <a:pt x="33973" y="9194"/>
                    <a:pt x="30163" y="4114"/>
                  </a:cubicBezTo>
                  <a:cubicBezTo>
                    <a:pt x="28093" y="1355"/>
                    <a:pt x="24993" y="1"/>
                    <a:pt x="21830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33"/>
            <p:cNvSpPr/>
            <p:nvPr/>
          </p:nvSpPr>
          <p:spPr>
            <a:xfrm>
              <a:off x="920750" y="240450"/>
              <a:ext cx="5619750" cy="5227750"/>
            </a:xfrm>
            <a:custGeom>
              <a:avLst/>
              <a:gdLst/>
              <a:ahLst/>
              <a:cxnLst/>
              <a:rect l="l" t="t" r="r" b="b"/>
              <a:pathLst>
                <a:path w="224790" h="209110" extrusionOk="0">
                  <a:moveTo>
                    <a:pt x="120672" y="5067"/>
                  </a:moveTo>
                  <a:cubicBezTo>
                    <a:pt x="137102" y="5067"/>
                    <a:pt x="153503" y="8991"/>
                    <a:pt x="167958" y="17052"/>
                  </a:cubicBezTo>
                  <a:cubicBezTo>
                    <a:pt x="194945" y="30705"/>
                    <a:pt x="213360" y="56740"/>
                    <a:pt x="218123" y="86585"/>
                  </a:cubicBezTo>
                  <a:cubicBezTo>
                    <a:pt x="220345" y="100555"/>
                    <a:pt x="219075" y="114842"/>
                    <a:pt x="214630" y="128177"/>
                  </a:cubicBezTo>
                  <a:cubicBezTo>
                    <a:pt x="209233" y="147862"/>
                    <a:pt x="198438" y="165642"/>
                    <a:pt x="183515" y="179930"/>
                  </a:cubicBezTo>
                  <a:cubicBezTo>
                    <a:pt x="169545" y="192947"/>
                    <a:pt x="151448" y="200885"/>
                    <a:pt x="132398" y="203107"/>
                  </a:cubicBezTo>
                  <a:cubicBezTo>
                    <a:pt x="128029" y="203760"/>
                    <a:pt x="123764" y="204071"/>
                    <a:pt x="119594" y="204071"/>
                  </a:cubicBezTo>
                  <a:cubicBezTo>
                    <a:pt x="97392" y="204071"/>
                    <a:pt x="77866" y="195249"/>
                    <a:pt x="59690" y="182152"/>
                  </a:cubicBezTo>
                  <a:cubicBezTo>
                    <a:pt x="43498" y="170405"/>
                    <a:pt x="29845" y="155800"/>
                    <a:pt x="19368" y="138972"/>
                  </a:cubicBezTo>
                  <a:cubicBezTo>
                    <a:pt x="11430" y="126590"/>
                    <a:pt x="7620" y="112302"/>
                    <a:pt x="8255" y="98015"/>
                  </a:cubicBezTo>
                  <a:cubicBezTo>
                    <a:pt x="8573" y="92935"/>
                    <a:pt x="9525" y="87855"/>
                    <a:pt x="10795" y="83410"/>
                  </a:cubicBezTo>
                  <a:cubicBezTo>
                    <a:pt x="14605" y="71662"/>
                    <a:pt x="19368" y="60550"/>
                    <a:pt x="25400" y="50072"/>
                  </a:cubicBezTo>
                  <a:cubicBezTo>
                    <a:pt x="33655" y="36102"/>
                    <a:pt x="45403" y="24672"/>
                    <a:pt x="59373" y="16735"/>
                  </a:cubicBezTo>
                  <a:cubicBezTo>
                    <a:pt x="64135" y="14195"/>
                    <a:pt x="69215" y="11972"/>
                    <a:pt x="74613" y="10702"/>
                  </a:cubicBezTo>
                  <a:cubicBezTo>
                    <a:pt x="78423" y="10067"/>
                    <a:pt x="82233" y="8797"/>
                    <a:pt x="85725" y="7527"/>
                  </a:cubicBezTo>
                  <a:cubicBezTo>
                    <a:pt x="93743" y="6145"/>
                    <a:pt x="102002" y="5244"/>
                    <a:pt x="110082" y="5244"/>
                  </a:cubicBezTo>
                  <a:cubicBezTo>
                    <a:pt x="111281" y="5244"/>
                    <a:pt x="112476" y="5263"/>
                    <a:pt x="113665" y="5305"/>
                  </a:cubicBezTo>
                  <a:cubicBezTo>
                    <a:pt x="115997" y="5146"/>
                    <a:pt x="118335" y="5067"/>
                    <a:pt x="120672" y="5067"/>
                  </a:cubicBezTo>
                  <a:close/>
                  <a:moveTo>
                    <a:pt x="119657" y="0"/>
                  </a:moveTo>
                  <a:cubicBezTo>
                    <a:pt x="117344" y="0"/>
                    <a:pt x="115028" y="75"/>
                    <a:pt x="112713" y="225"/>
                  </a:cubicBezTo>
                  <a:cubicBezTo>
                    <a:pt x="107315" y="542"/>
                    <a:pt x="101600" y="542"/>
                    <a:pt x="96203" y="1177"/>
                  </a:cubicBezTo>
                  <a:cubicBezTo>
                    <a:pt x="83185" y="2130"/>
                    <a:pt x="70485" y="5940"/>
                    <a:pt x="59055" y="11972"/>
                  </a:cubicBezTo>
                  <a:cubicBezTo>
                    <a:pt x="43180" y="19910"/>
                    <a:pt x="29845" y="32292"/>
                    <a:pt x="20955" y="47850"/>
                  </a:cubicBezTo>
                  <a:cubicBezTo>
                    <a:pt x="15240" y="57692"/>
                    <a:pt x="10795" y="67852"/>
                    <a:pt x="7303" y="78647"/>
                  </a:cubicBezTo>
                  <a:cubicBezTo>
                    <a:pt x="0" y="98332"/>
                    <a:pt x="2223" y="119922"/>
                    <a:pt x="13335" y="137702"/>
                  </a:cubicBezTo>
                  <a:cubicBezTo>
                    <a:pt x="26035" y="160245"/>
                    <a:pt x="44450" y="178977"/>
                    <a:pt x="66358" y="192312"/>
                  </a:cubicBezTo>
                  <a:cubicBezTo>
                    <a:pt x="83054" y="202747"/>
                    <a:pt x="100607" y="209110"/>
                    <a:pt x="119899" y="209110"/>
                  </a:cubicBezTo>
                  <a:cubicBezTo>
                    <a:pt x="124086" y="209110"/>
                    <a:pt x="128355" y="208810"/>
                    <a:pt x="132715" y="208187"/>
                  </a:cubicBezTo>
                  <a:cubicBezTo>
                    <a:pt x="150813" y="205965"/>
                    <a:pt x="167958" y="198662"/>
                    <a:pt x="182245" y="187232"/>
                  </a:cubicBezTo>
                  <a:cubicBezTo>
                    <a:pt x="201295" y="171040"/>
                    <a:pt x="214630" y="149450"/>
                    <a:pt x="220345" y="125637"/>
                  </a:cubicBezTo>
                  <a:cubicBezTo>
                    <a:pt x="223838" y="112620"/>
                    <a:pt x="224790" y="99285"/>
                    <a:pt x="222885" y="85950"/>
                  </a:cubicBezTo>
                  <a:cubicBezTo>
                    <a:pt x="218123" y="54200"/>
                    <a:pt x="198120" y="26895"/>
                    <a:pt x="169545" y="12607"/>
                  </a:cubicBezTo>
                  <a:cubicBezTo>
                    <a:pt x="154137" y="4203"/>
                    <a:pt x="136999" y="0"/>
                    <a:pt x="119657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33"/>
            <p:cNvSpPr/>
            <p:nvPr/>
          </p:nvSpPr>
          <p:spPr>
            <a:xfrm>
              <a:off x="1254125" y="542950"/>
              <a:ext cx="5000625" cy="4529125"/>
            </a:xfrm>
            <a:custGeom>
              <a:avLst/>
              <a:gdLst/>
              <a:ahLst/>
              <a:cxnLst/>
              <a:rect l="l" t="t" r="r" b="b"/>
              <a:pathLst>
                <a:path w="200025" h="181165" extrusionOk="0">
                  <a:moveTo>
                    <a:pt x="103541" y="4820"/>
                  </a:moveTo>
                  <a:cubicBezTo>
                    <a:pt x="107975" y="4820"/>
                    <a:pt x="112414" y="5074"/>
                    <a:pt x="116840" y="5587"/>
                  </a:cubicBezTo>
                  <a:cubicBezTo>
                    <a:pt x="126048" y="6540"/>
                    <a:pt x="134620" y="9397"/>
                    <a:pt x="142558" y="14160"/>
                  </a:cubicBezTo>
                  <a:cubicBezTo>
                    <a:pt x="151765" y="18922"/>
                    <a:pt x="160020" y="24637"/>
                    <a:pt x="167958" y="30987"/>
                  </a:cubicBezTo>
                  <a:cubicBezTo>
                    <a:pt x="186055" y="45592"/>
                    <a:pt x="195580" y="68452"/>
                    <a:pt x="193358" y="91947"/>
                  </a:cubicBezTo>
                  <a:cubicBezTo>
                    <a:pt x="192723" y="98615"/>
                    <a:pt x="190818" y="105282"/>
                    <a:pt x="187643" y="111632"/>
                  </a:cubicBezTo>
                  <a:cubicBezTo>
                    <a:pt x="182880" y="123380"/>
                    <a:pt x="176213" y="134492"/>
                    <a:pt x="168910" y="144652"/>
                  </a:cubicBezTo>
                  <a:cubicBezTo>
                    <a:pt x="162878" y="153542"/>
                    <a:pt x="154623" y="160845"/>
                    <a:pt x="145098" y="165607"/>
                  </a:cubicBezTo>
                  <a:cubicBezTo>
                    <a:pt x="144136" y="167290"/>
                    <a:pt x="142445" y="168063"/>
                    <a:pt x="140716" y="168063"/>
                  </a:cubicBezTo>
                  <a:cubicBezTo>
                    <a:pt x="140162" y="168063"/>
                    <a:pt x="139604" y="167984"/>
                    <a:pt x="139065" y="167830"/>
                  </a:cubicBezTo>
                  <a:cubicBezTo>
                    <a:pt x="138863" y="169244"/>
                    <a:pt x="138147" y="169501"/>
                    <a:pt x="137243" y="169501"/>
                  </a:cubicBezTo>
                  <a:cubicBezTo>
                    <a:pt x="136727" y="169501"/>
                    <a:pt x="136150" y="169417"/>
                    <a:pt x="135573" y="169417"/>
                  </a:cubicBezTo>
                  <a:cubicBezTo>
                    <a:pt x="135255" y="171322"/>
                    <a:pt x="133668" y="170687"/>
                    <a:pt x="132398" y="171005"/>
                  </a:cubicBezTo>
                  <a:cubicBezTo>
                    <a:pt x="131763" y="172592"/>
                    <a:pt x="130175" y="172275"/>
                    <a:pt x="128905" y="172592"/>
                  </a:cubicBezTo>
                  <a:cubicBezTo>
                    <a:pt x="121343" y="175216"/>
                    <a:pt x="113480" y="176564"/>
                    <a:pt x="105645" y="176564"/>
                  </a:cubicBezTo>
                  <a:cubicBezTo>
                    <a:pt x="97363" y="176564"/>
                    <a:pt x="89112" y="175057"/>
                    <a:pt x="81280" y="171957"/>
                  </a:cubicBezTo>
                  <a:cubicBezTo>
                    <a:pt x="62865" y="165290"/>
                    <a:pt x="46355" y="155130"/>
                    <a:pt x="32703" y="141477"/>
                  </a:cubicBezTo>
                  <a:cubicBezTo>
                    <a:pt x="30798" y="139572"/>
                    <a:pt x="29210" y="137985"/>
                    <a:pt x="27623" y="136080"/>
                  </a:cubicBezTo>
                  <a:cubicBezTo>
                    <a:pt x="18098" y="123697"/>
                    <a:pt x="11113" y="109727"/>
                    <a:pt x="6668" y="95122"/>
                  </a:cubicBezTo>
                  <a:cubicBezTo>
                    <a:pt x="4445" y="86867"/>
                    <a:pt x="4763" y="78295"/>
                    <a:pt x="7620" y="70675"/>
                  </a:cubicBezTo>
                  <a:cubicBezTo>
                    <a:pt x="10160" y="62102"/>
                    <a:pt x="14605" y="54165"/>
                    <a:pt x="20320" y="47497"/>
                  </a:cubicBezTo>
                  <a:cubicBezTo>
                    <a:pt x="22225" y="45275"/>
                    <a:pt x="23813" y="43052"/>
                    <a:pt x="25083" y="40830"/>
                  </a:cubicBezTo>
                  <a:cubicBezTo>
                    <a:pt x="31750" y="30352"/>
                    <a:pt x="41275" y="21780"/>
                    <a:pt x="52388" y="16382"/>
                  </a:cubicBezTo>
                  <a:cubicBezTo>
                    <a:pt x="68602" y="8781"/>
                    <a:pt x="86030" y="4820"/>
                    <a:pt x="103541" y="4820"/>
                  </a:cubicBezTo>
                  <a:close/>
                  <a:moveTo>
                    <a:pt x="105158" y="1"/>
                  </a:moveTo>
                  <a:cubicBezTo>
                    <a:pt x="87547" y="1"/>
                    <a:pt x="69850" y="3615"/>
                    <a:pt x="53658" y="10667"/>
                  </a:cubicBezTo>
                  <a:cubicBezTo>
                    <a:pt x="40005" y="16700"/>
                    <a:pt x="28258" y="26860"/>
                    <a:pt x="20320" y="39560"/>
                  </a:cubicBezTo>
                  <a:cubicBezTo>
                    <a:pt x="19050" y="41465"/>
                    <a:pt x="17780" y="43052"/>
                    <a:pt x="16510" y="44957"/>
                  </a:cubicBezTo>
                  <a:cubicBezTo>
                    <a:pt x="10160" y="52260"/>
                    <a:pt x="5398" y="60832"/>
                    <a:pt x="2858" y="70040"/>
                  </a:cubicBezTo>
                  <a:cubicBezTo>
                    <a:pt x="635" y="77025"/>
                    <a:pt x="0" y="84327"/>
                    <a:pt x="953" y="91312"/>
                  </a:cubicBezTo>
                  <a:cubicBezTo>
                    <a:pt x="2858" y="99567"/>
                    <a:pt x="5715" y="107822"/>
                    <a:pt x="9843" y="115442"/>
                  </a:cubicBezTo>
                  <a:cubicBezTo>
                    <a:pt x="14923" y="127507"/>
                    <a:pt x="22543" y="138620"/>
                    <a:pt x="32385" y="147827"/>
                  </a:cubicBezTo>
                  <a:cubicBezTo>
                    <a:pt x="45720" y="159892"/>
                    <a:pt x="61595" y="169417"/>
                    <a:pt x="78423" y="176085"/>
                  </a:cubicBezTo>
                  <a:cubicBezTo>
                    <a:pt x="86360" y="179260"/>
                    <a:pt x="94615" y="181165"/>
                    <a:pt x="102870" y="181165"/>
                  </a:cubicBezTo>
                  <a:cubicBezTo>
                    <a:pt x="134303" y="180847"/>
                    <a:pt x="156528" y="169100"/>
                    <a:pt x="173355" y="146875"/>
                  </a:cubicBezTo>
                  <a:cubicBezTo>
                    <a:pt x="180658" y="136715"/>
                    <a:pt x="186690" y="125920"/>
                    <a:pt x="191770" y="114490"/>
                  </a:cubicBezTo>
                  <a:cubicBezTo>
                    <a:pt x="198120" y="101155"/>
                    <a:pt x="200025" y="86232"/>
                    <a:pt x="197168" y="71945"/>
                  </a:cubicBezTo>
                  <a:cubicBezTo>
                    <a:pt x="194310" y="55435"/>
                    <a:pt x="186055" y="40512"/>
                    <a:pt x="173355" y="29400"/>
                  </a:cubicBezTo>
                  <a:cubicBezTo>
                    <a:pt x="163195" y="20827"/>
                    <a:pt x="152083" y="13525"/>
                    <a:pt x="140335" y="7810"/>
                  </a:cubicBezTo>
                  <a:cubicBezTo>
                    <a:pt x="133033" y="3682"/>
                    <a:pt x="124778" y="1460"/>
                    <a:pt x="116523" y="507"/>
                  </a:cubicBezTo>
                  <a:cubicBezTo>
                    <a:pt x="112749" y="169"/>
                    <a:pt x="108955" y="1"/>
                    <a:pt x="10515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33"/>
            <p:cNvSpPr/>
            <p:nvPr/>
          </p:nvSpPr>
          <p:spPr>
            <a:xfrm>
              <a:off x="2857500" y="988275"/>
              <a:ext cx="1500200" cy="1640775"/>
            </a:xfrm>
            <a:custGeom>
              <a:avLst/>
              <a:gdLst/>
              <a:ahLst/>
              <a:cxnLst/>
              <a:rect l="l" t="t" r="r" b="b"/>
              <a:pathLst>
                <a:path w="60008" h="65631" extrusionOk="0">
                  <a:moveTo>
                    <a:pt x="26023" y="4769"/>
                  </a:moveTo>
                  <a:cubicBezTo>
                    <a:pt x="27391" y="4769"/>
                    <a:pt x="28777" y="4922"/>
                    <a:pt x="30163" y="5237"/>
                  </a:cubicBezTo>
                  <a:cubicBezTo>
                    <a:pt x="38100" y="6189"/>
                    <a:pt x="44768" y="10634"/>
                    <a:pt x="48895" y="17619"/>
                  </a:cubicBezTo>
                  <a:cubicBezTo>
                    <a:pt x="53340" y="25239"/>
                    <a:pt x="55563" y="34129"/>
                    <a:pt x="55245" y="43337"/>
                  </a:cubicBezTo>
                  <a:cubicBezTo>
                    <a:pt x="55245" y="43654"/>
                    <a:pt x="55245" y="45559"/>
                    <a:pt x="55245" y="46829"/>
                  </a:cubicBezTo>
                  <a:cubicBezTo>
                    <a:pt x="54928" y="50322"/>
                    <a:pt x="53340" y="53497"/>
                    <a:pt x="50483" y="55402"/>
                  </a:cubicBezTo>
                  <a:cubicBezTo>
                    <a:pt x="45773" y="58934"/>
                    <a:pt x="39841" y="60894"/>
                    <a:pt x="33852" y="60894"/>
                  </a:cubicBezTo>
                  <a:cubicBezTo>
                    <a:pt x="31766" y="60894"/>
                    <a:pt x="29673" y="60656"/>
                    <a:pt x="27623" y="60164"/>
                  </a:cubicBezTo>
                  <a:cubicBezTo>
                    <a:pt x="21590" y="58894"/>
                    <a:pt x="16828" y="54767"/>
                    <a:pt x="14288" y="49052"/>
                  </a:cubicBezTo>
                  <a:cubicBezTo>
                    <a:pt x="13018" y="46829"/>
                    <a:pt x="12383" y="44289"/>
                    <a:pt x="11748" y="42067"/>
                  </a:cubicBezTo>
                  <a:cubicBezTo>
                    <a:pt x="11430" y="39844"/>
                    <a:pt x="10160" y="37939"/>
                    <a:pt x="8573" y="36669"/>
                  </a:cubicBezTo>
                  <a:cubicBezTo>
                    <a:pt x="6668" y="35082"/>
                    <a:pt x="5398" y="32542"/>
                    <a:pt x="5715" y="30002"/>
                  </a:cubicBezTo>
                  <a:cubicBezTo>
                    <a:pt x="5080" y="23334"/>
                    <a:pt x="6985" y="16667"/>
                    <a:pt x="11430" y="11587"/>
                  </a:cubicBezTo>
                  <a:cubicBezTo>
                    <a:pt x="15248" y="7260"/>
                    <a:pt x="20494" y="4769"/>
                    <a:pt x="26023" y="4769"/>
                  </a:cubicBezTo>
                  <a:close/>
                  <a:moveTo>
                    <a:pt x="25873" y="1"/>
                  </a:moveTo>
                  <a:cubicBezTo>
                    <a:pt x="18613" y="1"/>
                    <a:pt x="11825" y="3358"/>
                    <a:pt x="7303" y="8729"/>
                  </a:cubicBezTo>
                  <a:cubicBezTo>
                    <a:pt x="3493" y="14127"/>
                    <a:pt x="953" y="20159"/>
                    <a:pt x="635" y="26509"/>
                  </a:cubicBezTo>
                  <a:cubicBezTo>
                    <a:pt x="0" y="30319"/>
                    <a:pt x="953" y="34129"/>
                    <a:pt x="2858" y="37622"/>
                  </a:cubicBezTo>
                  <a:cubicBezTo>
                    <a:pt x="5715" y="42067"/>
                    <a:pt x="7620" y="46829"/>
                    <a:pt x="10160" y="51592"/>
                  </a:cubicBezTo>
                  <a:cubicBezTo>
                    <a:pt x="13653" y="58894"/>
                    <a:pt x="20638" y="63974"/>
                    <a:pt x="28575" y="65244"/>
                  </a:cubicBezTo>
                  <a:cubicBezTo>
                    <a:pt x="30260" y="65503"/>
                    <a:pt x="31946" y="65630"/>
                    <a:pt x="33620" y="65630"/>
                  </a:cubicBezTo>
                  <a:cubicBezTo>
                    <a:pt x="40148" y="65630"/>
                    <a:pt x="46511" y="63701"/>
                    <a:pt x="52070" y="60164"/>
                  </a:cubicBezTo>
                  <a:cubicBezTo>
                    <a:pt x="56515" y="57307"/>
                    <a:pt x="59373" y="52862"/>
                    <a:pt x="59690" y="47782"/>
                  </a:cubicBezTo>
                  <a:cubicBezTo>
                    <a:pt x="60008" y="45877"/>
                    <a:pt x="60008" y="43972"/>
                    <a:pt x="60008" y="42067"/>
                  </a:cubicBezTo>
                  <a:cubicBezTo>
                    <a:pt x="60008" y="33177"/>
                    <a:pt x="57785" y="23969"/>
                    <a:pt x="53023" y="16032"/>
                  </a:cubicBezTo>
                  <a:cubicBezTo>
                    <a:pt x="48260" y="6824"/>
                    <a:pt x="39053" y="792"/>
                    <a:pt x="28575" y="157"/>
                  </a:cubicBezTo>
                  <a:cubicBezTo>
                    <a:pt x="27669" y="52"/>
                    <a:pt x="26767" y="1"/>
                    <a:pt x="2587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33"/>
            <p:cNvSpPr/>
            <p:nvPr/>
          </p:nvSpPr>
          <p:spPr>
            <a:xfrm>
              <a:off x="4222750" y="2264325"/>
              <a:ext cx="1555750" cy="1469950"/>
            </a:xfrm>
            <a:custGeom>
              <a:avLst/>
              <a:gdLst/>
              <a:ahLst/>
              <a:cxnLst/>
              <a:rect l="l" t="t" r="r" b="b"/>
              <a:pathLst>
                <a:path w="62230" h="58798" extrusionOk="0">
                  <a:moveTo>
                    <a:pt x="28208" y="4875"/>
                  </a:moveTo>
                  <a:cubicBezTo>
                    <a:pt x="28873" y="4875"/>
                    <a:pt x="29528" y="4915"/>
                    <a:pt x="30163" y="4995"/>
                  </a:cubicBezTo>
                  <a:cubicBezTo>
                    <a:pt x="41593" y="6265"/>
                    <a:pt x="50800" y="14837"/>
                    <a:pt x="53340" y="25950"/>
                  </a:cubicBezTo>
                  <a:cubicBezTo>
                    <a:pt x="54610" y="29125"/>
                    <a:pt x="54928" y="32935"/>
                    <a:pt x="54293" y="36427"/>
                  </a:cubicBezTo>
                  <a:cubicBezTo>
                    <a:pt x="53023" y="41825"/>
                    <a:pt x="49530" y="46587"/>
                    <a:pt x="44768" y="49445"/>
                  </a:cubicBezTo>
                  <a:cubicBezTo>
                    <a:pt x="40005" y="52620"/>
                    <a:pt x="34290" y="54207"/>
                    <a:pt x="28258" y="54207"/>
                  </a:cubicBezTo>
                  <a:cubicBezTo>
                    <a:pt x="19685" y="53890"/>
                    <a:pt x="12065" y="50715"/>
                    <a:pt x="8890" y="41507"/>
                  </a:cubicBezTo>
                  <a:cubicBezTo>
                    <a:pt x="6350" y="39602"/>
                    <a:pt x="4763" y="36110"/>
                    <a:pt x="5398" y="32935"/>
                  </a:cubicBezTo>
                  <a:cubicBezTo>
                    <a:pt x="4763" y="21187"/>
                    <a:pt x="11748" y="10392"/>
                    <a:pt x="22225" y="5947"/>
                  </a:cubicBezTo>
                  <a:cubicBezTo>
                    <a:pt x="24130" y="5233"/>
                    <a:pt x="26214" y="4875"/>
                    <a:pt x="28208" y="4875"/>
                  </a:cubicBezTo>
                  <a:close/>
                  <a:moveTo>
                    <a:pt x="28189" y="1"/>
                  </a:moveTo>
                  <a:cubicBezTo>
                    <a:pt x="23321" y="1"/>
                    <a:pt x="18579" y="1489"/>
                    <a:pt x="14605" y="4360"/>
                  </a:cubicBezTo>
                  <a:cubicBezTo>
                    <a:pt x="5715" y="10710"/>
                    <a:pt x="318" y="20870"/>
                    <a:pt x="318" y="31982"/>
                  </a:cubicBezTo>
                  <a:cubicBezTo>
                    <a:pt x="0" y="39285"/>
                    <a:pt x="3175" y="46270"/>
                    <a:pt x="9208" y="50715"/>
                  </a:cubicBezTo>
                  <a:cubicBezTo>
                    <a:pt x="14381" y="55888"/>
                    <a:pt x="21296" y="58797"/>
                    <a:pt x="28405" y="58797"/>
                  </a:cubicBezTo>
                  <a:cubicBezTo>
                    <a:pt x="30894" y="58797"/>
                    <a:pt x="33407" y="58441"/>
                    <a:pt x="35878" y="57700"/>
                  </a:cubicBezTo>
                  <a:cubicBezTo>
                    <a:pt x="37465" y="57065"/>
                    <a:pt x="39053" y="56747"/>
                    <a:pt x="40640" y="56430"/>
                  </a:cubicBezTo>
                  <a:cubicBezTo>
                    <a:pt x="55563" y="51350"/>
                    <a:pt x="62230" y="39920"/>
                    <a:pt x="58420" y="24680"/>
                  </a:cubicBezTo>
                  <a:cubicBezTo>
                    <a:pt x="55563" y="12932"/>
                    <a:pt x="46355" y="3725"/>
                    <a:pt x="34608" y="867"/>
                  </a:cubicBezTo>
                  <a:cubicBezTo>
                    <a:pt x="32480" y="287"/>
                    <a:pt x="30322" y="1"/>
                    <a:pt x="2818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33"/>
            <p:cNvSpPr/>
            <p:nvPr/>
          </p:nvSpPr>
          <p:spPr>
            <a:xfrm>
              <a:off x="1674800" y="1978275"/>
              <a:ext cx="1460525" cy="1474550"/>
            </a:xfrm>
            <a:custGeom>
              <a:avLst/>
              <a:gdLst/>
              <a:ahLst/>
              <a:cxnLst/>
              <a:rect l="l" t="t" r="r" b="b"/>
              <a:pathLst>
                <a:path w="58421" h="58982" extrusionOk="0">
                  <a:moveTo>
                    <a:pt x="26357" y="4798"/>
                  </a:moveTo>
                  <a:cubicBezTo>
                    <a:pt x="27351" y="4798"/>
                    <a:pt x="28281" y="4952"/>
                    <a:pt x="29211" y="5324"/>
                  </a:cubicBezTo>
                  <a:cubicBezTo>
                    <a:pt x="43498" y="9452"/>
                    <a:pt x="53341" y="23104"/>
                    <a:pt x="52388" y="38344"/>
                  </a:cubicBezTo>
                  <a:cubicBezTo>
                    <a:pt x="52071" y="45329"/>
                    <a:pt x="46991" y="51362"/>
                    <a:pt x="40006" y="52632"/>
                  </a:cubicBezTo>
                  <a:cubicBezTo>
                    <a:pt x="36831" y="53584"/>
                    <a:pt x="33338" y="54219"/>
                    <a:pt x="30163" y="54219"/>
                  </a:cubicBezTo>
                  <a:cubicBezTo>
                    <a:pt x="28893" y="53902"/>
                    <a:pt x="27623" y="53902"/>
                    <a:pt x="26036" y="53902"/>
                  </a:cubicBezTo>
                  <a:cubicBezTo>
                    <a:pt x="15241" y="52314"/>
                    <a:pt x="9208" y="46599"/>
                    <a:pt x="7303" y="35169"/>
                  </a:cubicBezTo>
                  <a:cubicBezTo>
                    <a:pt x="7303" y="34217"/>
                    <a:pt x="6986" y="32947"/>
                    <a:pt x="6668" y="31994"/>
                  </a:cubicBezTo>
                  <a:cubicBezTo>
                    <a:pt x="2223" y="22152"/>
                    <a:pt x="12066" y="7229"/>
                    <a:pt x="24131" y="5007"/>
                  </a:cubicBezTo>
                  <a:cubicBezTo>
                    <a:pt x="24920" y="4875"/>
                    <a:pt x="25654" y="4798"/>
                    <a:pt x="26357" y="4798"/>
                  </a:cubicBezTo>
                  <a:close/>
                  <a:moveTo>
                    <a:pt x="26125" y="1"/>
                  </a:moveTo>
                  <a:cubicBezTo>
                    <a:pt x="25147" y="1"/>
                    <a:pt x="24162" y="80"/>
                    <a:pt x="23178" y="244"/>
                  </a:cubicBezTo>
                  <a:cubicBezTo>
                    <a:pt x="12066" y="3102"/>
                    <a:pt x="3493" y="11992"/>
                    <a:pt x="1271" y="23422"/>
                  </a:cubicBezTo>
                  <a:cubicBezTo>
                    <a:pt x="1" y="33264"/>
                    <a:pt x="3176" y="43424"/>
                    <a:pt x="9843" y="51044"/>
                  </a:cubicBezTo>
                  <a:cubicBezTo>
                    <a:pt x="12066" y="53902"/>
                    <a:pt x="14923" y="55807"/>
                    <a:pt x="18416" y="56759"/>
                  </a:cubicBezTo>
                  <a:cubicBezTo>
                    <a:pt x="22226" y="58029"/>
                    <a:pt x="26036" y="58664"/>
                    <a:pt x="30163" y="58982"/>
                  </a:cubicBezTo>
                  <a:cubicBezTo>
                    <a:pt x="33021" y="58982"/>
                    <a:pt x="35878" y="58347"/>
                    <a:pt x="38736" y="57712"/>
                  </a:cubicBezTo>
                  <a:cubicBezTo>
                    <a:pt x="51753" y="54854"/>
                    <a:pt x="58421" y="46599"/>
                    <a:pt x="57468" y="33582"/>
                  </a:cubicBezTo>
                  <a:cubicBezTo>
                    <a:pt x="56198" y="18342"/>
                    <a:pt x="47943" y="8182"/>
                    <a:pt x="34291" y="1832"/>
                  </a:cubicBezTo>
                  <a:cubicBezTo>
                    <a:pt x="31700" y="654"/>
                    <a:pt x="28935" y="1"/>
                    <a:pt x="2612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33"/>
            <p:cNvSpPr/>
            <p:nvPr/>
          </p:nvSpPr>
          <p:spPr>
            <a:xfrm>
              <a:off x="4429125" y="1039500"/>
              <a:ext cx="1245475" cy="1151525"/>
            </a:xfrm>
            <a:custGeom>
              <a:avLst/>
              <a:gdLst/>
              <a:ahLst/>
              <a:cxnLst/>
              <a:rect l="l" t="t" r="r" b="b"/>
              <a:pathLst>
                <a:path w="49819" h="46061" extrusionOk="0">
                  <a:moveTo>
                    <a:pt x="12218" y="4736"/>
                  </a:moveTo>
                  <a:cubicBezTo>
                    <a:pt x="13281" y="4736"/>
                    <a:pt x="14340" y="5053"/>
                    <a:pt x="15240" y="5728"/>
                  </a:cubicBezTo>
                  <a:cubicBezTo>
                    <a:pt x="25718" y="9538"/>
                    <a:pt x="34608" y="16523"/>
                    <a:pt x="40958" y="25413"/>
                  </a:cubicBezTo>
                  <a:cubicBezTo>
                    <a:pt x="42863" y="27635"/>
                    <a:pt x="43815" y="30493"/>
                    <a:pt x="43815" y="33668"/>
                  </a:cubicBezTo>
                  <a:cubicBezTo>
                    <a:pt x="44425" y="37939"/>
                    <a:pt x="40638" y="41624"/>
                    <a:pt x="36397" y="41624"/>
                  </a:cubicBezTo>
                  <a:cubicBezTo>
                    <a:pt x="36225" y="41624"/>
                    <a:pt x="36051" y="41617"/>
                    <a:pt x="35878" y="41605"/>
                  </a:cubicBezTo>
                  <a:cubicBezTo>
                    <a:pt x="27623" y="40970"/>
                    <a:pt x="19368" y="39383"/>
                    <a:pt x="11748" y="36525"/>
                  </a:cubicBezTo>
                  <a:cubicBezTo>
                    <a:pt x="7620" y="34938"/>
                    <a:pt x="5080" y="31128"/>
                    <a:pt x="5398" y="27000"/>
                  </a:cubicBezTo>
                  <a:cubicBezTo>
                    <a:pt x="5080" y="22873"/>
                    <a:pt x="5080" y="18428"/>
                    <a:pt x="5080" y="14618"/>
                  </a:cubicBezTo>
                  <a:cubicBezTo>
                    <a:pt x="4763" y="12078"/>
                    <a:pt x="5715" y="9538"/>
                    <a:pt x="7303" y="7633"/>
                  </a:cubicBezTo>
                  <a:cubicBezTo>
                    <a:pt x="8328" y="5787"/>
                    <a:pt x="10280" y="4736"/>
                    <a:pt x="12218" y="4736"/>
                  </a:cubicBezTo>
                  <a:close/>
                  <a:moveTo>
                    <a:pt x="12152" y="0"/>
                  </a:moveTo>
                  <a:cubicBezTo>
                    <a:pt x="9102" y="0"/>
                    <a:pt x="6645" y="1623"/>
                    <a:pt x="3493" y="4775"/>
                  </a:cubicBezTo>
                  <a:cubicBezTo>
                    <a:pt x="953" y="6998"/>
                    <a:pt x="0" y="10173"/>
                    <a:pt x="318" y="13665"/>
                  </a:cubicBezTo>
                  <a:lnTo>
                    <a:pt x="318" y="18745"/>
                  </a:lnTo>
                  <a:lnTo>
                    <a:pt x="318" y="26048"/>
                  </a:lnTo>
                  <a:cubicBezTo>
                    <a:pt x="0" y="33033"/>
                    <a:pt x="4445" y="39065"/>
                    <a:pt x="11113" y="40970"/>
                  </a:cubicBezTo>
                  <a:cubicBezTo>
                    <a:pt x="19050" y="43828"/>
                    <a:pt x="27623" y="45733"/>
                    <a:pt x="36195" y="46050"/>
                  </a:cubicBezTo>
                  <a:cubicBezTo>
                    <a:pt x="36370" y="46057"/>
                    <a:pt x="36544" y="46061"/>
                    <a:pt x="36717" y="46061"/>
                  </a:cubicBezTo>
                  <a:cubicBezTo>
                    <a:pt x="44088" y="46061"/>
                    <a:pt x="49818" y="39525"/>
                    <a:pt x="48578" y="32080"/>
                  </a:cubicBezTo>
                  <a:cubicBezTo>
                    <a:pt x="48260" y="28905"/>
                    <a:pt x="46990" y="26048"/>
                    <a:pt x="45403" y="23508"/>
                  </a:cubicBezTo>
                  <a:cubicBezTo>
                    <a:pt x="38418" y="13348"/>
                    <a:pt x="28575" y="5728"/>
                    <a:pt x="17463" y="1283"/>
                  </a:cubicBezTo>
                  <a:cubicBezTo>
                    <a:pt x="15423" y="424"/>
                    <a:pt x="13710" y="0"/>
                    <a:pt x="1215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33"/>
            <p:cNvSpPr/>
            <p:nvPr/>
          </p:nvSpPr>
          <p:spPr>
            <a:xfrm>
              <a:off x="3532175" y="3871550"/>
              <a:ext cx="1412900" cy="1002075"/>
            </a:xfrm>
            <a:custGeom>
              <a:avLst/>
              <a:gdLst/>
              <a:ahLst/>
              <a:cxnLst/>
              <a:rect l="l" t="t" r="r" b="b"/>
              <a:pathLst>
                <a:path w="56516" h="40083" extrusionOk="0">
                  <a:moveTo>
                    <a:pt x="29844" y="4761"/>
                  </a:moveTo>
                  <a:cubicBezTo>
                    <a:pt x="33541" y="4761"/>
                    <a:pt x="37201" y="5423"/>
                    <a:pt x="40641" y="6746"/>
                  </a:cubicBezTo>
                  <a:cubicBezTo>
                    <a:pt x="46673" y="8651"/>
                    <a:pt x="50801" y="14683"/>
                    <a:pt x="50166" y="21351"/>
                  </a:cubicBezTo>
                  <a:cubicBezTo>
                    <a:pt x="50166" y="25161"/>
                    <a:pt x="47943" y="28971"/>
                    <a:pt x="44451" y="30558"/>
                  </a:cubicBezTo>
                  <a:cubicBezTo>
                    <a:pt x="39255" y="33805"/>
                    <a:pt x="33322" y="35429"/>
                    <a:pt x="27355" y="35429"/>
                  </a:cubicBezTo>
                  <a:cubicBezTo>
                    <a:pt x="24570" y="35429"/>
                    <a:pt x="21778" y="35075"/>
                    <a:pt x="19051" y="34368"/>
                  </a:cubicBezTo>
                  <a:lnTo>
                    <a:pt x="18416" y="34368"/>
                  </a:lnTo>
                  <a:cubicBezTo>
                    <a:pt x="5398" y="29923"/>
                    <a:pt x="3493" y="20398"/>
                    <a:pt x="13336" y="10556"/>
                  </a:cubicBezTo>
                  <a:cubicBezTo>
                    <a:pt x="17146" y="7063"/>
                    <a:pt x="22226" y="5158"/>
                    <a:pt x="27623" y="4841"/>
                  </a:cubicBezTo>
                  <a:cubicBezTo>
                    <a:pt x="28364" y="4788"/>
                    <a:pt x="29105" y="4761"/>
                    <a:pt x="29844" y="4761"/>
                  </a:cubicBezTo>
                  <a:close/>
                  <a:moveTo>
                    <a:pt x="30444" y="0"/>
                  </a:moveTo>
                  <a:cubicBezTo>
                    <a:pt x="29709" y="0"/>
                    <a:pt x="28979" y="26"/>
                    <a:pt x="28258" y="78"/>
                  </a:cubicBezTo>
                  <a:cubicBezTo>
                    <a:pt x="17146" y="1031"/>
                    <a:pt x="8256" y="5476"/>
                    <a:pt x="3811" y="15953"/>
                  </a:cubicBezTo>
                  <a:cubicBezTo>
                    <a:pt x="1" y="23256"/>
                    <a:pt x="2858" y="31828"/>
                    <a:pt x="9843" y="35638"/>
                  </a:cubicBezTo>
                  <a:cubicBezTo>
                    <a:pt x="14288" y="38813"/>
                    <a:pt x="19368" y="40083"/>
                    <a:pt x="24766" y="40083"/>
                  </a:cubicBezTo>
                  <a:cubicBezTo>
                    <a:pt x="29211" y="40083"/>
                    <a:pt x="33656" y="39766"/>
                    <a:pt x="38101" y="39766"/>
                  </a:cubicBezTo>
                  <a:cubicBezTo>
                    <a:pt x="38736" y="38496"/>
                    <a:pt x="40323" y="38496"/>
                    <a:pt x="41276" y="38178"/>
                  </a:cubicBezTo>
                  <a:lnTo>
                    <a:pt x="44451" y="36591"/>
                  </a:lnTo>
                  <a:cubicBezTo>
                    <a:pt x="45403" y="35638"/>
                    <a:pt x="46356" y="35003"/>
                    <a:pt x="47626" y="35003"/>
                  </a:cubicBezTo>
                  <a:cubicBezTo>
                    <a:pt x="48896" y="33416"/>
                    <a:pt x="50483" y="31828"/>
                    <a:pt x="52388" y="30876"/>
                  </a:cubicBezTo>
                  <a:cubicBezTo>
                    <a:pt x="52706" y="29606"/>
                    <a:pt x="53341" y="28336"/>
                    <a:pt x="53976" y="27066"/>
                  </a:cubicBezTo>
                  <a:cubicBezTo>
                    <a:pt x="56516" y="16271"/>
                    <a:pt x="53341" y="6428"/>
                    <a:pt x="41911" y="2301"/>
                  </a:cubicBezTo>
                  <a:cubicBezTo>
                    <a:pt x="38187" y="705"/>
                    <a:pt x="34240" y="0"/>
                    <a:pt x="3044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33"/>
            <p:cNvSpPr/>
            <p:nvPr/>
          </p:nvSpPr>
          <p:spPr>
            <a:xfrm>
              <a:off x="2356825" y="3644725"/>
              <a:ext cx="1072175" cy="895525"/>
            </a:xfrm>
            <a:custGeom>
              <a:avLst/>
              <a:gdLst/>
              <a:ahLst/>
              <a:cxnLst/>
              <a:rect l="l" t="t" r="r" b="b"/>
              <a:pathLst>
                <a:path w="42887" h="35821" extrusionOk="0">
                  <a:moveTo>
                    <a:pt x="14722" y="4411"/>
                  </a:moveTo>
                  <a:cubicBezTo>
                    <a:pt x="15414" y="4411"/>
                    <a:pt x="16128" y="4505"/>
                    <a:pt x="16852" y="4706"/>
                  </a:cubicBezTo>
                  <a:cubicBezTo>
                    <a:pt x="27330" y="6929"/>
                    <a:pt x="35267" y="15501"/>
                    <a:pt x="36537" y="26296"/>
                  </a:cubicBezTo>
                  <a:cubicBezTo>
                    <a:pt x="36855" y="28201"/>
                    <a:pt x="35585" y="30106"/>
                    <a:pt x="33680" y="30424"/>
                  </a:cubicBezTo>
                  <a:cubicBezTo>
                    <a:pt x="32410" y="31059"/>
                    <a:pt x="30822" y="31059"/>
                    <a:pt x="29870" y="31059"/>
                  </a:cubicBezTo>
                  <a:cubicBezTo>
                    <a:pt x="25742" y="30424"/>
                    <a:pt x="21932" y="28836"/>
                    <a:pt x="18122" y="26614"/>
                  </a:cubicBezTo>
                  <a:cubicBezTo>
                    <a:pt x="17487" y="26296"/>
                    <a:pt x="17170" y="25026"/>
                    <a:pt x="16535" y="24074"/>
                  </a:cubicBezTo>
                  <a:cubicBezTo>
                    <a:pt x="16217" y="22486"/>
                    <a:pt x="14630" y="21216"/>
                    <a:pt x="13042" y="20899"/>
                  </a:cubicBezTo>
                  <a:cubicBezTo>
                    <a:pt x="9232" y="20264"/>
                    <a:pt x="7962" y="17089"/>
                    <a:pt x="7327" y="13596"/>
                  </a:cubicBezTo>
                  <a:cubicBezTo>
                    <a:pt x="6218" y="8882"/>
                    <a:pt x="9952" y="4411"/>
                    <a:pt x="14722" y="4411"/>
                  </a:cubicBezTo>
                  <a:close/>
                  <a:moveTo>
                    <a:pt x="14027" y="1"/>
                  </a:moveTo>
                  <a:cubicBezTo>
                    <a:pt x="6009" y="1"/>
                    <a:pt x="1" y="8068"/>
                    <a:pt x="2882" y="16136"/>
                  </a:cubicBezTo>
                  <a:cubicBezTo>
                    <a:pt x="3517" y="18359"/>
                    <a:pt x="4470" y="20581"/>
                    <a:pt x="6375" y="22486"/>
                  </a:cubicBezTo>
                  <a:cubicBezTo>
                    <a:pt x="8280" y="25026"/>
                    <a:pt x="10502" y="27249"/>
                    <a:pt x="13360" y="29471"/>
                  </a:cubicBezTo>
                  <a:cubicBezTo>
                    <a:pt x="18122" y="32964"/>
                    <a:pt x="23837" y="35186"/>
                    <a:pt x="29552" y="35821"/>
                  </a:cubicBezTo>
                  <a:cubicBezTo>
                    <a:pt x="31457" y="35821"/>
                    <a:pt x="33045" y="35504"/>
                    <a:pt x="34632" y="35186"/>
                  </a:cubicBezTo>
                  <a:cubicBezTo>
                    <a:pt x="39712" y="34551"/>
                    <a:pt x="42887" y="29154"/>
                    <a:pt x="40982" y="24709"/>
                  </a:cubicBezTo>
                  <a:cubicBezTo>
                    <a:pt x="40665" y="22169"/>
                    <a:pt x="39712" y="19946"/>
                    <a:pt x="38760" y="17724"/>
                  </a:cubicBezTo>
                  <a:cubicBezTo>
                    <a:pt x="34950" y="8199"/>
                    <a:pt x="26695" y="1531"/>
                    <a:pt x="16535" y="261"/>
                  </a:cubicBezTo>
                  <a:cubicBezTo>
                    <a:pt x="15683" y="85"/>
                    <a:pt x="14844" y="1"/>
                    <a:pt x="1402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33"/>
            <p:cNvSpPr/>
            <p:nvPr/>
          </p:nvSpPr>
          <p:spPr>
            <a:xfrm>
              <a:off x="3182925" y="3039650"/>
              <a:ext cx="730275" cy="793825"/>
            </a:xfrm>
            <a:custGeom>
              <a:avLst/>
              <a:gdLst/>
              <a:ahLst/>
              <a:cxnLst/>
              <a:rect l="l" t="t" r="r" b="b"/>
              <a:pathLst>
                <a:path w="29211" h="31753" extrusionOk="0">
                  <a:moveTo>
                    <a:pt x="15627" y="4775"/>
                  </a:moveTo>
                  <a:cubicBezTo>
                    <a:pt x="20042" y="4775"/>
                    <a:pt x="24131" y="8118"/>
                    <a:pt x="24131" y="13034"/>
                  </a:cubicBezTo>
                  <a:cubicBezTo>
                    <a:pt x="24448" y="13987"/>
                    <a:pt x="24448" y="14622"/>
                    <a:pt x="24448" y="15574"/>
                  </a:cubicBezTo>
                  <a:cubicBezTo>
                    <a:pt x="24766" y="19702"/>
                    <a:pt x="22861" y="23829"/>
                    <a:pt x="19051" y="25734"/>
                  </a:cubicBezTo>
                  <a:cubicBezTo>
                    <a:pt x="17799" y="26568"/>
                    <a:pt x="16411" y="26957"/>
                    <a:pt x="15054" y="26957"/>
                  </a:cubicBezTo>
                  <a:cubicBezTo>
                    <a:pt x="12280" y="26957"/>
                    <a:pt x="9639" y="25331"/>
                    <a:pt x="8573" y="22559"/>
                  </a:cubicBezTo>
                  <a:cubicBezTo>
                    <a:pt x="7621" y="20337"/>
                    <a:pt x="6668" y="18114"/>
                    <a:pt x="6351" y="15574"/>
                  </a:cubicBezTo>
                  <a:cubicBezTo>
                    <a:pt x="5398" y="12082"/>
                    <a:pt x="6986" y="8589"/>
                    <a:pt x="10161" y="6684"/>
                  </a:cubicBezTo>
                  <a:cubicBezTo>
                    <a:pt x="11853" y="5367"/>
                    <a:pt x="13769" y="4775"/>
                    <a:pt x="15627" y="4775"/>
                  </a:cubicBezTo>
                  <a:close/>
                  <a:moveTo>
                    <a:pt x="15839" y="1"/>
                  </a:moveTo>
                  <a:cubicBezTo>
                    <a:pt x="9421" y="1"/>
                    <a:pt x="3440" y="4368"/>
                    <a:pt x="1906" y="10812"/>
                  </a:cubicBezTo>
                  <a:cubicBezTo>
                    <a:pt x="1" y="17797"/>
                    <a:pt x="3176" y="23512"/>
                    <a:pt x="6668" y="29227"/>
                  </a:cubicBezTo>
                  <a:cubicBezTo>
                    <a:pt x="7938" y="30497"/>
                    <a:pt x="9208" y="31132"/>
                    <a:pt x="11113" y="31449"/>
                  </a:cubicBezTo>
                  <a:cubicBezTo>
                    <a:pt x="12104" y="31654"/>
                    <a:pt x="13092" y="31752"/>
                    <a:pt x="14065" y="31752"/>
                  </a:cubicBezTo>
                  <a:cubicBezTo>
                    <a:pt x="22131" y="31752"/>
                    <a:pt x="29211" y="24992"/>
                    <a:pt x="29211" y="16209"/>
                  </a:cubicBezTo>
                  <a:cubicBezTo>
                    <a:pt x="28893" y="14622"/>
                    <a:pt x="29211" y="13034"/>
                    <a:pt x="28893" y="11447"/>
                  </a:cubicBezTo>
                  <a:cubicBezTo>
                    <a:pt x="27941" y="5097"/>
                    <a:pt x="22861" y="334"/>
                    <a:pt x="16511" y="17"/>
                  </a:cubicBezTo>
                  <a:cubicBezTo>
                    <a:pt x="16286" y="6"/>
                    <a:pt x="16062" y="1"/>
                    <a:pt x="1583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3" name="Google Shape;983;p33"/>
            <p:cNvSpPr/>
            <p:nvPr/>
          </p:nvSpPr>
          <p:spPr>
            <a:xfrm>
              <a:off x="2230425" y="1388200"/>
              <a:ext cx="484200" cy="493000"/>
            </a:xfrm>
            <a:custGeom>
              <a:avLst/>
              <a:gdLst/>
              <a:ahLst/>
              <a:cxnLst/>
              <a:rect l="l" t="t" r="r" b="b"/>
              <a:pathLst>
                <a:path w="19368" h="19720" extrusionOk="0">
                  <a:moveTo>
                    <a:pt x="8256" y="4797"/>
                  </a:moveTo>
                  <a:cubicBezTo>
                    <a:pt x="11113" y="4797"/>
                    <a:pt x="13653" y="7020"/>
                    <a:pt x="13971" y="9877"/>
                  </a:cubicBezTo>
                  <a:cubicBezTo>
                    <a:pt x="13971" y="11782"/>
                    <a:pt x="10796" y="14005"/>
                    <a:pt x="7303" y="14005"/>
                  </a:cubicBezTo>
                  <a:cubicBezTo>
                    <a:pt x="6033" y="14005"/>
                    <a:pt x="4446" y="12100"/>
                    <a:pt x="4763" y="9560"/>
                  </a:cubicBezTo>
                  <a:cubicBezTo>
                    <a:pt x="4763" y="7020"/>
                    <a:pt x="6668" y="4797"/>
                    <a:pt x="8256" y="4797"/>
                  </a:cubicBezTo>
                  <a:close/>
                  <a:moveTo>
                    <a:pt x="8136" y="0"/>
                  </a:moveTo>
                  <a:cubicBezTo>
                    <a:pt x="4947" y="0"/>
                    <a:pt x="2131" y="1852"/>
                    <a:pt x="953" y="4797"/>
                  </a:cubicBezTo>
                  <a:cubicBezTo>
                    <a:pt x="636" y="6067"/>
                    <a:pt x="318" y="7337"/>
                    <a:pt x="318" y="8925"/>
                  </a:cubicBezTo>
                  <a:cubicBezTo>
                    <a:pt x="1" y="12100"/>
                    <a:pt x="1271" y="15592"/>
                    <a:pt x="3493" y="17815"/>
                  </a:cubicBezTo>
                  <a:cubicBezTo>
                    <a:pt x="4446" y="19085"/>
                    <a:pt x="5716" y="19720"/>
                    <a:pt x="7303" y="19720"/>
                  </a:cubicBezTo>
                  <a:cubicBezTo>
                    <a:pt x="11748" y="19085"/>
                    <a:pt x="15876" y="16862"/>
                    <a:pt x="18416" y="13370"/>
                  </a:cubicBezTo>
                  <a:cubicBezTo>
                    <a:pt x="19051" y="12100"/>
                    <a:pt x="19368" y="10830"/>
                    <a:pt x="19051" y="9560"/>
                  </a:cubicBezTo>
                  <a:cubicBezTo>
                    <a:pt x="18098" y="4480"/>
                    <a:pt x="13971" y="670"/>
                    <a:pt x="8891" y="35"/>
                  </a:cubicBezTo>
                  <a:cubicBezTo>
                    <a:pt x="8637" y="11"/>
                    <a:pt x="8385" y="0"/>
                    <a:pt x="813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4" name="Google Shape;984;p33"/>
            <p:cNvSpPr/>
            <p:nvPr/>
          </p:nvSpPr>
          <p:spPr>
            <a:xfrm>
              <a:off x="3190875" y="1381125"/>
              <a:ext cx="1024075" cy="1006450"/>
            </a:xfrm>
            <a:custGeom>
              <a:avLst/>
              <a:gdLst/>
              <a:ahLst/>
              <a:cxnLst/>
              <a:rect l="l" t="t" r="r" b="b"/>
              <a:pathLst>
                <a:path w="40963" h="40258" extrusionOk="0">
                  <a:moveTo>
                    <a:pt x="13653" y="4763"/>
                  </a:moveTo>
                  <a:cubicBezTo>
                    <a:pt x="15875" y="4763"/>
                    <a:pt x="18098" y="5398"/>
                    <a:pt x="20003" y="6668"/>
                  </a:cubicBezTo>
                  <a:cubicBezTo>
                    <a:pt x="26035" y="10160"/>
                    <a:pt x="30480" y="15558"/>
                    <a:pt x="33020" y="21908"/>
                  </a:cubicBezTo>
                  <a:cubicBezTo>
                    <a:pt x="33338" y="23178"/>
                    <a:pt x="33338" y="24130"/>
                    <a:pt x="33655" y="25400"/>
                  </a:cubicBezTo>
                  <a:cubicBezTo>
                    <a:pt x="35340" y="30456"/>
                    <a:pt x="31311" y="35512"/>
                    <a:pt x="26182" y="35512"/>
                  </a:cubicBezTo>
                  <a:cubicBezTo>
                    <a:pt x="25513" y="35512"/>
                    <a:pt x="24826" y="35426"/>
                    <a:pt x="24130" y="35243"/>
                  </a:cubicBezTo>
                  <a:cubicBezTo>
                    <a:pt x="19050" y="34925"/>
                    <a:pt x="14605" y="32385"/>
                    <a:pt x="11748" y="28575"/>
                  </a:cubicBezTo>
                  <a:cubicBezTo>
                    <a:pt x="8573" y="24448"/>
                    <a:pt x="6350" y="20003"/>
                    <a:pt x="5715" y="14923"/>
                  </a:cubicBezTo>
                  <a:cubicBezTo>
                    <a:pt x="4445" y="9843"/>
                    <a:pt x="8255" y="4763"/>
                    <a:pt x="13653" y="4763"/>
                  </a:cubicBezTo>
                  <a:close/>
                  <a:moveTo>
                    <a:pt x="13970" y="0"/>
                  </a:moveTo>
                  <a:cubicBezTo>
                    <a:pt x="6033" y="0"/>
                    <a:pt x="0" y="6985"/>
                    <a:pt x="953" y="14923"/>
                  </a:cubicBezTo>
                  <a:cubicBezTo>
                    <a:pt x="1588" y="19685"/>
                    <a:pt x="3175" y="24448"/>
                    <a:pt x="5715" y="28893"/>
                  </a:cubicBezTo>
                  <a:cubicBezTo>
                    <a:pt x="9525" y="34925"/>
                    <a:pt x="15875" y="39370"/>
                    <a:pt x="23178" y="40005"/>
                  </a:cubicBezTo>
                  <a:cubicBezTo>
                    <a:pt x="24060" y="40176"/>
                    <a:pt x="24929" y="40257"/>
                    <a:pt x="25778" y="40257"/>
                  </a:cubicBezTo>
                  <a:cubicBezTo>
                    <a:pt x="34405" y="40257"/>
                    <a:pt x="40962" y="31849"/>
                    <a:pt x="37783" y="23178"/>
                  </a:cubicBezTo>
                  <a:cubicBezTo>
                    <a:pt x="35243" y="13653"/>
                    <a:pt x="28893" y="5715"/>
                    <a:pt x="20003" y="1588"/>
                  </a:cubicBezTo>
                  <a:cubicBezTo>
                    <a:pt x="18098" y="318"/>
                    <a:pt x="16193" y="0"/>
                    <a:pt x="1397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5" name="Google Shape;985;p33"/>
            <p:cNvSpPr/>
            <p:nvPr/>
          </p:nvSpPr>
          <p:spPr>
            <a:xfrm>
              <a:off x="4532300" y="2618225"/>
              <a:ext cx="1031900" cy="842525"/>
            </a:xfrm>
            <a:custGeom>
              <a:avLst/>
              <a:gdLst/>
              <a:ahLst/>
              <a:cxnLst/>
              <a:rect l="l" t="t" r="r" b="b"/>
              <a:pathLst>
                <a:path w="41276" h="33701" extrusionOk="0">
                  <a:moveTo>
                    <a:pt x="20862" y="4721"/>
                  </a:moveTo>
                  <a:cubicBezTo>
                    <a:pt x="25734" y="4721"/>
                    <a:pt x="30339" y="7501"/>
                    <a:pt x="32068" y="12111"/>
                  </a:cubicBezTo>
                  <a:cubicBezTo>
                    <a:pt x="37783" y="22906"/>
                    <a:pt x="31433" y="27669"/>
                    <a:pt x="22861" y="28621"/>
                  </a:cubicBezTo>
                  <a:cubicBezTo>
                    <a:pt x="22571" y="28632"/>
                    <a:pt x="22286" y="28637"/>
                    <a:pt x="22006" y="28637"/>
                  </a:cubicBezTo>
                  <a:cubicBezTo>
                    <a:pt x="14009" y="28637"/>
                    <a:pt x="10032" y="24322"/>
                    <a:pt x="6351" y="19414"/>
                  </a:cubicBezTo>
                  <a:cubicBezTo>
                    <a:pt x="5398" y="17826"/>
                    <a:pt x="5398" y="16239"/>
                    <a:pt x="6351" y="14651"/>
                  </a:cubicBezTo>
                  <a:cubicBezTo>
                    <a:pt x="8256" y="8936"/>
                    <a:pt x="13336" y="5126"/>
                    <a:pt x="19368" y="4809"/>
                  </a:cubicBezTo>
                  <a:cubicBezTo>
                    <a:pt x="19867" y="4750"/>
                    <a:pt x="20366" y="4721"/>
                    <a:pt x="20862" y="4721"/>
                  </a:cubicBezTo>
                  <a:close/>
                  <a:moveTo>
                    <a:pt x="20867" y="1"/>
                  </a:moveTo>
                  <a:cubicBezTo>
                    <a:pt x="13134" y="1"/>
                    <a:pt x="5921" y="4513"/>
                    <a:pt x="2541" y="11794"/>
                  </a:cubicBezTo>
                  <a:cubicBezTo>
                    <a:pt x="1" y="16239"/>
                    <a:pt x="1271" y="21954"/>
                    <a:pt x="5081" y="25129"/>
                  </a:cubicBezTo>
                  <a:cubicBezTo>
                    <a:pt x="6351" y="26399"/>
                    <a:pt x="7621" y="27669"/>
                    <a:pt x="9208" y="28939"/>
                  </a:cubicBezTo>
                  <a:cubicBezTo>
                    <a:pt x="12383" y="32114"/>
                    <a:pt x="16511" y="33701"/>
                    <a:pt x="20956" y="33701"/>
                  </a:cubicBezTo>
                  <a:cubicBezTo>
                    <a:pt x="27941" y="33384"/>
                    <a:pt x="34291" y="31161"/>
                    <a:pt x="37783" y="25129"/>
                  </a:cubicBezTo>
                  <a:cubicBezTo>
                    <a:pt x="41276" y="19096"/>
                    <a:pt x="38101" y="13381"/>
                    <a:pt x="35243" y="7984"/>
                  </a:cubicBezTo>
                  <a:cubicBezTo>
                    <a:pt x="34926" y="7031"/>
                    <a:pt x="33973" y="6079"/>
                    <a:pt x="33338" y="5444"/>
                  </a:cubicBezTo>
                  <a:cubicBezTo>
                    <a:pt x="31433" y="3221"/>
                    <a:pt x="28893" y="1634"/>
                    <a:pt x="26036" y="681"/>
                  </a:cubicBezTo>
                  <a:cubicBezTo>
                    <a:pt x="24311" y="221"/>
                    <a:pt x="22576" y="1"/>
                    <a:pt x="2086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6" name="Google Shape;986;p33"/>
            <p:cNvSpPr/>
            <p:nvPr/>
          </p:nvSpPr>
          <p:spPr>
            <a:xfrm>
              <a:off x="2032000" y="2380225"/>
              <a:ext cx="690575" cy="757925"/>
            </a:xfrm>
            <a:custGeom>
              <a:avLst/>
              <a:gdLst/>
              <a:ahLst/>
              <a:cxnLst/>
              <a:rect l="l" t="t" r="r" b="b"/>
              <a:pathLst>
                <a:path w="27623" h="30317" extrusionOk="0">
                  <a:moveTo>
                    <a:pt x="12214" y="4550"/>
                  </a:moveTo>
                  <a:cubicBezTo>
                    <a:pt x="13675" y="4550"/>
                    <a:pt x="15178" y="5027"/>
                    <a:pt x="16510" y="6074"/>
                  </a:cubicBezTo>
                  <a:cubicBezTo>
                    <a:pt x="20320" y="8296"/>
                    <a:pt x="22543" y="12741"/>
                    <a:pt x="22225" y="17186"/>
                  </a:cubicBezTo>
                  <a:cubicBezTo>
                    <a:pt x="22225" y="19726"/>
                    <a:pt x="20955" y="21949"/>
                    <a:pt x="18415" y="22901"/>
                  </a:cubicBezTo>
                  <a:cubicBezTo>
                    <a:pt x="15296" y="24299"/>
                    <a:pt x="12905" y="25042"/>
                    <a:pt x="11070" y="25042"/>
                  </a:cubicBezTo>
                  <a:cubicBezTo>
                    <a:pt x="7490" y="25042"/>
                    <a:pt x="6027" y="22214"/>
                    <a:pt x="5398" y="15916"/>
                  </a:cubicBezTo>
                  <a:cubicBezTo>
                    <a:pt x="5080" y="14329"/>
                    <a:pt x="5080" y="12741"/>
                    <a:pt x="5398" y="11154"/>
                  </a:cubicBezTo>
                  <a:cubicBezTo>
                    <a:pt x="5620" y="7151"/>
                    <a:pt x="8801" y="4550"/>
                    <a:pt x="12214" y="4550"/>
                  </a:cubicBezTo>
                  <a:close/>
                  <a:moveTo>
                    <a:pt x="12185" y="0"/>
                  </a:moveTo>
                  <a:cubicBezTo>
                    <a:pt x="10858" y="0"/>
                    <a:pt x="9530" y="221"/>
                    <a:pt x="8255" y="676"/>
                  </a:cubicBezTo>
                  <a:cubicBezTo>
                    <a:pt x="3810" y="2264"/>
                    <a:pt x="635" y="6709"/>
                    <a:pt x="318" y="11471"/>
                  </a:cubicBezTo>
                  <a:cubicBezTo>
                    <a:pt x="0" y="12741"/>
                    <a:pt x="0" y="14011"/>
                    <a:pt x="318" y="15281"/>
                  </a:cubicBezTo>
                  <a:cubicBezTo>
                    <a:pt x="1766" y="25832"/>
                    <a:pt x="3888" y="30317"/>
                    <a:pt x="9319" y="30317"/>
                  </a:cubicBezTo>
                  <a:cubicBezTo>
                    <a:pt x="12223" y="30317"/>
                    <a:pt x="16073" y="29034"/>
                    <a:pt x="21273" y="26711"/>
                  </a:cubicBezTo>
                  <a:cubicBezTo>
                    <a:pt x="25083" y="25124"/>
                    <a:pt x="27623" y="21314"/>
                    <a:pt x="26988" y="17186"/>
                  </a:cubicBezTo>
                  <a:cubicBezTo>
                    <a:pt x="27305" y="12106"/>
                    <a:pt x="25083" y="7026"/>
                    <a:pt x="21273" y="3851"/>
                  </a:cubicBezTo>
                  <a:cubicBezTo>
                    <a:pt x="18782" y="1361"/>
                    <a:pt x="15484" y="0"/>
                    <a:pt x="1218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7" name="Google Shape;987;p33"/>
            <p:cNvSpPr/>
            <p:nvPr/>
          </p:nvSpPr>
          <p:spPr>
            <a:xfrm>
              <a:off x="4675825" y="1411900"/>
              <a:ext cx="695750" cy="517250"/>
            </a:xfrm>
            <a:custGeom>
              <a:avLst/>
              <a:gdLst/>
              <a:ahLst/>
              <a:cxnLst/>
              <a:rect l="l" t="t" r="r" b="b"/>
              <a:pathLst>
                <a:path w="27830" h="20690" extrusionOk="0">
                  <a:moveTo>
                    <a:pt x="7814" y="5084"/>
                  </a:moveTo>
                  <a:cubicBezTo>
                    <a:pt x="7949" y="5084"/>
                    <a:pt x="8087" y="5095"/>
                    <a:pt x="8230" y="5119"/>
                  </a:cubicBezTo>
                  <a:cubicBezTo>
                    <a:pt x="12040" y="5754"/>
                    <a:pt x="15850" y="7977"/>
                    <a:pt x="18707" y="11152"/>
                  </a:cubicBezTo>
                  <a:cubicBezTo>
                    <a:pt x="19660" y="11787"/>
                    <a:pt x="20295" y="13374"/>
                    <a:pt x="20612" y="14644"/>
                  </a:cubicBezTo>
                  <a:cubicBezTo>
                    <a:pt x="20295" y="14962"/>
                    <a:pt x="19660" y="15914"/>
                    <a:pt x="19025" y="15914"/>
                  </a:cubicBezTo>
                  <a:cubicBezTo>
                    <a:pt x="14580" y="15597"/>
                    <a:pt x="10135" y="13692"/>
                    <a:pt x="6642" y="10517"/>
                  </a:cubicBezTo>
                  <a:cubicBezTo>
                    <a:pt x="6325" y="9882"/>
                    <a:pt x="6007" y="8929"/>
                    <a:pt x="5690" y="8294"/>
                  </a:cubicBezTo>
                  <a:cubicBezTo>
                    <a:pt x="5102" y="6825"/>
                    <a:pt x="6146" y="5084"/>
                    <a:pt x="7814" y="5084"/>
                  </a:cubicBezTo>
                  <a:close/>
                  <a:moveTo>
                    <a:pt x="6403" y="0"/>
                  </a:moveTo>
                  <a:cubicBezTo>
                    <a:pt x="1050" y="0"/>
                    <a:pt x="0" y="1719"/>
                    <a:pt x="292" y="6389"/>
                  </a:cubicBezTo>
                  <a:cubicBezTo>
                    <a:pt x="292" y="9247"/>
                    <a:pt x="1245" y="11787"/>
                    <a:pt x="3467" y="13692"/>
                  </a:cubicBezTo>
                  <a:cubicBezTo>
                    <a:pt x="7595" y="18137"/>
                    <a:pt x="13627" y="20677"/>
                    <a:pt x="19660" y="20677"/>
                  </a:cubicBezTo>
                  <a:cubicBezTo>
                    <a:pt x="19795" y="20685"/>
                    <a:pt x="19930" y="20689"/>
                    <a:pt x="20063" y="20689"/>
                  </a:cubicBezTo>
                  <a:cubicBezTo>
                    <a:pt x="24905" y="20689"/>
                    <a:pt x="27830" y="15169"/>
                    <a:pt x="24740" y="11152"/>
                  </a:cubicBezTo>
                  <a:cubicBezTo>
                    <a:pt x="20930" y="5119"/>
                    <a:pt x="14897" y="1309"/>
                    <a:pt x="7912" y="39"/>
                  </a:cubicBezTo>
                  <a:cubicBezTo>
                    <a:pt x="7374" y="13"/>
                    <a:pt x="6872" y="0"/>
                    <a:pt x="640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8" name="Google Shape;988;p33"/>
            <p:cNvSpPr/>
            <p:nvPr/>
          </p:nvSpPr>
          <p:spPr>
            <a:xfrm>
              <a:off x="3985100" y="4237100"/>
              <a:ext cx="547225" cy="422225"/>
            </a:xfrm>
            <a:custGeom>
              <a:avLst/>
              <a:gdLst/>
              <a:ahLst/>
              <a:cxnLst/>
              <a:rect l="l" t="t" r="r" b="b"/>
              <a:pathLst>
                <a:path w="21889" h="16889" extrusionOk="0">
                  <a:moveTo>
                    <a:pt x="10740" y="4379"/>
                  </a:moveTo>
                  <a:cubicBezTo>
                    <a:pt x="12325" y="4379"/>
                    <a:pt x="13888" y="4951"/>
                    <a:pt x="15221" y="6094"/>
                  </a:cubicBezTo>
                  <a:cubicBezTo>
                    <a:pt x="15539" y="6094"/>
                    <a:pt x="15539" y="6411"/>
                    <a:pt x="15539" y="6729"/>
                  </a:cubicBezTo>
                  <a:cubicBezTo>
                    <a:pt x="15539" y="7046"/>
                    <a:pt x="15539" y="7999"/>
                    <a:pt x="15221" y="7999"/>
                  </a:cubicBezTo>
                  <a:cubicBezTo>
                    <a:pt x="12681" y="9586"/>
                    <a:pt x="10141" y="11174"/>
                    <a:pt x="7284" y="12444"/>
                  </a:cubicBezTo>
                  <a:cubicBezTo>
                    <a:pt x="7075" y="12583"/>
                    <a:pt x="6866" y="12646"/>
                    <a:pt x="6667" y="12646"/>
                  </a:cubicBezTo>
                  <a:cubicBezTo>
                    <a:pt x="5959" y="12646"/>
                    <a:pt x="5379" y="11848"/>
                    <a:pt x="5379" y="10856"/>
                  </a:cubicBezTo>
                  <a:cubicBezTo>
                    <a:pt x="4744" y="8634"/>
                    <a:pt x="5696" y="6411"/>
                    <a:pt x="7601" y="5141"/>
                  </a:cubicBezTo>
                  <a:cubicBezTo>
                    <a:pt x="8617" y="4633"/>
                    <a:pt x="9684" y="4379"/>
                    <a:pt x="10740" y="4379"/>
                  </a:cubicBezTo>
                  <a:close/>
                  <a:moveTo>
                    <a:pt x="11882" y="0"/>
                  </a:moveTo>
                  <a:cubicBezTo>
                    <a:pt x="11514" y="0"/>
                    <a:pt x="11145" y="20"/>
                    <a:pt x="10776" y="61"/>
                  </a:cubicBezTo>
                  <a:cubicBezTo>
                    <a:pt x="10431" y="23"/>
                    <a:pt x="10089" y="4"/>
                    <a:pt x="9750" y="4"/>
                  </a:cubicBezTo>
                  <a:cubicBezTo>
                    <a:pt x="4468" y="4"/>
                    <a:pt x="0" y="4533"/>
                    <a:pt x="299" y="9904"/>
                  </a:cubicBezTo>
                  <a:cubicBezTo>
                    <a:pt x="299" y="11809"/>
                    <a:pt x="934" y="13714"/>
                    <a:pt x="2204" y="15301"/>
                  </a:cubicBezTo>
                  <a:cubicBezTo>
                    <a:pt x="2839" y="16254"/>
                    <a:pt x="3791" y="16571"/>
                    <a:pt x="5061" y="16889"/>
                  </a:cubicBezTo>
                  <a:cubicBezTo>
                    <a:pt x="10459" y="16571"/>
                    <a:pt x="15856" y="14349"/>
                    <a:pt x="19666" y="10221"/>
                  </a:cubicBezTo>
                  <a:cubicBezTo>
                    <a:pt x="21889" y="7999"/>
                    <a:pt x="21254" y="4189"/>
                    <a:pt x="18714" y="2284"/>
                  </a:cubicBezTo>
                  <a:cubicBezTo>
                    <a:pt x="16778" y="901"/>
                    <a:pt x="14361" y="0"/>
                    <a:pt x="1188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3"/>
            <p:cNvSpPr/>
            <p:nvPr/>
          </p:nvSpPr>
          <p:spPr>
            <a:xfrm>
              <a:off x="3516750" y="1793100"/>
              <a:ext cx="317075" cy="345225"/>
            </a:xfrm>
            <a:custGeom>
              <a:avLst/>
              <a:gdLst/>
              <a:ahLst/>
              <a:cxnLst/>
              <a:rect l="l" t="t" r="r" b="b"/>
              <a:pathLst>
                <a:path w="12683" h="13809" extrusionOk="0">
                  <a:moveTo>
                    <a:pt x="6015" y="4794"/>
                  </a:moveTo>
                  <a:cubicBezTo>
                    <a:pt x="6650" y="5111"/>
                    <a:pt x="7285" y="6064"/>
                    <a:pt x="6968" y="6699"/>
                  </a:cubicBezTo>
                  <a:cubicBezTo>
                    <a:pt x="6771" y="7091"/>
                    <a:pt x="6575" y="7362"/>
                    <a:pt x="6379" y="7362"/>
                  </a:cubicBezTo>
                  <a:cubicBezTo>
                    <a:pt x="6258" y="7362"/>
                    <a:pt x="6136" y="7259"/>
                    <a:pt x="6015" y="7016"/>
                  </a:cubicBezTo>
                  <a:cubicBezTo>
                    <a:pt x="5380" y="6699"/>
                    <a:pt x="5380" y="6381"/>
                    <a:pt x="5063" y="5746"/>
                  </a:cubicBezTo>
                  <a:cubicBezTo>
                    <a:pt x="5063" y="5429"/>
                    <a:pt x="5698" y="5111"/>
                    <a:pt x="6015" y="4794"/>
                  </a:cubicBezTo>
                  <a:close/>
                  <a:moveTo>
                    <a:pt x="5668" y="1"/>
                  </a:moveTo>
                  <a:cubicBezTo>
                    <a:pt x="5468" y="1"/>
                    <a:pt x="5266" y="11"/>
                    <a:pt x="5063" y="31"/>
                  </a:cubicBezTo>
                  <a:cubicBezTo>
                    <a:pt x="4900" y="13"/>
                    <a:pt x="4740" y="4"/>
                    <a:pt x="4582" y="4"/>
                  </a:cubicBezTo>
                  <a:cubicBezTo>
                    <a:pt x="1961" y="4"/>
                    <a:pt x="1" y="2434"/>
                    <a:pt x="300" y="5429"/>
                  </a:cubicBezTo>
                  <a:cubicBezTo>
                    <a:pt x="618" y="8286"/>
                    <a:pt x="2205" y="11144"/>
                    <a:pt x="4428" y="13049"/>
                  </a:cubicBezTo>
                  <a:cubicBezTo>
                    <a:pt x="5125" y="13513"/>
                    <a:pt x="5822" y="13808"/>
                    <a:pt x="6644" y="13808"/>
                  </a:cubicBezTo>
                  <a:cubicBezTo>
                    <a:pt x="6945" y="13808"/>
                    <a:pt x="7262" y="13769"/>
                    <a:pt x="7603" y="13684"/>
                  </a:cubicBezTo>
                  <a:cubicBezTo>
                    <a:pt x="10778" y="12096"/>
                    <a:pt x="12683" y="8286"/>
                    <a:pt x="12048" y="4794"/>
                  </a:cubicBezTo>
                  <a:cubicBezTo>
                    <a:pt x="11156" y="2119"/>
                    <a:pt x="8596" y="1"/>
                    <a:pt x="566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0" name="Google Shape;990;p33"/>
          <p:cNvGrpSpPr/>
          <p:nvPr/>
        </p:nvGrpSpPr>
        <p:grpSpPr>
          <a:xfrm flipH="1">
            <a:off x="11241033" y="206454"/>
            <a:ext cx="1185540" cy="1575797"/>
            <a:chOff x="1806625" y="239525"/>
            <a:chExt cx="3845825" cy="5111800"/>
          </a:xfrm>
        </p:grpSpPr>
        <p:sp>
          <p:nvSpPr>
            <p:cNvPr id="991" name="Google Shape;991;p33"/>
            <p:cNvSpPr/>
            <p:nvPr/>
          </p:nvSpPr>
          <p:spPr>
            <a:xfrm>
              <a:off x="2056350" y="629625"/>
              <a:ext cx="3274225" cy="4436575"/>
            </a:xfrm>
            <a:custGeom>
              <a:avLst/>
              <a:gdLst/>
              <a:ahLst/>
              <a:cxnLst/>
              <a:rect l="l" t="t" r="r" b="b"/>
              <a:pathLst>
                <a:path w="130969" h="177463" extrusionOk="0">
                  <a:moveTo>
                    <a:pt x="0" y="14529"/>
                  </a:moveTo>
                  <a:lnTo>
                    <a:pt x="2664" y="18525"/>
                  </a:lnTo>
                  <a:cubicBezTo>
                    <a:pt x="2664" y="18396"/>
                    <a:pt x="2666" y="18267"/>
                    <a:pt x="2669" y="18139"/>
                  </a:cubicBezTo>
                  <a:lnTo>
                    <a:pt x="2669" y="18139"/>
                  </a:lnTo>
                  <a:cubicBezTo>
                    <a:pt x="1783" y="16934"/>
                    <a:pt x="893" y="15730"/>
                    <a:pt x="0" y="14529"/>
                  </a:cubicBezTo>
                  <a:close/>
                  <a:moveTo>
                    <a:pt x="23940" y="0"/>
                  </a:moveTo>
                  <a:cubicBezTo>
                    <a:pt x="13562" y="0"/>
                    <a:pt x="2926" y="7701"/>
                    <a:pt x="2669" y="18139"/>
                  </a:cubicBezTo>
                  <a:lnTo>
                    <a:pt x="2669" y="18139"/>
                  </a:lnTo>
                  <a:cubicBezTo>
                    <a:pt x="33065" y="59483"/>
                    <a:pt x="59473" y="103336"/>
                    <a:pt x="81689" y="149494"/>
                  </a:cubicBezTo>
                  <a:cubicBezTo>
                    <a:pt x="84797" y="156819"/>
                    <a:pt x="89014" y="163479"/>
                    <a:pt x="94120" y="169472"/>
                  </a:cubicBezTo>
                  <a:cubicBezTo>
                    <a:pt x="98727" y="174079"/>
                    <a:pt x="104864" y="177463"/>
                    <a:pt x="111261" y="177463"/>
                  </a:cubicBezTo>
                  <a:cubicBezTo>
                    <a:pt x="112569" y="177463"/>
                    <a:pt x="113889" y="177321"/>
                    <a:pt x="115208" y="177019"/>
                  </a:cubicBezTo>
                  <a:cubicBezTo>
                    <a:pt x="124753" y="174800"/>
                    <a:pt x="130747" y="164589"/>
                    <a:pt x="130969" y="154821"/>
                  </a:cubicBezTo>
                  <a:cubicBezTo>
                    <a:pt x="130969" y="145054"/>
                    <a:pt x="126529" y="135731"/>
                    <a:pt x="121423" y="127518"/>
                  </a:cubicBezTo>
                  <a:cubicBezTo>
                    <a:pt x="104775" y="100214"/>
                    <a:pt x="80357" y="78016"/>
                    <a:pt x="66594" y="49158"/>
                  </a:cubicBezTo>
                  <a:cubicBezTo>
                    <a:pt x="61711" y="39169"/>
                    <a:pt x="58159" y="28514"/>
                    <a:pt x="52166" y="18969"/>
                  </a:cubicBezTo>
                  <a:cubicBezTo>
                    <a:pt x="46394" y="9646"/>
                    <a:pt x="37071" y="1433"/>
                    <a:pt x="25972" y="101"/>
                  </a:cubicBezTo>
                  <a:cubicBezTo>
                    <a:pt x="25298" y="33"/>
                    <a:pt x="24619" y="0"/>
                    <a:pt x="239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3"/>
            <p:cNvSpPr/>
            <p:nvPr/>
          </p:nvSpPr>
          <p:spPr>
            <a:xfrm>
              <a:off x="1806625" y="239525"/>
              <a:ext cx="3845825" cy="5111800"/>
            </a:xfrm>
            <a:custGeom>
              <a:avLst/>
              <a:gdLst/>
              <a:ahLst/>
              <a:cxnLst/>
              <a:rect l="l" t="t" r="r" b="b"/>
              <a:pathLst>
                <a:path w="153833" h="204472" extrusionOk="0">
                  <a:moveTo>
                    <a:pt x="44492" y="3709"/>
                  </a:moveTo>
                  <a:cubicBezTo>
                    <a:pt x="44970" y="3709"/>
                    <a:pt x="45441" y="3954"/>
                    <a:pt x="45728" y="4384"/>
                  </a:cubicBezTo>
                  <a:cubicBezTo>
                    <a:pt x="46394" y="5272"/>
                    <a:pt x="47060" y="6159"/>
                    <a:pt x="47726" y="7269"/>
                  </a:cubicBezTo>
                  <a:cubicBezTo>
                    <a:pt x="48614" y="9045"/>
                    <a:pt x="48614" y="9489"/>
                    <a:pt x="47060" y="10377"/>
                  </a:cubicBezTo>
                  <a:cubicBezTo>
                    <a:pt x="43286" y="12597"/>
                    <a:pt x="39735" y="14595"/>
                    <a:pt x="35961" y="16815"/>
                  </a:cubicBezTo>
                  <a:cubicBezTo>
                    <a:pt x="32853" y="18812"/>
                    <a:pt x="29745" y="20588"/>
                    <a:pt x="26638" y="22586"/>
                  </a:cubicBezTo>
                  <a:cubicBezTo>
                    <a:pt x="25972" y="23030"/>
                    <a:pt x="25306" y="23474"/>
                    <a:pt x="25084" y="24140"/>
                  </a:cubicBezTo>
                  <a:cubicBezTo>
                    <a:pt x="24862" y="24584"/>
                    <a:pt x="24862" y="25250"/>
                    <a:pt x="25306" y="25694"/>
                  </a:cubicBezTo>
                  <a:cubicBezTo>
                    <a:pt x="25528" y="25916"/>
                    <a:pt x="25972" y="26138"/>
                    <a:pt x="26194" y="26138"/>
                  </a:cubicBezTo>
                  <a:cubicBezTo>
                    <a:pt x="27748" y="25694"/>
                    <a:pt x="29080" y="25028"/>
                    <a:pt x="30411" y="24140"/>
                  </a:cubicBezTo>
                  <a:cubicBezTo>
                    <a:pt x="36405" y="20588"/>
                    <a:pt x="42398" y="17037"/>
                    <a:pt x="48392" y="13485"/>
                  </a:cubicBezTo>
                  <a:cubicBezTo>
                    <a:pt x="48758" y="13118"/>
                    <a:pt x="49260" y="12953"/>
                    <a:pt x="49784" y="12953"/>
                  </a:cubicBezTo>
                  <a:cubicBezTo>
                    <a:pt x="50213" y="12953"/>
                    <a:pt x="50656" y="13063"/>
                    <a:pt x="51056" y="13263"/>
                  </a:cubicBezTo>
                  <a:cubicBezTo>
                    <a:pt x="52609" y="14151"/>
                    <a:pt x="52831" y="16149"/>
                    <a:pt x="51500" y="17037"/>
                  </a:cubicBezTo>
                  <a:cubicBezTo>
                    <a:pt x="50168" y="18146"/>
                    <a:pt x="48392" y="19256"/>
                    <a:pt x="47282" y="19922"/>
                  </a:cubicBezTo>
                  <a:cubicBezTo>
                    <a:pt x="46172" y="20810"/>
                    <a:pt x="45062" y="21476"/>
                    <a:pt x="43952" y="22364"/>
                  </a:cubicBezTo>
                  <a:cubicBezTo>
                    <a:pt x="42176" y="23696"/>
                    <a:pt x="41288" y="24584"/>
                    <a:pt x="42620" y="25472"/>
                  </a:cubicBezTo>
                  <a:cubicBezTo>
                    <a:pt x="43001" y="25853"/>
                    <a:pt x="43356" y="25998"/>
                    <a:pt x="43703" y="25998"/>
                  </a:cubicBezTo>
                  <a:cubicBezTo>
                    <a:pt x="44366" y="25998"/>
                    <a:pt x="44999" y="25465"/>
                    <a:pt x="45728" y="25028"/>
                  </a:cubicBezTo>
                  <a:cubicBezTo>
                    <a:pt x="47504" y="23918"/>
                    <a:pt x="49502" y="22586"/>
                    <a:pt x="51500" y="21254"/>
                  </a:cubicBezTo>
                  <a:cubicBezTo>
                    <a:pt x="52165" y="20588"/>
                    <a:pt x="53053" y="20144"/>
                    <a:pt x="53941" y="19700"/>
                  </a:cubicBezTo>
                  <a:cubicBezTo>
                    <a:pt x="54052" y="19645"/>
                    <a:pt x="54177" y="19617"/>
                    <a:pt x="54306" y="19617"/>
                  </a:cubicBezTo>
                  <a:cubicBezTo>
                    <a:pt x="54691" y="19617"/>
                    <a:pt x="55107" y="19867"/>
                    <a:pt x="55273" y="20366"/>
                  </a:cubicBezTo>
                  <a:cubicBezTo>
                    <a:pt x="55717" y="20810"/>
                    <a:pt x="55495" y="21476"/>
                    <a:pt x="55051" y="21920"/>
                  </a:cubicBezTo>
                  <a:cubicBezTo>
                    <a:pt x="52831" y="23474"/>
                    <a:pt x="50612" y="25028"/>
                    <a:pt x="48392" y="26582"/>
                  </a:cubicBezTo>
                  <a:cubicBezTo>
                    <a:pt x="45506" y="28580"/>
                    <a:pt x="44618" y="30133"/>
                    <a:pt x="45728" y="30799"/>
                  </a:cubicBezTo>
                  <a:cubicBezTo>
                    <a:pt x="46159" y="31069"/>
                    <a:pt x="46564" y="31181"/>
                    <a:pt x="46949" y="31181"/>
                  </a:cubicBezTo>
                  <a:cubicBezTo>
                    <a:pt x="48150" y="31181"/>
                    <a:pt x="49159" y="30086"/>
                    <a:pt x="50168" y="29245"/>
                  </a:cubicBezTo>
                  <a:lnTo>
                    <a:pt x="57049" y="25028"/>
                  </a:lnTo>
                  <a:cubicBezTo>
                    <a:pt x="57285" y="24871"/>
                    <a:pt x="57493" y="24797"/>
                    <a:pt x="57673" y="24797"/>
                  </a:cubicBezTo>
                  <a:cubicBezTo>
                    <a:pt x="58002" y="24797"/>
                    <a:pt x="58238" y="25042"/>
                    <a:pt x="58381" y="25472"/>
                  </a:cubicBezTo>
                  <a:cubicBezTo>
                    <a:pt x="58825" y="26138"/>
                    <a:pt x="59269" y="27026"/>
                    <a:pt x="58381" y="27470"/>
                  </a:cubicBezTo>
                  <a:cubicBezTo>
                    <a:pt x="57049" y="28580"/>
                    <a:pt x="55495" y="29245"/>
                    <a:pt x="54163" y="30355"/>
                  </a:cubicBezTo>
                  <a:cubicBezTo>
                    <a:pt x="51944" y="31465"/>
                    <a:pt x="49724" y="32797"/>
                    <a:pt x="47726" y="34129"/>
                  </a:cubicBezTo>
                  <a:cubicBezTo>
                    <a:pt x="47060" y="34573"/>
                    <a:pt x="46838" y="35683"/>
                    <a:pt x="47504" y="36127"/>
                  </a:cubicBezTo>
                  <a:cubicBezTo>
                    <a:pt x="47948" y="36571"/>
                    <a:pt x="48392" y="36793"/>
                    <a:pt x="49058" y="36793"/>
                  </a:cubicBezTo>
                  <a:cubicBezTo>
                    <a:pt x="50168" y="36127"/>
                    <a:pt x="51500" y="35683"/>
                    <a:pt x="52609" y="35017"/>
                  </a:cubicBezTo>
                  <a:cubicBezTo>
                    <a:pt x="55051" y="33685"/>
                    <a:pt x="57271" y="32353"/>
                    <a:pt x="59713" y="31021"/>
                  </a:cubicBezTo>
                  <a:cubicBezTo>
                    <a:pt x="60009" y="30873"/>
                    <a:pt x="60329" y="30799"/>
                    <a:pt x="60642" y="30799"/>
                  </a:cubicBezTo>
                  <a:cubicBezTo>
                    <a:pt x="61267" y="30799"/>
                    <a:pt x="61859" y="31095"/>
                    <a:pt x="62155" y="31687"/>
                  </a:cubicBezTo>
                  <a:cubicBezTo>
                    <a:pt x="62599" y="32353"/>
                    <a:pt x="63043" y="33241"/>
                    <a:pt x="62377" y="33685"/>
                  </a:cubicBezTo>
                  <a:cubicBezTo>
                    <a:pt x="61267" y="34795"/>
                    <a:pt x="59935" y="35683"/>
                    <a:pt x="58603" y="36571"/>
                  </a:cubicBezTo>
                  <a:cubicBezTo>
                    <a:pt x="53275" y="39901"/>
                    <a:pt x="47726" y="43008"/>
                    <a:pt x="42176" y="46338"/>
                  </a:cubicBezTo>
                  <a:cubicBezTo>
                    <a:pt x="41066" y="47226"/>
                    <a:pt x="39957" y="47892"/>
                    <a:pt x="39069" y="48780"/>
                  </a:cubicBezTo>
                  <a:cubicBezTo>
                    <a:pt x="38625" y="49224"/>
                    <a:pt x="38625" y="49890"/>
                    <a:pt x="39069" y="50334"/>
                  </a:cubicBezTo>
                  <a:cubicBezTo>
                    <a:pt x="39250" y="50696"/>
                    <a:pt x="39579" y="51059"/>
                    <a:pt x="40056" y="51059"/>
                  </a:cubicBezTo>
                  <a:cubicBezTo>
                    <a:pt x="40164" y="51059"/>
                    <a:pt x="40278" y="51040"/>
                    <a:pt x="40401" y="51000"/>
                  </a:cubicBezTo>
                  <a:cubicBezTo>
                    <a:pt x="41510" y="50556"/>
                    <a:pt x="42620" y="50112"/>
                    <a:pt x="43508" y="49668"/>
                  </a:cubicBezTo>
                  <a:cubicBezTo>
                    <a:pt x="48836" y="46560"/>
                    <a:pt x="54163" y="43230"/>
                    <a:pt x="59269" y="40123"/>
                  </a:cubicBezTo>
                  <a:cubicBezTo>
                    <a:pt x="60601" y="39235"/>
                    <a:pt x="61933" y="38347"/>
                    <a:pt x="63265" y="37681"/>
                  </a:cubicBezTo>
                  <a:cubicBezTo>
                    <a:pt x="63672" y="37355"/>
                    <a:pt x="64109" y="37208"/>
                    <a:pt x="64532" y="37208"/>
                  </a:cubicBezTo>
                  <a:cubicBezTo>
                    <a:pt x="65262" y="37208"/>
                    <a:pt x="65951" y="37644"/>
                    <a:pt x="66372" y="38347"/>
                  </a:cubicBezTo>
                  <a:cubicBezTo>
                    <a:pt x="67482" y="39679"/>
                    <a:pt x="68370" y="41454"/>
                    <a:pt x="68592" y="43452"/>
                  </a:cubicBezTo>
                  <a:lnTo>
                    <a:pt x="68592" y="43008"/>
                  </a:lnTo>
                  <a:cubicBezTo>
                    <a:pt x="69924" y="45006"/>
                    <a:pt x="70146" y="45672"/>
                    <a:pt x="69036" y="46338"/>
                  </a:cubicBezTo>
                  <a:cubicBezTo>
                    <a:pt x="66372" y="48114"/>
                    <a:pt x="63708" y="49668"/>
                    <a:pt x="61267" y="51444"/>
                  </a:cubicBezTo>
                  <a:cubicBezTo>
                    <a:pt x="59269" y="52775"/>
                    <a:pt x="58603" y="54329"/>
                    <a:pt x="59491" y="54995"/>
                  </a:cubicBezTo>
                  <a:cubicBezTo>
                    <a:pt x="59858" y="55301"/>
                    <a:pt x="60208" y="55422"/>
                    <a:pt x="60546" y="55422"/>
                  </a:cubicBezTo>
                  <a:cubicBezTo>
                    <a:pt x="61435" y="55422"/>
                    <a:pt x="62239" y="54590"/>
                    <a:pt x="63043" y="54107"/>
                  </a:cubicBezTo>
                  <a:cubicBezTo>
                    <a:pt x="65262" y="52775"/>
                    <a:pt x="67704" y="51222"/>
                    <a:pt x="69924" y="49890"/>
                  </a:cubicBezTo>
                  <a:cubicBezTo>
                    <a:pt x="70590" y="49668"/>
                    <a:pt x="71256" y="49446"/>
                    <a:pt x="72144" y="49224"/>
                  </a:cubicBezTo>
                  <a:cubicBezTo>
                    <a:pt x="72144" y="49224"/>
                    <a:pt x="72144" y="49224"/>
                    <a:pt x="72588" y="49668"/>
                  </a:cubicBezTo>
                  <a:cubicBezTo>
                    <a:pt x="72810" y="49890"/>
                    <a:pt x="72810" y="50556"/>
                    <a:pt x="72810" y="50556"/>
                  </a:cubicBezTo>
                  <a:cubicBezTo>
                    <a:pt x="72144" y="51444"/>
                    <a:pt x="71478" y="52110"/>
                    <a:pt x="70812" y="52553"/>
                  </a:cubicBezTo>
                  <a:cubicBezTo>
                    <a:pt x="68592" y="54107"/>
                    <a:pt x="66150" y="55439"/>
                    <a:pt x="63930" y="56993"/>
                  </a:cubicBezTo>
                  <a:cubicBezTo>
                    <a:pt x="63265" y="57437"/>
                    <a:pt x="62821" y="57881"/>
                    <a:pt x="62155" y="58547"/>
                  </a:cubicBezTo>
                  <a:cubicBezTo>
                    <a:pt x="61711" y="58991"/>
                    <a:pt x="61711" y="60101"/>
                    <a:pt x="62377" y="60545"/>
                  </a:cubicBezTo>
                  <a:cubicBezTo>
                    <a:pt x="62691" y="60702"/>
                    <a:pt x="63115" y="60859"/>
                    <a:pt x="63494" y="60859"/>
                  </a:cubicBezTo>
                  <a:cubicBezTo>
                    <a:pt x="63651" y="60859"/>
                    <a:pt x="63800" y="60832"/>
                    <a:pt x="63930" y="60767"/>
                  </a:cubicBezTo>
                  <a:cubicBezTo>
                    <a:pt x="66372" y="59213"/>
                    <a:pt x="68814" y="57659"/>
                    <a:pt x="71256" y="56105"/>
                  </a:cubicBezTo>
                  <a:cubicBezTo>
                    <a:pt x="72810" y="55439"/>
                    <a:pt x="73920" y="54773"/>
                    <a:pt x="75473" y="53885"/>
                  </a:cubicBezTo>
                  <a:cubicBezTo>
                    <a:pt x="75917" y="54773"/>
                    <a:pt x="76583" y="55217"/>
                    <a:pt x="76805" y="55883"/>
                  </a:cubicBezTo>
                  <a:cubicBezTo>
                    <a:pt x="77693" y="56771"/>
                    <a:pt x="77249" y="58325"/>
                    <a:pt x="76139" y="58769"/>
                  </a:cubicBezTo>
                  <a:cubicBezTo>
                    <a:pt x="70590" y="61655"/>
                    <a:pt x="65262" y="64540"/>
                    <a:pt x="59935" y="67648"/>
                  </a:cubicBezTo>
                  <a:cubicBezTo>
                    <a:pt x="58381" y="68092"/>
                    <a:pt x="57049" y="69202"/>
                    <a:pt x="56161" y="70312"/>
                  </a:cubicBezTo>
                  <a:cubicBezTo>
                    <a:pt x="55717" y="70756"/>
                    <a:pt x="55717" y="71422"/>
                    <a:pt x="56161" y="71866"/>
                  </a:cubicBezTo>
                  <a:cubicBezTo>
                    <a:pt x="56324" y="72191"/>
                    <a:pt x="56724" y="72397"/>
                    <a:pt x="57188" y="72397"/>
                  </a:cubicBezTo>
                  <a:cubicBezTo>
                    <a:pt x="57358" y="72397"/>
                    <a:pt x="57537" y="72369"/>
                    <a:pt x="57715" y="72310"/>
                  </a:cubicBezTo>
                  <a:cubicBezTo>
                    <a:pt x="58603" y="71866"/>
                    <a:pt x="59713" y="71422"/>
                    <a:pt x="60823" y="70978"/>
                  </a:cubicBezTo>
                  <a:cubicBezTo>
                    <a:pt x="65928" y="68092"/>
                    <a:pt x="71256" y="65206"/>
                    <a:pt x="76583" y="62321"/>
                  </a:cubicBezTo>
                  <a:cubicBezTo>
                    <a:pt x="77483" y="61821"/>
                    <a:pt x="78293" y="61591"/>
                    <a:pt x="78952" y="61591"/>
                  </a:cubicBezTo>
                  <a:cubicBezTo>
                    <a:pt x="79756" y="61591"/>
                    <a:pt x="80335" y="61933"/>
                    <a:pt x="80579" y="62543"/>
                  </a:cubicBezTo>
                  <a:cubicBezTo>
                    <a:pt x="81245" y="64318"/>
                    <a:pt x="79469" y="64762"/>
                    <a:pt x="78359" y="65428"/>
                  </a:cubicBezTo>
                  <a:cubicBezTo>
                    <a:pt x="76805" y="66538"/>
                    <a:pt x="75029" y="67426"/>
                    <a:pt x="73476" y="68536"/>
                  </a:cubicBezTo>
                  <a:cubicBezTo>
                    <a:pt x="72588" y="68980"/>
                    <a:pt x="71922" y="69646"/>
                    <a:pt x="71256" y="70312"/>
                  </a:cubicBezTo>
                  <a:cubicBezTo>
                    <a:pt x="70812" y="70756"/>
                    <a:pt x="70146" y="71644"/>
                    <a:pt x="71034" y="72310"/>
                  </a:cubicBezTo>
                  <a:cubicBezTo>
                    <a:pt x="71278" y="72676"/>
                    <a:pt x="71657" y="72841"/>
                    <a:pt x="72060" y="72841"/>
                  </a:cubicBezTo>
                  <a:cubicBezTo>
                    <a:pt x="72388" y="72841"/>
                    <a:pt x="72732" y="72731"/>
                    <a:pt x="73032" y="72532"/>
                  </a:cubicBezTo>
                  <a:cubicBezTo>
                    <a:pt x="74807" y="71866"/>
                    <a:pt x="76361" y="70756"/>
                    <a:pt x="78137" y="69868"/>
                  </a:cubicBezTo>
                  <a:cubicBezTo>
                    <a:pt x="78803" y="69202"/>
                    <a:pt x="79913" y="68758"/>
                    <a:pt x="80579" y="68314"/>
                  </a:cubicBezTo>
                  <a:cubicBezTo>
                    <a:pt x="81185" y="68011"/>
                    <a:pt x="81688" y="67293"/>
                    <a:pt x="82229" y="67293"/>
                  </a:cubicBezTo>
                  <a:cubicBezTo>
                    <a:pt x="82480" y="67293"/>
                    <a:pt x="82739" y="67448"/>
                    <a:pt x="83021" y="67870"/>
                  </a:cubicBezTo>
                  <a:cubicBezTo>
                    <a:pt x="83909" y="69202"/>
                    <a:pt x="82355" y="69646"/>
                    <a:pt x="81467" y="70312"/>
                  </a:cubicBezTo>
                  <a:lnTo>
                    <a:pt x="75029" y="74308"/>
                  </a:lnTo>
                  <a:cubicBezTo>
                    <a:pt x="74364" y="74752"/>
                    <a:pt x="73920" y="75196"/>
                    <a:pt x="73254" y="75861"/>
                  </a:cubicBezTo>
                  <a:cubicBezTo>
                    <a:pt x="73032" y="76305"/>
                    <a:pt x="72810" y="76749"/>
                    <a:pt x="73032" y="77415"/>
                  </a:cubicBezTo>
                  <a:cubicBezTo>
                    <a:pt x="73192" y="77895"/>
                    <a:pt x="73698" y="78260"/>
                    <a:pt x="74217" y="78260"/>
                  </a:cubicBezTo>
                  <a:cubicBezTo>
                    <a:pt x="74418" y="78260"/>
                    <a:pt x="74622" y="78205"/>
                    <a:pt x="74807" y="78081"/>
                  </a:cubicBezTo>
                  <a:cubicBezTo>
                    <a:pt x="76361" y="77415"/>
                    <a:pt x="77915" y="76527"/>
                    <a:pt x="79469" y="75640"/>
                  </a:cubicBezTo>
                  <a:cubicBezTo>
                    <a:pt x="81467" y="74308"/>
                    <a:pt x="83243" y="73198"/>
                    <a:pt x="85463" y="72088"/>
                  </a:cubicBezTo>
                  <a:cubicBezTo>
                    <a:pt x="85685" y="72088"/>
                    <a:pt x="86572" y="72532"/>
                    <a:pt x="86794" y="72976"/>
                  </a:cubicBezTo>
                  <a:cubicBezTo>
                    <a:pt x="87016" y="73420"/>
                    <a:pt x="86794" y="74308"/>
                    <a:pt x="86572" y="74530"/>
                  </a:cubicBezTo>
                  <a:cubicBezTo>
                    <a:pt x="84797" y="75640"/>
                    <a:pt x="82799" y="76527"/>
                    <a:pt x="81467" y="77415"/>
                  </a:cubicBezTo>
                  <a:cubicBezTo>
                    <a:pt x="80135" y="78303"/>
                    <a:pt x="78359" y="78747"/>
                    <a:pt x="77249" y="80301"/>
                  </a:cubicBezTo>
                  <a:cubicBezTo>
                    <a:pt x="76805" y="80745"/>
                    <a:pt x="76805" y="81411"/>
                    <a:pt x="77249" y="81855"/>
                  </a:cubicBezTo>
                  <a:cubicBezTo>
                    <a:pt x="77416" y="82354"/>
                    <a:pt x="77832" y="82604"/>
                    <a:pt x="78311" y="82604"/>
                  </a:cubicBezTo>
                  <a:cubicBezTo>
                    <a:pt x="78470" y="82604"/>
                    <a:pt x="78637" y="82576"/>
                    <a:pt x="78803" y="82521"/>
                  </a:cubicBezTo>
                  <a:cubicBezTo>
                    <a:pt x="80135" y="81855"/>
                    <a:pt x="81467" y="81189"/>
                    <a:pt x="82799" y="80523"/>
                  </a:cubicBezTo>
                  <a:cubicBezTo>
                    <a:pt x="84797" y="79413"/>
                    <a:pt x="86572" y="78525"/>
                    <a:pt x="88570" y="77637"/>
                  </a:cubicBezTo>
                  <a:cubicBezTo>
                    <a:pt x="88736" y="77554"/>
                    <a:pt x="88895" y="77518"/>
                    <a:pt x="89044" y="77518"/>
                  </a:cubicBezTo>
                  <a:cubicBezTo>
                    <a:pt x="89692" y="77518"/>
                    <a:pt x="90166" y="78206"/>
                    <a:pt x="90346" y="78747"/>
                  </a:cubicBezTo>
                  <a:cubicBezTo>
                    <a:pt x="90568" y="79413"/>
                    <a:pt x="90346" y="79857"/>
                    <a:pt x="89902" y="80301"/>
                  </a:cubicBezTo>
                  <a:cubicBezTo>
                    <a:pt x="86794" y="82299"/>
                    <a:pt x="83465" y="84075"/>
                    <a:pt x="80579" y="85851"/>
                  </a:cubicBezTo>
                  <a:cubicBezTo>
                    <a:pt x="77471" y="87626"/>
                    <a:pt x="74586" y="89402"/>
                    <a:pt x="71478" y="91178"/>
                  </a:cubicBezTo>
                  <a:cubicBezTo>
                    <a:pt x="70812" y="91622"/>
                    <a:pt x="70590" y="92510"/>
                    <a:pt x="71034" y="93176"/>
                  </a:cubicBezTo>
                  <a:cubicBezTo>
                    <a:pt x="71330" y="93768"/>
                    <a:pt x="71823" y="94064"/>
                    <a:pt x="72316" y="94064"/>
                  </a:cubicBezTo>
                  <a:cubicBezTo>
                    <a:pt x="72563" y="94064"/>
                    <a:pt x="72810" y="93990"/>
                    <a:pt x="73032" y="93842"/>
                  </a:cubicBezTo>
                  <a:cubicBezTo>
                    <a:pt x="74142" y="93176"/>
                    <a:pt x="75473" y="92732"/>
                    <a:pt x="76583" y="91844"/>
                  </a:cubicBezTo>
                  <a:cubicBezTo>
                    <a:pt x="81245" y="89180"/>
                    <a:pt x="85906" y="86739"/>
                    <a:pt x="90568" y="83853"/>
                  </a:cubicBezTo>
                  <a:cubicBezTo>
                    <a:pt x="90958" y="83593"/>
                    <a:pt x="91424" y="83485"/>
                    <a:pt x="91878" y="83485"/>
                  </a:cubicBezTo>
                  <a:cubicBezTo>
                    <a:pt x="92198" y="83485"/>
                    <a:pt x="92512" y="83539"/>
                    <a:pt x="92788" y="83631"/>
                  </a:cubicBezTo>
                  <a:cubicBezTo>
                    <a:pt x="94342" y="84075"/>
                    <a:pt x="94786" y="86073"/>
                    <a:pt x="93676" y="87404"/>
                  </a:cubicBezTo>
                  <a:cubicBezTo>
                    <a:pt x="91900" y="88736"/>
                    <a:pt x="89902" y="90068"/>
                    <a:pt x="88126" y="91622"/>
                  </a:cubicBezTo>
                  <a:cubicBezTo>
                    <a:pt x="87460" y="92066"/>
                    <a:pt x="86794" y="92510"/>
                    <a:pt x="86350" y="93176"/>
                  </a:cubicBezTo>
                  <a:cubicBezTo>
                    <a:pt x="86128" y="93620"/>
                    <a:pt x="85906" y="94286"/>
                    <a:pt x="86128" y="94730"/>
                  </a:cubicBezTo>
                  <a:cubicBezTo>
                    <a:pt x="86298" y="95408"/>
                    <a:pt x="86856" y="95698"/>
                    <a:pt x="87407" y="95698"/>
                  </a:cubicBezTo>
                  <a:cubicBezTo>
                    <a:pt x="87578" y="95698"/>
                    <a:pt x="87747" y="95670"/>
                    <a:pt x="87904" y="95618"/>
                  </a:cubicBezTo>
                  <a:cubicBezTo>
                    <a:pt x="89236" y="94952"/>
                    <a:pt x="90346" y="94286"/>
                    <a:pt x="91456" y="93398"/>
                  </a:cubicBezTo>
                  <a:cubicBezTo>
                    <a:pt x="92566" y="92510"/>
                    <a:pt x="93898" y="91400"/>
                    <a:pt x="95230" y="90734"/>
                  </a:cubicBezTo>
                  <a:cubicBezTo>
                    <a:pt x="95467" y="90378"/>
                    <a:pt x="95832" y="90149"/>
                    <a:pt x="96222" y="90149"/>
                  </a:cubicBezTo>
                  <a:cubicBezTo>
                    <a:pt x="96560" y="90149"/>
                    <a:pt x="96918" y="90321"/>
                    <a:pt x="97227" y="90734"/>
                  </a:cubicBezTo>
                  <a:cubicBezTo>
                    <a:pt x="97671" y="91400"/>
                    <a:pt x="97227" y="92066"/>
                    <a:pt x="96562" y="92510"/>
                  </a:cubicBezTo>
                  <a:cubicBezTo>
                    <a:pt x="94342" y="93842"/>
                    <a:pt x="92122" y="94952"/>
                    <a:pt x="90124" y="96284"/>
                  </a:cubicBezTo>
                  <a:cubicBezTo>
                    <a:pt x="89458" y="96728"/>
                    <a:pt x="88792" y="97172"/>
                    <a:pt x="88348" y="97838"/>
                  </a:cubicBezTo>
                  <a:cubicBezTo>
                    <a:pt x="87904" y="98282"/>
                    <a:pt x="87904" y="98947"/>
                    <a:pt x="88348" y="99391"/>
                  </a:cubicBezTo>
                  <a:cubicBezTo>
                    <a:pt x="88511" y="99716"/>
                    <a:pt x="88911" y="99923"/>
                    <a:pt x="89375" y="99923"/>
                  </a:cubicBezTo>
                  <a:cubicBezTo>
                    <a:pt x="89545" y="99923"/>
                    <a:pt x="89724" y="99895"/>
                    <a:pt x="89902" y="99835"/>
                  </a:cubicBezTo>
                  <a:cubicBezTo>
                    <a:pt x="91012" y="99391"/>
                    <a:pt x="92344" y="98726"/>
                    <a:pt x="93454" y="98060"/>
                  </a:cubicBezTo>
                  <a:cubicBezTo>
                    <a:pt x="95230" y="97172"/>
                    <a:pt x="96784" y="96062"/>
                    <a:pt x="98559" y="95396"/>
                  </a:cubicBezTo>
                  <a:cubicBezTo>
                    <a:pt x="98689" y="95331"/>
                    <a:pt x="98800" y="95304"/>
                    <a:pt x="98903" y="95304"/>
                  </a:cubicBezTo>
                  <a:cubicBezTo>
                    <a:pt x="99152" y="95304"/>
                    <a:pt x="99355" y="95461"/>
                    <a:pt x="99669" y="95618"/>
                  </a:cubicBezTo>
                  <a:cubicBezTo>
                    <a:pt x="100113" y="95840"/>
                    <a:pt x="100113" y="96728"/>
                    <a:pt x="99669" y="96950"/>
                  </a:cubicBezTo>
                  <a:cubicBezTo>
                    <a:pt x="97449" y="98504"/>
                    <a:pt x="95230" y="99835"/>
                    <a:pt x="93232" y="101167"/>
                  </a:cubicBezTo>
                  <a:cubicBezTo>
                    <a:pt x="91456" y="102499"/>
                    <a:pt x="90568" y="104053"/>
                    <a:pt x="91456" y="104719"/>
                  </a:cubicBezTo>
                  <a:cubicBezTo>
                    <a:pt x="91932" y="105059"/>
                    <a:pt x="92345" y="105191"/>
                    <a:pt x="92722" y="105191"/>
                  </a:cubicBezTo>
                  <a:cubicBezTo>
                    <a:pt x="93575" y="105191"/>
                    <a:pt x="94238" y="104515"/>
                    <a:pt x="95008" y="104053"/>
                  </a:cubicBezTo>
                  <a:cubicBezTo>
                    <a:pt x="97227" y="102721"/>
                    <a:pt x="99447" y="101389"/>
                    <a:pt x="101667" y="100057"/>
                  </a:cubicBezTo>
                  <a:cubicBezTo>
                    <a:pt x="101853" y="99933"/>
                    <a:pt x="102056" y="99879"/>
                    <a:pt x="102258" y="99879"/>
                  </a:cubicBezTo>
                  <a:cubicBezTo>
                    <a:pt x="102777" y="99879"/>
                    <a:pt x="103283" y="100243"/>
                    <a:pt x="103443" y="100723"/>
                  </a:cubicBezTo>
                  <a:cubicBezTo>
                    <a:pt x="104109" y="101611"/>
                    <a:pt x="104997" y="102721"/>
                    <a:pt x="103887" y="103831"/>
                  </a:cubicBezTo>
                  <a:cubicBezTo>
                    <a:pt x="102999" y="104497"/>
                    <a:pt x="102333" y="104941"/>
                    <a:pt x="101445" y="105385"/>
                  </a:cubicBezTo>
                  <a:lnTo>
                    <a:pt x="86350" y="114264"/>
                  </a:lnTo>
                  <a:cubicBezTo>
                    <a:pt x="85463" y="114708"/>
                    <a:pt x="84575" y="115374"/>
                    <a:pt x="83687" y="116262"/>
                  </a:cubicBezTo>
                  <a:cubicBezTo>
                    <a:pt x="83465" y="116484"/>
                    <a:pt x="83465" y="117372"/>
                    <a:pt x="83687" y="117816"/>
                  </a:cubicBezTo>
                  <a:cubicBezTo>
                    <a:pt x="83868" y="118178"/>
                    <a:pt x="84197" y="118541"/>
                    <a:pt x="84674" y="118541"/>
                  </a:cubicBezTo>
                  <a:cubicBezTo>
                    <a:pt x="84782" y="118541"/>
                    <a:pt x="84896" y="118523"/>
                    <a:pt x="85019" y="118482"/>
                  </a:cubicBezTo>
                  <a:cubicBezTo>
                    <a:pt x="86350" y="118038"/>
                    <a:pt x="87460" y="117372"/>
                    <a:pt x="88570" y="116706"/>
                  </a:cubicBezTo>
                  <a:cubicBezTo>
                    <a:pt x="93454" y="114264"/>
                    <a:pt x="98115" y="111378"/>
                    <a:pt x="102777" y="108715"/>
                  </a:cubicBezTo>
                  <a:cubicBezTo>
                    <a:pt x="103665" y="108049"/>
                    <a:pt x="104775" y="107605"/>
                    <a:pt x="105663" y="107161"/>
                  </a:cubicBezTo>
                  <a:cubicBezTo>
                    <a:pt x="105907" y="107079"/>
                    <a:pt x="106122" y="107043"/>
                    <a:pt x="106312" y="107043"/>
                  </a:cubicBezTo>
                  <a:cubicBezTo>
                    <a:pt x="107158" y="107043"/>
                    <a:pt x="107520" y="107768"/>
                    <a:pt x="107883" y="108493"/>
                  </a:cubicBezTo>
                  <a:cubicBezTo>
                    <a:pt x="108326" y="109159"/>
                    <a:pt x="108105" y="110047"/>
                    <a:pt x="107217" y="110269"/>
                  </a:cubicBezTo>
                  <a:cubicBezTo>
                    <a:pt x="104997" y="111600"/>
                    <a:pt x="102777" y="112710"/>
                    <a:pt x="100557" y="114042"/>
                  </a:cubicBezTo>
                  <a:cubicBezTo>
                    <a:pt x="100113" y="114264"/>
                    <a:pt x="100113" y="114930"/>
                    <a:pt x="100335" y="115596"/>
                  </a:cubicBezTo>
                  <a:cubicBezTo>
                    <a:pt x="100557" y="116040"/>
                    <a:pt x="101223" y="116262"/>
                    <a:pt x="101667" y="116484"/>
                  </a:cubicBezTo>
                  <a:cubicBezTo>
                    <a:pt x="103665" y="116040"/>
                    <a:pt x="105441" y="115374"/>
                    <a:pt x="106995" y="114264"/>
                  </a:cubicBezTo>
                  <a:cubicBezTo>
                    <a:pt x="107984" y="113868"/>
                    <a:pt x="108798" y="113119"/>
                    <a:pt x="109907" y="113119"/>
                  </a:cubicBezTo>
                  <a:cubicBezTo>
                    <a:pt x="110041" y="113119"/>
                    <a:pt x="110180" y="113130"/>
                    <a:pt x="110324" y="113154"/>
                  </a:cubicBezTo>
                  <a:cubicBezTo>
                    <a:pt x="110324" y="113154"/>
                    <a:pt x="110546" y="113376"/>
                    <a:pt x="110768" y="113598"/>
                  </a:cubicBezTo>
                  <a:cubicBezTo>
                    <a:pt x="110768" y="113598"/>
                    <a:pt x="110768" y="113820"/>
                    <a:pt x="110768" y="114042"/>
                  </a:cubicBezTo>
                  <a:cubicBezTo>
                    <a:pt x="110324" y="114708"/>
                    <a:pt x="109880" y="115152"/>
                    <a:pt x="109214" y="115818"/>
                  </a:cubicBezTo>
                  <a:cubicBezTo>
                    <a:pt x="107439" y="116928"/>
                    <a:pt x="105663" y="118038"/>
                    <a:pt x="103887" y="119148"/>
                  </a:cubicBezTo>
                  <a:cubicBezTo>
                    <a:pt x="102999" y="119814"/>
                    <a:pt x="102555" y="120480"/>
                    <a:pt x="102777" y="121590"/>
                  </a:cubicBezTo>
                  <a:cubicBezTo>
                    <a:pt x="102902" y="122088"/>
                    <a:pt x="103236" y="122377"/>
                    <a:pt x="103820" y="122377"/>
                  </a:cubicBezTo>
                  <a:cubicBezTo>
                    <a:pt x="104276" y="122377"/>
                    <a:pt x="104884" y="122201"/>
                    <a:pt x="105663" y="121812"/>
                  </a:cubicBezTo>
                  <a:cubicBezTo>
                    <a:pt x="107439" y="120924"/>
                    <a:pt x="108992" y="119814"/>
                    <a:pt x="110546" y="118926"/>
                  </a:cubicBezTo>
                  <a:cubicBezTo>
                    <a:pt x="111212" y="118482"/>
                    <a:pt x="112100" y="118038"/>
                    <a:pt x="112766" y="117816"/>
                  </a:cubicBezTo>
                  <a:cubicBezTo>
                    <a:pt x="112848" y="117775"/>
                    <a:pt x="112929" y="117757"/>
                    <a:pt x="113011" y="117757"/>
                  </a:cubicBezTo>
                  <a:cubicBezTo>
                    <a:pt x="113373" y="117757"/>
                    <a:pt x="113735" y="118119"/>
                    <a:pt x="114098" y="118482"/>
                  </a:cubicBezTo>
                  <a:cubicBezTo>
                    <a:pt x="114542" y="118926"/>
                    <a:pt x="114542" y="119592"/>
                    <a:pt x="114098" y="120258"/>
                  </a:cubicBezTo>
                  <a:cubicBezTo>
                    <a:pt x="113210" y="120924"/>
                    <a:pt x="112322" y="121590"/>
                    <a:pt x="111434" y="122256"/>
                  </a:cubicBezTo>
                  <a:cubicBezTo>
                    <a:pt x="109880" y="123587"/>
                    <a:pt x="108105" y="124919"/>
                    <a:pt x="106551" y="126251"/>
                  </a:cubicBezTo>
                  <a:cubicBezTo>
                    <a:pt x="105885" y="126695"/>
                    <a:pt x="105885" y="127805"/>
                    <a:pt x="106329" y="128249"/>
                  </a:cubicBezTo>
                  <a:cubicBezTo>
                    <a:pt x="106615" y="128679"/>
                    <a:pt x="107087" y="128924"/>
                    <a:pt x="107565" y="128924"/>
                  </a:cubicBezTo>
                  <a:cubicBezTo>
                    <a:pt x="107827" y="128924"/>
                    <a:pt x="108091" y="128850"/>
                    <a:pt x="108326" y="128693"/>
                  </a:cubicBezTo>
                  <a:cubicBezTo>
                    <a:pt x="110102" y="127361"/>
                    <a:pt x="112100" y="126029"/>
                    <a:pt x="113876" y="124697"/>
                  </a:cubicBezTo>
                  <a:cubicBezTo>
                    <a:pt x="114542" y="124253"/>
                    <a:pt x="115208" y="123809"/>
                    <a:pt x="115874" y="123809"/>
                  </a:cubicBezTo>
                  <a:cubicBezTo>
                    <a:pt x="116540" y="123809"/>
                    <a:pt x="116984" y="124031"/>
                    <a:pt x="117428" y="124475"/>
                  </a:cubicBezTo>
                  <a:cubicBezTo>
                    <a:pt x="117650" y="124919"/>
                    <a:pt x="117650" y="125585"/>
                    <a:pt x="117428" y="126029"/>
                  </a:cubicBezTo>
                  <a:cubicBezTo>
                    <a:pt x="116984" y="127361"/>
                    <a:pt x="115874" y="127805"/>
                    <a:pt x="114986" y="128249"/>
                  </a:cubicBezTo>
                  <a:cubicBezTo>
                    <a:pt x="109214" y="131801"/>
                    <a:pt x="103221" y="135130"/>
                    <a:pt x="97449" y="138460"/>
                  </a:cubicBezTo>
                  <a:cubicBezTo>
                    <a:pt x="95896" y="139126"/>
                    <a:pt x="94342" y="140236"/>
                    <a:pt x="93454" y="141568"/>
                  </a:cubicBezTo>
                  <a:cubicBezTo>
                    <a:pt x="93010" y="142012"/>
                    <a:pt x="93010" y="142900"/>
                    <a:pt x="93454" y="143122"/>
                  </a:cubicBezTo>
                  <a:cubicBezTo>
                    <a:pt x="93676" y="143344"/>
                    <a:pt x="94120" y="143566"/>
                    <a:pt x="94342" y="143566"/>
                  </a:cubicBezTo>
                  <a:cubicBezTo>
                    <a:pt x="95230" y="143344"/>
                    <a:pt x="96118" y="143122"/>
                    <a:pt x="97006" y="142678"/>
                  </a:cubicBezTo>
                  <a:lnTo>
                    <a:pt x="114542" y="132467"/>
                  </a:lnTo>
                  <a:cubicBezTo>
                    <a:pt x="115652" y="131801"/>
                    <a:pt x="116984" y="130913"/>
                    <a:pt x="118094" y="130469"/>
                  </a:cubicBezTo>
                  <a:cubicBezTo>
                    <a:pt x="118826" y="130062"/>
                    <a:pt x="119410" y="129864"/>
                    <a:pt x="119910" y="129864"/>
                  </a:cubicBezTo>
                  <a:cubicBezTo>
                    <a:pt x="120773" y="129864"/>
                    <a:pt x="121386" y="130454"/>
                    <a:pt x="122089" y="131579"/>
                  </a:cubicBezTo>
                  <a:cubicBezTo>
                    <a:pt x="123199" y="133355"/>
                    <a:pt x="122977" y="134020"/>
                    <a:pt x="120979" y="135352"/>
                  </a:cubicBezTo>
                  <a:cubicBezTo>
                    <a:pt x="118982" y="136462"/>
                    <a:pt x="116762" y="137128"/>
                    <a:pt x="115208" y="139126"/>
                  </a:cubicBezTo>
                  <a:cubicBezTo>
                    <a:pt x="115208" y="139348"/>
                    <a:pt x="114986" y="140014"/>
                    <a:pt x="115208" y="140236"/>
                  </a:cubicBezTo>
                  <a:cubicBezTo>
                    <a:pt x="115430" y="140680"/>
                    <a:pt x="115874" y="140902"/>
                    <a:pt x="116540" y="140902"/>
                  </a:cubicBezTo>
                  <a:cubicBezTo>
                    <a:pt x="117872" y="140902"/>
                    <a:pt x="118982" y="140236"/>
                    <a:pt x="120091" y="139570"/>
                  </a:cubicBezTo>
                  <a:cubicBezTo>
                    <a:pt x="121423" y="138682"/>
                    <a:pt x="122977" y="138238"/>
                    <a:pt x="124309" y="137794"/>
                  </a:cubicBezTo>
                  <a:cubicBezTo>
                    <a:pt x="124504" y="137697"/>
                    <a:pt x="124688" y="137653"/>
                    <a:pt x="124859" y="137653"/>
                  </a:cubicBezTo>
                  <a:cubicBezTo>
                    <a:pt x="125468" y="137653"/>
                    <a:pt x="125912" y="138211"/>
                    <a:pt x="126085" y="138904"/>
                  </a:cubicBezTo>
                  <a:cubicBezTo>
                    <a:pt x="126751" y="139570"/>
                    <a:pt x="126529" y="140458"/>
                    <a:pt x="125863" y="140902"/>
                  </a:cubicBezTo>
                  <a:cubicBezTo>
                    <a:pt x="124309" y="141790"/>
                    <a:pt x="122755" y="142456"/>
                    <a:pt x="121201" y="143344"/>
                  </a:cubicBezTo>
                  <a:cubicBezTo>
                    <a:pt x="120313" y="143788"/>
                    <a:pt x="119647" y="144454"/>
                    <a:pt x="119204" y="145342"/>
                  </a:cubicBezTo>
                  <a:cubicBezTo>
                    <a:pt x="119204" y="145785"/>
                    <a:pt x="119204" y="146007"/>
                    <a:pt x="119426" y="146451"/>
                  </a:cubicBezTo>
                  <a:cubicBezTo>
                    <a:pt x="119647" y="146673"/>
                    <a:pt x="120091" y="146895"/>
                    <a:pt x="120313" y="146895"/>
                  </a:cubicBezTo>
                  <a:cubicBezTo>
                    <a:pt x="121201" y="146895"/>
                    <a:pt x="121867" y="146673"/>
                    <a:pt x="122533" y="146229"/>
                  </a:cubicBezTo>
                  <a:cubicBezTo>
                    <a:pt x="123865" y="145563"/>
                    <a:pt x="125197" y="144898"/>
                    <a:pt x="126751" y="144232"/>
                  </a:cubicBezTo>
                  <a:cubicBezTo>
                    <a:pt x="127181" y="143945"/>
                    <a:pt x="127703" y="143474"/>
                    <a:pt x="128139" y="143474"/>
                  </a:cubicBezTo>
                  <a:cubicBezTo>
                    <a:pt x="128378" y="143474"/>
                    <a:pt x="128591" y="143616"/>
                    <a:pt x="128749" y="144010"/>
                  </a:cubicBezTo>
                  <a:cubicBezTo>
                    <a:pt x="129415" y="145120"/>
                    <a:pt x="128083" y="145563"/>
                    <a:pt x="127417" y="146007"/>
                  </a:cubicBezTo>
                  <a:cubicBezTo>
                    <a:pt x="125641" y="146895"/>
                    <a:pt x="124087" y="147783"/>
                    <a:pt x="122311" y="148893"/>
                  </a:cubicBezTo>
                  <a:cubicBezTo>
                    <a:pt x="121645" y="149337"/>
                    <a:pt x="121201" y="149781"/>
                    <a:pt x="120757" y="150447"/>
                  </a:cubicBezTo>
                  <a:cubicBezTo>
                    <a:pt x="120757" y="150891"/>
                    <a:pt x="120757" y="151113"/>
                    <a:pt x="120757" y="151557"/>
                  </a:cubicBezTo>
                  <a:cubicBezTo>
                    <a:pt x="120979" y="151779"/>
                    <a:pt x="121423" y="152001"/>
                    <a:pt x="121645" y="152001"/>
                  </a:cubicBezTo>
                  <a:cubicBezTo>
                    <a:pt x="122755" y="152001"/>
                    <a:pt x="123643" y="151557"/>
                    <a:pt x="124531" y="151113"/>
                  </a:cubicBezTo>
                  <a:cubicBezTo>
                    <a:pt x="126307" y="150225"/>
                    <a:pt x="128305" y="149337"/>
                    <a:pt x="130081" y="148227"/>
                  </a:cubicBezTo>
                  <a:cubicBezTo>
                    <a:pt x="130303" y="148079"/>
                    <a:pt x="130549" y="148005"/>
                    <a:pt x="130796" y="148005"/>
                  </a:cubicBezTo>
                  <a:cubicBezTo>
                    <a:pt x="131289" y="148005"/>
                    <a:pt x="131782" y="148301"/>
                    <a:pt x="132078" y="148893"/>
                  </a:cubicBezTo>
                  <a:cubicBezTo>
                    <a:pt x="132078" y="149337"/>
                    <a:pt x="131856" y="150003"/>
                    <a:pt x="131412" y="150447"/>
                  </a:cubicBezTo>
                  <a:cubicBezTo>
                    <a:pt x="128749" y="152223"/>
                    <a:pt x="125863" y="153999"/>
                    <a:pt x="123199" y="155775"/>
                  </a:cubicBezTo>
                  <a:cubicBezTo>
                    <a:pt x="119426" y="157994"/>
                    <a:pt x="115430" y="159992"/>
                    <a:pt x="111656" y="162212"/>
                  </a:cubicBezTo>
                  <a:cubicBezTo>
                    <a:pt x="110768" y="162434"/>
                    <a:pt x="110102" y="162878"/>
                    <a:pt x="109658" y="163544"/>
                  </a:cubicBezTo>
                  <a:cubicBezTo>
                    <a:pt x="108770" y="163988"/>
                    <a:pt x="108326" y="165098"/>
                    <a:pt x="108770" y="165764"/>
                  </a:cubicBezTo>
                  <a:cubicBezTo>
                    <a:pt x="109016" y="166255"/>
                    <a:pt x="109397" y="166406"/>
                    <a:pt x="109801" y="166406"/>
                  </a:cubicBezTo>
                  <a:cubicBezTo>
                    <a:pt x="110128" y="166406"/>
                    <a:pt x="110470" y="166307"/>
                    <a:pt x="110768" y="166208"/>
                  </a:cubicBezTo>
                  <a:cubicBezTo>
                    <a:pt x="112100" y="165542"/>
                    <a:pt x="113210" y="165098"/>
                    <a:pt x="114542" y="164432"/>
                  </a:cubicBezTo>
                  <a:lnTo>
                    <a:pt x="133188" y="153999"/>
                  </a:lnTo>
                  <a:cubicBezTo>
                    <a:pt x="133632" y="153777"/>
                    <a:pt x="134076" y="153555"/>
                    <a:pt x="134298" y="153555"/>
                  </a:cubicBezTo>
                  <a:cubicBezTo>
                    <a:pt x="133632" y="155331"/>
                    <a:pt x="131856" y="155997"/>
                    <a:pt x="130525" y="157107"/>
                  </a:cubicBezTo>
                  <a:cubicBezTo>
                    <a:pt x="129415" y="157772"/>
                    <a:pt x="128527" y="158882"/>
                    <a:pt x="128083" y="159992"/>
                  </a:cubicBezTo>
                  <a:cubicBezTo>
                    <a:pt x="127861" y="160436"/>
                    <a:pt x="128083" y="160658"/>
                    <a:pt x="128083" y="161102"/>
                  </a:cubicBezTo>
                  <a:cubicBezTo>
                    <a:pt x="128527" y="161324"/>
                    <a:pt x="128749" y="161546"/>
                    <a:pt x="129193" y="161546"/>
                  </a:cubicBezTo>
                  <a:cubicBezTo>
                    <a:pt x="130303" y="161324"/>
                    <a:pt x="131412" y="160880"/>
                    <a:pt x="132300" y="160214"/>
                  </a:cubicBezTo>
                  <a:cubicBezTo>
                    <a:pt x="133410" y="159104"/>
                    <a:pt x="134742" y="158216"/>
                    <a:pt x="136074" y="157550"/>
                  </a:cubicBezTo>
                  <a:cubicBezTo>
                    <a:pt x="136231" y="157393"/>
                    <a:pt x="136416" y="157319"/>
                    <a:pt x="136600" y="157319"/>
                  </a:cubicBezTo>
                  <a:cubicBezTo>
                    <a:pt x="136934" y="157319"/>
                    <a:pt x="137263" y="157564"/>
                    <a:pt x="137406" y="157994"/>
                  </a:cubicBezTo>
                  <a:cubicBezTo>
                    <a:pt x="137850" y="158438"/>
                    <a:pt x="137850" y="159104"/>
                    <a:pt x="137406" y="159548"/>
                  </a:cubicBezTo>
                  <a:cubicBezTo>
                    <a:pt x="136962" y="159770"/>
                    <a:pt x="136518" y="160214"/>
                    <a:pt x="136074" y="160658"/>
                  </a:cubicBezTo>
                  <a:cubicBezTo>
                    <a:pt x="134964" y="161324"/>
                    <a:pt x="133410" y="162212"/>
                    <a:pt x="132522" y="162656"/>
                  </a:cubicBezTo>
                  <a:cubicBezTo>
                    <a:pt x="131634" y="163100"/>
                    <a:pt x="130968" y="163988"/>
                    <a:pt x="131634" y="164876"/>
                  </a:cubicBezTo>
                  <a:cubicBezTo>
                    <a:pt x="132111" y="165471"/>
                    <a:pt x="132587" y="165684"/>
                    <a:pt x="133064" y="165684"/>
                  </a:cubicBezTo>
                  <a:cubicBezTo>
                    <a:pt x="133475" y="165684"/>
                    <a:pt x="133887" y="165526"/>
                    <a:pt x="134298" y="165320"/>
                  </a:cubicBezTo>
                  <a:cubicBezTo>
                    <a:pt x="136074" y="164432"/>
                    <a:pt x="137628" y="163544"/>
                    <a:pt x="139404" y="162878"/>
                  </a:cubicBezTo>
                  <a:cubicBezTo>
                    <a:pt x="139522" y="162839"/>
                    <a:pt x="139633" y="162820"/>
                    <a:pt x="139737" y="162820"/>
                  </a:cubicBezTo>
                  <a:cubicBezTo>
                    <a:pt x="140220" y="162820"/>
                    <a:pt x="140553" y="163218"/>
                    <a:pt x="140736" y="163766"/>
                  </a:cubicBezTo>
                  <a:cubicBezTo>
                    <a:pt x="140958" y="163988"/>
                    <a:pt x="140736" y="164432"/>
                    <a:pt x="140514" y="164654"/>
                  </a:cubicBezTo>
                  <a:cubicBezTo>
                    <a:pt x="140070" y="165320"/>
                    <a:pt x="139404" y="165764"/>
                    <a:pt x="138738" y="166208"/>
                  </a:cubicBezTo>
                  <a:cubicBezTo>
                    <a:pt x="137406" y="166874"/>
                    <a:pt x="136074" y="167540"/>
                    <a:pt x="134742" y="168428"/>
                  </a:cubicBezTo>
                  <a:cubicBezTo>
                    <a:pt x="134076" y="168871"/>
                    <a:pt x="133632" y="169537"/>
                    <a:pt x="133188" y="170203"/>
                  </a:cubicBezTo>
                  <a:cubicBezTo>
                    <a:pt x="132966" y="170425"/>
                    <a:pt x="132966" y="170869"/>
                    <a:pt x="133188" y="171091"/>
                  </a:cubicBezTo>
                  <a:cubicBezTo>
                    <a:pt x="133410" y="171535"/>
                    <a:pt x="133854" y="171757"/>
                    <a:pt x="134076" y="171757"/>
                  </a:cubicBezTo>
                  <a:cubicBezTo>
                    <a:pt x="135186" y="171757"/>
                    <a:pt x="136074" y="171535"/>
                    <a:pt x="136962" y="170869"/>
                  </a:cubicBezTo>
                  <a:cubicBezTo>
                    <a:pt x="138516" y="169981"/>
                    <a:pt x="140292" y="169093"/>
                    <a:pt x="142067" y="168206"/>
                  </a:cubicBezTo>
                  <a:cubicBezTo>
                    <a:pt x="142311" y="168108"/>
                    <a:pt x="142533" y="168064"/>
                    <a:pt x="142738" y="168064"/>
                  </a:cubicBezTo>
                  <a:cubicBezTo>
                    <a:pt x="143469" y="168064"/>
                    <a:pt x="143989" y="168622"/>
                    <a:pt x="144509" y="169315"/>
                  </a:cubicBezTo>
                  <a:cubicBezTo>
                    <a:pt x="144953" y="170203"/>
                    <a:pt x="144731" y="171313"/>
                    <a:pt x="144065" y="171979"/>
                  </a:cubicBezTo>
                  <a:cubicBezTo>
                    <a:pt x="142955" y="172645"/>
                    <a:pt x="141846" y="173533"/>
                    <a:pt x="140514" y="174199"/>
                  </a:cubicBezTo>
                  <a:cubicBezTo>
                    <a:pt x="135852" y="176641"/>
                    <a:pt x="131190" y="179083"/>
                    <a:pt x="126751" y="181524"/>
                  </a:cubicBezTo>
                  <a:cubicBezTo>
                    <a:pt x="125419" y="182412"/>
                    <a:pt x="123865" y="182856"/>
                    <a:pt x="122977" y="184188"/>
                  </a:cubicBezTo>
                  <a:cubicBezTo>
                    <a:pt x="122755" y="184632"/>
                    <a:pt x="122755" y="185298"/>
                    <a:pt x="122977" y="185742"/>
                  </a:cubicBezTo>
                  <a:cubicBezTo>
                    <a:pt x="123144" y="186242"/>
                    <a:pt x="123560" y="186491"/>
                    <a:pt x="123945" y="186491"/>
                  </a:cubicBezTo>
                  <a:cubicBezTo>
                    <a:pt x="124073" y="186491"/>
                    <a:pt x="124198" y="186463"/>
                    <a:pt x="124309" y="186408"/>
                  </a:cubicBezTo>
                  <a:cubicBezTo>
                    <a:pt x="124975" y="186186"/>
                    <a:pt x="125863" y="185964"/>
                    <a:pt x="126529" y="185520"/>
                  </a:cubicBezTo>
                  <a:lnTo>
                    <a:pt x="144065" y="175975"/>
                  </a:lnTo>
                  <a:cubicBezTo>
                    <a:pt x="145094" y="175421"/>
                    <a:pt x="145925" y="175149"/>
                    <a:pt x="146619" y="175149"/>
                  </a:cubicBezTo>
                  <a:cubicBezTo>
                    <a:pt x="147872" y="175149"/>
                    <a:pt x="148678" y="176036"/>
                    <a:pt x="149393" y="177751"/>
                  </a:cubicBezTo>
                  <a:cubicBezTo>
                    <a:pt x="149615" y="178417"/>
                    <a:pt x="149393" y="179305"/>
                    <a:pt x="148727" y="179749"/>
                  </a:cubicBezTo>
                  <a:cubicBezTo>
                    <a:pt x="138516" y="185298"/>
                    <a:pt x="129637" y="192845"/>
                    <a:pt x="119204" y="198173"/>
                  </a:cubicBezTo>
                  <a:cubicBezTo>
                    <a:pt x="116692" y="199332"/>
                    <a:pt x="115357" y="200113"/>
                    <a:pt x="114340" y="200113"/>
                  </a:cubicBezTo>
                  <a:cubicBezTo>
                    <a:pt x="113020" y="200113"/>
                    <a:pt x="112234" y="198798"/>
                    <a:pt x="110102" y="195287"/>
                  </a:cubicBezTo>
                  <a:cubicBezTo>
                    <a:pt x="89458" y="162212"/>
                    <a:pt x="68814" y="129137"/>
                    <a:pt x="48170" y="96284"/>
                  </a:cubicBezTo>
                  <a:cubicBezTo>
                    <a:pt x="34629" y="74530"/>
                    <a:pt x="20866" y="52775"/>
                    <a:pt x="7325" y="31021"/>
                  </a:cubicBezTo>
                  <a:cubicBezTo>
                    <a:pt x="6438" y="29911"/>
                    <a:pt x="5994" y="28802"/>
                    <a:pt x="5994" y="27470"/>
                  </a:cubicBezTo>
                  <a:lnTo>
                    <a:pt x="5994" y="27470"/>
                  </a:lnTo>
                  <a:cubicBezTo>
                    <a:pt x="7769" y="28802"/>
                    <a:pt x="9323" y="30577"/>
                    <a:pt x="9989" y="32797"/>
                  </a:cubicBezTo>
                  <a:cubicBezTo>
                    <a:pt x="10386" y="33591"/>
                    <a:pt x="11139" y="34386"/>
                    <a:pt x="11928" y="34386"/>
                  </a:cubicBezTo>
                  <a:cubicBezTo>
                    <a:pt x="12022" y="34386"/>
                    <a:pt x="12115" y="34374"/>
                    <a:pt x="12209" y="34351"/>
                  </a:cubicBezTo>
                  <a:cubicBezTo>
                    <a:pt x="13097" y="34129"/>
                    <a:pt x="13541" y="32797"/>
                    <a:pt x="13097" y="31465"/>
                  </a:cubicBezTo>
                  <a:cubicBezTo>
                    <a:pt x="12209" y="29689"/>
                    <a:pt x="11321" y="28358"/>
                    <a:pt x="10211" y="27026"/>
                  </a:cubicBezTo>
                  <a:cubicBezTo>
                    <a:pt x="9323" y="25694"/>
                    <a:pt x="9545" y="24806"/>
                    <a:pt x="10877" y="24140"/>
                  </a:cubicBezTo>
                  <a:cubicBezTo>
                    <a:pt x="13319" y="22364"/>
                    <a:pt x="15983" y="20810"/>
                    <a:pt x="18646" y="19256"/>
                  </a:cubicBezTo>
                  <a:lnTo>
                    <a:pt x="40845" y="5494"/>
                  </a:lnTo>
                  <a:cubicBezTo>
                    <a:pt x="41732" y="4828"/>
                    <a:pt x="42842" y="4384"/>
                    <a:pt x="43730" y="3940"/>
                  </a:cubicBezTo>
                  <a:cubicBezTo>
                    <a:pt x="43966" y="3782"/>
                    <a:pt x="44230" y="3709"/>
                    <a:pt x="44492" y="3709"/>
                  </a:cubicBezTo>
                  <a:close/>
                  <a:moveTo>
                    <a:pt x="44598" y="1"/>
                  </a:moveTo>
                  <a:cubicBezTo>
                    <a:pt x="43915" y="1"/>
                    <a:pt x="43233" y="125"/>
                    <a:pt x="42620" y="388"/>
                  </a:cubicBezTo>
                  <a:cubicBezTo>
                    <a:pt x="41510" y="1054"/>
                    <a:pt x="40401" y="1720"/>
                    <a:pt x="39291" y="2608"/>
                  </a:cubicBezTo>
                  <a:lnTo>
                    <a:pt x="7104" y="22142"/>
                  </a:lnTo>
                  <a:cubicBezTo>
                    <a:pt x="444" y="26360"/>
                    <a:pt x="0" y="25694"/>
                    <a:pt x="4662" y="33019"/>
                  </a:cubicBezTo>
                  <a:lnTo>
                    <a:pt x="51056" y="107161"/>
                  </a:lnTo>
                  <a:cubicBezTo>
                    <a:pt x="67482" y="133577"/>
                    <a:pt x="83909" y="159992"/>
                    <a:pt x="100335" y="186186"/>
                  </a:cubicBezTo>
                  <a:cubicBezTo>
                    <a:pt x="103443" y="191070"/>
                    <a:pt x="106551" y="196175"/>
                    <a:pt x="109436" y="201059"/>
                  </a:cubicBezTo>
                  <a:cubicBezTo>
                    <a:pt x="110102" y="202169"/>
                    <a:pt x="109658" y="203944"/>
                    <a:pt x="111434" y="204388"/>
                  </a:cubicBezTo>
                  <a:cubicBezTo>
                    <a:pt x="111767" y="204444"/>
                    <a:pt x="112100" y="204472"/>
                    <a:pt x="112433" y="204472"/>
                  </a:cubicBezTo>
                  <a:cubicBezTo>
                    <a:pt x="113432" y="204472"/>
                    <a:pt x="114431" y="204222"/>
                    <a:pt x="115430" y="203723"/>
                  </a:cubicBezTo>
                  <a:cubicBezTo>
                    <a:pt x="116318" y="203279"/>
                    <a:pt x="117428" y="202613"/>
                    <a:pt x="118538" y="202169"/>
                  </a:cubicBezTo>
                  <a:cubicBezTo>
                    <a:pt x="130081" y="196841"/>
                    <a:pt x="139848" y="188406"/>
                    <a:pt x="150947" y="182190"/>
                  </a:cubicBezTo>
                  <a:cubicBezTo>
                    <a:pt x="153610" y="180858"/>
                    <a:pt x="153832" y="178639"/>
                    <a:pt x="152279" y="175753"/>
                  </a:cubicBezTo>
                  <a:cubicBezTo>
                    <a:pt x="151835" y="174865"/>
                    <a:pt x="151391" y="174199"/>
                    <a:pt x="150725" y="173311"/>
                  </a:cubicBezTo>
                  <a:cubicBezTo>
                    <a:pt x="126307" y="132023"/>
                    <a:pt x="101667" y="90734"/>
                    <a:pt x="77027" y="49668"/>
                  </a:cubicBezTo>
                  <a:cubicBezTo>
                    <a:pt x="68148" y="34795"/>
                    <a:pt x="59491" y="19922"/>
                    <a:pt x="50612" y="5272"/>
                  </a:cubicBezTo>
                  <a:cubicBezTo>
                    <a:pt x="49946" y="3496"/>
                    <a:pt x="48836" y="2164"/>
                    <a:pt x="47504" y="832"/>
                  </a:cubicBezTo>
                  <a:cubicBezTo>
                    <a:pt x="46697" y="294"/>
                    <a:pt x="45647" y="1"/>
                    <a:pt x="4459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3"/>
            <p:cNvSpPr/>
            <p:nvPr/>
          </p:nvSpPr>
          <p:spPr>
            <a:xfrm>
              <a:off x="3199550" y="1287450"/>
              <a:ext cx="321900" cy="224000"/>
            </a:xfrm>
            <a:custGeom>
              <a:avLst/>
              <a:gdLst/>
              <a:ahLst/>
              <a:cxnLst/>
              <a:rect l="l" t="t" r="r" b="b"/>
              <a:pathLst>
                <a:path w="12876" h="8960" extrusionOk="0">
                  <a:moveTo>
                    <a:pt x="10782" y="0"/>
                  </a:moveTo>
                  <a:cubicBezTo>
                    <a:pt x="10537" y="0"/>
                    <a:pt x="10273" y="62"/>
                    <a:pt x="9989" y="203"/>
                  </a:cubicBezTo>
                  <a:cubicBezTo>
                    <a:pt x="6438" y="1757"/>
                    <a:pt x="3330" y="3977"/>
                    <a:pt x="444" y="6419"/>
                  </a:cubicBezTo>
                  <a:cubicBezTo>
                    <a:pt x="0" y="6863"/>
                    <a:pt x="0" y="7529"/>
                    <a:pt x="222" y="7973"/>
                  </a:cubicBezTo>
                  <a:cubicBezTo>
                    <a:pt x="370" y="8565"/>
                    <a:pt x="814" y="8959"/>
                    <a:pt x="1291" y="8959"/>
                  </a:cubicBezTo>
                  <a:cubicBezTo>
                    <a:pt x="1529" y="8959"/>
                    <a:pt x="1776" y="8861"/>
                    <a:pt x="1998" y="8639"/>
                  </a:cubicBezTo>
                  <a:cubicBezTo>
                    <a:pt x="5953" y="6881"/>
                    <a:pt x="9473" y="4253"/>
                    <a:pt x="12774" y="1401"/>
                  </a:cubicBezTo>
                  <a:lnTo>
                    <a:pt x="12774" y="1401"/>
                  </a:lnTo>
                  <a:cubicBezTo>
                    <a:pt x="12808" y="1446"/>
                    <a:pt x="12842" y="1491"/>
                    <a:pt x="12875" y="1535"/>
                  </a:cubicBezTo>
                  <a:lnTo>
                    <a:pt x="12875" y="1313"/>
                  </a:lnTo>
                  <a:cubicBezTo>
                    <a:pt x="12841" y="1343"/>
                    <a:pt x="12807" y="1372"/>
                    <a:pt x="12774" y="1401"/>
                  </a:cubicBezTo>
                  <a:lnTo>
                    <a:pt x="12774" y="1401"/>
                  </a:lnTo>
                  <a:cubicBezTo>
                    <a:pt x="12266" y="734"/>
                    <a:pt x="11632" y="0"/>
                    <a:pt x="1078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4" name="Google Shape;994;p33"/>
          <p:cNvGrpSpPr/>
          <p:nvPr/>
        </p:nvGrpSpPr>
        <p:grpSpPr>
          <a:xfrm>
            <a:off x="-3" y="381992"/>
            <a:ext cx="12044353" cy="6531403"/>
            <a:chOff x="-3" y="286494"/>
            <a:chExt cx="9033265" cy="4898552"/>
          </a:xfrm>
        </p:grpSpPr>
        <p:grpSp>
          <p:nvGrpSpPr>
            <p:cNvPr id="995" name="Google Shape;995;p33"/>
            <p:cNvGrpSpPr/>
            <p:nvPr/>
          </p:nvGrpSpPr>
          <p:grpSpPr>
            <a:xfrm flipH="1">
              <a:off x="-3" y="514256"/>
              <a:ext cx="8750583" cy="4670789"/>
              <a:chOff x="510447" y="542881"/>
              <a:chExt cx="8750583" cy="4670789"/>
            </a:xfrm>
          </p:grpSpPr>
          <p:sp>
            <p:nvSpPr>
              <p:cNvPr id="996" name="Google Shape;996;p33"/>
              <p:cNvSpPr/>
              <p:nvPr/>
            </p:nvSpPr>
            <p:spPr>
              <a:xfrm>
                <a:off x="1963565" y="1326569"/>
                <a:ext cx="421554" cy="449468"/>
              </a:xfrm>
              <a:custGeom>
                <a:avLst/>
                <a:gdLst/>
                <a:ahLst/>
                <a:cxnLst/>
                <a:rect l="l" t="t" r="r" b="b"/>
                <a:pathLst>
                  <a:path w="22895" h="24411" extrusionOk="0">
                    <a:moveTo>
                      <a:pt x="9481" y="1"/>
                    </a:moveTo>
                    <a:cubicBezTo>
                      <a:pt x="5299" y="1"/>
                      <a:pt x="1572" y="3090"/>
                      <a:pt x="935" y="7338"/>
                    </a:cubicBezTo>
                    <a:cubicBezTo>
                      <a:pt x="702" y="8272"/>
                      <a:pt x="702" y="9206"/>
                      <a:pt x="702" y="10141"/>
                    </a:cubicBezTo>
                    <a:cubicBezTo>
                      <a:pt x="1" y="13645"/>
                      <a:pt x="2337" y="16448"/>
                      <a:pt x="3505" y="19485"/>
                    </a:cubicBezTo>
                    <a:cubicBezTo>
                      <a:pt x="3739" y="20186"/>
                      <a:pt x="4206" y="20653"/>
                      <a:pt x="4907" y="20887"/>
                    </a:cubicBezTo>
                    <a:cubicBezTo>
                      <a:pt x="6776" y="21821"/>
                      <a:pt x="8411" y="22990"/>
                      <a:pt x="10513" y="23924"/>
                    </a:cubicBezTo>
                    <a:cubicBezTo>
                      <a:pt x="11258" y="24255"/>
                      <a:pt x="12062" y="24410"/>
                      <a:pt x="12872" y="24410"/>
                    </a:cubicBezTo>
                    <a:cubicBezTo>
                      <a:pt x="14349" y="24410"/>
                      <a:pt x="15848" y="23895"/>
                      <a:pt x="17054" y="22990"/>
                    </a:cubicBezTo>
                    <a:cubicBezTo>
                      <a:pt x="21026" y="20186"/>
                      <a:pt x="22895" y="15280"/>
                      <a:pt x="22194" y="10608"/>
                    </a:cubicBezTo>
                    <a:cubicBezTo>
                      <a:pt x="20792" y="5001"/>
                      <a:pt x="16354" y="1030"/>
                      <a:pt x="10747" y="96"/>
                    </a:cubicBezTo>
                    <a:cubicBezTo>
                      <a:pt x="10322" y="32"/>
                      <a:pt x="9899" y="1"/>
                      <a:pt x="94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7" name="Google Shape;997;p33"/>
              <p:cNvSpPr/>
              <p:nvPr/>
            </p:nvSpPr>
            <p:spPr>
              <a:xfrm>
                <a:off x="5688197" y="542881"/>
                <a:ext cx="348420" cy="398888"/>
              </a:xfrm>
              <a:custGeom>
                <a:avLst/>
                <a:gdLst/>
                <a:ahLst/>
                <a:cxnLst/>
                <a:rect l="l" t="t" r="r" b="b"/>
                <a:pathLst>
                  <a:path w="18923" h="21664" extrusionOk="0">
                    <a:moveTo>
                      <a:pt x="8864" y="0"/>
                    </a:moveTo>
                    <a:cubicBezTo>
                      <a:pt x="7113" y="0"/>
                      <a:pt x="5369" y="591"/>
                      <a:pt x="3971" y="1735"/>
                    </a:cubicBezTo>
                    <a:cubicBezTo>
                      <a:pt x="1168" y="3837"/>
                      <a:pt x="0" y="7342"/>
                      <a:pt x="701" y="10846"/>
                    </a:cubicBezTo>
                    <a:cubicBezTo>
                      <a:pt x="2570" y="15518"/>
                      <a:pt x="6308" y="19256"/>
                      <a:pt x="10980" y="21125"/>
                    </a:cubicBezTo>
                    <a:cubicBezTo>
                      <a:pt x="11213" y="21358"/>
                      <a:pt x="11681" y="21592"/>
                      <a:pt x="12381" y="21592"/>
                    </a:cubicBezTo>
                    <a:cubicBezTo>
                      <a:pt x="12669" y="21640"/>
                      <a:pt x="12959" y="21663"/>
                      <a:pt x="13249" y="21663"/>
                    </a:cubicBezTo>
                    <a:cubicBezTo>
                      <a:pt x="15781" y="21663"/>
                      <a:pt x="18270" y="19879"/>
                      <a:pt x="18689" y="17153"/>
                    </a:cubicBezTo>
                    <a:cubicBezTo>
                      <a:pt x="18923" y="16452"/>
                      <a:pt x="18923" y="15518"/>
                      <a:pt x="18923" y="14817"/>
                    </a:cubicBezTo>
                    <a:cubicBezTo>
                      <a:pt x="18923" y="12014"/>
                      <a:pt x="18455" y="9444"/>
                      <a:pt x="17521" y="6641"/>
                    </a:cubicBezTo>
                    <a:cubicBezTo>
                      <a:pt x="16820" y="4305"/>
                      <a:pt x="15185" y="2436"/>
                      <a:pt x="13082" y="1268"/>
                    </a:cubicBezTo>
                    <a:cubicBezTo>
                      <a:pt x="11804" y="415"/>
                      <a:pt x="10331" y="0"/>
                      <a:pt x="88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8" name="Google Shape;998;p33"/>
              <p:cNvSpPr/>
              <p:nvPr/>
            </p:nvSpPr>
            <p:spPr>
              <a:xfrm>
                <a:off x="7131662" y="2820659"/>
                <a:ext cx="313123" cy="313694"/>
              </a:xfrm>
              <a:custGeom>
                <a:avLst/>
                <a:gdLst/>
                <a:ahLst/>
                <a:cxnLst/>
                <a:rect l="l" t="t" r="r" b="b"/>
                <a:pathLst>
                  <a:path w="17006" h="17037" extrusionOk="0">
                    <a:moveTo>
                      <a:pt x="8277" y="1"/>
                    </a:moveTo>
                    <a:cubicBezTo>
                      <a:pt x="5775" y="1"/>
                      <a:pt x="3383" y="942"/>
                      <a:pt x="1636" y="2689"/>
                    </a:cubicBezTo>
                    <a:cubicBezTo>
                      <a:pt x="1169" y="3156"/>
                      <a:pt x="935" y="3623"/>
                      <a:pt x="935" y="4324"/>
                    </a:cubicBezTo>
                    <a:cubicBezTo>
                      <a:pt x="1" y="8062"/>
                      <a:pt x="1636" y="12033"/>
                      <a:pt x="4906" y="14136"/>
                    </a:cubicBezTo>
                    <a:cubicBezTo>
                      <a:pt x="6074" y="14836"/>
                      <a:pt x="7476" y="15771"/>
                      <a:pt x="9111" y="16472"/>
                    </a:cubicBezTo>
                    <a:cubicBezTo>
                      <a:pt x="9889" y="16860"/>
                      <a:pt x="10686" y="17037"/>
                      <a:pt x="11460" y="17037"/>
                    </a:cubicBezTo>
                    <a:cubicBezTo>
                      <a:pt x="14406" y="17037"/>
                      <a:pt x="17006" y="14478"/>
                      <a:pt x="16821" y="11332"/>
                    </a:cubicBezTo>
                    <a:cubicBezTo>
                      <a:pt x="16821" y="8996"/>
                      <a:pt x="16120" y="6894"/>
                      <a:pt x="14952" y="4791"/>
                    </a:cubicBezTo>
                    <a:cubicBezTo>
                      <a:pt x="14017" y="2689"/>
                      <a:pt x="11915" y="1053"/>
                      <a:pt x="9812" y="119"/>
                    </a:cubicBezTo>
                    <a:cubicBezTo>
                      <a:pt x="9299" y="40"/>
                      <a:pt x="8785" y="1"/>
                      <a:pt x="82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9" name="Google Shape;999;p33"/>
              <p:cNvSpPr/>
              <p:nvPr/>
            </p:nvSpPr>
            <p:spPr>
              <a:xfrm>
                <a:off x="510447" y="1997982"/>
                <a:ext cx="253798" cy="274217"/>
              </a:xfrm>
              <a:custGeom>
                <a:avLst/>
                <a:gdLst/>
                <a:ahLst/>
                <a:cxnLst/>
                <a:rect l="l" t="t" r="r" b="b"/>
                <a:pathLst>
                  <a:path w="13784" h="14893" extrusionOk="0">
                    <a:moveTo>
                      <a:pt x="5840" y="1"/>
                    </a:moveTo>
                    <a:cubicBezTo>
                      <a:pt x="3504" y="1"/>
                      <a:pt x="1635" y="1402"/>
                      <a:pt x="935" y="3739"/>
                    </a:cubicBezTo>
                    <a:cubicBezTo>
                      <a:pt x="0" y="5607"/>
                      <a:pt x="935" y="8177"/>
                      <a:pt x="2803" y="9112"/>
                    </a:cubicBezTo>
                    <a:cubicBezTo>
                      <a:pt x="4205" y="10046"/>
                      <a:pt x="5607" y="11214"/>
                      <a:pt x="6541" y="12849"/>
                    </a:cubicBezTo>
                    <a:cubicBezTo>
                      <a:pt x="7008" y="13317"/>
                      <a:pt x="7476" y="13784"/>
                      <a:pt x="7943" y="14018"/>
                    </a:cubicBezTo>
                    <a:cubicBezTo>
                      <a:pt x="8650" y="14583"/>
                      <a:pt x="9529" y="14892"/>
                      <a:pt x="10423" y="14892"/>
                    </a:cubicBezTo>
                    <a:cubicBezTo>
                      <a:pt x="11006" y="14892"/>
                      <a:pt x="11595" y="14761"/>
                      <a:pt x="12148" y="14485"/>
                    </a:cubicBezTo>
                    <a:cubicBezTo>
                      <a:pt x="13316" y="13784"/>
                      <a:pt x="13783" y="12382"/>
                      <a:pt x="13783" y="11214"/>
                    </a:cubicBezTo>
                    <a:cubicBezTo>
                      <a:pt x="13550" y="9112"/>
                      <a:pt x="13082" y="7009"/>
                      <a:pt x="12615" y="4907"/>
                    </a:cubicBezTo>
                    <a:cubicBezTo>
                      <a:pt x="11681" y="2103"/>
                      <a:pt x="8877" y="1"/>
                      <a:pt x="58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0" name="Google Shape;1000;p33"/>
              <p:cNvSpPr/>
              <p:nvPr/>
            </p:nvSpPr>
            <p:spPr>
              <a:xfrm rot="-1427762" flipH="1">
                <a:off x="7966122" y="4310821"/>
                <a:ext cx="1207317" cy="688552"/>
              </a:xfrm>
              <a:custGeom>
                <a:avLst/>
                <a:gdLst/>
                <a:ahLst/>
                <a:cxnLst/>
                <a:rect l="l" t="t" r="r" b="b"/>
                <a:pathLst>
                  <a:path w="281986" h="160821" extrusionOk="0">
                    <a:moveTo>
                      <a:pt x="72461" y="1"/>
                    </a:moveTo>
                    <a:cubicBezTo>
                      <a:pt x="72020" y="1"/>
                      <a:pt x="71578" y="5"/>
                      <a:pt x="71136" y="12"/>
                    </a:cubicBezTo>
                    <a:cubicBezTo>
                      <a:pt x="64950" y="281"/>
                      <a:pt x="58764" y="1088"/>
                      <a:pt x="52848" y="2567"/>
                    </a:cubicBezTo>
                    <a:cubicBezTo>
                      <a:pt x="48141" y="3643"/>
                      <a:pt x="43704" y="5122"/>
                      <a:pt x="39401" y="7004"/>
                    </a:cubicBezTo>
                    <a:cubicBezTo>
                      <a:pt x="26223" y="13190"/>
                      <a:pt x="15599" y="23813"/>
                      <a:pt x="9683" y="36991"/>
                    </a:cubicBezTo>
                    <a:cubicBezTo>
                      <a:pt x="7800" y="41160"/>
                      <a:pt x="6186" y="45328"/>
                      <a:pt x="4842" y="49632"/>
                    </a:cubicBezTo>
                    <a:cubicBezTo>
                      <a:pt x="1" y="63751"/>
                      <a:pt x="135" y="79215"/>
                      <a:pt x="5111" y="93334"/>
                    </a:cubicBezTo>
                    <a:cubicBezTo>
                      <a:pt x="7531" y="100327"/>
                      <a:pt x="10489" y="107050"/>
                      <a:pt x="13986" y="113505"/>
                    </a:cubicBezTo>
                    <a:cubicBezTo>
                      <a:pt x="18289" y="121573"/>
                      <a:pt x="23937" y="128835"/>
                      <a:pt x="30795" y="135020"/>
                    </a:cubicBezTo>
                    <a:cubicBezTo>
                      <a:pt x="36173" y="139727"/>
                      <a:pt x="41956" y="144030"/>
                      <a:pt x="48007" y="148064"/>
                    </a:cubicBezTo>
                    <a:cubicBezTo>
                      <a:pt x="50158" y="149543"/>
                      <a:pt x="52579" y="150619"/>
                      <a:pt x="54999" y="151426"/>
                    </a:cubicBezTo>
                    <a:cubicBezTo>
                      <a:pt x="58361" y="152636"/>
                      <a:pt x="61723" y="153846"/>
                      <a:pt x="65085" y="155056"/>
                    </a:cubicBezTo>
                    <a:cubicBezTo>
                      <a:pt x="69119" y="156401"/>
                      <a:pt x="73287" y="157342"/>
                      <a:pt x="77590" y="157746"/>
                    </a:cubicBezTo>
                    <a:cubicBezTo>
                      <a:pt x="79876" y="157880"/>
                      <a:pt x="82162" y="158283"/>
                      <a:pt x="84448" y="159090"/>
                    </a:cubicBezTo>
                    <a:cubicBezTo>
                      <a:pt x="88022" y="160173"/>
                      <a:pt x="91771" y="160820"/>
                      <a:pt x="95483" y="160820"/>
                    </a:cubicBezTo>
                    <a:cubicBezTo>
                      <a:pt x="96380" y="160820"/>
                      <a:pt x="97275" y="160782"/>
                      <a:pt x="98164" y="160704"/>
                    </a:cubicBezTo>
                    <a:cubicBezTo>
                      <a:pt x="102333" y="160301"/>
                      <a:pt x="106367" y="159494"/>
                      <a:pt x="110267" y="158283"/>
                    </a:cubicBezTo>
                    <a:cubicBezTo>
                      <a:pt x="115645" y="156535"/>
                      <a:pt x="120890" y="154384"/>
                      <a:pt x="126269" y="152232"/>
                    </a:cubicBezTo>
                    <a:cubicBezTo>
                      <a:pt x="134202" y="148871"/>
                      <a:pt x="142405" y="146047"/>
                      <a:pt x="150877" y="143895"/>
                    </a:cubicBezTo>
                    <a:cubicBezTo>
                      <a:pt x="155960" y="142509"/>
                      <a:pt x="161176" y="141828"/>
                      <a:pt x="166397" y="141828"/>
                    </a:cubicBezTo>
                    <a:cubicBezTo>
                      <a:pt x="170292" y="141828"/>
                      <a:pt x="174191" y="142207"/>
                      <a:pt x="178040" y="142954"/>
                    </a:cubicBezTo>
                    <a:cubicBezTo>
                      <a:pt x="183822" y="144030"/>
                      <a:pt x="189739" y="145509"/>
                      <a:pt x="195387" y="147257"/>
                    </a:cubicBezTo>
                    <a:cubicBezTo>
                      <a:pt x="199824" y="148602"/>
                      <a:pt x="204127" y="149946"/>
                      <a:pt x="208565" y="151157"/>
                    </a:cubicBezTo>
                    <a:cubicBezTo>
                      <a:pt x="215617" y="153116"/>
                      <a:pt x="222812" y="154147"/>
                      <a:pt x="230098" y="154147"/>
                    </a:cubicBezTo>
                    <a:cubicBezTo>
                      <a:pt x="232815" y="154147"/>
                      <a:pt x="235544" y="154004"/>
                      <a:pt x="238283" y="153712"/>
                    </a:cubicBezTo>
                    <a:cubicBezTo>
                      <a:pt x="243930" y="153039"/>
                      <a:pt x="249578" y="151560"/>
                      <a:pt x="254823" y="149274"/>
                    </a:cubicBezTo>
                    <a:cubicBezTo>
                      <a:pt x="267463" y="143895"/>
                      <a:pt x="276741" y="133003"/>
                      <a:pt x="279969" y="119825"/>
                    </a:cubicBezTo>
                    <a:cubicBezTo>
                      <a:pt x="281448" y="114446"/>
                      <a:pt x="281986" y="108933"/>
                      <a:pt x="281986" y="103420"/>
                    </a:cubicBezTo>
                    <a:cubicBezTo>
                      <a:pt x="281986" y="100058"/>
                      <a:pt x="281717" y="96696"/>
                      <a:pt x="281044" y="93469"/>
                    </a:cubicBezTo>
                    <a:cubicBezTo>
                      <a:pt x="279700" y="86611"/>
                      <a:pt x="277145" y="80022"/>
                      <a:pt x="273245" y="74105"/>
                    </a:cubicBezTo>
                    <a:cubicBezTo>
                      <a:pt x="265984" y="62541"/>
                      <a:pt x="256974" y="52186"/>
                      <a:pt x="246485" y="43446"/>
                    </a:cubicBezTo>
                    <a:cubicBezTo>
                      <a:pt x="239896" y="38067"/>
                      <a:pt x="232635" y="33495"/>
                      <a:pt x="224970" y="29999"/>
                    </a:cubicBezTo>
                    <a:cubicBezTo>
                      <a:pt x="219053" y="27175"/>
                      <a:pt x="212599" y="25427"/>
                      <a:pt x="206144" y="25023"/>
                    </a:cubicBezTo>
                    <a:cubicBezTo>
                      <a:pt x="205211" y="24969"/>
                      <a:pt x="204283" y="24942"/>
                      <a:pt x="203359" y="24942"/>
                    </a:cubicBezTo>
                    <a:cubicBezTo>
                      <a:pt x="199760" y="24942"/>
                      <a:pt x="196229" y="25350"/>
                      <a:pt x="192697" y="26099"/>
                    </a:cubicBezTo>
                    <a:cubicBezTo>
                      <a:pt x="184763" y="27713"/>
                      <a:pt x="176830" y="29595"/>
                      <a:pt x="168761" y="30537"/>
                    </a:cubicBezTo>
                    <a:cubicBezTo>
                      <a:pt x="166897" y="30744"/>
                      <a:pt x="165012" y="30851"/>
                      <a:pt x="163123" y="30851"/>
                    </a:cubicBezTo>
                    <a:cubicBezTo>
                      <a:pt x="160108" y="30851"/>
                      <a:pt x="157080" y="30578"/>
                      <a:pt x="154104" y="29999"/>
                    </a:cubicBezTo>
                    <a:cubicBezTo>
                      <a:pt x="146170" y="28251"/>
                      <a:pt x="138640" y="25292"/>
                      <a:pt x="131782" y="21124"/>
                    </a:cubicBezTo>
                    <a:cubicBezTo>
                      <a:pt x="128555" y="18972"/>
                      <a:pt x="125193" y="16955"/>
                      <a:pt x="121831" y="14804"/>
                    </a:cubicBezTo>
                    <a:cubicBezTo>
                      <a:pt x="113359" y="9559"/>
                      <a:pt x="104081" y="5660"/>
                      <a:pt x="94399" y="3105"/>
                    </a:cubicBezTo>
                    <a:cubicBezTo>
                      <a:pt x="87288" y="1073"/>
                      <a:pt x="79938" y="1"/>
                      <a:pt x="724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01" name="Google Shape;1001;p33"/>
            <p:cNvSpPr/>
            <p:nvPr/>
          </p:nvSpPr>
          <p:spPr>
            <a:xfrm>
              <a:off x="8787955" y="2452872"/>
              <a:ext cx="245306" cy="237759"/>
            </a:xfrm>
            <a:custGeom>
              <a:avLst/>
              <a:gdLst/>
              <a:ahLst/>
              <a:cxnLst/>
              <a:rect l="l" t="t" r="r" b="b"/>
              <a:pathLst>
                <a:path w="18690" h="18115" extrusionOk="0">
                  <a:moveTo>
                    <a:pt x="10222" y="0"/>
                  </a:moveTo>
                  <a:cubicBezTo>
                    <a:pt x="10010" y="0"/>
                    <a:pt x="9795" y="12"/>
                    <a:pt x="9578" y="36"/>
                  </a:cubicBezTo>
                  <a:cubicBezTo>
                    <a:pt x="3271" y="503"/>
                    <a:pt x="3037" y="970"/>
                    <a:pt x="701" y="5876"/>
                  </a:cubicBezTo>
                  <a:cubicBezTo>
                    <a:pt x="0" y="7278"/>
                    <a:pt x="0" y="9147"/>
                    <a:pt x="935" y="10548"/>
                  </a:cubicBezTo>
                  <a:cubicBezTo>
                    <a:pt x="2570" y="14053"/>
                    <a:pt x="5607" y="16622"/>
                    <a:pt x="9345" y="17790"/>
                  </a:cubicBezTo>
                  <a:cubicBezTo>
                    <a:pt x="10006" y="18011"/>
                    <a:pt x="10676" y="18115"/>
                    <a:pt x="11335" y="18115"/>
                  </a:cubicBezTo>
                  <a:cubicBezTo>
                    <a:pt x="14168" y="18115"/>
                    <a:pt x="16807" y="16195"/>
                    <a:pt x="17755" y="13352"/>
                  </a:cubicBezTo>
                  <a:cubicBezTo>
                    <a:pt x="18689" y="9380"/>
                    <a:pt x="17755" y="5175"/>
                    <a:pt x="14952" y="2138"/>
                  </a:cubicBezTo>
                  <a:cubicBezTo>
                    <a:pt x="13694" y="881"/>
                    <a:pt x="12062" y="0"/>
                    <a:pt x="102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33"/>
            <p:cNvSpPr/>
            <p:nvPr/>
          </p:nvSpPr>
          <p:spPr>
            <a:xfrm>
              <a:off x="5139247" y="4809732"/>
              <a:ext cx="253798" cy="274217"/>
            </a:xfrm>
            <a:custGeom>
              <a:avLst/>
              <a:gdLst/>
              <a:ahLst/>
              <a:cxnLst/>
              <a:rect l="l" t="t" r="r" b="b"/>
              <a:pathLst>
                <a:path w="13784" h="14893" extrusionOk="0">
                  <a:moveTo>
                    <a:pt x="5840" y="1"/>
                  </a:moveTo>
                  <a:cubicBezTo>
                    <a:pt x="3504" y="1"/>
                    <a:pt x="1635" y="1402"/>
                    <a:pt x="935" y="3739"/>
                  </a:cubicBezTo>
                  <a:cubicBezTo>
                    <a:pt x="0" y="5607"/>
                    <a:pt x="935" y="8177"/>
                    <a:pt x="2803" y="9112"/>
                  </a:cubicBezTo>
                  <a:cubicBezTo>
                    <a:pt x="4205" y="10046"/>
                    <a:pt x="5607" y="11214"/>
                    <a:pt x="6541" y="12849"/>
                  </a:cubicBezTo>
                  <a:cubicBezTo>
                    <a:pt x="7008" y="13317"/>
                    <a:pt x="7476" y="13784"/>
                    <a:pt x="7943" y="14018"/>
                  </a:cubicBezTo>
                  <a:cubicBezTo>
                    <a:pt x="8650" y="14583"/>
                    <a:pt x="9529" y="14892"/>
                    <a:pt x="10423" y="14892"/>
                  </a:cubicBezTo>
                  <a:cubicBezTo>
                    <a:pt x="11006" y="14892"/>
                    <a:pt x="11595" y="14761"/>
                    <a:pt x="12148" y="14485"/>
                  </a:cubicBezTo>
                  <a:cubicBezTo>
                    <a:pt x="13316" y="13784"/>
                    <a:pt x="13783" y="12382"/>
                    <a:pt x="13783" y="11214"/>
                  </a:cubicBezTo>
                  <a:cubicBezTo>
                    <a:pt x="13550" y="9112"/>
                    <a:pt x="13082" y="7009"/>
                    <a:pt x="12615" y="4907"/>
                  </a:cubicBezTo>
                  <a:cubicBezTo>
                    <a:pt x="11681" y="2103"/>
                    <a:pt x="8877" y="1"/>
                    <a:pt x="58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33"/>
            <p:cNvSpPr/>
            <p:nvPr/>
          </p:nvSpPr>
          <p:spPr>
            <a:xfrm>
              <a:off x="344317" y="286494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04" name="Google Shape;1004;p33"/>
          <p:cNvSpPr txBox="1">
            <a:spLocks noGrp="1"/>
          </p:cNvSpPr>
          <p:nvPr>
            <p:ph type="subTitle" idx="1"/>
          </p:nvPr>
        </p:nvSpPr>
        <p:spPr>
          <a:xfrm>
            <a:off x="4028400" y="2773300"/>
            <a:ext cx="4135200" cy="4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5" name="Google Shape;1005;p33"/>
          <p:cNvSpPr txBox="1">
            <a:spLocks noGrp="1"/>
          </p:cNvSpPr>
          <p:nvPr>
            <p:ph type="subTitle" idx="2"/>
          </p:nvPr>
        </p:nvSpPr>
        <p:spPr>
          <a:xfrm>
            <a:off x="4028385" y="5100033"/>
            <a:ext cx="4135200" cy="4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6" name="Google Shape;1006;p33"/>
          <p:cNvSpPr txBox="1">
            <a:spLocks noGrp="1"/>
          </p:cNvSpPr>
          <p:nvPr>
            <p:ph type="title" hasCustomPrompt="1"/>
          </p:nvPr>
        </p:nvSpPr>
        <p:spPr>
          <a:xfrm>
            <a:off x="2668400" y="1417567"/>
            <a:ext cx="6855200" cy="12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9pPr>
          </a:lstStyle>
          <a:p>
            <a:r>
              <a:t>xx%</a:t>
            </a:r>
          </a:p>
        </p:txBody>
      </p:sp>
      <p:sp>
        <p:nvSpPr>
          <p:cNvPr id="1007" name="Google Shape;1007;p33"/>
          <p:cNvSpPr txBox="1">
            <a:spLocks noGrp="1"/>
          </p:cNvSpPr>
          <p:nvPr>
            <p:ph type="title" idx="3" hasCustomPrompt="1"/>
          </p:nvPr>
        </p:nvSpPr>
        <p:spPr>
          <a:xfrm>
            <a:off x="2668399" y="3749600"/>
            <a:ext cx="6855200" cy="12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0666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829482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7" name="Google Shape;1057;p38"/>
          <p:cNvGrpSpPr/>
          <p:nvPr/>
        </p:nvGrpSpPr>
        <p:grpSpPr>
          <a:xfrm rot="3226582" flipH="1">
            <a:off x="10135710" y="114102"/>
            <a:ext cx="1612732" cy="1300084"/>
            <a:chOff x="750100" y="236175"/>
            <a:chExt cx="6175375" cy="4978200"/>
          </a:xfrm>
        </p:grpSpPr>
        <p:sp>
          <p:nvSpPr>
            <p:cNvPr id="1058" name="Google Shape;1058;p38"/>
            <p:cNvSpPr/>
            <p:nvPr/>
          </p:nvSpPr>
          <p:spPr>
            <a:xfrm>
              <a:off x="900900" y="1205000"/>
              <a:ext cx="4778400" cy="3474350"/>
            </a:xfrm>
            <a:custGeom>
              <a:avLst/>
              <a:gdLst/>
              <a:ahLst/>
              <a:cxnLst/>
              <a:rect l="l" t="t" r="r" b="b"/>
              <a:pathLst>
                <a:path w="191136" h="138974" extrusionOk="0">
                  <a:moveTo>
                    <a:pt x="34474" y="0"/>
                  </a:moveTo>
                  <a:cubicBezTo>
                    <a:pt x="24373" y="0"/>
                    <a:pt x="14483" y="4390"/>
                    <a:pt x="7938" y="12125"/>
                  </a:cubicBezTo>
                  <a:cubicBezTo>
                    <a:pt x="953" y="20380"/>
                    <a:pt x="0" y="33398"/>
                    <a:pt x="7303" y="41335"/>
                  </a:cubicBezTo>
                  <a:lnTo>
                    <a:pt x="9208" y="53718"/>
                  </a:lnTo>
                  <a:cubicBezTo>
                    <a:pt x="11430" y="65465"/>
                    <a:pt x="24130" y="72133"/>
                    <a:pt x="35878" y="73085"/>
                  </a:cubicBezTo>
                  <a:cubicBezTo>
                    <a:pt x="37154" y="73189"/>
                    <a:pt x="38427" y="73236"/>
                    <a:pt x="39697" y="73236"/>
                  </a:cubicBezTo>
                  <a:cubicBezTo>
                    <a:pt x="50113" y="73236"/>
                    <a:pt x="60332" y="70055"/>
                    <a:pt x="70803" y="68640"/>
                  </a:cubicBezTo>
                  <a:cubicBezTo>
                    <a:pt x="73722" y="68235"/>
                    <a:pt x="76745" y="67995"/>
                    <a:pt x="79777" y="67995"/>
                  </a:cubicBezTo>
                  <a:cubicBezTo>
                    <a:pt x="88613" y="67995"/>
                    <a:pt x="97521" y="70032"/>
                    <a:pt x="104140" y="75943"/>
                  </a:cubicBezTo>
                  <a:cubicBezTo>
                    <a:pt x="116523" y="87373"/>
                    <a:pt x="114300" y="108328"/>
                    <a:pt x="123190" y="122933"/>
                  </a:cubicBezTo>
                  <a:cubicBezTo>
                    <a:pt x="130019" y="133176"/>
                    <a:pt x="141296" y="138973"/>
                    <a:pt x="152969" y="138973"/>
                  </a:cubicBezTo>
                  <a:cubicBezTo>
                    <a:pt x="158662" y="138973"/>
                    <a:pt x="164450" y="137594"/>
                    <a:pt x="169863" y="134680"/>
                  </a:cubicBezTo>
                  <a:cubicBezTo>
                    <a:pt x="185420" y="125155"/>
                    <a:pt x="191135" y="105153"/>
                    <a:pt x="183515" y="88643"/>
                  </a:cubicBezTo>
                  <a:cubicBezTo>
                    <a:pt x="178435" y="78483"/>
                    <a:pt x="168910" y="71498"/>
                    <a:pt x="159703" y="64830"/>
                  </a:cubicBezTo>
                  <a:cubicBezTo>
                    <a:pt x="130175" y="43875"/>
                    <a:pt x="100648" y="22285"/>
                    <a:pt x="67310" y="7998"/>
                  </a:cubicBezTo>
                  <a:cubicBezTo>
                    <a:pt x="57785" y="3235"/>
                    <a:pt x="47308" y="695"/>
                    <a:pt x="36513" y="60"/>
                  </a:cubicBezTo>
                  <a:cubicBezTo>
                    <a:pt x="35833" y="20"/>
                    <a:pt x="35153" y="0"/>
                    <a:pt x="344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38"/>
            <p:cNvSpPr/>
            <p:nvPr/>
          </p:nvSpPr>
          <p:spPr>
            <a:xfrm>
              <a:off x="750100" y="236175"/>
              <a:ext cx="6175375" cy="4978200"/>
            </a:xfrm>
            <a:custGeom>
              <a:avLst/>
              <a:gdLst/>
              <a:ahLst/>
              <a:cxnLst/>
              <a:rect l="l" t="t" r="r" b="b"/>
              <a:pathLst>
                <a:path w="247015" h="199128" extrusionOk="0">
                  <a:moveTo>
                    <a:pt x="54292" y="10238"/>
                  </a:moveTo>
                  <a:lnTo>
                    <a:pt x="54292" y="10556"/>
                  </a:lnTo>
                  <a:lnTo>
                    <a:pt x="53340" y="10556"/>
                  </a:lnTo>
                  <a:lnTo>
                    <a:pt x="53340" y="10238"/>
                  </a:lnTo>
                  <a:close/>
                  <a:moveTo>
                    <a:pt x="28414" y="5463"/>
                  </a:moveTo>
                  <a:cubicBezTo>
                    <a:pt x="29302" y="5463"/>
                    <a:pt x="30182" y="5813"/>
                    <a:pt x="30797" y="6428"/>
                  </a:cubicBezTo>
                  <a:cubicBezTo>
                    <a:pt x="30797" y="5963"/>
                    <a:pt x="31308" y="5668"/>
                    <a:pt x="31581" y="5668"/>
                  </a:cubicBezTo>
                  <a:cubicBezTo>
                    <a:pt x="31682" y="5668"/>
                    <a:pt x="31750" y="5708"/>
                    <a:pt x="31750" y="5793"/>
                  </a:cubicBezTo>
                  <a:cubicBezTo>
                    <a:pt x="32067" y="6428"/>
                    <a:pt x="31988" y="6587"/>
                    <a:pt x="31750" y="6587"/>
                  </a:cubicBezTo>
                  <a:cubicBezTo>
                    <a:pt x="31512" y="6587"/>
                    <a:pt x="31115" y="6428"/>
                    <a:pt x="30797" y="6428"/>
                  </a:cubicBezTo>
                  <a:cubicBezTo>
                    <a:pt x="29210" y="8651"/>
                    <a:pt x="26670" y="8968"/>
                    <a:pt x="24447" y="9921"/>
                  </a:cubicBezTo>
                  <a:cubicBezTo>
                    <a:pt x="19050" y="12143"/>
                    <a:pt x="14922" y="16906"/>
                    <a:pt x="13335" y="22621"/>
                  </a:cubicBezTo>
                  <a:cubicBezTo>
                    <a:pt x="13017" y="25796"/>
                    <a:pt x="11112" y="28336"/>
                    <a:pt x="8572" y="29923"/>
                  </a:cubicBezTo>
                  <a:cubicBezTo>
                    <a:pt x="6985" y="27701"/>
                    <a:pt x="8255" y="25478"/>
                    <a:pt x="8890" y="23573"/>
                  </a:cubicBezTo>
                  <a:cubicBezTo>
                    <a:pt x="11430" y="15001"/>
                    <a:pt x="18097" y="8016"/>
                    <a:pt x="26987" y="5793"/>
                  </a:cubicBezTo>
                  <a:cubicBezTo>
                    <a:pt x="27437" y="5568"/>
                    <a:pt x="27927" y="5463"/>
                    <a:pt x="28414" y="5463"/>
                  </a:cubicBezTo>
                  <a:close/>
                  <a:moveTo>
                    <a:pt x="15086" y="32102"/>
                  </a:moveTo>
                  <a:cubicBezTo>
                    <a:pt x="15851" y="32102"/>
                    <a:pt x="16635" y="32417"/>
                    <a:pt x="17145" y="33098"/>
                  </a:cubicBezTo>
                  <a:cubicBezTo>
                    <a:pt x="18415" y="33733"/>
                    <a:pt x="19050" y="35003"/>
                    <a:pt x="19050" y="36591"/>
                  </a:cubicBezTo>
                  <a:cubicBezTo>
                    <a:pt x="18732" y="36908"/>
                    <a:pt x="18415" y="37543"/>
                    <a:pt x="18097" y="37861"/>
                  </a:cubicBezTo>
                  <a:cubicBezTo>
                    <a:pt x="17780" y="38813"/>
                    <a:pt x="16827" y="39766"/>
                    <a:pt x="16192" y="40718"/>
                  </a:cubicBezTo>
                  <a:lnTo>
                    <a:pt x="14605" y="42623"/>
                  </a:lnTo>
                  <a:cubicBezTo>
                    <a:pt x="14037" y="43759"/>
                    <a:pt x="13215" y="44895"/>
                    <a:pt x="11912" y="44895"/>
                  </a:cubicBezTo>
                  <a:cubicBezTo>
                    <a:pt x="11758" y="44895"/>
                    <a:pt x="11598" y="44879"/>
                    <a:pt x="11430" y="44846"/>
                  </a:cubicBezTo>
                  <a:cubicBezTo>
                    <a:pt x="9842" y="43893"/>
                    <a:pt x="8890" y="42306"/>
                    <a:pt x="9207" y="40718"/>
                  </a:cubicBezTo>
                  <a:cubicBezTo>
                    <a:pt x="9525" y="37543"/>
                    <a:pt x="10795" y="34686"/>
                    <a:pt x="13335" y="32781"/>
                  </a:cubicBezTo>
                  <a:cubicBezTo>
                    <a:pt x="13777" y="32338"/>
                    <a:pt x="14424" y="32102"/>
                    <a:pt x="15086" y="32102"/>
                  </a:cubicBezTo>
                  <a:close/>
                  <a:moveTo>
                    <a:pt x="11112" y="94376"/>
                  </a:moveTo>
                  <a:cubicBezTo>
                    <a:pt x="11112" y="95011"/>
                    <a:pt x="11112" y="95646"/>
                    <a:pt x="11112" y="95963"/>
                  </a:cubicBezTo>
                  <a:cubicBezTo>
                    <a:pt x="11430" y="96916"/>
                    <a:pt x="11112" y="96916"/>
                    <a:pt x="10160" y="96916"/>
                  </a:cubicBezTo>
                  <a:cubicBezTo>
                    <a:pt x="9525" y="96598"/>
                    <a:pt x="9207" y="95646"/>
                    <a:pt x="9842" y="95011"/>
                  </a:cubicBezTo>
                  <a:cubicBezTo>
                    <a:pt x="9842" y="94376"/>
                    <a:pt x="10477" y="94376"/>
                    <a:pt x="11112" y="94376"/>
                  </a:cubicBezTo>
                  <a:close/>
                  <a:moveTo>
                    <a:pt x="60799" y="10431"/>
                  </a:moveTo>
                  <a:cubicBezTo>
                    <a:pt x="61891" y="10431"/>
                    <a:pt x="62949" y="10699"/>
                    <a:pt x="63817" y="10873"/>
                  </a:cubicBezTo>
                  <a:cubicBezTo>
                    <a:pt x="74930" y="13096"/>
                    <a:pt x="85725" y="16271"/>
                    <a:pt x="96202" y="20398"/>
                  </a:cubicBezTo>
                  <a:cubicBezTo>
                    <a:pt x="114935" y="28018"/>
                    <a:pt x="131762" y="39131"/>
                    <a:pt x="148907" y="49926"/>
                  </a:cubicBezTo>
                  <a:cubicBezTo>
                    <a:pt x="156210" y="54371"/>
                    <a:pt x="163195" y="59133"/>
                    <a:pt x="170497" y="63896"/>
                  </a:cubicBezTo>
                  <a:cubicBezTo>
                    <a:pt x="185737" y="74373"/>
                    <a:pt x="199390" y="87073"/>
                    <a:pt x="210820" y="101361"/>
                  </a:cubicBezTo>
                  <a:cubicBezTo>
                    <a:pt x="212090" y="103266"/>
                    <a:pt x="213360" y="105171"/>
                    <a:pt x="214630" y="107076"/>
                  </a:cubicBezTo>
                  <a:lnTo>
                    <a:pt x="214630" y="108663"/>
                  </a:lnTo>
                  <a:cubicBezTo>
                    <a:pt x="214236" y="109057"/>
                    <a:pt x="213903" y="109206"/>
                    <a:pt x="213612" y="109206"/>
                  </a:cubicBezTo>
                  <a:cubicBezTo>
                    <a:pt x="212966" y="109206"/>
                    <a:pt x="212528" y="108466"/>
                    <a:pt x="212090" y="108028"/>
                  </a:cubicBezTo>
                  <a:cubicBezTo>
                    <a:pt x="208597" y="104853"/>
                    <a:pt x="205422" y="101678"/>
                    <a:pt x="201930" y="98186"/>
                  </a:cubicBezTo>
                  <a:cubicBezTo>
                    <a:pt x="194627" y="91201"/>
                    <a:pt x="186690" y="84533"/>
                    <a:pt x="178435" y="78501"/>
                  </a:cubicBezTo>
                  <a:cubicBezTo>
                    <a:pt x="169227" y="71516"/>
                    <a:pt x="160020" y="64531"/>
                    <a:pt x="150812" y="57546"/>
                  </a:cubicBezTo>
                  <a:cubicBezTo>
                    <a:pt x="146367" y="54371"/>
                    <a:pt x="141605" y="51196"/>
                    <a:pt x="136842" y="48656"/>
                  </a:cubicBezTo>
                  <a:cubicBezTo>
                    <a:pt x="121285" y="40083"/>
                    <a:pt x="105410" y="31828"/>
                    <a:pt x="89217" y="23891"/>
                  </a:cubicBezTo>
                  <a:cubicBezTo>
                    <a:pt x="80645" y="20081"/>
                    <a:pt x="71437" y="16906"/>
                    <a:pt x="62230" y="13413"/>
                  </a:cubicBezTo>
                  <a:cubicBezTo>
                    <a:pt x="60642" y="12778"/>
                    <a:pt x="59055" y="12778"/>
                    <a:pt x="58102" y="11191"/>
                  </a:cubicBezTo>
                  <a:cubicBezTo>
                    <a:pt x="58966" y="10615"/>
                    <a:pt x="59894" y="10431"/>
                    <a:pt x="60799" y="10431"/>
                  </a:cubicBezTo>
                  <a:close/>
                  <a:moveTo>
                    <a:pt x="233680" y="135333"/>
                  </a:moveTo>
                  <a:lnTo>
                    <a:pt x="233680" y="135651"/>
                  </a:lnTo>
                  <a:cubicBezTo>
                    <a:pt x="233680" y="135560"/>
                    <a:pt x="233692" y="135457"/>
                    <a:pt x="233710" y="135349"/>
                  </a:cubicBezTo>
                  <a:lnTo>
                    <a:pt x="233710" y="135349"/>
                  </a:lnTo>
                  <a:cubicBezTo>
                    <a:pt x="233700" y="135343"/>
                    <a:pt x="233690" y="135338"/>
                    <a:pt x="233680" y="135333"/>
                  </a:cubicBezTo>
                  <a:close/>
                  <a:moveTo>
                    <a:pt x="38254" y="13195"/>
                  </a:moveTo>
                  <a:cubicBezTo>
                    <a:pt x="40437" y="13195"/>
                    <a:pt x="42624" y="13373"/>
                    <a:pt x="44767" y="13731"/>
                  </a:cubicBezTo>
                  <a:cubicBezTo>
                    <a:pt x="54927" y="15636"/>
                    <a:pt x="65087" y="18811"/>
                    <a:pt x="74930" y="22621"/>
                  </a:cubicBezTo>
                  <a:cubicBezTo>
                    <a:pt x="88900" y="28653"/>
                    <a:pt x="102552" y="35321"/>
                    <a:pt x="115887" y="42623"/>
                  </a:cubicBezTo>
                  <a:cubicBezTo>
                    <a:pt x="124142" y="46751"/>
                    <a:pt x="132080" y="51196"/>
                    <a:pt x="140017" y="56276"/>
                  </a:cubicBezTo>
                  <a:cubicBezTo>
                    <a:pt x="153035" y="64531"/>
                    <a:pt x="163830" y="73421"/>
                    <a:pt x="175260" y="81993"/>
                  </a:cubicBezTo>
                  <a:cubicBezTo>
                    <a:pt x="185420" y="89613"/>
                    <a:pt x="195262" y="98186"/>
                    <a:pt x="204470" y="107393"/>
                  </a:cubicBezTo>
                  <a:cubicBezTo>
                    <a:pt x="211137" y="113743"/>
                    <a:pt x="216852" y="120728"/>
                    <a:pt x="221932" y="128031"/>
                  </a:cubicBezTo>
                  <a:cubicBezTo>
                    <a:pt x="225425" y="133746"/>
                    <a:pt x="227012" y="139778"/>
                    <a:pt x="227012" y="146128"/>
                  </a:cubicBezTo>
                  <a:cubicBezTo>
                    <a:pt x="226695" y="150256"/>
                    <a:pt x="224472" y="153748"/>
                    <a:pt x="220662" y="155336"/>
                  </a:cubicBezTo>
                  <a:cubicBezTo>
                    <a:pt x="220354" y="155438"/>
                    <a:pt x="220047" y="155483"/>
                    <a:pt x="219742" y="155483"/>
                  </a:cubicBezTo>
                  <a:cubicBezTo>
                    <a:pt x="218158" y="155483"/>
                    <a:pt x="216647" y="154280"/>
                    <a:pt x="215582" y="153748"/>
                  </a:cubicBezTo>
                  <a:cubicBezTo>
                    <a:pt x="213995" y="152796"/>
                    <a:pt x="214312" y="151526"/>
                    <a:pt x="214947" y="149938"/>
                  </a:cubicBezTo>
                  <a:cubicBezTo>
                    <a:pt x="215265" y="148668"/>
                    <a:pt x="215582" y="147398"/>
                    <a:pt x="216217" y="146128"/>
                  </a:cubicBezTo>
                  <a:cubicBezTo>
                    <a:pt x="217805" y="139143"/>
                    <a:pt x="215900" y="131841"/>
                    <a:pt x="210820" y="127078"/>
                  </a:cubicBezTo>
                  <a:cubicBezTo>
                    <a:pt x="202565" y="118506"/>
                    <a:pt x="193992" y="110886"/>
                    <a:pt x="184467" y="104218"/>
                  </a:cubicBezTo>
                  <a:cubicBezTo>
                    <a:pt x="168592" y="92471"/>
                    <a:pt x="152717" y="80406"/>
                    <a:pt x="136525" y="68976"/>
                  </a:cubicBezTo>
                  <a:cubicBezTo>
                    <a:pt x="129540" y="64848"/>
                    <a:pt x="122872" y="60721"/>
                    <a:pt x="115570" y="57228"/>
                  </a:cubicBezTo>
                  <a:cubicBezTo>
                    <a:pt x="112712" y="55641"/>
                    <a:pt x="109537" y="54371"/>
                    <a:pt x="106680" y="52466"/>
                  </a:cubicBezTo>
                  <a:cubicBezTo>
                    <a:pt x="93662" y="44528"/>
                    <a:pt x="80010" y="37543"/>
                    <a:pt x="66040" y="30558"/>
                  </a:cubicBezTo>
                  <a:cubicBezTo>
                    <a:pt x="60007" y="27383"/>
                    <a:pt x="53657" y="24843"/>
                    <a:pt x="46990" y="22938"/>
                  </a:cubicBezTo>
                  <a:cubicBezTo>
                    <a:pt x="45052" y="22184"/>
                    <a:pt x="43005" y="21832"/>
                    <a:pt x="40959" y="21832"/>
                  </a:cubicBezTo>
                  <a:cubicBezTo>
                    <a:pt x="36972" y="21832"/>
                    <a:pt x="32993" y="23170"/>
                    <a:pt x="29845" y="25478"/>
                  </a:cubicBezTo>
                  <a:cubicBezTo>
                    <a:pt x="28257" y="26431"/>
                    <a:pt x="26987" y="27383"/>
                    <a:pt x="25717" y="28653"/>
                  </a:cubicBezTo>
                  <a:cubicBezTo>
                    <a:pt x="24659" y="29500"/>
                    <a:pt x="24024" y="30487"/>
                    <a:pt x="22872" y="30487"/>
                  </a:cubicBezTo>
                  <a:cubicBezTo>
                    <a:pt x="22296" y="30487"/>
                    <a:pt x="21590" y="30241"/>
                    <a:pt x="20637" y="29606"/>
                  </a:cubicBezTo>
                  <a:cubicBezTo>
                    <a:pt x="18097" y="27383"/>
                    <a:pt x="17462" y="26113"/>
                    <a:pt x="18415" y="23256"/>
                  </a:cubicBezTo>
                  <a:cubicBezTo>
                    <a:pt x="19685" y="18811"/>
                    <a:pt x="23177" y="15636"/>
                    <a:pt x="27622" y="14683"/>
                  </a:cubicBezTo>
                  <a:cubicBezTo>
                    <a:pt x="30996" y="13691"/>
                    <a:pt x="34617" y="13195"/>
                    <a:pt x="38254" y="13195"/>
                  </a:cubicBezTo>
                  <a:close/>
                  <a:moveTo>
                    <a:pt x="233558" y="134356"/>
                  </a:moveTo>
                  <a:cubicBezTo>
                    <a:pt x="233940" y="134356"/>
                    <a:pt x="233784" y="134893"/>
                    <a:pt x="233710" y="135349"/>
                  </a:cubicBezTo>
                  <a:lnTo>
                    <a:pt x="233710" y="135349"/>
                  </a:lnTo>
                  <a:cubicBezTo>
                    <a:pt x="234335" y="135681"/>
                    <a:pt x="234944" y="136618"/>
                    <a:pt x="234632" y="137556"/>
                  </a:cubicBezTo>
                  <a:cubicBezTo>
                    <a:pt x="236537" y="142953"/>
                    <a:pt x="235902" y="148668"/>
                    <a:pt x="233362" y="153431"/>
                  </a:cubicBezTo>
                  <a:cubicBezTo>
                    <a:pt x="230822" y="158828"/>
                    <a:pt x="226695" y="162956"/>
                    <a:pt x="221297" y="165496"/>
                  </a:cubicBezTo>
                  <a:cubicBezTo>
                    <a:pt x="220662" y="163273"/>
                    <a:pt x="221615" y="160733"/>
                    <a:pt x="223520" y="159463"/>
                  </a:cubicBezTo>
                  <a:cubicBezTo>
                    <a:pt x="229870" y="155018"/>
                    <a:pt x="233362" y="147398"/>
                    <a:pt x="232727" y="139778"/>
                  </a:cubicBezTo>
                  <a:cubicBezTo>
                    <a:pt x="232727" y="139143"/>
                    <a:pt x="233045" y="138508"/>
                    <a:pt x="233045" y="138191"/>
                  </a:cubicBezTo>
                  <a:cubicBezTo>
                    <a:pt x="232727" y="137238"/>
                    <a:pt x="232727" y="136286"/>
                    <a:pt x="233680" y="135651"/>
                  </a:cubicBezTo>
                  <a:cubicBezTo>
                    <a:pt x="232727" y="135651"/>
                    <a:pt x="232410" y="134698"/>
                    <a:pt x="232727" y="134698"/>
                  </a:cubicBezTo>
                  <a:cubicBezTo>
                    <a:pt x="233134" y="134454"/>
                    <a:pt x="233395" y="134356"/>
                    <a:pt x="233558" y="134356"/>
                  </a:cubicBezTo>
                  <a:close/>
                  <a:moveTo>
                    <a:pt x="212788" y="158167"/>
                  </a:moveTo>
                  <a:cubicBezTo>
                    <a:pt x="213425" y="158167"/>
                    <a:pt x="214067" y="158378"/>
                    <a:pt x="214630" y="158828"/>
                  </a:cubicBezTo>
                  <a:cubicBezTo>
                    <a:pt x="216852" y="159781"/>
                    <a:pt x="217170" y="161368"/>
                    <a:pt x="215900" y="163591"/>
                  </a:cubicBezTo>
                  <a:lnTo>
                    <a:pt x="214312" y="165496"/>
                  </a:lnTo>
                  <a:cubicBezTo>
                    <a:pt x="213360" y="167083"/>
                    <a:pt x="212090" y="169623"/>
                    <a:pt x="208597" y="169623"/>
                  </a:cubicBezTo>
                  <a:cubicBezTo>
                    <a:pt x="207010" y="169623"/>
                    <a:pt x="205422" y="168036"/>
                    <a:pt x="206375" y="166448"/>
                  </a:cubicBezTo>
                  <a:cubicBezTo>
                    <a:pt x="207327" y="164226"/>
                    <a:pt x="208597" y="162321"/>
                    <a:pt x="209867" y="160098"/>
                  </a:cubicBezTo>
                  <a:cubicBezTo>
                    <a:pt x="210482" y="158868"/>
                    <a:pt x="211627" y="158167"/>
                    <a:pt x="212788" y="158167"/>
                  </a:cubicBezTo>
                  <a:close/>
                  <a:moveTo>
                    <a:pt x="46135" y="36793"/>
                  </a:moveTo>
                  <a:cubicBezTo>
                    <a:pt x="47476" y="36793"/>
                    <a:pt x="48826" y="36934"/>
                    <a:pt x="50165" y="37226"/>
                  </a:cubicBezTo>
                  <a:cubicBezTo>
                    <a:pt x="53657" y="37543"/>
                    <a:pt x="56832" y="38496"/>
                    <a:pt x="59690" y="40401"/>
                  </a:cubicBezTo>
                  <a:cubicBezTo>
                    <a:pt x="75565" y="49608"/>
                    <a:pt x="92710" y="56911"/>
                    <a:pt x="108267" y="67071"/>
                  </a:cubicBezTo>
                  <a:lnTo>
                    <a:pt x="127000" y="78818"/>
                  </a:lnTo>
                  <a:lnTo>
                    <a:pt x="145097" y="90566"/>
                  </a:lnTo>
                  <a:cubicBezTo>
                    <a:pt x="160972" y="100726"/>
                    <a:pt x="175260" y="113108"/>
                    <a:pt x="190500" y="123903"/>
                  </a:cubicBezTo>
                  <a:cubicBezTo>
                    <a:pt x="193357" y="125808"/>
                    <a:pt x="195580" y="128348"/>
                    <a:pt x="197485" y="131206"/>
                  </a:cubicBezTo>
                  <a:cubicBezTo>
                    <a:pt x="200977" y="136603"/>
                    <a:pt x="201930" y="143588"/>
                    <a:pt x="199707" y="149621"/>
                  </a:cubicBezTo>
                  <a:cubicBezTo>
                    <a:pt x="193357" y="168036"/>
                    <a:pt x="177800" y="182006"/>
                    <a:pt x="158432" y="185498"/>
                  </a:cubicBezTo>
                  <a:cubicBezTo>
                    <a:pt x="156644" y="185945"/>
                    <a:pt x="154842" y="186161"/>
                    <a:pt x="153061" y="186161"/>
                  </a:cubicBezTo>
                  <a:cubicBezTo>
                    <a:pt x="145992" y="186161"/>
                    <a:pt x="139249" y="182759"/>
                    <a:pt x="134937" y="176926"/>
                  </a:cubicBezTo>
                  <a:cubicBezTo>
                    <a:pt x="130810" y="172163"/>
                    <a:pt x="127952" y="166131"/>
                    <a:pt x="126682" y="160098"/>
                  </a:cubicBezTo>
                  <a:cubicBezTo>
                    <a:pt x="125730" y="154383"/>
                    <a:pt x="124460" y="148668"/>
                    <a:pt x="123507" y="142953"/>
                  </a:cubicBezTo>
                  <a:cubicBezTo>
                    <a:pt x="122872" y="138191"/>
                    <a:pt x="121602" y="133428"/>
                    <a:pt x="120015" y="128666"/>
                  </a:cubicBezTo>
                  <a:cubicBezTo>
                    <a:pt x="113445" y="113812"/>
                    <a:pt x="102506" y="106154"/>
                    <a:pt x="86274" y="106154"/>
                  </a:cubicBezTo>
                  <a:cubicBezTo>
                    <a:pt x="84464" y="106154"/>
                    <a:pt x="82588" y="106249"/>
                    <a:pt x="80645" y="106441"/>
                  </a:cubicBezTo>
                  <a:cubicBezTo>
                    <a:pt x="76835" y="107076"/>
                    <a:pt x="73025" y="108028"/>
                    <a:pt x="69532" y="108981"/>
                  </a:cubicBezTo>
                  <a:lnTo>
                    <a:pt x="51752" y="113426"/>
                  </a:lnTo>
                  <a:cubicBezTo>
                    <a:pt x="49054" y="114025"/>
                    <a:pt x="46356" y="114342"/>
                    <a:pt x="43658" y="114342"/>
                  </a:cubicBezTo>
                  <a:cubicBezTo>
                    <a:pt x="40641" y="114342"/>
                    <a:pt x="37624" y="113946"/>
                    <a:pt x="34607" y="113108"/>
                  </a:cubicBezTo>
                  <a:cubicBezTo>
                    <a:pt x="25400" y="111521"/>
                    <a:pt x="18415" y="104536"/>
                    <a:pt x="16827" y="95646"/>
                  </a:cubicBezTo>
                  <a:cubicBezTo>
                    <a:pt x="13017" y="79453"/>
                    <a:pt x="14922" y="63896"/>
                    <a:pt x="25717" y="50243"/>
                  </a:cubicBezTo>
                  <a:cubicBezTo>
                    <a:pt x="27305" y="48338"/>
                    <a:pt x="28892" y="46433"/>
                    <a:pt x="30480" y="44528"/>
                  </a:cubicBezTo>
                  <a:cubicBezTo>
                    <a:pt x="34369" y="39602"/>
                    <a:pt x="40164" y="36793"/>
                    <a:pt x="46135" y="36793"/>
                  </a:cubicBezTo>
                  <a:close/>
                  <a:moveTo>
                    <a:pt x="40786" y="26651"/>
                  </a:moveTo>
                  <a:cubicBezTo>
                    <a:pt x="42962" y="26651"/>
                    <a:pt x="45175" y="27091"/>
                    <a:pt x="47307" y="28018"/>
                  </a:cubicBezTo>
                  <a:cubicBezTo>
                    <a:pt x="56515" y="31193"/>
                    <a:pt x="65722" y="35003"/>
                    <a:pt x="74612" y="40083"/>
                  </a:cubicBezTo>
                  <a:cubicBezTo>
                    <a:pt x="92392" y="49926"/>
                    <a:pt x="110172" y="59451"/>
                    <a:pt x="128270" y="69293"/>
                  </a:cubicBezTo>
                  <a:cubicBezTo>
                    <a:pt x="131127" y="70881"/>
                    <a:pt x="133667" y="72786"/>
                    <a:pt x="136525" y="74691"/>
                  </a:cubicBezTo>
                  <a:cubicBezTo>
                    <a:pt x="146685" y="81993"/>
                    <a:pt x="156527" y="89296"/>
                    <a:pt x="166370" y="96598"/>
                  </a:cubicBezTo>
                  <a:cubicBezTo>
                    <a:pt x="179705" y="105488"/>
                    <a:pt x="192087" y="115648"/>
                    <a:pt x="203835" y="126443"/>
                  </a:cubicBezTo>
                  <a:cubicBezTo>
                    <a:pt x="205105" y="127713"/>
                    <a:pt x="206057" y="128983"/>
                    <a:pt x="207327" y="130253"/>
                  </a:cubicBezTo>
                  <a:cubicBezTo>
                    <a:pt x="212090" y="134381"/>
                    <a:pt x="213360" y="141048"/>
                    <a:pt x="210820" y="146763"/>
                  </a:cubicBezTo>
                  <a:cubicBezTo>
                    <a:pt x="203517" y="165496"/>
                    <a:pt x="192087" y="180418"/>
                    <a:pt x="173355" y="188673"/>
                  </a:cubicBezTo>
                  <a:cubicBezTo>
                    <a:pt x="172085" y="188991"/>
                    <a:pt x="171132" y="189308"/>
                    <a:pt x="170180" y="189308"/>
                  </a:cubicBezTo>
                  <a:cubicBezTo>
                    <a:pt x="164077" y="192731"/>
                    <a:pt x="157417" y="194410"/>
                    <a:pt x="150786" y="194410"/>
                  </a:cubicBezTo>
                  <a:cubicBezTo>
                    <a:pt x="143274" y="194410"/>
                    <a:pt x="135800" y="192254"/>
                    <a:pt x="129222" y="188038"/>
                  </a:cubicBezTo>
                  <a:cubicBezTo>
                    <a:pt x="125730" y="186133"/>
                    <a:pt x="123190" y="182958"/>
                    <a:pt x="121285" y="179466"/>
                  </a:cubicBezTo>
                  <a:cubicBezTo>
                    <a:pt x="119062" y="175338"/>
                    <a:pt x="117475" y="170893"/>
                    <a:pt x="116522" y="166448"/>
                  </a:cubicBezTo>
                  <a:cubicBezTo>
                    <a:pt x="114935" y="159781"/>
                    <a:pt x="113982" y="152796"/>
                    <a:pt x="113347" y="146128"/>
                  </a:cubicBezTo>
                  <a:cubicBezTo>
                    <a:pt x="113030" y="142636"/>
                    <a:pt x="112712" y="139461"/>
                    <a:pt x="112395" y="135968"/>
                  </a:cubicBezTo>
                  <a:cubicBezTo>
                    <a:pt x="110290" y="123602"/>
                    <a:pt x="99464" y="115161"/>
                    <a:pt x="87505" y="115161"/>
                  </a:cubicBezTo>
                  <a:cubicBezTo>
                    <a:pt x="85033" y="115161"/>
                    <a:pt x="82512" y="115521"/>
                    <a:pt x="80010" y="116283"/>
                  </a:cubicBezTo>
                  <a:cubicBezTo>
                    <a:pt x="71755" y="119141"/>
                    <a:pt x="63817" y="121681"/>
                    <a:pt x="55562" y="124221"/>
                  </a:cubicBezTo>
                  <a:cubicBezTo>
                    <a:pt x="50482" y="125808"/>
                    <a:pt x="45402" y="126443"/>
                    <a:pt x="40005" y="126443"/>
                  </a:cubicBezTo>
                  <a:cubicBezTo>
                    <a:pt x="33655" y="126443"/>
                    <a:pt x="27622" y="123903"/>
                    <a:pt x="22860" y="119776"/>
                  </a:cubicBezTo>
                  <a:cubicBezTo>
                    <a:pt x="17780" y="115331"/>
                    <a:pt x="13652" y="109933"/>
                    <a:pt x="11112" y="103901"/>
                  </a:cubicBezTo>
                  <a:cubicBezTo>
                    <a:pt x="10795" y="102948"/>
                    <a:pt x="10795" y="102313"/>
                    <a:pt x="10795" y="101361"/>
                  </a:cubicBezTo>
                  <a:cubicBezTo>
                    <a:pt x="10477" y="100726"/>
                    <a:pt x="10795" y="100408"/>
                    <a:pt x="11112" y="100091"/>
                  </a:cubicBezTo>
                  <a:cubicBezTo>
                    <a:pt x="11298" y="99998"/>
                    <a:pt x="11457" y="99959"/>
                    <a:pt x="11605" y="99959"/>
                  </a:cubicBezTo>
                  <a:cubicBezTo>
                    <a:pt x="11961" y="99959"/>
                    <a:pt x="12251" y="100183"/>
                    <a:pt x="12700" y="100408"/>
                  </a:cubicBezTo>
                  <a:cubicBezTo>
                    <a:pt x="13970" y="101996"/>
                    <a:pt x="14922" y="103901"/>
                    <a:pt x="16192" y="105806"/>
                  </a:cubicBezTo>
                  <a:cubicBezTo>
                    <a:pt x="20002" y="111838"/>
                    <a:pt x="25717" y="115966"/>
                    <a:pt x="32702" y="117553"/>
                  </a:cubicBezTo>
                  <a:cubicBezTo>
                    <a:pt x="36354" y="118549"/>
                    <a:pt x="40092" y="119024"/>
                    <a:pt x="43827" y="119024"/>
                  </a:cubicBezTo>
                  <a:cubicBezTo>
                    <a:pt x="47236" y="119024"/>
                    <a:pt x="50641" y="118628"/>
                    <a:pt x="53975" y="117871"/>
                  </a:cubicBezTo>
                  <a:cubicBezTo>
                    <a:pt x="60007" y="116601"/>
                    <a:pt x="66040" y="114696"/>
                    <a:pt x="72390" y="113108"/>
                  </a:cubicBezTo>
                  <a:cubicBezTo>
                    <a:pt x="76517" y="111838"/>
                    <a:pt x="80962" y="111203"/>
                    <a:pt x="85407" y="110886"/>
                  </a:cubicBezTo>
                  <a:cubicBezTo>
                    <a:pt x="86123" y="110832"/>
                    <a:pt x="86837" y="110805"/>
                    <a:pt x="87548" y="110805"/>
                  </a:cubicBezTo>
                  <a:cubicBezTo>
                    <a:pt x="99445" y="110805"/>
                    <a:pt x="110441" y="118215"/>
                    <a:pt x="114935" y="129301"/>
                  </a:cubicBezTo>
                  <a:cubicBezTo>
                    <a:pt x="116840" y="133111"/>
                    <a:pt x="117792" y="137238"/>
                    <a:pt x="118427" y="141048"/>
                  </a:cubicBezTo>
                  <a:cubicBezTo>
                    <a:pt x="119697" y="148033"/>
                    <a:pt x="120967" y="154701"/>
                    <a:pt x="122555" y="161686"/>
                  </a:cubicBezTo>
                  <a:cubicBezTo>
                    <a:pt x="123825" y="168671"/>
                    <a:pt x="127317" y="175338"/>
                    <a:pt x="131762" y="180736"/>
                  </a:cubicBezTo>
                  <a:cubicBezTo>
                    <a:pt x="136906" y="187166"/>
                    <a:pt x="144759" y="190887"/>
                    <a:pt x="152789" y="190887"/>
                  </a:cubicBezTo>
                  <a:cubicBezTo>
                    <a:pt x="154671" y="190887"/>
                    <a:pt x="156563" y="190683"/>
                    <a:pt x="158432" y="190261"/>
                  </a:cubicBezTo>
                  <a:cubicBezTo>
                    <a:pt x="162242" y="189626"/>
                    <a:pt x="166052" y="188673"/>
                    <a:pt x="169862" y="188038"/>
                  </a:cubicBezTo>
                  <a:cubicBezTo>
                    <a:pt x="173037" y="186133"/>
                    <a:pt x="176212" y="183911"/>
                    <a:pt x="179705" y="182006"/>
                  </a:cubicBezTo>
                  <a:cubicBezTo>
                    <a:pt x="189547" y="176291"/>
                    <a:pt x="197167" y="167718"/>
                    <a:pt x="201930" y="157241"/>
                  </a:cubicBezTo>
                  <a:cubicBezTo>
                    <a:pt x="202247" y="156606"/>
                    <a:pt x="202247" y="155653"/>
                    <a:pt x="202565" y="155018"/>
                  </a:cubicBezTo>
                  <a:cubicBezTo>
                    <a:pt x="209867" y="142318"/>
                    <a:pt x="204470" y="127713"/>
                    <a:pt x="193040" y="119141"/>
                  </a:cubicBezTo>
                  <a:cubicBezTo>
                    <a:pt x="186372" y="114378"/>
                    <a:pt x="179705" y="109933"/>
                    <a:pt x="173672" y="105171"/>
                  </a:cubicBezTo>
                  <a:cubicBezTo>
                    <a:pt x="159702" y="94058"/>
                    <a:pt x="145097" y="84216"/>
                    <a:pt x="129857" y="75326"/>
                  </a:cubicBezTo>
                  <a:cubicBezTo>
                    <a:pt x="125730" y="73103"/>
                    <a:pt x="122237" y="70246"/>
                    <a:pt x="118110" y="67388"/>
                  </a:cubicBezTo>
                  <a:cubicBezTo>
                    <a:pt x="105410" y="59451"/>
                    <a:pt x="92075" y="51831"/>
                    <a:pt x="78422" y="45163"/>
                  </a:cubicBezTo>
                  <a:cubicBezTo>
                    <a:pt x="73342" y="42306"/>
                    <a:pt x="68262" y="39448"/>
                    <a:pt x="63182" y="36908"/>
                  </a:cubicBezTo>
                  <a:cubicBezTo>
                    <a:pt x="58737" y="34051"/>
                    <a:pt x="53657" y="32463"/>
                    <a:pt x="48577" y="32146"/>
                  </a:cubicBezTo>
                  <a:cubicBezTo>
                    <a:pt x="47644" y="32042"/>
                    <a:pt x="46715" y="31991"/>
                    <a:pt x="45793" y="31991"/>
                  </a:cubicBezTo>
                  <a:cubicBezTo>
                    <a:pt x="38246" y="31991"/>
                    <a:pt x="31197" y="35411"/>
                    <a:pt x="26670" y="41353"/>
                  </a:cubicBezTo>
                  <a:cubicBezTo>
                    <a:pt x="21590" y="47068"/>
                    <a:pt x="17462" y="53418"/>
                    <a:pt x="14287" y="60086"/>
                  </a:cubicBezTo>
                  <a:cubicBezTo>
                    <a:pt x="12382" y="63896"/>
                    <a:pt x="11430" y="67706"/>
                    <a:pt x="11112" y="71833"/>
                  </a:cubicBezTo>
                  <a:cubicBezTo>
                    <a:pt x="10477" y="75961"/>
                    <a:pt x="10160" y="80406"/>
                    <a:pt x="9525" y="84216"/>
                  </a:cubicBezTo>
                  <a:cubicBezTo>
                    <a:pt x="10477" y="86121"/>
                    <a:pt x="10795" y="88026"/>
                    <a:pt x="10477" y="89931"/>
                  </a:cubicBezTo>
                  <a:cubicBezTo>
                    <a:pt x="10477" y="90248"/>
                    <a:pt x="10160" y="90566"/>
                    <a:pt x="9525" y="90883"/>
                  </a:cubicBezTo>
                  <a:cubicBezTo>
                    <a:pt x="9207" y="90883"/>
                    <a:pt x="8890" y="90566"/>
                    <a:pt x="8572" y="90248"/>
                  </a:cubicBezTo>
                  <a:cubicBezTo>
                    <a:pt x="7620" y="88343"/>
                    <a:pt x="7620" y="86438"/>
                    <a:pt x="8255" y="84533"/>
                  </a:cubicBezTo>
                  <a:cubicBezTo>
                    <a:pt x="7302" y="81041"/>
                    <a:pt x="7302" y="77548"/>
                    <a:pt x="8255" y="74056"/>
                  </a:cubicBezTo>
                  <a:cubicBezTo>
                    <a:pt x="9207" y="61356"/>
                    <a:pt x="14287" y="49291"/>
                    <a:pt x="22860" y="39766"/>
                  </a:cubicBezTo>
                  <a:cubicBezTo>
                    <a:pt x="24447" y="37861"/>
                    <a:pt x="25717" y="35638"/>
                    <a:pt x="27305" y="33733"/>
                  </a:cubicBezTo>
                  <a:cubicBezTo>
                    <a:pt x="30452" y="29237"/>
                    <a:pt x="35509" y="26651"/>
                    <a:pt x="40786" y="26651"/>
                  </a:cubicBezTo>
                  <a:close/>
                  <a:moveTo>
                    <a:pt x="36235" y="0"/>
                  </a:moveTo>
                  <a:cubicBezTo>
                    <a:pt x="35064" y="0"/>
                    <a:pt x="33887" y="26"/>
                    <a:pt x="32702" y="78"/>
                  </a:cubicBezTo>
                  <a:cubicBezTo>
                    <a:pt x="21272" y="78"/>
                    <a:pt x="10795" y="7063"/>
                    <a:pt x="6667" y="17541"/>
                  </a:cubicBezTo>
                  <a:cubicBezTo>
                    <a:pt x="1905" y="28018"/>
                    <a:pt x="0" y="38813"/>
                    <a:pt x="8255" y="48656"/>
                  </a:cubicBezTo>
                  <a:cubicBezTo>
                    <a:pt x="9207" y="49926"/>
                    <a:pt x="9525" y="51831"/>
                    <a:pt x="8572" y="53418"/>
                  </a:cubicBezTo>
                  <a:cubicBezTo>
                    <a:pt x="7302" y="57546"/>
                    <a:pt x="5715" y="61673"/>
                    <a:pt x="4762" y="66118"/>
                  </a:cubicBezTo>
                  <a:cubicBezTo>
                    <a:pt x="1270" y="79453"/>
                    <a:pt x="2223" y="93423"/>
                    <a:pt x="6985" y="106123"/>
                  </a:cubicBezTo>
                  <a:cubicBezTo>
                    <a:pt x="12263" y="119736"/>
                    <a:pt x="23862" y="131647"/>
                    <a:pt x="40930" y="131647"/>
                  </a:cubicBezTo>
                  <a:cubicBezTo>
                    <a:pt x="43368" y="131647"/>
                    <a:pt x="45918" y="131404"/>
                    <a:pt x="48577" y="130888"/>
                  </a:cubicBezTo>
                  <a:cubicBezTo>
                    <a:pt x="50800" y="130571"/>
                    <a:pt x="53022" y="130253"/>
                    <a:pt x="55245" y="129618"/>
                  </a:cubicBezTo>
                  <a:cubicBezTo>
                    <a:pt x="61595" y="127713"/>
                    <a:pt x="67945" y="125808"/>
                    <a:pt x="74295" y="123903"/>
                  </a:cubicBezTo>
                  <a:cubicBezTo>
                    <a:pt x="77152" y="122951"/>
                    <a:pt x="80010" y="121681"/>
                    <a:pt x="82867" y="121046"/>
                  </a:cubicBezTo>
                  <a:cubicBezTo>
                    <a:pt x="84525" y="120594"/>
                    <a:pt x="86218" y="120374"/>
                    <a:pt x="87904" y="120374"/>
                  </a:cubicBezTo>
                  <a:cubicBezTo>
                    <a:pt x="93325" y="120374"/>
                    <a:pt x="98678" y="122644"/>
                    <a:pt x="102552" y="126761"/>
                  </a:cubicBezTo>
                  <a:cubicBezTo>
                    <a:pt x="106045" y="130571"/>
                    <a:pt x="107950" y="135651"/>
                    <a:pt x="108267" y="141048"/>
                  </a:cubicBezTo>
                  <a:cubicBezTo>
                    <a:pt x="108585" y="149938"/>
                    <a:pt x="109855" y="158511"/>
                    <a:pt x="111760" y="167083"/>
                  </a:cubicBezTo>
                  <a:cubicBezTo>
                    <a:pt x="113030" y="172481"/>
                    <a:pt x="114935" y="177878"/>
                    <a:pt x="117475" y="182641"/>
                  </a:cubicBezTo>
                  <a:cubicBezTo>
                    <a:pt x="119062" y="185816"/>
                    <a:pt x="121602" y="188673"/>
                    <a:pt x="124460" y="190578"/>
                  </a:cubicBezTo>
                  <a:cubicBezTo>
                    <a:pt x="131974" y="196214"/>
                    <a:pt x="140849" y="199127"/>
                    <a:pt x="149935" y="199127"/>
                  </a:cubicBezTo>
                  <a:cubicBezTo>
                    <a:pt x="151598" y="199127"/>
                    <a:pt x="153269" y="199030"/>
                    <a:pt x="154940" y="198833"/>
                  </a:cubicBezTo>
                  <a:cubicBezTo>
                    <a:pt x="169227" y="196928"/>
                    <a:pt x="182245" y="190896"/>
                    <a:pt x="193040" y="181688"/>
                  </a:cubicBezTo>
                  <a:cubicBezTo>
                    <a:pt x="195262" y="179783"/>
                    <a:pt x="197485" y="177878"/>
                    <a:pt x="199390" y="175656"/>
                  </a:cubicBezTo>
                  <a:cubicBezTo>
                    <a:pt x="200432" y="174196"/>
                    <a:pt x="202023" y="173421"/>
                    <a:pt x="203622" y="173421"/>
                  </a:cubicBezTo>
                  <a:cubicBezTo>
                    <a:pt x="204457" y="173421"/>
                    <a:pt x="205294" y="173632"/>
                    <a:pt x="206057" y="174068"/>
                  </a:cubicBezTo>
                  <a:cubicBezTo>
                    <a:pt x="207180" y="174293"/>
                    <a:pt x="208302" y="174517"/>
                    <a:pt x="209425" y="174517"/>
                  </a:cubicBezTo>
                  <a:cubicBezTo>
                    <a:pt x="209890" y="174517"/>
                    <a:pt x="210355" y="174479"/>
                    <a:pt x="210820" y="174386"/>
                  </a:cubicBezTo>
                  <a:cubicBezTo>
                    <a:pt x="227012" y="173116"/>
                    <a:pt x="247015" y="154701"/>
                    <a:pt x="238442" y="132158"/>
                  </a:cubicBezTo>
                  <a:cubicBezTo>
                    <a:pt x="236220" y="126126"/>
                    <a:pt x="233045" y="120728"/>
                    <a:pt x="229235" y="115648"/>
                  </a:cubicBezTo>
                  <a:cubicBezTo>
                    <a:pt x="216852" y="98503"/>
                    <a:pt x="202247" y="83263"/>
                    <a:pt x="186372" y="69928"/>
                  </a:cubicBezTo>
                  <a:cubicBezTo>
                    <a:pt x="174307" y="60721"/>
                    <a:pt x="161607" y="52148"/>
                    <a:pt x="148590" y="44211"/>
                  </a:cubicBezTo>
                  <a:cubicBezTo>
                    <a:pt x="143192" y="40718"/>
                    <a:pt x="137477" y="37226"/>
                    <a:pt x="131762" y="33733"/>
                  </a:cubicBezTo>
                  <a:cubicBezTo>
                    <a:pt x="107950" y="18811"/>
                    <a:pt x="81597" y="8016"/>
                    <a:pt x="54292" y="2301"/>
                  </a:cubicBezTo>
                  <a:cubicBezTo>
                    <a:pt x="48175" y="705"/>
                    <a:pt x="42280" y="0"/>
                    <a:pt x="3623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0" name="Google Shape;1060;p38"/>
            <p:cNvSpPr/>
            <p:nvPr/>
          </p:nvSpPr>
          <p:spPr>
            <a:xfrm>
              <a:off x="1313650" y="1607025"/>
              <a:ext cx="189050" cy="293025"/>
            </a:xfrm>
            <a:custGeom>
              <a:avLst/>
              <a:gdLst/>
              <a:ahLst/>
              <a:cxnLst/>
              <a:rect l="l" t="t" r="r" b="b"/>
              <a:pathLst>
                <a:path w="7562" h="11721" extrusionOk="0">
                  <a:moveTo>
                    <a:pt x="5665" y="1"/>
                  </a:moveTo>
                  <a:cubicBezTo>
                    <a:pt x="5459" y="1"/>
                    <a:pt x="5259" y="53"/>
                    <a:pt x="5080" y="172"/>
                  </a:cubicBezTo>
                  <a:cubicBezTo>
                    <a:pt x="4128" y="489"/>
                    <a:pt x="3493" y="1124"/>
                    <a:pt x="2540" y="1759"/>
                  </a:cubicBezTo>
                  <a:cubicBezTo>
                    <a:pt x="953" y="3982"/>
                    <a:pt x="0" y="6839"/>
                    <a:pt x="318" y="9697"/>
                  </a:cubicBezTo>
                  <a:cubicBezTo>
                    <a:pt x="318" y="10332"/>
                    <a:pt x="953" y="10967"/>
                    <a:pt x="1588" y="11602"/>
                  </a:cubicBezTo>
                  <a:cubicBezTo>
                    <a:pt x="1826" y="11681"/>
                    <a:pt x="2064" y="11721"/>
                    <a:pt x="2292" y="11721"/>
                  </a:cubicBezTo>
                  <a:cubicBezTo>
                    <a:pt x="2977" y="11721"/>
                    <a:pt x="3572" y="11363"/>
                    <a:pt x="3810" y="10649"/>
                  </a:cubicBezTo>
                  <a:cubicBezTo>
                    <a:pt x="5398" y="8109"/>
                    <a:pt x="6668" y="4934"/>
                    <a:pt x="7303" y="1759"/>
                  </a:cubicBezTo>
                  <a:cubicBezTo>
                    <a:pt x="7561" y="985"/>
                    <a:pt x="6560" y="1"/>
                    <a:pt x="566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1" name="Google Shape;1061;p38"/>
            <p:cNvSpPr/>
            <p:nvPr/>
          </p:nvSpPr>
          <p:spPr>
            <a:xfrm>
              <a:off x="5274450" y="4164050"/>
              <a:ext cx="246100" cy="249200"/>
            </a:xfrm>
            <a:custGeom>
              <a:avLst/>
              <a:gdLst/>
              <a:ahLst/>
              <a:cxnLst/>
              <a:rect l="l" t="t" r="r" b="b"/>
              <a:pathLst>
                <a:path w="9844" h="9968" extrusionOk="0">
                  <a:moveTo>
                    <a:pt x="7183" y="0"/>
                  </a:moveTo>
                  <a:cubicBezTo>
                    <a:pt x="6607" y="0"/>
                    <a:pt x="6065" y="236"/>
                    <a:pt x="5716" y="761"/>
                  </a:cubicBezTo>
                  <a:cubicBezTo>
                    <a:pt x="3811" y="2983"/>
                    <a:pt x="2223" y="5523"/>
                    <a:pt x="318" y="7746"/>
                  </a:cubicBezTo>
                  <a:cubicBezTo>
                    <a:pt x="1" y="8381"/>
                    <a:pt x="318" y="8698"/>
                    <a:pt x="636" y="9333"/>
                  </a:cubicBezTo>
                  <a:cubicBezTo>
                    <a:pt x="953" y="9651"/>
                    <a:pt x="1906" y="9968"/>
                    <a:pt x="2541" y="9968"/>
                  </a:cubicBezTo>
                  <a:cubicBezTo>
                    <a:pt x="5398" y="9651"/>
                    <a:pt x="6351" y="7428"/>
                    <a:pt x="8256" y="5206"/>
                  </a:cubicBezTo>
                  <a:cubicBezTo>
                    <a:pt x="8573" y="4571"/>
                    <a:pt x="8891" y="3936"/>
                    <a:pt x="9208" y="3301"/>
                  </a:cubicBezTo>
                  <a:cubicBezTo>
                    <a:pt x="9843" y="2348"/>
                    <a:pt x="9526" y="1078"/>
                    <a:pt x="8573" y="443"/>
                  </a:cubicBezTo>
                  <a:cubicBezTo>
                    <a:pt x="8145" y="158"/>
                    <a:pt x="7653" y="0"/>
                    <a:pt x="718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2" name="Google Shape;1062;p38"/>
            <p:cNvSpPr/>
            <p:nvPr/>
          </p:nvSpPr>
          <p:spPr>
            <a:xfrm>
              <a:off x="1250150" y="2227450"/>
              <a:ext cx="126450" cy="257850"/>
            </a:xfrm>
            <a:custGeom>
              <a:avLst/>
              <a:gdLst/>
              <a:ahLst/>
              <a:cxnLst/>
              <a:rect l="l" t="t" r="r" b="b"/>
              <a:pathLst>
                <a:path w="5058" h="10314" extrusionOk="0">
                  <a:moveTo>
                    <a:pt x="2322" y="0"/>
                  </a:moveTo>
                  <a:cubicBezTo>
                    <a:pt x="1548" y="0"/>
                    <a:pt x="239" y="358"/>
                    <a:pt x="0" y="1072"/>
                  </a:cubicBezTo>
                  <a:cubicBezTo>
                    <a:pt x="0" y="2660"/>
                    <a:pt x="0" y="4247"/>
                    <a:pt x="0" y="5835"/>
                  </a:cubicBezTo>
                  <a:cubicBezTo>
                    <a:pt x="318" y="7740"/>
                    <a:pt x="0" y="9962"/>
                    <a:pt x="2540" y="10280"/>
                  </a:cubicBezTo>
                  <a:cubicBezTo>
                    <a:pt x="2678" y="10302"/>
                    <a:pt x="2809" y="10314"/>
                    <a:pt x="2933" y="10314"/>
                  </a:cubicBezTo>
                  <a:cubicBezTo>
                    <a:pt x="4532" y="10314"/>
                    <a:pt x="5058" y="8440"/>
                    <a:pt x="4763" y="5200"/>
                  </a:cubicBezTo>
                  <a:cubicBezTo>
                    <a:pt x="4445" y="3612"/>
                    <a:pt x="4763" y="1390"/>
                    <a:pt x="2858" y="120"/>
                  </a:cubicBezTo>
                  <a:cubicBezTo>
                    <a:pt x="2779" y="40"/>
                    <a:pt x="2580" y="0"/>
                    <a:pt x="232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3" name="Google Shape;1063;p38"/>
            <p:cNvSpPr/>
            <p:nvPr/>
          </p:nvSpPr>
          <p:spPr>
            <a:xfrm>
              <a:off x="4734700" y="4560925"/>
              <a:ext cx="285775" cy="153950"/>
            </a:xfrm>
            <a:custGeom>
              <a:avLst/>
              <a:gdLst/>
              <a:ahLst/>
              <a:cxnLst/>
              <a:rect l="l" t="t" r="r" b="b"/>
              <a:pathLst>
                <a:path w="11431" h="6158" extrusionOk="0">
                  <a:moveTo>
                    <a:pt x="8567" y="1"/>
                  </a:moveTo>
                  <a:cubicBezTo>
                    <a:pt x="7405" y="1"/>
                    <a:pt x="6243" y="296"/>
                    <a:pt x="5081" y="761"/>
                  </a:cubicBezTo>
                  <a:cubicBezTo>
                    <a:pt x="1906" y="2031"/>
                    <a:pt x="1" y="3301"/>
                    <a:pt x="1271" y="4888"/>
                  </a:cubicBezTo>
                  <a:cubicBezTo>
                    <a:pt x="2064" y="5841"/>
                    <a:pt x="2938" y="6158"/>
                    <a:pt x="3850" y="6158"/>
                  </a:cubicBezTo>
                  <a:cubicBezTo>
                    <a:pt x="4763" y="6158"/>
                    <a:pt x="5716" y="5841"/>
                    <a:pt x="6668" y="5523"/>
                  </a:cubicBezTo>
                  <a:cubicBezTo>
                    <a:pt x="8256" y="4888"/>
                    <a:pt x="10161" y="4571"/>
                    <a:pt x="11113" y="2348"/>
                  </a:cubicBezTo>
                  <a:cubicBezTo>
                    <a:pt x="11431" y="1713"/>
                    <a:pt x="10478" y="126"/>
                    <a:pt x="9843" y="126"/>
                  </a:cubicBezTo>
                  <a:cubicBezTo>
                    <a:pt x="9418" y="40"/>
                    <a:pt x="8992" y="1"/>
                    <a:pt x="856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64" name="Google Shape;1064;p38"/>
          <p:cNvGrpSpPr/>
          <p:nvPr/>
        </p:nvGrpSpPr>
        <p:grpSpPr>
          <a:xfrm flipH="1">
            <a:off x="408458" y="5494623"/>
            <a:ext cx="1398193" cy="1300664"/>
            <a:chOff x="920750" y="240450"/>
            <a:chExt cx="5619750" cy="5227750"/>
          </a:xfrm>
        </p:grpSpPr>
        <p:sp>
          <p:nvSpPr>
            <p:cNvPr id="1065" name="Google Shape;1065;p38"/>
            <p:cNvSpPr/>
            <p:nvPr/>
          </p:nvSpPr>
          <p:spPr>
            <a:xfrm>
              <a:off x="1492250" y="641425"/>
              <a:ext cx="4611700" cy="4242400"/>
            </a:xfrm>
            <a:custGeom>
              <a:avLst/>
              <a:gdLst/>
              <a:ahLst/>
              <a:cxnLst/>
              <a:rect l="l" t="t" r="r" b="b"/>
              <a:pathLst>
                <a:path w="184468" h="169696" extrusionOk="0">
                  <a:moveTo>
                    <a:pt x="94004" y="1"/>
                  </a:moveTo>
                  <a:cubicBezTo>
                    <a:pt x="92940" y="1"/>
                    <a:pt x="91874" y="21"/>
                    <a:pt x="90805" y="61"/>
                  </a:cubicBezTo>
                  <a:lnTo>
                    <a:pt x="95250" y="2918"/>
                  </a:lnTo>
                  <a:cubicBezTo>
                    <a:pt x="65723" y="5458"/>
                    <a:pt x="33973" y="14031"/>
                    <a:pt x="16193" y="37526"/>
                  </a:cubicBezTo>
                  <a:cubicBezTo>
                    <a:pt x="4445" y="54353"/>
                    <a:pt x="0" y="75308"/>
                    <a:pt x="3810" y="95628"/>
                  </a:cubicBezTo>
                  <a:cubicBezTo>
                    <a:pt x="9843" y="128648"/>
                    <a:pt x="33973" y="155953"/>
                    <a:pt x="66040" y="166113"/>
                  </a:cubicBezTo>
                  <a:cubicBezTo>
                    <a:pt x="74242" y="168525"/>
                    <a:pt x="82627" y="169695"/>
                    <a:pt x="90948" y="169695"/>
                  </a:cubicBezTo>
                  <a:cubicBezTo>
                    <a:pt x="115482" y="169695"/>
                    <a:pt x="139457" y="159523"/>
                    <a:pt x="156528" y="141031"/>
                  </a:cubicBezTo>
                  <a:cubicBezTo>
                    <a:pt x="178753" y="115313"/>
                    <a:pt x="184468" y="79436"/>
                    <a:pt x="170815" y="48321"/>
                  </a:cubicBezTo>
                  <a:cubicBezTo>
                    <a:pt x="156670" y="18800"/>
                    <a:pt x="126739" y="1"/>
                    <a:pt x="94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38"/>
            <p:cNvSpPr/>
            <p:nvPr/>
          </p:nvSpPr>
          <p:spPr>
            <a:xfrm>
              <a:off x="1746250" y="2229625"/>
              <a:ext cx="1277950" cy="1058875"/>
            </a:xfrm>
            <a:custGeom>
              <a:avLst/>
              <a:gdLst/>
              <a:ahLst/>
              <a:cxnLst/>
              <a:rect l="l" t="t" r="r" b="b"/>
              <a:pathLst>
                <a:path w="51118" h="42355" extrusionOk="0">
                  <a:moveTo>
                    <a:pt x="22719" y="1"/>
                  </a:moveTo>
                  <a:cubicBezTo>
                    <a:pt x="17451" y="1"/>
                    <a:pt x="12130" y="1837"/>
                    <a:pt x="7938" y="5430"/>
                  </a:cubicBezTo>
                  <a:lnTo>
                    <a:pt x="14288" y="2890"/>
                  </a:lnTo>
                  <a:lnTo>
                    <a:pt x="14288" y="2890"/>
                  </a:lnTo>
                  <a:cubicBezTo>
                    <a:pt x="5080" y="7018"/>
                    <a:pt x="0" y="17178"/>
                    <a:pt x="2540" y="27020"/>
                  </a:cubicBezTo>
                  <a:cubicBezTo>
                    <a:pt x="5208" y="36209"/>
                    <a:pt x="13688" y="42354"/>
                    <a:pt x="22811" y="42354"/>
                  </a:cubicBezTo>
                  <a:cubicBezTo>
                    <a:pt x="23460" y="42354"/>
                    <a:pt x="24112" y="42323"/>
                    <a:pt x="24765" y="42260"/>
                  </a:cubicBezTo>
                  <a:cubicBezTo>
                    <a:pt x="46038" y="40038"/>
                    <a:pt x="51118" y="11463"/>
                    <a:pt x="31750" y="1938"/>
                  </a:cubicBezTo>
                  <a:cubicBezTo>
                    <a:pt x="28921" y="641"/>
                    <a:pt x="25829" y="1"/>
                    <a:pt x="22719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38"/>
            <p:cNvSpPr/>
            <p:nvPr/>
          </p:nvSpPr>
          <p:spPr>
            <a:xfrm>
              <a:off x="2976550" y="1289550"/>
              <a:ext cx="1293825" cy="1117325"/>
            </a:xfrm>
            <a:custGeom>
              <a:avLst/>
              <a:gdLst/>
              <a:ahLst/>
              <a:cxnLst/>
              <a:rect l="l" t="t" r="r" b="b"/>
              <a:pathLst>
                <a:path w="51753" h="44693" extrusionOk="0">
                  <a:moveTo>
                    <a:pt x="23375" y="1"/>
                  </a:moveTo>
                  <a:cubicBezTo>
                    <a:pt x="16653" y="1"/>
                    <a:pt x="10456" y="3652"/>
                    <a:pt x="7303" y="9696"/>
                  </a:cubicBezTo>
                  <a:lnTo>
                    <a:pt x="5398" y="1758"/>
                  </a:lnTo>
                  <a:lnTo>
                    <a:pt x="5398" y="1758"/>
                  </a:lnTo>
                  <a:cubicBezTo>
                    <a:pt x="1" y="16998"/>
                    <a:pt x="6668" y="34143"/>
                    <a:pt x="20956" y="42081"/>
                  </a:cubicBezTo>
                  <a:cubicBezTo>
                    <a:pt x="24413" y="43809"/>
                    <a:pt x="28385" y="44692"/>
                    <a:pt x="32271" y="44692"/>
                  </a:cubicBezTo>
                  <a:cubicBezTo>
                    <a:pt x="39805" y="44692"/>
                    <a:pt x="47017" y="41373"/>
                    <a:pt x="49531" y="34461"/>
                  </a:cubicBezTo>
                  <a:cubicBezTo>
                    <a:pt x="51753" y="27793"/>
                    <a:pt x="50166" y="20173"/>
                    <a:pt x="46038" y="14776"/>
                  </a:cubicBezTo>
                  <a:cubicBezTo>
                    <a:pt x="41911" y="7473"/>
                    <a:pt x="35243" y="2393"/>
                    <a:pt x="27623" y="488"/>
                  </a:cubicBezTo>
                  <a:cubicBezTo>
                    <a:pt x="26199" y="159"/>
                    <a:pt x="24776" y="1"/>
                    <a:pt x="23375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38"/>
            <p:cNvSpPr/>
            <p:nvPr/>
          </p:nvSpPr>
          <p:spPr>
            <a:xfrm>
              <a:off x="4325925" y="2524125"/>
              <a:ext cx="1135075" cy="968075"/>
            </a:xfrm>
            <a:custGeom>
              <a:avLst/>
              <a:gdLst/>
              <a:ahLst/>
              <a:cxnLst/>
              <a:rect l="l" t="t" r="r" b="b"/>
              <a:pathLst>
                <a:path w="45403" h="38723" extrusionOk="0">
                  <a:moveTo>
                    <a:pt x="12701" y="0"/>
                  </a:moveTo>
                  <a:lnTo>
                    <a:pt x="12701" y="0"/>
                  </a:lnTo>
                  <a:cubicBezTo>
                    <a:pt x="3176" y="6350"/>
                    <a:pt x="1" y="19050"/>
                    <a:pt x="5398" y="29210"/>
                  </a:cubicBezTo>
                  <a:cubicBezTo>
                    <a:pt x="9493" y="35353"/>
                    <a:pt x="16362" y="38723"/>
                    <a:pt x="23364" y="38723"/>
                  </a:cubicBezTo>
                  <a:cubicBezTo>
                    <a:pt x="27219" y="38723"/>
                    <a:pt x="31114" y="37702"/>
                    <a:pt x="34608" y="35560"/>
                  </a:cubicBezTo>
                  <a:cubicBezTo>
                    <a:pt x="43816" y="28575"/>
                    <a:pt x="45403" y="15240"/>
                    <a:pt x="38101" y="6350"/>
                  </a:cubicBezTo>
                  <a:cubicBezTo>
                    <a:pt x="34131" y="2527"/>
                    <a:pt x="29140" y="679"/>
                    <a:pt x="24200" y="679"/>
                  </a:cubicBezTo>
                  <a:cubicBezTo>
                    <a:pt x="18472" y="679"/>
                    <a:pt x="12811" y="3164"/>
                    <a:pt x="8891" y="7938"/>
                  </a:cubicBezTo>
                  <a:lnTo>
                    <a:pt x="12701" y="0"/>
                  </a:ln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38"/>
            <p:cNvSpPr/>
            <p:nvPr/>
          </p:nvSpPr>
          <p:spPr>
            <a:xfrm>
              <a:off x="4572000" y="1270000"/>
              <a:ext cx="825500" cy="714375"/>
            </a:xfrm>
            <a:custGeom>
              <a:avLst/>
              <a:gdLst/>
              <a:ahLst/>
              <a:cxnLst/>
              <a:rect l="l" t="t" r="r" b="b"/>
              <a:pathLst>
                <a:path w="33020" h="28575" extrusionOk="0">
                  <a:moveTo>
                    <a:pt x="9525" y="0"/>
                  </a:moveTo>
                  <a:cubicBezTo>
                    <a:pt x="5183" y="0"/>
                    <a:pt x="1633" y="2375"/>
                    <a:pt x="318" y="6403"/>
                  </a:cubicBezTo>
                  <a:lnTo>
                    <a:pt x="318" y="6403"/>
                  </a:lnTo>
                  <a:cubicBezTo>
                    <a:pt x="205" y="5964"/>
                    <a:pt x="98" y="5523"/>
                    <a:pt x="0" y="5080"/>
                  </a:cubicBezTo>
                  <a:lnTo>
                    <a:pt x="0" y="7620"/>
                  </a:lnTo>
                  <a:cubicBezTo>
                    <a:pt x="84" y="7199"/>
                    <a:pt x="191" y="6794"/>
                    <a:pt x="318" y="6403"/>
                  </a:cubicBezTo>
                  <a:lnTo>
                    <a:pt x="318" y="6403"/>
                  </a:lnTo>
                  <a:cubicBezTo>
                    <a:pt x="1668" y="11628"/>
                    <a:pt x="4056" y="16562"/>
                    <a:pt x="6985" y="20955"/>
                  </a:cubicBezTo>
                  <a:cubicBezTo>
                    <a:pt x="10478" y="25718"/>
                    <a:pt x="16193" y="28575"/>
                    <a:pt x="21908" y="28575"/>
                  </a:cubicBezTo>
                  <a:cubicBezTo>
                    <a:pt x="27940" y="28575"/>
                    <a:pt x="33020" y="23495"/>
                    <a:pt x="33020" y="17463"/>
                  </a:cubicBezTo>
                  <a:cubicBezTo>
                    <a:pt x="32703" y="11430"/>
                    <a:pt x="26988" y="7303"/>
                    <a:pt x="21590" y="4128"/>
                  </a:cubicBezTo>
                  <a:cubicBezTo>
                    <a:pt x="17780" y="1905"/>
                    <a:pt x="13653" y="318"/>
                    <a:pt x="9525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38"/>
            <p:cNvSpPr/>
            <p:nvPr/>
          </p:nvSpPr>
          <p:spPr>
            <a:xfrm>
              <a:off x="3325800" y="3222625"/>
              <a:ext cx="500075" cy="434150"/>
            </a:xfrm>
            <a:custGeom>
              <a:avLst/>
              <a:gdLst/>
              <a:ahLst/>
              <a:cxnLst/>
              <a:rect l="l" t="t" r="r" b="b"/>
              <a:pathLst>
                <a:path w="20003" h="17366" extrusionOk="0">
                  <a:moveTo>
                    <a:pt x="10796" y="0"/>
                  </a:moveTo>
                  <a:lnTo>
                    <a:pt x="6351" y="953"/>
                  </a:lnTo>
                  <a:cubicBezTo>
                    <a:pt x="953" y="3810"/>
                    <a:pt x="1" y="10795"/>
                    <a:pt x="4128" y="14923"/>
                  </a:cubicBezTo>
                  <a:cubicBezTo>
                    <a:pt x="5912" y="16579"/>
                    <a:pt x="8105" y="17366"/>
                    <a:pt x="10255" y="17366"/>
                  </a:cubicBezTo>
                  <a:cubicBezTo>
                    <a:pt x="13463" y="17366"/>
                    <a:pt x="16577" y="15614"/>
                    <a:pt x="18098" y="12383"/>
                  </a:cubicBezTo>
                  <a:cubicBezTo>
                    <a:pt x="20003" y="6985"/>
                    <a:pt x="16511" y="953"/>
                    <a:pt x="10796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38"/>
            <p:cNvSpPr/>
            <p:nvPr/>
          </p:nvSpPr>
          <p:spPr>
            <a:xfrm>
              <a:off x="2500300" y="3816150"/>
              <a:ext cx="638650" cy="517425"/>
            </a:xfrm>
            <a:custGeom>
              <a:avLst/>
              <a:gdLst/>
              <a:ahLst/>
              <a:cxnLst/>
              <a:rect l="l" t="t" r="r" b="b"/>
              <a:pathLst>
                <a:path w="25546" h="20697" extrusionOk="0">
                  <a:moveTo>
                    <a:pt x="13804" y="0"/>
                  </a:moveTo>
                  <a:cubicBezTo>
                    <a:pt x="10452" y="0"/>
                    <a:pt x="7167" y="1342"/>
                    <a:pt x="5398" y="4199"/>
                  </a:cubicBezTo>
                  <a:lnTo>
                    <a:pt x="5081" y="1024"/>
                  </a:lnTo>
                  <a:lnTo>
                    <a:pt x="5081" y="1024"/>
                  </a:lnTo>
                  <a:cubicBezTo>
                    <a:pt x="1" y="7692"/>
                    <a:pt x="2541" y="17534"/>
                    <a:pt x="10161" y="20392"/>
                  </a:cubicBezTo>
                  <a:cubicBezTo>
                    <a:pt x="11058" y="20599"/>
                    <a:pt x="11945" y="20697"/>
                    <a:pt x="12810" y="20697"/>
                  </a:cubicBezTo>
                  <a:cubicBezTo>
                    <a:pt x="19899" y="20697"/>
                    <a:pt x="25545" y="14096"/>
                    <a:pt x="24131" y="6739"/>
                  </a:cubicBezTo>
                  <a:cubicBezTo>
                    <a:pt x="22861" y="2385"/>
                    <a:pt x="18273" y="0"/>
                    <a:pt x="13804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38"/>
            <p:cNvSpPr/>
            <p:nvPr/>
          </p:nvSpPr>
          <p:spPr>
            <a:xfrm>
              <a:off x="3794125" y="4088150"/>
              <a:ext cx="857250" cy="747400"/>
            </a:xfrm>
            <a:custGeom>
              <a:avLst/>
              <a:gdLst/>
              <a:ahLst/>
              <a:cxnLst/>
              <a:rect l="l" t="t" r="r" b="b"/>
              <a:pathLst>
                <a:path w="34290" h="29896" extrusionOk="0">
                  <a:moveTo>
                    <a:pt x="21830" y="1"/>
                  </a:moveTo>
                  <a:cubicBezTo>
                    <a:pt x="19538" y="1"/>
                    <a:pt x="17213" y="711"/>
                    <a:pt x="15222" y="2113"/>
                  </a:cubicBezTo>
                  <a:lnTo>
                    <a:pt x="15222" y="2113"/>
                  </a:lnTo>
                  <a:cubicBezTo>
                    <a:pt x="14721" y="2053"/>
                    <a:pt x="14222" y="2023"/>
                    <a:pt x="13727" y="2023"/>
                  </a:cubicBezTo>
                  <a:cubicBezTo>
                    <a:pt x="7252" y="2023"/>
                    <a:pt x="1493" y="7057"/>
                    <a:pt x="635" y="13639"/>
                  </a:cubicBezTo>
                  <a:cubicBezTo>
                    <a:pt x="0" y="21259"/>
                    <a:pt x="5080" y="27927"/>
                    <a:pt x="12383" y="29514"/>
                  </a:cubicBezTo>
                  <a:cubicBezTo>
                    <a:pt x="13565" y="29771"/>
                    <a:pt x="14748" y="29895"/>
                    <a:pt x="15916" y="29895"/>
                  </a:cubicBezTo>
                  <a:cubicBezTo>
                    <a:pt x="21959" y="29895"/>
                    <a:pt x="27605" y="26580"/>
                    <a:pt x="30798" y="21259"/>
                  </a:cubicBezTo>
                  <a:cubicBezTo>
                    <a:pt x="34290" y="15862"/>
                    <a:pt x="33973" y="9194"/>
                    <a:pt x="30163" y="4114"/>
                  </a:cubicBezTo>
                  <a:cubicBezTo>
                    <a:pt x="28093" y="1355"/>
                    <a:pt x="24993" y="1"/>
                    <a:pt x="21830" y="1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38"/>
            <p:cNvSpPr/>
            <p:nvPr/>
          </p:nvSpPr>
          <p:spPr>
            <a:xfrm>
              <a:off x="920750" y="240450"/>
              <a:ext cx="5619750" cy="5227750"/>
            </a:xfrm>
            <a:custGeom>
              <a:avLst/>
              <a:gdLst/>
              <a:ahLst/>
              <a:cxnLst/>
              <a:rect l="l" t="t" r="r" b="b"/>
              <a:pathLst>
                <a:path w="224790" h="209110" extrusionOk="0">
                  <a:moveTo>
                    <a:pt x="120672" y="5067"/>
                  </a:moveTo>
                  <a:cubicBezTo>
                    <a:pt x="137102" y="5067"/>
                    <a:pt x="153503" y="8991"/>
                    <a:pt x="167958" y="17052"/>
                  </a:cubicBezTo>
                  <a:cubicBezTo>
                    <a:pt x="194945" y="30705"/>
                    <a:pt x="213360" y="56740"/>
                    <a:pt x="218123" y="86585"/>
                  </a:cubicBezTo>
                  <a:cubicBezTo>
                    <a:pt x="220345" y="100555"/>
                    <a:pt x="219075" y="114842"/>
                    <a:pt x="214630" y="128177"/>
                  </a:cubicBezTo>
                  <a:cubicBezTo>
                    <a:pt x="209233" y="147862"/>
                    <a:pt x="198438" y="165642"/>
                    <a:pt x="183515" y="179930"/>
                  </a:cubicBezTo>
                  <a:cubicBezTo>
                    <a:pt x="169545" y="192947"/>
                    <a:pt x="151448" y="200885"/>
                    <a:pt x="132398" y="203107"/>
                  </a:cubicBezTo>
                  <a:cubicBezTo>
                    <a:pt x="128029" y="203760"/>
                    <a:pt x="123764" y="204071"/>
                    <a:pt x="119594" y="204071"/>
                  </a:cubicBezTo>
                  <a:cubicBezTo>
                    <a:pt x="97392" y="204071"/>
                    <a:pt x="77866" y="195249"/>
                    <a:pt x="59690" y="182152"/>
                  </a:cubicBezTo>
                  <a:cubicBezTo>
                    <a:pt x="43498" y="170405"/>
                    <a:pt x="29845" y="155800"/>
                    <a:pt x="19368" y="138972"/>
                  </a:cubicBezTo>
                  <a:cubicBezTo>
                    <a:pt x="11430" y="126590"/>
                    <a:pt x="7620" y="112302"/>
                    <a:pt x="8255" y="98015"/>
                  </a:cubicBezTo>
                  <a:cubicBezTo>
                    <a:pt x="8573" y="92935"/>
                    <a:pt x="9525" y="87855"/>
                    <a:pt x="10795" y="83410"/>
                  </a:cubicBezTo>
                  <a:cubicBezTo>
                    <a:pt x="14605" y="71662"/>
                    <a:pt x="19368" y="60550"/>
                    <a:pt x="25400" y="50072"/>
                  </a:cubicBezTo>
                  <a:cubicBezTo>
                    <a:pt x="33655" y="36102"/>
                    <a:pt x="45403" y="24672"/>
                    <a:pt x="59373" y="16735"/>
                  </a:cubicBezTo>
                  <a:cubicBezTo>
                    <a:pt x="64135" y="14195"/>
                    <a:pt x="69215" y="11972"/>
                    <a:pt x="74613" y="10702"/>
                  </a:cubicBezTo>
                  <a:cubicBezTo>
                    <a:pt x="78423" y="10067"/>
                    <a:pt x="82233" y="8797"/>
                    <a:pt x="85725" y="7527"/>
                  </a:cubicBezTo>
                  <a:cubicBezTo>
                    <a:pt x="93743" y="6145"/>
                    <a:pt x="102002" y="5244"/>
                    <a:pt x="110082" y="5244"/>
                  </a:cubicBezTo>
                  <a:cubicBezTo>
                    <a:pt x="111281" y="5244"/>
                    <a:pt x="112476" y="5263"/>
                    <a:pt x="113665" y="5305"/>
                  </a:cubicBezTo>
                  <a:cubicBezTo>
                    <a:pt x="115997" y="5146"/>
                    <a:pt x="118335" y="5067"/>
                    <a:pt x="120672" y="5067"/>
                  </a:cubicBezTo>
                  <a:close/>
                  <a:moveTo>
                    <a:pt x="119657" y="0"/>
                  </a:moveTo>
                  <a:cubicBezTo>
                    <a:pt x="117344" y="0"/>
                    <a:pt x="115028" y="75"/>
                    <a:pt x="112713" y="225"/>
                  </a:cubicBezTo>
                  <a:cubicBezTo>
                    <a:pt x="107315" y="542"/>
                    <a:pt x="101600" y="542"/>
                    <a:pt x="96203" y="1177"/>
                  </a:cubicBezTo>
                  <a:cubicBezTo>
                    <a:pt x="83185" y="2130"/>
                    <a:pt x="70485" y="5940"/>
                    <a:pt x="59055" y="11972"/>
                  </a:cubicBezTo>
                  <a:cubicBezTo>
                    <a:pt x="43180" y="19910"/>
                    <a:pt x="29845" y="32292"/>
                    <a:pt x="20955" y="47850"/>
                  </a:cubicBezTo>
                  <a:cubicBezTo>
                    <a:pt x="15240" y="57692"/>
                    <a:pt x="10795" y="67852"/>
                    <a:pt x="7303" y="78647"/>
                  </a:cubicBezTo>
                  <a:cubicBezTo>
                    <a:pt x="0" y="98332"/>
                    <a:pt x="2223" y="119922"/>
                    <a:pt x="13335" y="137702"/>
                  </a:cubicBezTo>
                  <a:cubicBezTo>
                    <a:pt x="26035" y="160245"/>
                    <a:pt x="44450" y="178977"/>
                    <a:pt x="66358" y="192312"/>
                  </a:cubicBezTo>
                  <a:cubicBezTo>
                    <a:pt x="83054" y="202747"/>
                    <a:pt x="100607" y="209110"/>
                    <a:pt x="119899" y="209110"/>
                  </a:cubicBezTo>
                  <a:cubicBezTo>
                    <a:pt x="124086" y="209110"/>
                    <a:pt x="128355" y="208810"/>
                    <a:pt x="132715" y="208187"/>
                  </a:cubicBezTo>
                  <a:cubicBezTo>
                    <a:pt x="150813" y="205965"/>
                    <a:pt x="167958" y="198662"/>
                    <a:pt x="182245" y="187232"/>
                  </a:cubicBezTo>
                  <a:cubicBezTo>
                    <a:pt x="201295" y="171040"/>
                    <a:pt x="214630" y="149450"/>
                    <a:pt x="220345" y="125637"/>
                  </a:cubicBezTo>
                  <a:cubicBezTo>
                    <a:pt x="223838" y="112620"/>
                    <a:pt x="224790" y="99285"/>
                    <a:pt x="222885" y="85950"/>
                  </a:cubicBezTo>
                  <a:cubicBezTo>
                    <a:pt x="218123" y="54200"/>
                    <a:pt x="198120" y="26895"/>
                    <a:pt x="169545" y="12607"/>
                  </a:cubicBezTo>
                  <a:cubicBezTo>
                    <a:pt x="154137" y="4203"/>
                    <a:pt x="136999" y="0"/>
                    <a:pt x="119657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38"/>
            <p:cNvSpPr/>
            <p:nvPr/>
          </p:nvSpPr>
          <p:spPr>
            <a:xfrm>
              <a:off x="1254125" y="542950"/>
              <a:ext cx="5000625" cy="4529125"/>
            </a:xfrm>
            <a:custGeom>
              <a:avLst/>
              <a:gdLst/>
              <a:ahLst/>
              <a:cxnLst/>
              <a:rect l="l" t="t" r="r" b="b"/>
              <a:pathLst>
                <a:path w="200025" h="181165" extrusionOk="0">
                  <a:moveTo>
                    <a:pt x="103541" y="4820"/>
                  </a:moveTo>
                  <a:cubicBezTo>
                    <a:pt x="107975" y="4820"/>
                    <a:pt x="112414" y="5074"/>
                    <a:pt x="116840" y="5587"/>
                  </a:cubicBezTo>
                  <a:cubicBezTo>
                    <a:pt x="126048" y="6540"/>
                    <a:pt x="134620" y="9397"/>
                    <a:pt x="142558" y="14160"/>
                  </a:cubicBezTo>
                  <a:cubicBezTo>
                    <a:pt x="151765" y="18922"/>
                    <a:pt x="160020" y="24637"/>
                    <a:pt x="167958" y="30987"/>
                  </a:cubicBezTo>
                  <a:cubicBezTo>
                    <a:pt x="186055" y="45592"/>
                    <a:pt x="195580" y="68452"/>
                    <a:pt x="193358" y="91947"/>
                  </a:cubicBezTo>
                  <a:cubicBezTo>
                    <a:pt x="192723" y="98615"/>
                    <a:pt x="190818" y="105282"/>
                    <a:pt x="187643" y="111632"/>
                  </a:cubicBezTo>
                  <a:cubicBezTo>
                    <a:pt x="182880" y="123380"/>
                    <a:pt x="176213" y="134492"/>
                    <a:pt x="168910" y="144652"/>
                  </a:cubicBezTo>
                  <a:cubicBezTo>
                    <a:pt x="162878" y="153542"/>
                    <a:pt x="154623" y="160845"/>
                    <a:pt x="145098" y="165607"/>
                  </a:cubicBezTo>
                  <a:cubicBezTo>
                    <a:pt x="144136" y="167290"/>
                    <a:pt x="142445" y="168063"/>
                    <a:pt x="140716" y="168063"/>
                  </a:cubicBezTo>
                  <a:cubicBezTo>
                    <a:pt x="140162" y="168063"/>
                    <a:pt x="139604" y="167984"/>
                    <a:pt x="139065" y="167830"/>
                  </a:cubicBezTo>
                  <a:cubicBezTo>
                    <a:pt x="138863" y="169244"/>
                    <a:pt x="138147" y="169501"/>
                    <a:pt x="137243" y="169501"/>
                  </a:cubicBezTo>
                  <a:cubicBezTo>
                    <a:pt x="136727" y="169501"/>
                    <a:pt x="136150" y="169417"/>
                    <a:pt x="135573" y="169417"/>
                  </a:cubicBezTo>
                  <a:cubicBezTo>
                    <a:pt x="135255" y="171322"/>
                    <a:pt x="133668" y="170687"/>
                    <a:pt x="132398" y="171005"/>
                  </a:cubicBezTo>
                  <a:cubicBezTo>
                    <a:pt x="131763" y="172592"/>
                    <a:pt x="130175" y="172275"/>
                    <a:pt x="128905" y="172592"/>
                  </a:cubicBezTo>
                  <a:cubicBezTo>
                    <a:pt x="121343" y="175216"/>
                    <a:pt x="113480" y="176564"/>
                    <a:pt x="105645" y="176564"/>
                  </a:cubicBezTo>
                  <a:cubicBezTo>
                    <a:pt x="97363" y="176564"/>
                    <a:pt x="89112" y="175057"/>
                    <a:pt x="81280" y="171957"/>
                  </a:cubicBezTo>
                  <a:cubicBezTo>
                    <a:pt x="62865" y="165290"/>
                    <a:pt x="46355" y="155130"/>
                    <a:pt x="32703" y="141477"/>
                  </a:cubicBezTo>
                  <a:cubicBezTo>
                    <a:pt x="30798" y="139572"/>
                    <a:pt x="29210" y="137985"/>
                    <a:pt x="27623" y="136080"/>
                  </a:cubicBezTo>
                  <a:cubicBezTo>
                    <a:pt x="18098" y="123697"/>
                    <a:pt x="11113" y="109727"/>
                    <a:pt x="6668" y="95122"/>
                  </a:cubicBezTo>
                  <a:cubicBezTo>
                    <a:pt x="4445" y="86867"/>
                    <a:pt x="4763" y="78295"/>
                    <a:pt x="7620" y="70675"/>
                  </a:cubicBezTo>
                  <a:cubicBezTo>
                    <a:pt x="10160" y="62102"/>
                    <a:pt x="14605" y="54165"/>
                    <a:pt x="20320" y="47497"/>
                  </a:cubicBezTo>
                  <a:cubicBezTo>
                    <a:pt x="22225" y="45275"/>
                    <a:pt x="23813" y="43052"/>
                    <a:pt x="25083" y="40830"/>
                  </a:cubicBezTo>
                  <a:cubicBezTo>
                    <a:pt x="31750" y="30352"/>
                    <a:pt x="41275" y="21780"/>
                    <a:pt x="52388" y="16382"/>
                  </a:cubicBezTo>
                  <a:cubicBezTo>
                    <a:pt x="68602" y="8781"/>
                    <a:pt x="86030" y="4820"/>
                    <a:pt x="103541" y="4820"/>
                  </a:cubicBezTo>
                  <a:close/>
                  <a:moveTo>
                    <a:pt x="105158" y="1"/>
                  </a:moveTo>
                  <a:cubicBezTo>
                    <a:pt x="87547" y="1"/>
                    <a:pt x="69850" y="3615"/>
                    <a:pt x="53658" y="10667"/>
                  </a:cubicBezTo>
                  <a:cubicBezTo>
                    <a:pt x="40005" y="16700"/>
                    <a:pt x="28258" y="26860"/>
                    <a:pt x="20320" y="39560"/>
                  </a:cubicBezTo>
                  <a:cubicBezTo>
                    <a:pt x="19050" y="41465"/>
                    <a:pt x="17780" y="43052"/>
                    <a:pt x="16510" y="44957"/>
                  </a:cubicBezTo>
                  <a:cubicBezTo>
                    <a:pt x="10160" y="52260"/>
                    <a:pt x="5398" y="60832"/>
                    <a:pt x="2858" y="70040"/>
                  </a:cubicBezTo>
                  <a:cubicBezTo>
                    <a:pt x="635" y="77025"/>
                    <a:pt x="0" y="84327"/>
                    <a:pt x="953" y="91312"/>
                  </a:cubicBezTo>
                  <a:cubicBezTo>
                    <a:pt x="2858" y="99567"/>
                    <a:pt x="5715" y="107822"/>
                    <a:pt x="9843" y="115442"/>
                  </a:cubicBezTo>
                  <a:cubicBezTo>
                    <a:pt x="14923" y="127507"/>
                    <a:pt x="22543" y="138620"/>
                    <a:pt x="32385" y="147827"/>
                  </a:cubicBezTo>
                  <a:cubicBezTo>
                    <a:pt x="45720" y="159892"/>
                    <a:pt x="61595" y="169417"/>
                    <a:pt x="78423" y="176085"/>
                  </a:cubicBezTo>
                  <a:cubicBezTo>
                    <a:pt x="86360" y="179260"/>
                    <a:pt x="94615" y="181165"/>
                    <a:pt x="102870" y="181165"/>
                  </a:cubicBezTo>
                  <a:cubicBezTo>
                    <a:pt x="134303" y="180847"/>
                    <a:pt x="156528" y="169100"/>
                    <a:pt x="173355" y="146875"/>
                  </a:cubicBezTo>
                  <a:cubicBezTo>
                    <a:pt x="180658" y="136715"/>
                    <a:pt x="186690" y="125920"/>
                    <a:pt x="191770" y="114490"/>
                  </a:cubicBezTo>
                  <a:cubicBezTo>
                    <a:pt x="198120" y="101155"/>
                    <a:pt x="200025" y="86232"/>
                    <a:pt x="197168" y="71945"/>
                  </a:cubicBezTo>
                  <a:cubicBezTo>
                    <a:pt x="194310" y="55435"/>
                    <a:pt x="186055" y="40512"/>
                    <a:pt x="173355" y="29400"/>
                  </a:cubicBezTo>
                  <a:cubicBezTo>
                    <a:pt x="163195" y="20827"/>
                    <a:pt x="152083" y="13525"/>
                    <a:pt x="140335" y="7810"/>
                  </a:cubicBezTo>
                  <a:cubicBezTo>
                    <a:pt x="133033" y="3682"/>
                    <a:pt x="124778" y="1460"/>
                    <a:pt x="116523" y="507"/>
                  </a:cubicBezTo>
                  <a:cubicBezTo>
                    <a:pt x="112749" y="169"/>
                    <a:pt x="108955" y="1"/>
                    <a:pt x="10515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38"/>
            <p:cNvSpPr/>
            <p:nvPr/>
          </p:nvSpPr>
          <p:spPr>
            <a:xfrm>
              <a:off x="2857500" y="988275"/>
              <a:ext cx="1500200" cy="1640775"/>
            </a:xfrm>
            <a:custGeom>
              <a:avLst/>
              <a:gdLst/>
              <a:ahLst/>
              <a:cxnLst/>
              <a:rect l="l" t="t" r="r" b="b"/>
              <a:pathLst>
                <a:path w="60008" h="65631" extrusionOk="0">
                  <a:moveTo>
                    <a:pt x="26023" y="4769"/>
                  </a:moveTo>
                  <a:cubicBezTo>
                    <a:pt x="27391" y="4769"/>
                    <a:pt x="28777" y="4922"/>
                    <a:pt x="30163" y="5237"/>
                  </a:cubicBezTo>
                  <a:cubicBezTo>
                    <a:pt x="38100" y="6189"/>
                    <a:pt x="44768" y="10634"/>
                    <a:pt x="48895" y="17619"/>
                  </a:cubicBezTo>
                  <a:cubicBezTo>
                    <a:pt x="53340" y="25239"/>
                    <a:pt x="55563" y="34129"/>
                    <a:pt x="55245" y="43337"/>
                  </a:cubicBezTo>
                  <a:cubicBezTo>
                    <a:pt x="55245" y="43654"/>
                    <a:pt x="55245" y="45559"/>
                    <a:pt x="55245" y="46829"/>
                  </a:cubicBezTo>
                  <a:cubicBezTo>
                    <a:pt x="54928" y="50322"/>
                    <a:pt x="53340" y="53497"/>
                    <a:pt x="50483" y="55402"/>
                  </a:cubicBezTo>
                  <a:cubicBezTo>
                    <a:pt x="45773" y="58934"/>
                    <a:pt x="39841" y="60894"/>
                    <a:pt x="33852" y="60894"/>
                  </a:cubicBezTo>
                  <a:cubicBezTo>
                    <a:pt x="31766" y="60894"/>
                    <a:pt x="29673" y="60656"/>
                    <a:pt x="27623" y="60164"/>
                  </a:cubicBezTo>
                  <a:cubicBezTo>
                    <a:pt x="21590" y="58894"/>
                    <a:pt x="16828" y="54767"/>
                    <a:pt x="14288" y="49052"/>
                  </a:cubicBezTo>
                  <a:cubicBezTo>
                    <a:pt x="13018" y="46829"/>
                    <a:pt x="12383" y="44289"/>
                    <a:pt x="11748" y="42067"/>
                  </a:cubicBezTo>
                  <a:cubicBezTo>
                    <a:pt x="11430" y="39844"/>
                    <a:pt x="10160" y="37939"/>
                    <a:pt x="8573" y="36669"/>
                  </a:cubicBezTo>
                  <a:cubicBezTo>
                    <a:pt x="6668" y="35082"/>
                    <a:pt x="5398" y="32542"/>
                    <a:pt x="5715" y="30002"/>
                  </a:cubicBezTo>
                  <a:cubicBezTo>
                    <a:pt x="5080" y="23334"/>
                    <a:pt x="6985" y="16667"/>
                    <a:pt x="11430" y="11587"/>
                  </a:cubicBezTo>
                  <a:cubicBezTo>
                    <a:pt x="15248" y="7260"/>
                    <a:pt x="20494" y="4769"/>
                    <a:pt x="26023" y="4769"/>
                  </a:cubicBezTo>
                  <a:close/>
                  <a:moveTo>
                    <a:pt x="25873" y="1"/>
                  </a:moveTo>
                  <a:cubicBezTo>
                    <a:pt x="18613" y="1"/>
                    <a:pt x="11825" y="3358"/>
                    <a:pt x="7303" y="8729"/>
                  </a:cubicBezTo>
                  <a:cubicBezTo>
                    <a:pt x="3493" y="14127"/>
                    <a:pt x="953" y="20159"/>
                    <a:pt x="635" y="26509"/>
                  </a:cubicBezTo>
                  <a:cubicBezTo>
                    <a:pt x="0" y="30319"/>
                    <a:pt x="953" y="34129"/>
                    <a:pt x="2858" y="37622"/>
                  </a:cubicBezTo>
                  <a:cubicBezTo>
                    <a:pt x="5715" y="42067"/>
                    <a:pt x="7620" y="46829"/>
                    <a:pt x="10160" y="51592"/>
                  </a:cubicBezTo>
                  <a:cubicBezTo>
                    <a:pt x="13653" y="58894"/>
                    <a:pt x="20638" y="63974"/>
                    <a:pt x="28575" y="65244"/>
                  </a:cubicBezTo>
                  <a:cubicBezTo>
                    <a:pt x="30260" y="65503"/>
                    <a:pt x="31946" y="65630"/>
                    <a:pt x="33620" y="65630"/>
                  </a:cubicBezTo>
                  <a:cubicBezTo>
                    <a:pt x="40148" y="65630"/>
                    <a:pt x="46511" y="63701"/>
                    <a:pt x="52070" y="60164"/>
                  </a:cubicBezTo>
                  <a:cubicBezTo>
                    <a:pt x="56515" y="57307"/>
                    <a:pt x="59373" y="52862"/>
                    <a:pt x="59690" y="47782"/>
                  </a:cubicBezTo>
                  <a:cubicBezTo>
                    <a:pt x="60008" y="45877"/>
                    <a:pt x="60008" y="43972"/>
                    <a:pt x="60008" y="42067"/>
                  </a:cubicBezTo>
                  <a:cubicBezTo>
                    <a:pt x="60008" y="33177"/>
                    <a:pt x="57785" y="23969"/>
                    <a:pt x="53023" y="16032"/>
                  </a:cubicBezTo>
                  <a:cubicBezTo>
                    <a:pt x="48260" y="6824"/>
                    <a:pt x="39053" y="792"/>
                    <a:pt x="28575" y="157"/>
                  </a:cubicBezTo>
                  <a:cubicBezTo>
                    <a:pt x="27669" y="52"/>
                    <a:pt x="26767" y="1"/>
                    <a:pt x="2587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38"/>
            <p:cNvSpPr/>
            <p:nvPr/>
          </p:nvSpPr>
          <p:spPr>
            <a:xfrm>
              <a:off x="4222750" y="2264325"/>
              <a:ext cx="1555750" cy="1469950"/>
            </a:xfrm>
            <a:custGeom>
              <a:avLst/>
              <a:gdLst/>
              <a:ahLst/>
              <a:cxnLst/>
              <a:rect l="l" t="t" r="r" b="b"/>
              <a:pathLst>
                <a:path w="62230" h="58798" extrusionOk="0">
                  <a:moveTo>
                    <a:pt x="28208" y="4875"/>
                  </a:moveTo>
                  <a:cubicBezTo>
                    <a:pt x="28873" y="4875"/>
                    <a:pt x="29528" y="4915"/>
                    <a:pt x="30163" y="4995"/>
                  </a:cubicBezTo>
                  <a:cubicBezTo>
                    <a:pt x="41593" y="6265"/>
                    <a:pt x="50800" y="14837"/>
                    <a:pt x="53340" y="25950"/>
                  </a:cubicBezTo>
                  <a:cubicBezTo>
                    <a:pt x="54610" y="29125"/>
                    <a:pt x="54928" y="32935"/>
                    <a:pt x="54293" y="36427"/>
                  </a:cubicBezTo>
                  <a:cubicBezTo>
                    <a:pt x="53023" y="41825"/>
                    <a:pt x="49530" y="46587"/>
                    <a:pt x="44768" y="49445"/>
                  </a:cubicBezTo>
                  <a:cubicBezTo>
                    <a:pt x="40005" y="52620"/>
                    <a:pt x="34290" y="54207"/>
                    <a:pt x="28258" y="54207"/>
                  </a:cubicBezTo>
                  <a:cubicBezTo>
                    <a:pt x="19685" y="53890"/>
                    <a:pt x="12065" y="50715"/>
                    <a:pt x="8890" y="41507"/>
                  </a:cubicBezTo>
                  <a:cubicBezTo>
                    <a:pt x="6350" y="39602"/>
                    <a:pt x="4763" y="36110"/>
                    <a:pt x="5398" y="32935"/>
                  </a:cubicBezTo>
                  <a:cubicBezTo>
                    <a:pt x="4763" y="21187"/>
                    <a:pt x="11748" y="10392"/>
                    <a:pt x="22225" y="5947"/>
                  </a:cubicBezTo>
                  <a:cubicBezTo>
                    <a:pt x="24130" y="5233"/>
                    <a:pt x="26214" y="4875"/>
                    <a:pt x="28208" y="4875"/>
                  </a:cubicBezTo>
                  <a:close/>
                  <a:moveTo>
                    <a:pt x="28189" y="1"/>
                  </a:moveTo>
                  <a:cubicBezTo>
                    <a:pt x="23321" y="1"/>
                    <a:pt x="18579" y="1489"/>
                    <a:pt x="14605" y="4360"/>
                  </a:cubicBezTo>
                  <a:cubicBezTo>
                    <a:pt x="5715" y="10710"/>
                    <a:pt x="318" y="20870"/>
                    <a:pt x="318" y="31982"/>
                  </a:cubicBezTo>
                  <a:cubicBezTo>
                    <a:pt x="0" y="39285"/>
                    <a:pt x="3175" y="46270"/>
                    <a:pt x="9208" y="50715"/>
                  </a:cubicBezTo>
                  <a:cubicBezTo>
                    <a:pt x="14381" y="55888"/>
                    <a:pt x="21296" y="58797"/>
                    <a:pt x="28405" y="58797"/>
                  </a:cubicBezTo>
                  <a:cubicBezTo>
                    <a:pt x="30894" y="58797"/>
                    <a:pt x="33407" y="58441"/>
                    <a:pt x="35878" y="57700"/>
                  </a:cubicBezTo>
                  <a:cubicBezTo>
                    <a:pt x="37465" y="57065"/>
                    <a:pt x="39053" y="56747"/>
                    <a:pt x="40640" y="56430"/>
                  </a:cubicBezTo>
                  <a:cubicBezTo>
                    <a:pt x="55563" y="51350"/>
                    <a:pt x="62230" y="39920"/>
                    <a:pt x="58420" y="24680"/>
                  </a:cubicBezTo>
                  <a:cubicBezTo>
                    <a:pt x="55563" y="12932"/>
                    <a:pt x="46355" y="3725"/>
                    <a:pt x="34608" y="867"/>
                  </a:cubicBezTo>
                  <a:cubicBezTo>
                    <a:pt x="32480" y="287"/>
                    <a:pt x="30322" y="1"/>
                    <a:pt x="2818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38"/>
            <p:cNvSpPr/>
            <p:nvPr/>
          </p:nvSpPr>
          <p:spPr>
            <a:xfrm>
              <a:off x="1674800" y="1978275"/>
              <a:ext cx="1460525" cy="1474550"/>
            </a:xfrm>
            <a:custGeom>
              <a:avLst/>
              <a:gdLst/>
              <a:ahLst/>
              <a:cxnLst/>
              <a:rect l="l" t="t" r="r" b="b"/>
              <a:pathLst>
                <a:path w="58421" h="58982" extrusionOk="0">
                  <a:moveTo>
                    <a:pt x="26357" y="4798"/>
                  </a:moveTo>
                  <a:cubicBezTo>
                    <a:pt x="27351" y="4798"/>
                    <a:pt x="28281" y="4952"/>
                    <a:pt x="29211" y="5324"/>
                  </a:cubicBezTo>
                  <a:cubicBezTo>
                    <a:pt x="43498" y="9452"/>
                    <a:pt x="53341" y="23104"/>
                    <a:pt x="52388" y="38344"/>
                  </a:cubicBezTo>
                  <a:cubicBezTo>
                    <a:pt x="52071" y="45329"/>
                    <a:pt x="46991" y="51362"/>
                    <a:pt x="40006" y="52632"/>
                  </a:cubicBezTo>
                  <a:cubicBezTo>
                    <a:pt x="36831" y="53584"/>
                    <a:pt x="33338" y="54219"/>
                    <a:pt x="30163" y="54219"/>
                  </a:cubicBezTo>
                  <a:cubicBezTo>
                    <a:pt x="28893" y="53902"/>
                    <a:pt x="27623" y="53902"/>
                    <a:pt x="26036" y="53902"/>
                  </a:cubicBezTo>
                  <a:cubicBezTo>
                    <a:pt x="15241" y="52314"/>
                    <a:pt x="9208" y="46599"/>
                    <a:pt x="7303" y="35169"/>
                  </a:cubicBezTo>
                  <a:cubicBezTo>
                    <a:pt x="7303" y="34217"/>
                    <a:pt x="6986" y="32947"/>
                    <a:pt x="6668" y="31994"/>
                  </a:cubicBezTo>
                  <a:cubicBezTo>
                    <a:pt x="2223" y="22152"/>
                    <a:pt x="12066" y="7229"/>
                    <a:pt x="24131" y="5007"/>
                  </a:cubicBezTo>
                  <a:cubicBezTo>
                    <a:pt x="24920" y="4875"/>
                    <a:pt x="25654" y="4798"/>
                    <a:pt x="26357" y="4798"/>
                  </a:cubicBezTo>
                  <a:close/>
                  <a:moveTo>
                    <a:pt x="26125" y="1"/>
                  </a:moveTo>
                  <a:cubicBezTo>
                    <a:pt x="25147" y="1"/>
                    <a:pt x="24162" y="80"/>
                    <a:pt x="23178" y="244"/>
                  </a:cubicBezTo>
                  <a:cubicBezTo>
                    <a:pt x="12066" y="3102"/>
                    <a:pt x="3493" y="11992"/>
                    <a:pt x="1271" y="23422"/>
                  </a:cubicBezTo>
                  <a:cubicBezTo>
                    <a:pt x="1" y="33264"/>
                    <a:pt x="3176" y="43424"/>
                    <a:pt x="9843" y="51044"/>
                  </a:cubicBezTo>
                  <a:cubicBezTo>
                    <a:pt x="12066" y="53902"/>
                    <a:pt x="14923" y="55807"/>
                    <a:pt x="18416" y="56759"/>
                  </a:cubicBezTo>
                  <a:cubicBezTo>
                    <a:pt x="22226" y="58029"/>
                    <a:pt x="26036" y="58664"/>
                    <a:pt x="30163" y="58982"/>
                  </a:cubicBezTo>
                  <a:cubicBezTo>
                    <a:pt x="33021" y="58982"/>
                    <a:pt x="35878" y="58347"/>
                    <a:pt x="38736" y="57712"/>
                  </a:cubicBezTo>
                  <a:cubicBezTo>
                    <a:pt x="51753" y="54854"/>
                    <a:pt x="58421" y="46599"/>
                    <a:pt x="57468" y="33582"/>
                  </a:cubicBezTo>
                  <a:cubicBezTo>
                    <a:pt x="56198" y="18342"/>
                    <a:pt x="47943" y="8182"/>
                    <a:pt x="34291" y="1832"/>
                  </a:cubicBezTo>
                  <a:cubicBezTo>
                    <a:pt x="31700" y="654"/>
                    <a:pt x="28935" y="1"/>
                    <a:pt x="2612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38"/>
            <p:cNvSpPr/>
            <p:nvPr/>
          </p:nvSpPr>
          <p:spPr>
            <a:xfrm>
              <a:off x="4429125" y="1039500"/>
              <a:ext cx="1245475" cy="1151525"/>
            </a:xfrm>
            <a:custGeom>
              <a:avLst/>
              <a:gdLst/>
              <a:ahLst/>
              <a:cxnLst/>
              <a:rect l="l" t="t" r="r" b="b"/>
              <a:pathLst>
                <a:path w="49819" h="46061" extrusionOk="0">
                  <a:moveTo>
                    <a:pt x="12218" y="4736"/>
                  </a:moveTo>
                  <a:cubicBezTo>
                    <a:pt x="13281" y="4736"/>
                    <a:pt x="14340" y="5053"/>
                    <a:pt x="15240" y="5728"/>
                  </a:cubicBezTo>
                  <a:cubicBezTo>
                    <a:pt x="25718" y="9538"/>
                    <a:pt x="34608" y="16523"/>
                    <a:pt x="40958" y="25413"/>
                  </a:cubicBezTo>
                  <a:cubicBezTo>
                    <a:pt x="42863" y="27635"/>
                    <a:pt x="43815" y="30493"/>
                    <a:pt x="43815" y="33668"/>
                  </a:cubicBezTo>
                  <a:cubicBezTo>
                    <a:pt x="44425" y="37939"/>
                    <a:pt x="40638" y="41624"/>
                    <a:pt x="36397" y="41624"/>
                  </a:cubicBezTo>
                  <a:cubicBezTo>
                    <a:pt x="36225" y="41624"/>
                    <a:pt x="36051" y="41617"/>
                    <a:pt x="35878" y="41605"/>
                  </a:cubicBezTo>
                  <a:cubicBezTo>
                    <a:pt x="27623" y="40970"/>
                    <a:pt x="19368" y="39383"/>
                    <a:pt x="11748" y="36525"/>
                  </a:cubicBezTo>
                  <a:cubicBezTo>
                    <a:pt x="7620" y="34938"/>
                    <a:pt x="5080" y="31128"/>
                    <a:pt x="5398" y="27000"/>
                  </a:cubicBezTo>
                  <a:cubicBezTo>
                    <a:pt x="5080" y="22873"/>
                    <a:pt x="5080" y="18428"/>
                    <a:pt x="5080" y="14618"/>
                  </a:cubicBezTo>
                  <a:cubicBezTo>
                    <a:pt x="4763" y="12078"/>
                    <a:pt x="5715" y="9538"/>
                    <a:pt x="7303" y="7633"/>
                  </a:cubicBezTo>
                  <a:cubicBezTo>
                    <a:pt x="8328" y="5787"/>
                    <a:pt x="10280" y="4736"/>
                    <a:pt x="12218" y="4736"/>
                  </a:cubicBezTo>
                  <a:close/>
                  <a:moveTo>
                    <a:pt x="12152" y="0"/>
                  </a:moveTo>
                  <a:cubicBezTo>
                    <a:pt x="9102" y="0"/>
                    <a:pt x="6645" y="1623"/>
                    <a:pt x="3493" y="4775"/>
                  </a:cubicBezTo>
                  <a:cubicBezTo>
                    <a:pt x="953" y="6998"/>
                    <a:pt x="0" y="10173"/>
                    <a:pt x="318" y="13665"/>
                  </a:cubicBezTo>
                  <a:lnTo>
                    <a:pt x="318" y="18745"/>
                  </a:lnTo>
                  <a:lnTo>
                    <a:pt x="318" y="26048"/>
                  </a:lnTo>
                  <a:cubicBezTo>
                    <a:pt x="0" y="33033"/>
                    <a:pt x="4445" y="39065"/>
                    <a:pt x="11113" y="40970"/>
                  </a:cubicBezTo>
                  <a:cubicBezTo>
                    <a:pt x="19050" y="43828"/>
                    <a:pt x="27623" y="45733"/>
                    <a:pt x="36195" y="46050"/>
                  </a:cubicBezTo>
                  <a:cubicBezTo>
                    <a:pt x="36370" y="46057"/>
                    <a:pt x="36544" y="46061"/>
                    <a:pt x="36717" y="46061"/>
                  </a:cubicBezTo>
                  <a:cubicBezTo>
                    <a:pt x="44088" y="46061"/>
                    <a:pt x="49818" y="39525"/>
                    <a:pt x="48578" y="32080"/>
                  </a:cubicBezTo>
                  <a:cubicBezTo>
                    <a:pt x="48260" y="28905"/>
                    <a:pt x="46990" y="26048"/>
                    <a:pt x="45403" y="23508"/>
                  </a:cubicBezTo>
                  <a:cubicBezTo>
                    <a:pt x="38418" y="13348"/>
                    <a:pt x="28575" y="5728"/>
                    <a:pt x="17463" y="1283"/>
                  </a:cubicBezTo>
                  <a:cubicBezTo>
                    <a:pt x="15423" y="424"/>
                    <a:pt x="13710" y="0"/>
                    <a:pt x="1215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38"/>
            <p:cNvSpPr/>
            <p:nvPr/>
          </p:nvSpPr>
          <p:spPr>
            <a:xfrm>
              <a:off x="3532175" y="3871550"/>
              <a:ext cx="1412900" cy="1002075"/>
            </a:xfrm>
            <a:custGeom>
              <a:avLst/>
              <a:gdLst/>
              <a:ahLst/>
              <a:cxnLst/>
              <a:rect l="l" t="t" r="r" b="b"/>
              <a:pathLst>
                <a:path w="56516" h="40083" extrusionOk="0">
                  <a:moveTo>
                    <a:pt x="29844" y="4761"/>
                  </a:moveTo>
                  <a:cubicBezTo>
                    <a:pt x="33541" y="4761"/>
                    <a:pt x="37201" y="5423"/>
                    <a:pt x="40641" y="6746"/>
                  </a:cubicBezTo>
                  <a:cubicBezTo>
                    <a:pt x="46673" y="8651"/>
                    <a:pt x="50801" y="14683"/>
                    <a:pt x="50166" y="21351"/>
                  </a:cubicBezTo>
                  <a:cubicBezTo>
                    <a:pt x="50166" y="25161"/>
                    <a:pt x="47943" y="28971"/>
                    <a:pt x="44451" y="30558"/>
                  </a:cubicBezTo>
                  <a:cubicBezTo>
                    <a:pt x="39255" y="33805"/>
                    <a:pt x="33322" y="35429"/>
                    <a:pt x="27355" y="35429"/>
                  </a:cubicBezTo>
                  <a:cubicBezTo>
                    <a:pt x="24570" y="35429"/>
                    <a:pt x="21778" y="35075"/>
                    <a:pt x="19051" y="34368"/>
                  </a:cubicBezTo>
                  <a:lnTo>
                    <a:pt x="18416" y="34368"/>
                  </a:lnTo>
                  <a:cubicBezTo>
                    <a:pt x="5398" y="29923"/>
                    <a:pt x="3493" y="20398"/>
                    <a:pt x="13336" y="10556"/>
                  </a:cubicBezTo>
                  <a:cubicBezTo>
                    <a:pt x="17146" y="7063"/>
                    <a:pt x="22226" y="5158"/>
                    <a:pt x="27623" y="4841"/>
                  </a:cubicBezTo>
                  <a:cubicBezTo>
                    <a:pt x="28364" y="4788"/>
                    <a:pt x="29105" y="4761"/>
                    <a:pt x="29844" y="4761"/>
                  </a:cubicBezTo>
                  <a:close/>
                  <a:moveTo>
                    <a:pt x="30444" y="0"/>
                  </a:moveTo>
                  <a:cubicBezTo>
                    <a:pt x="29709" y="0"/>
                    <a:pt x="28979" y="26"/>
                    <a:pt x="28258" y="78"/>
                  </a:cubicBezTo>
                  <a:cubicBezTo>
                    <a:pt x="17146" y="1031"/>
                    <a:pt x="8256" y="5476"/>
                    <a:pt x="3811" y="15953"/>
                  </a:cubicBezTo>
                  <a:cubicBezTo>
                    <a:pt x="1" y="23256"/>
                    <a:pt x="2858" y="31828"/>
                    <a:pt x="9843" y="35638"/>
                  </a:cubicBezTo>
                  <a:cubicBezTo>
                    <a:pt x="14288" y="38813"/>
                    <a:pt x="19368" y="40083"/>
                    <a:pt x="24766" y="40083"/>
                  </a:cubicBezTo>
                  <a:cubicBezTo>
                    <a:pt x="29211" y="40083"/>
                    <a:pt x="33656" y="39766"/>
                    <a:pt x="38101" y="39766"/>
                  </a:cubicBezTo>
                  <a:cubicBezTo>
                    <a:pt x="38736" y="38496"/>
                    <a:pt x="40323" y="38496"/>
                    <a:pt x="41276" y="38178"/>
                  </a:cubicBezTo>
                  <a:lnTo>
                    <a:pt x="44451" y="36591"/>
                  </a:lnTo>
                  <a:cubicBezTo>
                    <a:pt x="45403" y="35638"/>
                    <a:pt x="46356" y="35003"/>
                    <a:pt x="47626" y="35003"/>
                  </a:cubicBezTo>
                  <a:cubicBezTo>
                    <a:pt x="48896" y="33416"/>
                    <a:pt x="50483" y="31828"/>
                    <a:pt x="52388" y="30876"/>
                  </a:cubicBezTo>
                  <a:cubicBezTo>
                    <a:pt x="52706" y="29606"/>
                    <a:pt x="53341" y="28336"/>
                    <a:pt x="53976" y="27066"/>
                  </a:cubicBezTo>
                  <a:cubicBezTo>
                    <a:pt x="56516" y="16271"/>
                    <a:pt x="53341" y="6428"/>
                    <a:pt x="41911" y="2301"/>
                  </a:cubicBezTo>
                  <a:cubicBezTo>
                    <a:pt x="38187" y="705"/>
                    <a:pt x="34240" y="0"/>
                    <a:pt x="3044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38"/>
            <p:cNvSpPr/>
            <p:nvPr/>
          </p:nvSpPr>
          <p:spPr>
            <a:xfrm>
              <a:off x="2356825" y="3644725"/>
              <a:ext cx="1072175" cy="895525"/>
            </a:xfrm>
            <a:custGeom>
              <a:avLst/>
              <a:gdLst/>
              <a:ahLst/>
              <a:cxnLst/>
              <a:rect l="l" t="t" r="r" b="b"/>
              <a:pathLst>
                <a:path w="42887" h="35821" extrusionOk="0">
                  <a:moveTo>
                    <a:pt x="14722" y="4411"/>
                  </a:moveTo>
                  <a:cubicBezTo>
                    <a:pt x="15414" y="4411"/>
                    <a:pt x="16128" y="4505"/>
                    <a:pt x="16852" y="4706"/>
                  </a:cubicBezTo>
                  <a:cubicBezTo>
                    <a:pt x="27330" y="6929"/>
                    <a:pt x="35267" y="15501"/>
                    <a:pt x="36537" y="26296"/>
                  </a:cubicBezTo>
                  <a:cubicBezTo>
                    <a:pt x="36855" y="28201"/>
                    <a:pt x="35585" y="30106"/>
                    <a:pt x="33680" y="30424"/>
                  </a:cubicBezTo>
                  <a:cubicBezTo>
                    <a:pt x="32410" y="31059"/>
                    <a:pt x="30822" y="31059"/>
                    <a:pt x="29870" y="31059"/>
                  </a:cubicBezTo>
                  <a:cubicBezTo>
                    <a:pt x="25742" y="30424"/>
                    <a:pt x="21932" y="28836"/>
                    <a:pt x="18122" y="26614"/>
                  </a:cubicBezTo>
                  <a:cubicBezTo>
                    <a:pt x="17487" y="26296"/>
                    <a:pt x="17170" y="25026"/>
                    <a:pt x="16535" y="24074"/>
                  </a:cubicBezTo>
                  <a:cubicBezTo>
                    <a:pt x="16217" y="22486"/>
                    <a:pt x="14630" y="21216"/>
                    <a:pt x="13042" y="20899"/>
                  </a:cubicBezTo>
                  <a:cubicBezTo>
                    <a:pt x="9232" y="20264"/>
                    <a:pt x="7962" y="17089"/>
                    <a:pt x="7327" y="13596"/>
                  </a:cubicBezTo>
                  <a:cubicBezTo>
                    <a:pt x="6218" y="8882"/>
                    <a:pt x="9952" y="4411"/>
                    <a:pt x="14722" y="4411"/>
                  </a:cubicBezTo>
                  <a:close/>
                  <a:moveTo>
                    <a:pt x="14027" y="1"/>
                  </a:moveTo>
                  <a:cubicBezTo>
                    <a:pt x="6009" y="1"/>
                    <a:pt x="1" y="8068"/>
                    <a:pt x="2882" y="16136"/>
                  </a:cubicBezTo>
                  <a:cubicBezTo>
                    <a:pt x="3517" y="18359"/>
                    <a:pt x="4470" y="20581"/>
                    <a:pt x="6375" y="22486"/>
                  </a:cubicBezTo>
                  <a:cubicBezTo>
                    <a:pt x="8280" y="25026"/>
                    <a:pt x="10502" y="27249"/>
                    <a:pt x="13360" y="29471"/>
                  </a:cubicBezTo>
                  <a:cubicBezTo>
                    <a:pt x="18122" y="32964"/>
                    <a:pt x="23837" y="35186"/>
                    <a:pt x="29552" y="35821"/>
                  </a:cubicBezTo>
                  <a:cubicBezTo>
                    <a:pt x="31457" y="35821"/>
                    <a:pt x="33045" y="35504"/>
                    <a:pt x="34632" y="35186"/>
                  </a:cubicBezTo>
                  <a:cubicBezTo>
                    <a:pt x="39712" y="34551"/>
                    <a:pt x="42887" y="29154"/>
                    <a:pt x="40982" y="24709"/>
                  </a:cubicBezTo>
                  <a:cubicBezTo>
                    <a:pt x="40665" y="22169"/>
                    <a:pt x="39712" y="19946"/>
                    <a:pt x="38760" y="17724"/>
                  </a:cubicBezTo>
                  <a:cubicBezTo>
                    <a:pt x="34950" y="8199"/>
                    <a:pt x="26695" y="1531"/>
                    <a:pt x="16535" y="261"/>
                  </a:cubicBezTo>
                  <a:cubicBezTo>
                    <a:pt x="15683" y="85"/>
                    <a:pt x="14844" y="1"/>
                    <a:pt x="1402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38"/>
            <p:cNvSpPr/>
            <p:nvPr/>
          </p:nvSpPr>
          <p:spPr>
            <a:xfrm>
              <a:off x="3182925" y="3039650"/>
              <a:ext cx="730275" cy="793825"/>
            </a:xfrm>
            <a:custGeom>
              <a:avLst/>
              <a:gdLst/>
              <a:ahLst/>
              <a:cxnLst/>
              <a:rect l="l" t="t" r="r" b="b"/>
              <a:pathLst>
                <a:path w="29211" h="31753" extrusionOk="0">
                  <a:moveTo>
                    <a:pt x="15627" y="4775"/>
                  </a:moveTo>
                  <a:cubicBezTo>
                    <a:pt x="20042" y="4775"/>
                    <a:pt x="24131" y="8118"/>
                    <a:pt x="24131" y="13034"/>
                  </a:cubicBezTo>
                  <a:cubicBezTo>
                    <a:pt x="24448" y="13987"/>
                    <a:pt x="24448" y="14622"/>
                    <a:pt x="24448" y="15574"/>
                  </a:cubicBezTo>
                  <a:cubicBezTo>
                    <a:pt x="24766" y="19702"/>
                    <a:pt x="22861" y="23829"/>
                    <a:pt x="19051" y="25734"/>
                  </a:cubicBezTo>
                  <a:cubicBezTo>
                    <a:pt x="17799" y="26568"/>
                    <a:pt x="16411" y="26957"/>
                    <a:pt x="15054" y="26957"/>
                  </a:cubicBezTo>
                  <a:cubicBezTo>
                    <a:pt x="12280" y="26957"/>
                    <a:pt x="9639" y="25331"/>
                    <a:pt x="8573" y="22559"/>
                  </a:cubicBezTo>
                  <a:cubicBezTo>
                    <a:pt x="7621" y="20337"/>
                    <a:pt x="6668" y="18114"/>
                    <a:pt x="6351" y="15574"/>
                  </a:cubicBezTo>
                  <a:cubicBezTo>
                    <a:pt x="5398" y="12082"/>
                    <a:pt x="6986" y="8589"/>
                    <a:pt x="10161" y="6684"/>
                  </a:cubicBezTo>
                  <a:cubicBezTo>
                    <a:pt x="11853" y="5367"/>
                    <a:pt x="13769" y="4775"/>
                    <a:pt x="15627" y="4775"/>
                  </a:cubicBezTo>
                  <a:close/>
                  <a:moveTo>
                    <a:pt x="15839" y="1"/>
                  </a:moveTo>
                  <a:cubicBezTo>
                    <a:pt x="9421" y="1"/>
                    <a:pt x="3440" y="4368"/>
                    <a:pt x="1906" y="10812"/>
                  </a:cubicBezTo>
                  <a:cubicBezTo>
                    <a:pt x="1" y="17797"/>
                    <a:pt x="3176" y="23512"/>
                    <a:pt x="6668" y="29227"/>
                  </a:cubicBezTo>
                  <a:cubicBezTo>
                    <a:pt x="7938" y="30497"/>
                    <a:pt x="9208" y="31132"/>
                    <a:pt x="11113" y="31449"/>
                  </a:cubicBezTo>
                  <a:cubicBezTo>
                    <a:pt x="12104" y="31654"/>
                    <a:pt x="13092" y="31752"/>
                    <a:pt x="14065" y="31752"/>
                  </a:cubicBezTo>
                  <a:cubicBezTo>
                    <a:pt x="22131" y="31752"/>
                    <a:pt x="29211" y="24992"/>
                    <a:pt x="29211" y="16209"/>
                  </a:cubicBezTo>
                  <a:cubicBezTo>
                    <a:pt x="28893" y="14622"/>
                    <a:pt x="29211" y="13034"/>
                    <a:pt x="28893" y="11447"/>
                  </a:cubicBezTo>
                  <a:cubicBezTo>
                    <a:pt x="27941" y="5097"/>
                    <a:pt x="22861" y="334"/>
                    <a:pt x="16511" y="17"/>
                  </a:cubicBezTo>
                  <a:cubicBezTo>
                    <a:pt x="16286" y="6"/>
                    <a:pt x="16062" y="1"/>
                    <a:pt x="1583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38"/>
            <p:cNvSpPr/>
            <p:nvPr/>
          </p:nvSpPr>
          <p:spPr>
            <a:xfrm>
              <a:off x="2230425" y="1388200"/>
              <a:ext cx="484200" cy="493000"/>
            </a:xfrm>
            <a:custGeom>
              <a:avLst/>
              <a:gdLst/>
              <a:ahLst/>
              <a:cxnLst/>
              <a:rect l="l" t="t" r="r" b="b"/>
              <a:pathLst>
                <a:path w="19368" h="19720" extrusionOk="0">
                  <a:moveTo>
                    <a:pt x="8256" y="4797"/>
                  </a:moveTo>
                  <a:cubicBezTo>
                    <a:pt x="11113" y="4797"/>
                    <a:pt x="13653" y="7020"/>
                    <a:pt x="13971" y="9877"/>
                  </a:cubicBezTo>
                  <a:cubicBezTo>
                    <a:pt x="13971" y="11782"/>
                    <a:pt x="10796" y="14005"/>
                    <a:pt x="7303" y="14005"/>
                  </a:cubicBezTo>
                  <a:cubicBezTo>
                    <a:pt x="6033" y="14005"/>
                    <a:pt x="4446" y="12100"/>
                    <a:pt x="4763" y="9560"/>
                  </a:cubicBezTo>
                  <a:cubicBezTo>
                    <a:pt x="4763" y="7020"/>
                    <a:pt x="6668" y="4797"/>
                    <a:pt x="8256" y="4797"/>
                  </a:cubicBezTo>
                  <a:close/>
                  <a:moveTo>
                    <a:pt x="8136" y="0"/>
                  </a:moveTo>
                  <a:cubicBezTo>
                    <a:pt x="4947" y="0"/>
                    <a:pt x="2131" y="1852"/>
                    <a:pt x="953" y="4797"/>
                  </a:cubicBezTo>
                  <a:cubicBezTo>
                    <a:pt x="636" y="6067"/>
                    <a:pt x="318" y="7337"/>
                    <a:pt x="318" y="8925"/>
                  </a:cubicBezTo>
                  <a:cubicBezTo>
                    <a:pt x="1" y="12100"/>
                    <a:pt x="1271" y="15592"/>
                    <a:pt x="3493" y="17815"/>
                  </a:cubicBezTo>
                  <a:cubicBezTo>
                    <a:pt x="4446" y="19085"/>
                    <a:pt x="5716" y="19720"/>
                    <a:pt x="7303" y="19720"/>
                  </a:cubicBezTo>
                  <a:cubicBezTo>
                    <a:pt x="11748" y="19085"/>
                    <a:pt x="15876" y="16862"/>
                    <a:pt x="18416" y="13370"/>
                  </a:cubicBezTo>
                  <a:cubicBezTo>
                    <a:pt x="19051" y="12100"/>
                    <a:pt x="19368" y="10830"/>
                    <a:pt x="19051" y="9560"/>
                  </a:cubicBezTo>
                  <a:cubicBezTo>
                    <a:pt x="18098" y="4480"/>
                    <a:pt x="13971" y="670"/>
                    <a:pt x="8891" y="35"/>
                  </a:cubicBezTo>
                  <a:cubicBezTo>
                    <a:pt x="8637" y="11"/>
                    <a:pt x="8385" y="0"/>
                    <a:pt x="813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38"/>
            <p:cNvSpPr/>
            <p:nvPr/>
          </p:nvSpPr>
          <p:spPr>
            <a:xfrm>
              <a:off x="3190875" y="1381125"/>
              <a:ext cx="1024075" cy="1006450"/>
            </a:xfrm>
            <a:custGeom>
              <a:avLst/>
              <a:gdLst/>
              <a:ahLst/>
              <a:cxnLst/>
              <a:rect l="l" t="t" r="r" b="b"/>
              <a:pathLst>
                <a:path w="40963" h="40258" extrusionOk="0">
                  <a:moveTo>
                    <a:pt x="13653" y="4763"/>
                  </a:moveTo>
                  <a:cubicBezTo>
                    <a:pt x="15875" y="4763"/>
                    <a:pt x="18098" y="5398"/>
                    <a:pt x="20003" y="6668"/>
                  </a:cubicBezTo>
                  <a:cubicBezTo>
                    <a:pt x="26035" y="10160"/>
                    <a:pt x="30480" y="15558"/>
                    <a:pt x="33020" y="21908"/>
                  </a:cubicBezTo>
                  <a:cubicBezTo>
                    <a:pt x="33338" y="23178"/>
                    <a:pt x="33338" y="24130"/>
                    <a:pt x="33655" y="25400"/>
                  </a:cubicBezTo>
                  <a:cubicBezTo>
                    <a:pt x="35340" y="30456"/>
                    <a:pt x="31311" y="35512"/>
                    <a:pt x="26182" y="35512"/>
                  </a:cubicBezTo>
                  <a:cubicBezTo>
                    <a:pt x="25513" y="35512"/>
                    <a:pt x="24826" y="35426"/>
                    <a:pt x="24130" y="35243"/>
                  </a:cubicBezTo>
                  <a:cubicBezTo>
                    <a:pt x="19050" y="34925"/>
                    <a:pt x="14605" y="32385"/>
                    <a:pt x="11748" y="28575"/>
                  </a:cubicBezTo>
                  <a:cubicBezTo>
                    <a:pt x="8573" y="24448"/>
                    <a:pt x="6350" y="20003"/>
                    <a:pt x="5715" y="14923"/>
                  </a:cubicBezTo>
                  <a:cubicBezTo>
                    <a:pt x="4445" y="9843"/>
                    <a:pt x="8255" y="4763"/>
                    <a:pt x="13653" y="4763"/>
                  </a:cubicBezTo>
                  <a:close/>
                  <a:moveTo>
                    <a:pt x="13970" y="0"/>
                  </a:moveTo>
                  <a:cubicBezTo>
                    <a:pt x="6033" y="0"/>
                    <a:pt x="0" y="6985"/>
                    <a:pt x="953" y="14923"/>
                  </a:cubicBezTo>
                  <a:cubicBezTo>
                    <a:pt x="1588" y="19685"/>
                    <a:pt x="3175" y="24448"/>
                    <a:pt x="5715" y="28893"/>
                  </a:cubicBezTo>
                  <a:cubicBezTo>
                    <a:pt x="9525" y="34925"/>
                    <a:pt x="15875" y="39370"/>
                    <a:pt x="23178" y="40005"/>
                  </a:cubicBezTo>
                  <a:cubicBezTo>
                    <a:pt x="24060" y="40176"/>
                    <a:pt x="24929" y="40257"/>
                    <a:pt x="25778" y="40257"/>
                  </a:cubicBezTo>
                  <a:cubicBezTo>
                    <a:pt x="34405" y="40257"/>
                    <a:pt x="40962" y="31849"/>
                    <a:pt x="37783" y="23178"/>
                  </a:cubicBezTo>
                  <a:cubicBezTo>
                    <a:pt x="35243" y="13653"/>
                    <a:pt x="28893" y="5715"/>
                    <a:pt x="20003" y="1588"/>
                  </a:cubicBezTo>
                  <a:cubicBezTo>
                    <a:pt x="18098" y="318"/>
                    <a:pt x="16193" y="0"/>
                    <a:pt x="1397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38"/>
            <p:cNvSpPr/>
            <p:nvPr/>
          </p:nvSpPr>
          <p:spPr>
            <a:xfrm>
              <a:off x="4532300" y="2618225"/>
              <a:ext cx="1031900" cy="842525"/>
            </a:xfrm>
            <a:custGeom>
              <a:avLst/>
              <a:gdLst/>
              <a:ahLst/>
              <a:cxnLst/>
              <a:rect l="l" t="t" r="r" b="b"/>
              <a:pathLst>
                <a:path w="41276" h="33701" extrusionOk="0">
                  <a:moveTo>
                    <a:pt x="20862" y="4721"/>
                  </a:moveTo>
                  <a:cubicBezTo>
                    <a:pt x="25734" y="4721"/>
                    <a:pt x="30339" y="7501"/>
                    <a:pt x="32068" y="12111"/>
                  </a:cubicBezTo>
                  <a:cubicBezTo>
                    <a:pt x="37783" y="22906"/>
                    <a:pt x="31433" y="27669"/>
                    <a:pt x="22861" y="28621"/>
                  </a:cubicBezTo>
                  <a:cubicBezTo>
                    <a:pt x="22571" y="28632"/>
                    <a:pt x="22286" y="28637"/>
                    <a:pt x="22006" y="28637"/>
                  </a:cubicBezTo>
                  <a:cubicBezTo>
                    <a:pt x="14009" y="28637"/>
                    <a:pt x="10032" y="24322"/>
                    <a:pt x="6351" y="19414"/>
                  </a:cubicBezTo>
                  <a:cubicBezTo>
                    <a:pt x="5398" y="17826"/>
                    <a:pt x="5398" y="16239"/>
                    <a:pt x="6351" y="14651"/>
                  </a:cubicBezTo>
                  <a:cubicBezTo>
                    <a:pt x="8256" y="8936"/>
                    <a:pt x="13336" y="5126"/>
                    <a:pt x="19368" y="4809"/>
                  </a:cubicBezTo>
                  <a:cubicBezTo>
                    <a:pt x="19867" y="4750"/>
                    <a:pt x="20366" y="4721"/>
                    <a:pt x="20862" y="4721"/>
                  </a:cubicBezTo>
                  <a:close/>
                  <a:moveTo>
                    <a:pt x="20867" y="1"/>
                  </a:moveTo>
                  <a:cubicBezTo>
                    <a:pt x="13134" y="1"/>
                    <a:pt x="5921" y="4513"/>
                    <a:pt x="2541" y="11794"/>
                  </a:cubicBezTo>
                  <a:cubicBezTo>
                    <a:pt x="1" y="16239"/>
                    <a:pt x="1271" y="21954"/>
                    <a:pt x="5081" y="25129"/>
                  </a:cubicBezTo>
                  <a:cubicBezTo>
                    <a:pt x="6351" y="26399"/>
                    <a:pt x="7621" y="27669"/>
                    <a:pt x="9208" y="28939"/>
                  </a:cubicBezTo>
                  <a:cubicBezTo>
                    <a:pt x="12383" y="32114"/>
                    <a:pt x="16511" y="33701"/>
                    <a:pt x="20956" y="33701"/>
                  </a:cubicBezTo>
                  <a:cubicBezTo>
                    <a:pt x="27941" y="33384"/>
                    <a:pt x="34291" y="31161"/>
                    <a:pt x="37783" y="25129"/>
                  </a:cubicBezTo>
                  <a:cubicBezTo>
                    <a:pt x="41276" y="19096"/>
                    <a:pt x="38101" y="13381"/>
                    <a:pt x="35243" y="7984"/>
                  </a:cubicBezTo>
                  <a:cubicBezTo>
                    <a:pt x="34926" y="7031"/>
                    <a:pt x="33973" y="6079"/>
                    <a:pt x="33338" y="5444"/>
                  </a:cubicBezTo>
                  <a:cubicBezTo>
                    <a:pt x="31433" y="3221"/>
                    <a:pt x="28893" y="1634"/>
                    <a:pt x="26036" y="681"/>
                  </a:cubicBezTo>
                  <a:cubicBezTo>
                    <a:pt x="24311" y="221"/>
                    <a:pt x="22576" y="1"/>
                    <a:pt x="2086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38"/>
            <p:cNvSpPr/>
            <p:nvPr/>
          </p:nvSpPr>
          <p:spPr>
            <a:xfrm>
              <a:off x="2032000" y="2380225"/>
              <a:ext cx="690575" cy="757925"/>
            </a:xfrm>
            <a:custGeom>
              <a:avLst/>
              <a:gdLst/>
              <a:ahLst/>
              <a:cxnLst/>
              <a:rect l="l" t="t" r="r" b="b"/>
              <a:pathLst>
                <a:path w="27623" h="30317" extrusionOk="0">
                  <a:moveTo>
                    <a:pt x="12214" y="4550"/>
                  </a:moveTo>
                  <a:cubicBezTo>
                    <a:pt x="13675" y="4550"/>
                    <a:pt x="15178" y="5027"/>
                    <a:pt x="16510" y="6074"/>
                  </a:cubicBezTo>
                  <a:cubicBezTo>
                    <a:pt x="20320" y="8296"/>
                    <a:pt x="22543" y="12741"/>
                    <a:pt x="22225" y="17186"/>
                  </a:cubicBezTo>
                  <a:cubicBezTo>
                    <a:pt x="22225" y="19726"/>
                    <a:pt x="20955" y="21949"/>
                    <a:pt x="18415" y="22901"/>
                  </a:cubicBezTo>
                  <a:cubicBezTo>
                    <a:pt x="15296" y="24299"/>
                    <a:pt x="12905" y="25042"/>
                    <a:pt x="11070" y="25042"/>
                  </a:cubicBezTo>
                  <a:cubicBezTo>
                    <a:pt x="7490" y="25042"/>
                    <a:pt x="6027" y="22214"/>
                    <a:pt x="5398" y="15916"/>
                  </a:cubicBezTo>
                  <a:cubicBezTo>
                    <a:pt x="5080" y="14329"/>
                    <a:pt x="5080" y="12741"/>
                    <a:pt x="5398" y="11154"/>
                  </a:cubicBezTo>
                  <a:cubicBezTo>
                    <a:pt x="5620" y="7151"/>
                    <a:pt x="8801" y="4550"/>
                    <a:pt x="12214" y="4550"/>
                  </a:cubicBezTo>
                  <a:close/>
                  <a:moveTo>
                    <a:pt x="12185" y="0"/>
                  </a:moveTo>
                  <a:cubicBezTo>
                    <a:pt x="10858" y="0"/>
                    <a:pt x="9530" y="221"/>
                    <a:pt x="8255" y="676"/>
                  </a:cubicBezTo>
                  <a:cubicBezTo>
                    <a:pt x="3810" y="2264"/>
                    <a:pt x="635" y="6709"/>
                    <a:pt x="318" y="11471"/>
                  </a:cubicBezTo>
                  <a:cubicBezTo>
                    <a:pt x="0" y="12741"/>
                    <a:pt x="0" y="14011"/>
                    <a:pt x="318" y="15281"/>
                  </a:cubicBezTo>
                  <a:cubicBezTo>
                    <a:pt x="1766" y="25832"/>
                    <a:pt x="3888" y="30317"/>
                    <a:pt x="9319" y="30317"/>
                  </a:cubicBezTo>
                  <a:cubicBezTo>
                    <a:pt x="12223" y="30317"/>
                    <a:pt x="16073" y="29034"/>
                    <a:pt x="21273" y="26711"/>
                  </a:cubicBezTo>
                  <a:cubicBezTo>
                    <a:pt x="25083" y="25124"/>
                    <a:pt x="27623" y="21314"/>
                    <a:pt x="26988" y="17186"/>
                  </a:cubicBezTo>
                  <a:cubicBezTo>
                    <a:pt x="27305" y="12106"/>
                    <a:pt x="25083" y="7026"/>
                    <a:pt x="21273" y="3851"/>
                  </a:cubicBezTo>
                  <a:cubicBezTo>
                    <a:pt x="18782" y="1361"/>
                    <a:pt x="15484" y="0"/>
                    <a:pt x="1218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38"/>
            <p:cNvSpPr/>
            <p:nvPr/>
          </p:nvSpPr>
          <p:spPr>
            <a:xfrm>
              <a:off x="4675825" y="1411900"/>
              <a:ext cx="695750" cy="517250"/>
            </a:xfrm>
            <a:custGeom>
              <a:avLst/>
              <a:gdLst/>
              <a:ahLst/>
              <a:cxnLst/>
              <a:rect l="l" t="t" r="r" b="b"/>
              <a:pathLst>
                <a:path w="27830" h="20690" extrusionOk="0">
                  <a:moveTo>
                    <a:pt x="7814" y="5084"/>
                  </a:moveTo>
                  <a:cubicBezTo>
                    <a:pt x="7949" y="5084"/>
                    <a:pt x="8087" y="5095"/>
                    <a:pt x="8230" y="5119"/>
                  </a:cubicBezTo>
                  <a:cubicBezTo>
                    <a:pt x="12040" y="5754"/>
                    <a:pt x="15850" y="7977"/>
                    <a:pt x="18707" y="11152"/>
                  </a:cubicBezTo>
                  <a:cubicBezTo>
                    <a:pt x="19660" y="11787"/>
                    <a:pt x="20295" y="13374"/>
                    <a:pt x="20612" y="14644"/>
                  </a:cubicBezTo>
                  <a:cubicBezTo>
                    <a:pt x="20295" y="14962"/>
                    <a:pt x="19660" y="15914"/>
                    <a:pt x="19025" y="15914"/>
                  </a:cubicBezTo>
                  <a:cubicBezTo>
                    <a:pt x="14580" y="15597"/>
                    <a:pt x="10135" y="13692"/>
                    <a:pt x="6642" y="10517"/>
                  </a:cubicBezTo>
                  <a:cubicBezTo>
                    <a:pt x="6325" y="9882"/>
                    <a:pt x="6007" y="8929"/>
                    <a:pt x="5690" y="8294"/>
                  </a:cubicBezTo>
                  <a:cubicBezTo>
                    <a:pt x="5102" y="6825"/>
                    <a:pt x="6146" y="5084"/>
                    <a:pt x="7814" y="5084"/>
                  </a:cubicBezTo>
                  <a:close/>
                  <a:moveTo>
                    <a:pt x="6403" y="0"/>
                  </a:moveTo>
                  <a:cubicBezTo>
                    <a:pt x="1050" y="0"/>
                    <a:pt x="0" y="1719"/>
                    <a:pt x="292" y="6389"/>
                  </a:cubicBezTo>
                  <a:cubicBezTo>
                    <a:pt x="292" y="9247"/>
                    <a:pt x="1245" y="11787"/>
                    <a:pt x="3467" y="13692"/>
                  </a:cubicBezTo>
                  <a:cubicBezTo>
                    <a:pt x="7595" y="18137"/>
                    <a:pt x="13627" y="20677"/>
                    <a:pt x="19660" y="20677"/>
                  </a:cubicBezTo>
                  <a:cubicBezTo>
                    <a:pt x="19795" y="20685"/>
                    <a:pt x="19930" y="20689"/>
                    <a:pt x="20063" y="20689"/>
                  </a:cubicBezTo>
                  <a:cubicBezTo>
                    <a:pt x="24905" y="20689"/>
                    <a:pt x="27830" y="15169"/>
                    <a:pt x="24740" y="11152"/>
                  </a:cubicBezTo>
                  <a:cubicBezTo>
                    <a:pt x="20930" y="5119"/>
                    <a:pt x="14897" y="1309"/>
                    <a:pt x="7912" y="39"/>
                  </a:cubicBezTo>
                  <a:cubicBezTo>
                    <a:pt x="7374" y="13"/>
                    <a:pt x="6872" y="0"/>
                    <a:pt x="640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3985100" y="4237100"/>
              <a:ext cx="547225" cy="422225"/>
            </a:xfrm>
            <a:custGeom>
              <a:avLst/>
              <a:gdLst/>
              <a:ahLst/>
              <a:cxnLst/>
              <a:rect l="l" t="t" r="r" b="b"/>
              <a:pathLst>
                <a:path w="21889" h="16889" extrusionOk="0">
                  <a:moveTo>
                    <a:pt x="10740" y="4379"/>
                  </a:moveTo>
                  <a:cubicBezTo>
                    <a:pt x="12325" y="4379"/>
                    <a:pt x="13888" y="4951"/>
                    <a:pt x="15221" y="6094"/>
                  </a:cubicBezTo>
                  <a:cubicBezTo>
                    <a:pt x="15539" y="6094"/>
                    <a:pt x="15539" y="6411"/>
                    <a:pt x="15539" y="6729"/>
                  </a:cubicBezTo>
                  <a:cubicBezTo>
                    <a:pt x="15539" y="7046"/>
                    <a:pt x="15539" y="7999"/>
                    <a:pt x="15221" y="7999"/>
                  </a:cubicBezTo>
                  <a:cubicBezTo>
                    <a:pt x="12681" y="9586"/>
                    <a:pt x="10141" y="11174"/>
                    <a:pt x="7284" y="12444"/>
                  </a:cubicBezTo>
                  <a:cubicBezTo>
                    <a:pt x="7075" y="12583"/>
                    <a:pt x="6866" y="12646"/>
                    <a:pt x="6667" y="12646"/>
                  </a:cubicBezTo>
                  <a:cubicBezTo>
                    <a:pt x="5959" y="12646"/>
                    <a:pt x="5379" y="11848"/>
                    <a:pt x="5379" y="10856"/>
                  </a:cubicBezTo>
                  <a:cubicBezTo>
                    <a:pt x="4744" y="8634"/>
                    <a:pt x="5696" y="6411"/>
                    <a:pt x="7601" y="5141"/>
                  </a:cubicBezTo>
                  <a:cubicBezTo>
                    <a:pt x="8617" y="4633"/>
                    <a:pt x="9684" y="4379"/>
                    <a:pt x="10740" y="4379"/>
                  </a:cubicBezTo>
                  <a:close/>
                  <a:moveTo>
                    <a:pt x="11882" y="0"/>
                  </a:moveTo>
                  <a:cubicBezTo>
                    <a:pt x="11514" y="0"/>
                    <a:pt x="11145" y="20"/>
                    <a:pt x="10776" y="61"/>
                  </a:cubicBezTo>
                  <a:cubicBezTo>
                    <a:pt x="10431" y="23"/>
                    <a:pt x="10089" y="4"/>
                    <a:pt x="9750" y="4"/>
                  </a:cubicBezTo>
                  <a:cubicBezTo>
                    <a:pt x="4468" y="4"/>
                    <a:pt x="0" y="4533"/>
                    <a:pt x="299" y="9904"/>
                  </a:cubicBezTo>
                  <a:cubicBezTo>
                    <a:pt x="299" y="11809"/>
                    <a:pt x="934" y="13714"/>
                    <a:pt x="2204" y="15301"/>
                  </a:cubicBezTo>
                  <a:cubicBezTo>
                    <a:pt x="2839" y="16254"/>
                    <a:pt x="3791" y="16571"/>
                    <a:pt x="5061" y="16889"/>
                  </a:cubicBezTo>
                  <a:cubicBezTo>
                    <a:pt x="10459" y="16571"/>
                    <a:pt x="15856" y="14349"/>
                    <a:pt x="19666" y="10221"/>
                  </a:cubicBezTo>
                  <a:cubicBezTo>
                    <a:pt x="21889" y="7999"/>
                    <a:pt x="21254" y="4189"/>
                    <a:pt x="18714" y="2284"/>
                  </a:cubicBezTo>
                  <a:cubicBezTo>
                    <a:pt x="16778" y="901"/>
                    <a:pt x="14361" y="0"/>
                    <a:pt x="1188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3516750" y="1793100"/>
              <a:ext cx="317075" cy="345225"/>
            </a:xfrm>
            <a:custGeom>
              <a:avLst/>
              <a:gdLst/>
              <a:ahLst/>
              <a:cxnLst/>
              <a:rect l="l" t="t" r="r" b="b"/>
              <a:pathLst>
                <a:path w="12683" h="13809" extrusionOk="0">
                  <a:moveTo>
                    <a:pt x="6015" y="4794"/>
                  </a:moveTo>
                  <a:cubicBezTo>
                    <a:pt x="6650" y="5111"/>
                    <a:pt x="7285" y="6064"/>
                    <a:pt x="6968" y="6699"/>
                  </a:cubicBezTo>
                  <a:cubicBezTo>
                    <a:pt x="6771" y="7091"/>
                    <a:pt x="6575" y="7362"/>
                    <a:pt x="6379" y="7362"/>
                  </a:cubicBezTo>
                  <a:cubicBezTo>
                    <a:pt x="6258" y="7362"/>
                    <a:pt x="6136" y="7259"/>
                    <a:pt x="6015" y="7016"/>
                  </a:cubicBezTo>
                  <a:cubicBezTo>
                    <a:pt x="5380" y="6699"/>
                    <a:pt x="5380" y="6381"/>
                    <a:pt x="5063" y="5746"/>
                  </a:cubicBezTo>
                  <a:cubicBezTo>
                    <a:pt x="5063" y="5429"/>
                    <a:pt x="5698" y="5111"/>
                    <a:pt x="6015" y="4794"/>
                  </a:cubicBezTo>
                  <a:close/>
                  <a:moveTo>
                    <a:pt x="5668" y="1"/>
                  </a:moveTo>
                  <a:cubicBezTo>
                    <a:pt x="5468" y="1"/>
                    <a:pt x="5266" y="11"/>
                    <a:pt x="5063" y="31"/>
                  </a:cubicBezTo>
                  <a:cubicBezTo>
                    <a:pt x="4900" y="13"/>
                    <a:pt x="4740" y="4"/>
                    <a:pt x="4582" y="4"/>
                  </a:cubicBezTo>
                  <a:cubicBezTo>
                    <a:pt x="1961" y="4"/>
                    <a:pt x="1" y="2434"/>
                    <a:pt x="300" y="5429"/>
                  </a:cubicBezTo>
                  <a:cubicBezTo>
                    <a:pt x="618" y="8286"/>
                    <a:pt x="2205" y="11144"/>
                    <a:pt x="4428" y="13049"/>
                  </a:cubicBezTo>
                  <a:cubicBezTo>
                    <a:pt x="5125" y="13513"/>
                    <a:pt x="5822" y="13808"/>
                    <a:pt x="6644" y="13808"/>
                  </a:cubicBezTo>
                  <a:cubicBezTo>
                    <a:pt x="6945" y="13808"/>
                    <a:pt x="7262" y="13769"/>
                    <a:pt x="7603" y="13684"/>
                  </a:cubicBezTo>
                  <a:cubicBezTo>
                    <a:pt x="10778" y="12096"/>
                    <a:pt x="12683" y="8286"/>
                    <a:pt x="12048" y="4794"/>
                  </a:cubicBezTo>
                  <a:cubicBezTo>
                    <a:pt x="11156" y="2119"/>
                    <a:pt x="8596" y="1"/>
                    <a:pt x="566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89" name="Google Shape;1089;p38"/>
          <p:cNvGrpSpPr/>
          <p:nvPr/>
        </p:nvGrpSpPr>
        <p:grpSpPr>
          <a:xfrm>
            <a:off x="229119" y="-109833"/>
            <a:ext cx="1315272" cy="1748236"/>
            <a:chOff x="1806625" y="239525"/>
            <a:chExt cx="3845825" cy="5111800"/>
          </a:xfrm>
        </p:grpSpPr>
        <p:sp>
          <p:nvSpPr>
            <p:cNvPr id="1090" name="Google Shape;1090;p38"/>
            <p:cNvSpPr/>
            <p:nvPr/>
          </p:nvSpPr>
          <p:spPr>
            <a:xfrm>
              <a:off x="2056350" y="629625"/>
              <a:ext cx="3274225" cy="4436575"/>
            </a:xfrm>
            <a:custGeom>
              <a:avLst/>
              <a:gdLst/>
              <a:ahLst/>
              <a:cxnLst/>
              <a:rect l="l" t="t" r="r" b="b"/>
              <a:pathLst>
                <a:path w="130969" h="177463" extrusionOk="0">
                  <a:moveTo>
                    <a:pt x="0" y="14529"/>
                  </a:moveTo>
                  <a:lnTo>
                    <a:pt x="2664" y="18525"/>
                  </a:lnTo>
                  <a:cubicBezTo>
                    <a:pt x="2664" y="18396"/>
                    <a:pt x="2666" y="18267"/>
                    <a:pt x="2669" y="18139"/>
                  </a:cubicBezTo>
                  <a:lnTo>
                    <a:pt x="2669" y="18139"/>
                  </a:lnTo>
                  <a:cubicBezTo>
                    <a:pt x="1783" y="16934"/>
                    <a:pt x="893" y="15730"/>
                    <a:pt x="0" y="14529"/>
                  </a:cubicBezTo>
                  <a:close/>
                  <a:moveTo>
                    <a:pt x="23940" y="0"/>
                  </a:moveTo>
                  <a:cubicBezTo>
                    <a:pt x="13562" y="0"/>
                    <a:pt x="2926" y="7701"/>
                    <a:pt x="2669" y="18139"/>
                  </a:cubicBezTo>
                  <a:lnTo>
                    <a:pt x="2669" y="18139"/>
                  </a:lnTo>
                  <a:cubicBezTo>
                    <a:pt x="33065" y="59483"/>
                    <a:pt x="59473" y="103336"/>
                    <a:pt x="81689" y="149494"/>
                  </a:cubicBezTo>
                  <a:cubicBezTo>
                    <a:pt x="84797" y="156819"/>
                    <a:pt x="89014" y="163479"/>
                    <a:pt x="94120" y="169472"/>
                  </a:cubicBezTo>
                  <a:cubicBezTo>
                    <a:pt x="98727" y="174079"/>
                    <a:pt x="104864" y="177463"/>
                    <a:pt x="111261" y="177463"/>
                  </a:cubicBezTo>
                  <a:cubicBezTo>
                    <a:pt x="112569" y="177463"/>
                    <a:pt x="113889" y="177321"/>
                    <a:pt x="115208" y="177019"/>
                  </a:cubicBezTo>
                  <a:cubicBezTo>
                    <a:pt x="124753" y="174800"/>
                    <a:pt x="130747" y="164589"/>
                    <a:pt x="130969" y="154821"/>
                  </a:cubicBezTo>
                  <a:cubicBezTo>
                    <a:pt x="130969" y="145054"/>
                    <a:pt x="126529" y="135731"/>
                    <a:pt x="121423" y="127518"/>
                  </a:cubicBezTo>
                  <a:cubicBezTo>
                    <a:pt x="104775" y="100214"/>
                    <a:pt x="80357" y="78016"/>
                    <a:pt x="66594" y="49158"/>
                  </a:cubicBezTo>
                  <a:cubicBezTo>
                    <a:pt x="61711" y="39169"/>
                    <a:pt x="58159" y="28514"/>
                    <a:pt x="52166" y="18969"/>
                  </a:cubicBezTo>
                  <a:cubicBezTo>
                    <a:pt x="46394" y="9646"/>
                    <a:pt x="37071" y="1433"/>
                    <a:pt x="25972" y="101"/>
                  </a:cubicBezTo>
                  <a:cubicBezTo>
                    <a:pt x="25298" y="33"/>
                    <a:pt x="24619" y="0"/>
                    <a:pt x="239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806625" y="239525"/>
              <a:ext cx="3845825" cy="5111800"/>
            </a:xfrm>
            <a:custGeom>
              <a:avLst/>
              <a:gdLst/>
              <a:ahLst/>
              <a:cxnLst/>
              <a:rect l="l" t="t" r="r" b="b"/>
              <a:pathLst>
                <a:path w="153833" h="204472" extrusionOk="0">
                  <a:moveTo>
                    <a:pt x="44492" y="3709"/>
                  </a:moveTo>
                  <a:cubicBezTo>
                    <a:pt x="44970" y="3709"/>
                    <a:pt x="45441" y="3954"/>
                    <a:pt x="45728" y="4384"/>
                  </a:cubicBezTo>
                  <a:cubicBezTo>
                    <a:pt x="46394" y="5272"/>
                    <a:pt x="47060" y="6159"/>
                    <a:pt x="47726" y="7269"/>
                  </a:cubicBezTo>
                  <a:cubicBezTo>
                    <a:pt x="48614" y="9045"/>
                    <a:pt x="48614" y="9489"/>
                    <a:pt x="47060" y="10377"/>
                  </a:cubicBezTo>
                  <a:cubicBezTo>
                    <a:pt x="43286" y="12597"/>
                    <a:pt x="39735" y="14595"/>
                    <a:pt x="35961" y="16815"/>
                  </a:cubicBezTo>
                  <a:cubicBezTo>
                    <a:pt x="32853" y="18812"/>
                    <a:pt x="29745" y="20588"/>
                    <a:pt x="26638" y="22586"/>
                  </a:cubicBezTo>
                  <a:cubicBezTo>
                    <a:pt x="25972" y="23030"/>
                    <a:pt x="25306" y="23474"/>
                    <a:pt x="25084" y="24140"/>
                  </a:cubicBezTo>
                  <a:cubicBezTo>
                    <a:pt x="24862" y="24584"/>
                    <a:pt x="24862" y="25250"/>
                    <a:pt x="25306" y="25694"/>
                  </a:cubicBezTo>
                  <a:cubicBezTo>
                    <a:pt x="25528" y="25916"/>
                    <a:pt x="25972" y="26138"/>
                    <a:pt x="26194" y="26138"/>
                  </a:cubicBezTo>
                  <a:cubicBezTo>
                    <a:pt x="27748" y="25694"/>
                    <a:pt x="29080" y="25028"/>
                    <a:pt x="30411" y="24140"/>
                  </a:cubicBezTo>
                  <a:cubicBezTo>
                    <a:pt x="36405" y="20588"/>
                    <a:pt x="42398" y="17037"/>
                    <a:pt x="48392" y="13485"/>
                  </a:cubicBezTo>
                  <a:cubicBezTo>
                    <a:pt x="48758" y="13118"/>
                    <a:pt x="49260" y="12953"/>
                    <a:pt x="49784" y="12953"/>
                  </a:cubicBezTo>
                  <a:cubicBezTo>
                    <a:pt x="50213" y="12953"/>
                    <a:pt x="50656" y="13063"/>
                    <a:pt x="51056" y="13263"/>
                  </a:cubicBezTo>
                  <a:cubicBezTo>
                    <a:pt x="52609" y="14151"/>
                    <a:pt x="52831" y="16149"/>
                    <a:pt x="51500" y="17037"/>
                  </a:cubicBezTo>
                  <a:cubicBezTo>
                    <a:pt x="50168" y="18146"/>
                    <a:pt x="48392" y="19256"/>
                    <a:pt x="47282" y="19922"/>
                  </a:cubicBezTo>
                  <a:cubicBezTo>
                    <a:pt x="46172" y="20810"/>
                    <a:pt x="45062" y="21476"/>
                    <a:pt x="43952" y="22364"/>
                  </a:cubicBezTo>
                  <a:cubicBezTo>
                    <a:pt x="42176" y="23696"/>
                    <a:pt x="41288" y="24584"/>
                    <a:pt x="42620" y="25472"/>
                  </a:cubicBezTo>
                  <a:cubicBezTo>
                    <a:pt x="43001" y="25853"/>
                    <a:pt x="43356" y="25998"/>
                    <a:pt x="43703" y="25998"/>
                  </a:cubicBezTo>
                  <a:cubicBezTo>
                    <a:pt x="44366" y="25998"/>
                    <a:pt x="44999" y="25465"/>
                    <a:pt x="45728" y="25028"/>
                  </a:cubicBezTo>
                  <a:cubicBezTo>
                    <a:pt x="47504" y="23918"/>
                    <a:pt x="49502" y="22586"/>
                    <a:pt x="51500" y="21254"/>
                  </a:cubicBezTo>
                  <a:cubicBezTo>
                    <a:pt x="52165" y="20588"/>
                    <a:pt x="53053" y="20144"/>
                    <a:pt x="53941" y="19700"/>
                  </a:cubicBezTo>
                  <a:cubicBezTo>
                    <a:pt x="54052" y="19645"/>
                    <a:pt x="54177" y="19617"/>
                    <a:pt x="54306" y="19617"/>
                  </a:cubicBezTo>
                  <a:cubicBezTo>
                    <a:pt x="54691" y="19617"/>
                    <a:pt x="55107" y="19867"/>
                    <a:pt x="55273" y="20366"/>
                  </a:cubicBezTo>
                  <a:cubicBezTo>
                    <a:pt x="55717" y="20810"/>
                    <a:pt x="55495" y="21476"/>
                    <a:pt x="55051" y="21920"/>
                  </a:cubicBezTo>
                  <a:cubicBezTo>
                    <a:pt x="52831" y="23474"/>
                    <a:pt x="50612" y="25028"/>
                    <a:pt x="48392" y="26582"/>
                  </a:cubicBezTo>
                  <a:cubicBezTo>
                    <a:pt x="45506" y="28580"/>
                    <a:pt x="44618" y="30133"/>
                    <a:pt x="45728" y="30799"/>
                  </a:cubicBezTo>
                  <a:cubicBezTo>
                    <a:pt x="46159" y="31069"/>
                    <a:pt x="46564" y="31181"/>
                    <a:pt x="46949" y="31181"/>
                  </a:cubicBezTo>
                  <a:cubicBezTo>
                    <a:pt x="48150" y="31181"/>
                    <a:pt x="49159" y="30086"/>
                    <a:pt x="50168" y="29245"/>
                  </a:cubicBezTo>
                  <a:lnTo>
                    <a:pt x="57049" y="25028"/>
                  </a:lnTo>
                  <a:cubicBezTo>
                    <a:pt x="57285" y="24871"/>
                    <a:pt x="57493" y="24797"/>
                    <a:pt x="57673" y="24797"/>
                  </a:cubicBezTo>
                  <a:cubicBezTo>
                    <a:pt x="58002" y="24797"/>
                    <a:pt x="58238" y="25042"/>
                    <a:pt x="58381" y="25472"/>
                  </a:cubicBezTo>
                  <a:cubicBezTo>
                    <a:pt x="58825" y="26138"/>
                    <a:pt x="59269" y="27026"/>
                    <a:pt x="58381" y="27470"/>
                  </a:cubicBezTo>
                  <a:cubicBezTo>
                    <a:pt x="57049" y="28580"/>
                    <a:pt x="55495" y="29245"/>
                    <a:pt x="54163" y="30355"/>
                  </a:cubicBezTo>
                  <a:cubicBezTo>
                    <a:pt x="51944" y="31465"/>
                    <a:pt x="49724" y="32797"/>
                    <a:pt x="47726" y="34129"/>
                  </a:cubicBezTo>
                  <a:cubicBezTo>
                    <a:pt x="47060" y="34573"/>
                    <a:pt x="46838" y="35683"/>
                    <a:pt x="47504" y="36127"/>
                  </a:cubicBezTo>
                  <a:cubicBezTo>
                    <a:pt x="47948" y="36571"/>
                    <a:pt x="48392" y="36793"/>
                    <a:pt x="49058" y="36793"/>
                  </a:cubicBezTo>
                  <a:cubicBezTo>
                    <a:pt x="50168" y="36127"/>
                    <a:pt x="51500" y="35683"/>
                    <a:pt x="52609" y="35017"/>
                  </a:cubicBezTo>
                  <a:cubicBezTo>
                    <a:pt x="55051" y="33685"/>
                    <a:pt x="57271" y="32353"/>
                    <a:pt x="59713" y="31021"/>
                  </a:cubicBezTo>
                  <a:cubicBezTo>
                    <a:pt x="60009" y="30873"/>
                    <a:pt x="60329" y="30799"/>
                    <a:pt x="60642" y="30799"/>
                  </a:cubicBezTo>
                  <a:cubicBezTo>
                    <a:pt x="61267" y="30799"/>
                    <a:pt x="61859" y="31095"/>
                    <a:pt x="62155" y="31687"/>
                  </a:cubicBezTo>
                  <a:cubicBezTo>
                    <a:pt x="62599" y="32353"/>
                    <a:pt x="63043" y="33241"/>
                    <a:pt x="62377" y="33685"/>
                  </a:cubicBezTo>
                  <a:cubicBezTo>
                    <a:pt x="61267" y="34795"/>
                    <a:pt x="59935" y="35683"/>
                    <a:pt x="58603" y="36571"/>
                  </a:cubicBezTo>
                  <a:cubicBezTo>
                    <a:pt x="53275" y="39901"/>
                    <a:pt x="47726" y="43008"/>
                    <a:pt x="42176" y="46338"/>
                  </a:cubicBezTo>
                  <a:cubicBezTo>
                    <a:pt x="41066" y="47226"/>
                    <a:pt x="39957" y="47892"/>
                    <a:pt x="39069" y="48780"/>
                  </a:cubicBezTo>
                  <a:cubicBezTo>
                    <a:pt x="38625" y="49224"/>
                    <a:pt x="38625" y="49890"/>
                    <a:pt x="39069" y="50334"/>
                  </a:cubicBezTo>
                  <a:cubicBezTo>
                    <a:pt x="39250" y="50696"/>
                    <a:pt x="39579" y="51059"/>
                    <a:pt x="40056" y="51059"/>
                  </a:cubicBezTo>
                  <a:cubicBezTo>
                    <a:pt x="40164" y="51059"/>
                    <a:pt x="40278" y="51040"/>
                    <a:pt x="40401" y="51000"/>
                  </a:cubicBezTo>
                  <a:cubicBezTo>
                    <a:pt x="41510" y="50556"/>
                    <a:pt x="42620" y="50112"/>
                    <a:pt x="43508" y="49668"/>
                  </a:cubicBezTo>
                  <a:cubicBezTo>
                    <a:pt x="48836" y="46560"/>
                    <a:pt x="54163" y="43230"/>
                    <a:pt x="59269" y="40123"/>
                  </a:cubicBezTo>
                  <a:cubicBezTo>
                    <a:pt x="60601" y="39235"/>
                    <a:pt x="61933" y="38347"/>
                    <a:pt x="63265" y="37681"/>
                  </a:cubicBezTo>
                  <a:cubicBezTo>
                    <a:pt x="63672" y="37355"/>
                    <a:pt x="64109" y="37208"/>
                    <a:pt x="64532" y="37208"/>
                  </a:cubicBezTo>
                  <a:cubicBezTo>
                    <a:pt x="65262" y="37208"/>
                    <a:pt x="65951" y="37644"/>
                    <a:pt x="66372" y="38347"/>
                  </a:cubicBezTo>
                  <a:cubicBezTo>
                    <a:pt x="67482" y="39679"/>
                    <a:pt x="68370" y="41454"/>
                    <a:pt x="68592" y="43452"/>
                  </a:cubicBezTo>
                  <a:lnTo>
                    <a:pt x="68592" y="43008"/>
                  </a:lnTo>
                  <a:cubicBezTo>
                    <a:pt x="69924" y="45006"/>
                    <a:pt x="70146" y="45672"/>
                    <a:pt x="69036" y="46338"/>
                  </a:cubicBezTo>
                  <a:cubicBezTo>
                    <a:pt x="66372" y="48114"/>
                    <a:pt x="63708" y="49668"/>
                    <a:pt x="61267" y="51444"/>
                  </a:cubicBezTo>
                  <a:cubicBezTo>
                    <a:pt x="59269" y="52775"/>
                    <a:pt x="58603" y="54329"/>
                    <a:pt x="59491" y="54995"/>
                  </a:cubicBezTo>
                  <a:cubicBezTo>
                    <a:pt x="59858" y="55301"/>
                    <a:pt x="60208" y="55422"/>
                    <a:pt x="60546" y="55422"/>
                  </a:cubicBezTo>
                  <a:cubicBezTo>
                    <a:pt x="61435" y="55422"/>
                    <a:pt x="62239" y="54590"/>
                    <a:pt x="63043" y="54107"/>
                  </a:cubicBezTo>
                  <a:cubicBezTo>
                    <a:pt x="65262" y="52775"/>
                    <a:pt x="67704" y="51222"/>
                    <a:pt x="69924" y="49890"/>
                  </a:cubicBezTo>
                  <a:cubicBezTo>
                    <a:pt x="70590" y="49668"/>
                    <a:pt x="71256" y="49446"/>
                    <a:pt x="72144" y="49224"/>
                  </a:cubicBezTo>
                  <a:cubicBezTo>
                    <a:pt x="72144" y="49224"/>
                    <a:pt x="72144" y="49224"/>
                    <a:pt x="72588" y="49668"/>
                  </a:cubicBezTo>
                  <a:cubicBezTo>
                    <a:pt x="72810" y="49890"/>
                    <a:pt x="72810" y="50556"/>
                    <a:pt x="72810" y="50556"/>
                  </a:cubicBezTo>
                  <a:cubicBezTo>
                    <a:pt x="72144" y="51444"/>
                    <a:pt x="71478" y="52110"/>
                    <a:pt x="70812" y="52553"/>
                  </a:cubicBezTo>
                  <a:cubicBezTo>
                    <a:pt x="68592" y="54107"/>
                    <a:pt x="66150" y="55439"/>
                    <a:pt x="63930" y="56993"/>
                  </a:cubicBezTo>
                  <a:cubicBezTo>
                    <a:pt x="63265" y="57437"/>
                    <a:pt x="62821" y="57881"/>
                    <a:pt x="62155" y="58547"/>
                  </a:cubicBezTo>
                  <a:cubicBezTo>
                    <a:pt x="61711" y="58991"/>
                    <a:pt x="61711" y="60101"/>
                    <a:pt x="62377" y="60545"/>
                  </a:cubicBezTo>
                  <a:cubicBezTo>
                    <a:pt x="62691" y="60702"/>
                    <a:pt x="63115" y="60859"/>
                    <a:pt x="63494" y="60859"/>
                  </a:cubicBezTo>
                  <a:cubicBezTo>
                    <a:pt x="63651" y="60859"/>
                    <a:pt x="63800" y="60832"/>
                    <a:pt x="63930" y="60767"/>
                  </a:cubicBezTo>
                  <a:cubicBezTo>
                    <a:pt x="66372" y="59213"/>
                    <a:pt x="68814" y="57659"/>
                    <a:pt x="71256" y="56105"/>
                  </a:cubicBezTo>
                  <a:cubicBezTo>
                    <a:pt x="72810" y="55439"/>
                    <a:pt x="73920" y="54773"/>
                    <a:pt x="75473" y="53885"/>
                  </a:cubicBezTo>
                  <a:cubicBezTo>
                    <a:pt x="75917" y="54773"/>
                    <a:pt x="76583" y="55217"/>
                    <a:pt x="76805" y="55883"/>
                  </a:cubicBezTo>
                  <a:cubicBezTo>
                    <a:pt x="77693" y="56771"/>
                    <a:pt x="77249" y="58325"/>
                    <a:pt x="76139" y="58769"/>
                  </a:cubicBezTo>
                  <a:cubicBezTo>
                    <a:pt x="70590" y="61655"/>
                    <a:pt x="65262" y="64540"/>
                    <a:pt x="59935" y="67648"/>
                  </a:cubicBezTo>
                  <a:cubicBezTo>
                    <a:pt x="58381" y="68092"/>
                    <a:pt x="57049" y="69202"/>
                    <a:pt x="56161" y="70312"/>
                  </a:cubicBezTo>
                  <a:cubicBezTo>
                    <a:pt x="55717" y="70756"/>
                    <a:pt x="55717" y="71422"/>
                    <a:pt x="56161" y="71866"/>
                  </a:cubicBezTo>
                  <a:cubicBezTo>
                    <a:pt x="56324" y="72191"/>
                    <a:pt x="56724" y="72397"/>
                    <a:pt x="57188" y="72397"/>
                  </a:cubicBezTo>
                  <a:cubicBezTo>
                    <a:pt x="57358" y="72397"/>
                    <a:pt x="57537" y="72369"/>
                    <a:pt x="57715" y="72310"/>
                  </a:cubicBezTo>
                  <a:cubicBezTo>
                    <a:pt x="58603" y="71866"/>
                    <a:pt x="59713" y="71422"/>
                    <a:pt x="60823" y="70978"/>
                  </a:cubicBezTo>
                  <a:cubicBezTo>
                    <a:pt x="65928" y="68092"/>
                    <a:pt x="71256" y="65206"/>
                    <a:pt x="76583" y="62321"/>
                  </a:cubicBezTo>
                  <a:cubicBezTo>
                    <a:pt x="77483" y="61821"/>
                    <a:pt x="78293" y="61591"/>
                    <a:pt x="78952" y="61591"/>
                  </a:cubicBezTo>
                  <a:cubicBezTo>
                    <a:pt x="79756" y="61591"/>
                    <a:pt x="80335" y="61933"/>
                    <a:pt x="80579" y="62543"/>
                  </a:cubicBezTo>
                  <a:cubicBezTo>
                    <a:pt x="81245" y="64318"/>
                    <a:pt x="79469" y="64762"/>
                    <a:pt x="78359" y="65428"/>
                  </a:cubicBezTo>
                  <a:cubicBezTo>
                    <a:pt x="76805" y="66538"/>
                    <a:pt x="75029" y="67426"/>
                    <a:pt x="73476" y="68536"/>
                  </a:cubicBezTo>
                  <a:cubicBezTo>
                    <a:pt x="72588" y="68980"/>
                    <a:pt x="71922" y="69646"/>
                    <a:pt x="71256" y="70312"/>
                  </a:cubicBezTo>
                  <a:cubicBezTo>
                    <a:pt x="70812" y="70756"/>
                    <a:pt x="70146" y="71644"/>
                    <a:pt x="71034" y="72310"/>
                  </a:cubicBezTo>
                  <a:cubicBezTo>
                    <a:pt x="71278" y="72676"/>
                    <a:pt x="71657" y="72841"/>
                    <a:pt x="72060" y="72841"/>
                  </a:cubicBezTo>
                  <a:cubicBezTo>
                    <a:pt x="72388" y="72841"/>
                    <a:pt x="72732" y="72731"/>
                    <a:pt x="73032" y="72532"/>
                  </a:cubicBezTo>
                  <a:cubicBezTo>
                    <a:pt x="74807" y="71866"/>
                    <a:pt x="76361" y="70756"/>
                    <a:pt x="78137" y="69868"/>
                  </a:cubicBezTo>
                  <a:cubicBezTo>
                    <a:pt x="78803" y="69202"/>
                    <a:pt x="79913" y="68758"/>
                    <a:pt x="80579" y="68314"/>
                  </a:cubicBezTo>
                  <a:cubicBezTo>
                    <a:pt x="81185" y="68011"/>
                    <a:pt x="81688" y="67293"/>
                    <a:pt x="82229" y="67293"/>
                  </a:cubicBezTo>
                  <a:cubicBezTo>
                    <a:pt x="82480" y="67293"/>
                    <a:pt x="82739" y="67448"/>
                    <a:pt x="83021" y="67870"/>
                  </a:cubicBezTo>
                  <a:cubicBezTo>
                    <a:pt x="83909" y="69202"/>
                    <a:pt x="82355" y="69646"/>
                    <a:pt x="81467" y="70312"/>
                  </a:cubicBezTo>
                  <a:lnTo>
                    <a:pt x="75029" y="74308"/>
                  </a:lnTo>
                  <a:cubicBezTo>
                    <a:pt x="74364" y="74752"/>
                    <a:pt x="73920" y="75196"/>
                    <a:pt x="73254" y="75861"/>
                  </a:cubicBezTo>
                  <a:cubicBezTo>
                    <a:pt x="73032" y="76305"/>
                    <a:pt x="72810" y="76749"/>
                    <a:pt x="73032" y="77415"/>
                  </a:cubicBezTo>
                  <a:cubicBezTo>
                    <a:pt x="73192" y="77895"/>
                    <a:pt x="73698" y="78260"/>
                    <a:pt x="74217" y="78260"/>
                  </a:cubicBezTo>
                  <a:cubicBezTo>
                    <a:pt x="74418" y="78260"/>
                    <a:pt x="74622" y="78205"/>
                    <a:pt x="74807" y="78081"/>
                  </a:cubicBezTo>
                  <a:cubicBezTo>
                    <a:pt x="76361" y="77415"/>
                    <a:pt x="77915" y="76527"/>
                    <a:pt x="79469" y="75640"/>
                  </a:cubicBezTo>
                  <a:cubicBezTo>
                    <a:pt x="81467" y="74308"/>
                    <a:pt x="83243" y="73198"/>
                    <a:pt x="85463" y="72088"/>
                  </a:cubicBezTo>
                  <a:cubicBezTo>
                    <a:pt x="85685" y="72088"/>
                    <a:pt x="86572" y="72532"/>
                    <a:pt x="86794" y="72976"/>
                  </a:cubicBezTo>
                  <a:cubicBezTo>
                    <a:pt x="87016" y="73420"/>
                    <a:pt x="86794" y="74308"/>
                    <a:pt x="86572" y="74530"/>
                  </a:cubicBezTo>
                  <a:cubicBezTo>
                    <a:pt x="84797" y="75640"/>
                    <a:pt x="82799" y="76527"/>
                    <a:pt x="81467" y="77415"/>
                  </a:cubicBezTo>
                  <a:cubicBezTo>
                    <a:pt x="80135" y="78303"/>
                    <a:pt x="78359" y="78747"/>
                    <a:pt x="77249" y="80301"/>
                  </a:cubicBezTo>
                  <a:cubicBezTo>
                    <a:pt x="76805" y="80745"/>
                    <a:pt x="76805" y="81411"/>
                    <a:pt x="77249" y="81855"/>
                  </a:cubicBezTo>
                  <a:cubicBezTo>
                    <a:pt x="77416" y="82354"/>
                    <a:pt x="77832" y="82604"/>
                    <a:pt x="78311" y="82604"/>
                  </a:cubicBezTo>
                  <a:cubicBezTo>
                    <a:pt x="78470" y="82604"/>
                    <a:pt x="78637" y="82576"/>
                    <a:pt x="78803" y="82521"/>
                  </a:cubicBezTo>
                  <a:cubicBezTo>
                    <a:pt x="80135" y="81855"/>
                    <a:pt x="81467" y="81189"/>
                    <a:pt x="82799" y="80523"/>
                  </a:cubicBezTo>
                  <a:cubicBezTo>
                    <a:pt x="84797" y="79413"/>
                    <a:pt x="86572" y="78525"/>
                    <a:pt x="88570" y="77637"/>
                  </a:cubicBezTo>
                  <a:cubicBezTo>
                    <a:pt x="88736" y="77554"/>
                    <a:pt x="88895" y="77518"/>
                    <a:pt x="89044" y="77518"/>
                  </a:cubicBezTo>
                  <a:cubicBezTo>
                    <a:pt x="89692" y="77518"/>
                    <a:pt x="90166" y="78206"/>
                    <a:pt x="90346" y="78747"/>
                  </a:cubicBezTo>
                  <a:cubicBezTo>
                    <a:pt x="90568" y="79413"/>
                    <a:pt x="90346" y="79857"/>
                    <a:pt x="89902" y="80301"/>
                  </a:cubicBezTo>
                  <a:cubicBezTo>
                    <a:pt x="86794" y="82299"/>
                    <a:pt x="83465" y="84075"/>
                    <a:pt x="80579" y="85851"/>
                  </a:cubicBezTo>
                  <a:cubicBezTo>
                    <a:pt x="77471" y="87626"/>
                    <a:pt x="74586" y="89402"/>
                    <a:pt x="71478" y="91178"/>
                  </a:cubicBezTo>
                  <a:cubicBezTo>
                    <a:pt x="70812" y="91622"/>
                    <a:pt x="70590" y="92510"/>
                    <a:pt x="71034" y="93176"/>
                  </a:cubicBezTo>
                  <a:cubicBezTo>
                    <a:pt x="71330" y="93768"/>
                    <a:pt x="71823" y="94064"/>
                    <a:pt x="72316" y="94064"/>
                  </a:cubicBezTo>
                  <a:cubicBezTo>
                    <a:pt x="72563" y="94064"/>
                    <a:pt x="72810" y="93990"/>
                    <a:pt x="73032" y="93842"/>
                  </a:cubicBezTo>
                  <a:cubicBezTo>
                    <a:pt x="74142" y="93176"/>
                    <a:pt x="75473" y="92732"/>
                    <a:pt x="76583" y="91844"/>
                  </a:cubicBezTo>
                  <a:cubicBezTo>
                    <a:pt x="81245" y="89180"/>
                    <a:pt x="85906" y="86739"/>
                    <a:pt x="90568" y="83853"/>
                  </a:cubicBezTo>
                  <a:cubicBezTo>
                    <a:pt x="90958" y="83593"/>
                    <a:pt x="91424" y="83485"/>
                    <a:pt x="91878" y="83485"/>
                  </a:cubicBezTo>
                  <a:cubicBezTo>
                    <a:pt x="92198" y="83485"/>
                    <a:pt x="92512" y="83539"/>
                    <a:pt x="92788" y="83631"/>
                  </a:cubicBezTo>
                  <a:cubicBezTo>
                    <a:pt x="94342" y="84075"/>
                    <a:pt x="94786" y="86073"/>
                    <a:pt x="93676" y="87404"/>
                  </a:cubicBezTo>
                  <a:cubicBezTo>
                    <a:pt x="91900" y="88736"/>
                    <a:pt x="89902" y="90068"/>
                    <a:pt x="88126" y="91622"/>
                  </a:cubicBezTo>
                  <a:cubicBezTo>
                    <a:pt x="87460" y="92066"/>
                    <a:pt x="86794" y="92510"/>
                    <a:pt x="86350" y="93176"/>
                  </a:cubicBezTo>
                  <a:cubicBezTo>
                    <a:pt x="86128" y="93620"/>
                    <a:pt x="85906" y="94286"/>
                    <a:pt x="86128" y="94730"/>
                  </a:cubicBezTo>
                  <a:cubicBezTo>
                    <a:pt x="86298" y="95408"/>
                    <a:pt x="86856" y="95698"/>
                    <a:pt x="87407" y="95698"/>
                  </a:cubicBezTo>
                  <a:cubicBezTo>
                    <a:pt x="87578" y="95698"/>
                    <a:pt x="87747" y="95670"/>
                    <a:pt x="87904" y="95618"/>
                  </a:cubicBezTo>
                  <a:cubicBezTo>
                    <a:pt x="89236" y="94952"/>
                    <a:pt x="90346" y="94286"/>
                    <a:pt x="91456" y="93398"/>
                  </a:cubicBezTo>
                  <a:cubicBezTo>
                    <a:pt x="92566" y="92510"/>
                    <a:pt x="93898" y="91400"/>
                    <a:pt x="95230" y="90734"/>
                  </a:cubicBezTo>
                  <a:cubicBezTo>
                    <a:pt x="95467" y="90378"/>
                    <a:pt x="95832" y="90149"/>
                    <a:pt x="96222" y="90149"/>
                  </a:cubicBezTo>
                  <a:cubicBezTo>
                    <a:pt x="96560" y="90149"/>
                    <a:pt x="96918" y="90321"/>
                    <a:pt x="97227" y="90734"/>
                  </a:cubicBezTo>
                  <a:cubicBezTo>
                    <a:pt x="97671" y="91400"/>
                    <a:pt x="97227" y="92066"/>
                    <a:pt x="96562" y="92510"/>
                  </a:cubicBezTo>
                  <a:cubicBezTo>
                    <a:pt x="94342" y="93842"/>
                    <a:pt x="92122" y="94952"/>
                    <a:pt x="90124" y="96284"/>
                  </a:cubicBezTo>
                  <a:cubicBezTo>
                    <a:pt x="89458" y="96728"/>
                    <a:pt x="88792" y="97172"/>
                    <a:pt x="88348" y="97838"/>
                  </a:cubicBezTo>
                  <a:cubicBezTo>
                    <a:pt x="87904" y="98282"/>
                    <a:pt x="87904" y="98947"/>
                    <a:pt x="88348" y="99391"/>
                  </a:cubicBezTo>
                  <a:cubicBezTo>
                    <a:pt x="88511" y="99716"/>
                    <a:pt x="88911" y="99923"/>
                    <a:pt x="89375" y="99923"/>
                  </a:cubicBezTo>
                  <a:cubicBezTo>
                    <a:pt x="89545" y="99923"/>
                    <a:pt x="89724" y="99895"/>
                    <a:pt x="89902" y="99835"/>
                  </a:cubicBezTo>
                  <a:cubicBezTo>
                    <a:pt x="91012" y="99391"/>
                    <a:pt x="92344" y="98726"/>
                    <a:pt x="93454" y="98060"/>
                  </a:cubicBezTo>
                  <a:cubicBezTo>
                    <a:pt x="95230" y="97172"/>
                    <a:pt x="96784" y="96062"/>
                    <a:pt x="98559" y="95396"/>
                  </a:cubicBezTo>
                  <a:cubicBezTo>
                    <a:pt x="98689" y="95331"/>
                    <a:pt x="98800" y="95304"/>
                    <a:pt x="98903" y="95304"/>
                  </a:cubicBezTo>
                  <a:cubicBezTo>
                    <a:pt x="99152" y="95304"/>
                    <a:pt x="99355" y="95461"/>
                    <a:pt x="99669" y="95618"/>
                  </a:cubicBezTo>
                  <a:cubicBezTo>
                    <a:pt x="100113" y="95840"/>
                    <a:pt x="100113" y="96728"/>
                    <a:pt x="99669" y="96950"/>
                  </a:cubicBezTo>
                  <a:cubicBezTo>
                    <a:pt x="97449" y="98504"/>
                    <a:pt x="95230" y="99835"/>
                    <a:pt x="93232" y="101167"/>
                  </a:cubicBezTo>
                  <a:cubicBezTo>
                    <a:pt x="91456" y="102499"/>
                    <a:pt x="90568" y="104053"/>
                    <a:pt x="91456" y="104719"/>
                  </a:cubicBezTo>
                  <a:cubicBezTo>
                    <a:pt x="91932" y="105059"/>
                    <a:pt x="92345" y="105191"/>
                    <a:pt x="92722" y="105191"/>
                  </a:cubicBezTo>
                  <a:cubicBezTo>
                    <a:pt x="93575" y="105191"/>
                    <a:pt x="94238" y="104515"/>
                    <a:pt x="95008" y="104053"/>
                  </a:cubicBezTo>
                  <a:cubicBezTo>
                    <a:pt x="97227" y="102721"/>
                    <a:pt x="99447" y="101389"/>
                    <a:pt x="101667" y="100057"/>
                  </a:cubicBezTo>
                  <a:cubicBezTo>
                    <a:pt x="101853" y="99933"/>
                    <a:pt x="102056" y="99879"/>
                    <a:pt x="102258" y="99879"/>
                  </a:cubicBezTo>
                  <a:cubicBezTo>
                    <a:pt x="102777" y="99879"/>
                    <a:pt x="103283" y="100243"/>
                    <a:pt x="103443" y="100723"/>
                  </a:cubicBezTo>
                  <a:cubicBezTo>
                    <a:pt x="104109" y="101611"/>
                    <a:pt x="104997" y="102721"/>
                    <a:pt x="103887" y="103831"/>
                  </a:cubicBezTo>
                  <a:cubicBezTo>
                    <a:pt x="102999" y="104497"/>
                    <a:pt x="102333" y="104941"/>
                    <a:pt x="101445" y="105385"/>
                  </a:cubicBezTo>
                  <a:lnTo>
                    <a:pt x="86350" y="114264"/>
                  </a:lnTo>
                  <a:cubicBezTo>
                    <a:pt x="85463" y="114708"/>
                    <a:pt x="84575" y="115374"/>
                    <a:pt x="83687" y="116262"/>
                  </a:cubicBezTo>
                  <a:cubicBezTo>
                    <a:pt x="83465" y="116484"/>
                    <a:pt x="83465" y="117372"/>
                    <a:pt x="83687" y="117816"/>
                  </a:cubicBezTo>
                  <a:cubicBezTo>
                    <a:pt x="83868" y="118178"/>
                    <a:pt x="84197" y="118541"/>
                    <a:pt x="84674" y="118541"/>
                  </a:cubicBezTo>
                  <a:cubicBezTo>
                    <a:pt x="84782" y="118541"/>
                    <a:pt x="84896" y="118523"/>
                    <a:pt x="85019" y="118482"/>
                  </a:cubicBezTo>
                  <a:cubicBezTo>
                    <a:pt x="86350" y="118038"/>
                    <a:pt x="87460" y="117372"/>
                    <a:pt x="88570" y="116706"/>
                  </a:cubicBezTo>
                  <a:cubicBezTo>
                    <a:pt x="93454" y="114264"/>
                    <a:pt x="98115" y="111378"/>
                    <a:pt x="102777" y="108715"/>
                  </a:cubicBezTo>
                  <a:cubicBezTo>
                    <a:pt x="103665" y="108049"/>
                    <a:pt x="104775" y="107605"/>
                    <a:pt x="105663" y="107161"/>
                  </a:cubicBezTo>
                  <a:cubicBezTo>
                    <a:pt x="105907" y="107079"/>
                    <a:pt x="106122" y="107043"/>
                    <a:pt x="106312" y="107043"/>
                  </a:cubicBezTo>
                  <a:cubicBezTo>
                    <a:pt x="107158" y="107043"/>
                    <a:pt x="107520" y="107768"/>
                    <a:pt x="107883" y="108493"/>
                  </a:cubicBezTo>
                  <a:cubicBezTo>
                    <a:pt x="108326" y="109159"/>
                    <a:pt x="108105" y="110047"/>
                    <a:pt x="107217" y="110269"/>
                  </a:cubicBezTo>
                  <a:cubicBezTo>
                    <a:pt x="104997" y="111600"/>
                    <a:pt x="102777" y="112710"/>
                    <a:pt x="100557" y="114042"/>
                  </a:cubicBezTo>
                  <a:cubicBezTo>
                    <a:pt x="100113" y="114264"/>
                    <a:pt x="100113" y="114930"/>
                    <a:pt x="100335" y="115596"/>
                  </a:cubicBezTo>
                  <a:cubicBezTo>
                    <a:pt x="100557" y="116040"/>
                    <a:pt x="101223" y="116262"/>
                    <a:pt x="101667" y="116484"/>
                  </a:cubicBezTo>
                  <a:cubicBezTo>
                    <a:pt x="103665" y="116040"/>
                    <a:pt x="105441" y="115374"/>
                    <a:pt x="106995" y="114264"/>
                  </a:cubicBezTo>
                  <a:cubicBezTo>
                    <a:pt x="107984" y="113868"/>
                    <a:pt x="108798" y="113119"/>
                    <a:pt x="109907" y="113119"/>
                  </a:cubicBezTo>
                  <a:cubicBezTo>
                    <a:pt x="110041" y="113119"/>
                    <a:pt x="110180" y="113130"/>
                    <a:pt x="110324" y="113154"/>
                  </a:cubicBezTo>
                  <a:cubicBezTo>
                    <a:pt x="110324" y="113154"/>
                    <a:pt x="110546" y="113376"/>
                    <a:pt x="110768" y="113598"/>
                  </a:cubicBezTo>
                  <a:cubicBezTo>
                    <a:pt x="110768" y="113598"/>
                    <a:pt x="110768" y="113820"/>
                    <a:pt x="110768" y="114042"/>
                  </a:cubicBezTo>
                  <a:cubicBezTo>
                    <a:pt x="110324" y="114708"/>
                    <a:pt x="109880" y="115152"/>
                    <a:pt x="109214" y="115818"/>
                  </a:cubicBezTo>
                  <a:cubicBezTo>
                    <a:pt x="107439" y="116928"/>
                    <a:pt x="105663" y="118038"/>
                    <a:pt x="103887" y="119148"/>
                  </a:cubicBezTo>
                  <a:cubicBezTo>
                    <a:pt x="102999" y="119814"/>
                    <a:pt x="102555" y="120480"/>
                    <a:pt x="102777" y="121590"/>
                  </a:cubicBezTo>
                  <a:cubicBezTo>
                    <a:pt x="102902" y="122088"/>
                    <a:pt x="103236" y="122377"/>
                    <a:pt x="103820" y="122377"/>
                  </a:cubicBezTo>
                  <a:cubicBezTo>
                    <a:pt x="104276" y="122377"/>
                    <a:pt x="104884" y="122201"/>
                    <a:pt x="105663" y="121812"/>
                  </a:cubicBezTo>
                  <a:cubicBezTo>
                    <a:pt x="107439" y="120924"/>
                    <a:pt x="108992" y="119814"/>
                    <a:pt x="110546" y="118926"/>
                  </a:cubicBezTo>
                  <a:cubicBezTo>
                    <a:pt x="111212" y="118482"/>
                    <a:pt x="112100" y="118038"/>
                    <a:pt x="112766" y="117816"/>
                  </a:cubicBezTo>
                  <a:cubicBezTo>
                    <a:pt x="112848" y="117775"/>
                    <a:pt x="112929" y="117757"/>
                    <a:pt x="113011" y="117757"/>
                  </a:cubicBezTo>
                  <a:cubicBezTo>
                    <a:pt x="113373" y="117757"/>
                    <a:pt x="113735" y="118119"/>
                    <a:pt x="114098" y="118482"/>
                  </a:cubicBezTo>
                  <a:cubicBezTo>
                    <a:pt x="114542" y="118926"/>
                    <a:pt x="114542" y="119592"/>
                    <a:pt x="114098" y="120258"/>
                  </a:cubicBezTo>
                  <a:cubicBezTo>
                    <a:pt x="113210" y="120924"/>
                    <a:pt x="112322" y="121590"/>
                    <a:pt x="111434" y="122256"/>
                  </a:cubicBezTo>
                  <a:cubicBezTo>
                    <a:pt x="109880" y="123587"/>
                    <a:pt x="108105" y="124919"/>
                    <a:pt x="106551" y="126251"/>
                  </a:cubicBezTo>
                  <a:cubicBezTo>
                    <a:pt x="105885" y="126695"/>
                    <a:pt x="105885" y="127805"/>
                    <a:pt x="106329" y="128249"/>
                  </a:cubicBezTo>
                  <a:cubicBezTo>
                    <a:pt x="106615" y="128679"/>
                    <a:pt x="107087" y="128924"/>
                    <a:pt x="107565" y="128924"/>
                  </a:cubicBezTo>
                  <a:cubicBezTo>
                    <a:pt x="107827" y="128924"/>
                    <a:pt x="108091" y="128850"/>
                    <a:pt x="108326" y="128693"/>
                  </a:cubicBezTo>
                  <a:cubicBezTo>
                    <a:pt x="110102" y="127361"/>
                    <a:pt x="112100" y="126029"/>
                    <a:pt x="113876" y="124697"/>
                  </a:cubicBezTo>
                  <a:cubicBezTo>
                    <a:pt x="114542" y="124253"/>
                    <a:pt x="115208" y="123809"/>
                    <a:pt x="115874" y="123809"/>
                  </a:cubicBezTo>
                  <a:cubicBezTo>
                    <a:pt x="116540" y="123809"/>
                    <a:pt x="116984" y="124031"/>
                    <a:pt x="117428" y="124475"/>
                  </a:cubicBezTo>
                  <a:cubicBezTo>
                    <a:pt x="117650" y="124919"/>
                    <a:pt x="117650" y="125585"/>
                    <a:pt x="117428" y="126029"/>
                  </a:cubicBezTo>
                  <a:cubicBezTo>
                    <a:pt x="116984" y="127361"/>
                    <a:pt x="115874" y="127805"/>
                    <a:pt x="114986" y="128249"/>
                  </a:cubicBezTo>
                  <a:cubicBezTo>
                    <a:pt x="109214" y="131801"/>
                    <a:pt x="103221" y="135130"/>
                    <a:pt x="97449" y="138460"/>
                  </a:cubicBezTo>
                  <a:cubicBezTo>
                    <a:pt x="95896" y="139126"/>
                    <a:pt x="94342" y="140236"/>
                    <a:pt x="93454" y="141568"/>
                  </a:cubicBezTo>
                  <a:cubicBezTo>
                    <a:pt x="93010" y="142012"/>
                    <a:pt x="93010" y="142900"/>
                    <a:pt x="93454" y="143122"/>
                  </a:cubicBezTo>
                  <a:cubicBezTo>
                    <a:pt x="93676" y="143344"/>
                    <a:pt x="94120" y="143566"/>
                    <a:pt x="94342" y="143566"/>
                  </a:cubicBezTo>
                  <a:cubicBezTo>
                    <a:pt x="95230" y="143344"/>
                    <a:pt x="96118" y="143122"/>
                    <a:pt x="97006" y="142678"/>
                  </a:cubicBezTo>
                  <a:lnTo>
                    <a:pt x="114542" y="132467"/>
                  </a:lnTo>
                  <a:cubicBezTo>
                    <a:pt x="115652" y="131801"/>
                    <a:pt x="116984" y="130913"/>
                    <a:pt x="118094" y="130469"/>
                  </a:cubicBezTo>
                  <a:cubicBezTo>
                    <a:pt x="118826" y="130062"/>
                    <a:pt x="119410" y="129864"/>
                    <a:pt x="119910" y="129864"/>
                  </a:cubicBezTo>
                  <a:cubicBezTo>
                    <a:pt x="120773" y="129864"/>
                    <a:pt x="121386" y="130454"/>
                    <a:pt x="122089" y="131579"/>
                  </a:cubicBezTo>
                  <a:cubicBezTo>
                    <a:pt x="123199" y="133355"/>
                    <a:pt x="122977" y="134020"/>
                    <a:pt x="120979" y="135352"/>
                  </a:cubicBezTo>
                  <a:cubicBezTo>
                    <a:pt x="118982" y="136462"/>
                    <a:pt x="116762" y="137128"/>
                    <a:pt x="115208" y="139126"/>
                  </a:cubicBezTo>
                  <a:cubicBezTo>
                    <a:pt x="115208" y="139348"/>
                    <a:pt x="114986" y="140014"/>
                    <a:pt x="115208" y="140236"/>
                  </a:cubicBezTo>
                  <a:cubicBezTo>
                    <a:pt x="115430" y="140680"/>
                    <a:pt x="115874" y="140902"/>
                    <a:pt x="116540" y="140902"/>
                  </a:cubicBezTo>
                  <a:cubicBezTo>
                    <a:pt x="117872" y="140902"/>
                    <a:pt x="118982" y="140236"/>
                    <a:pt x="120091" y="139570"/>
                  </a:cubicBezTo>
                  <a:cubicBezTo>
                    <a:pt x="121423" y="138682"/>
                    <a:pt x="122977" y="138238"/>
                    <a:pt x="124309" y="137794"/>
                  </a:cubicBezTo>
                  <a:cubicBezTo>
                    <a:pt x="124504" y="137697"/>
                    <a:pt x="124688" y="137653"/>
                    <a:pt x="124859" y="137653"/>
                  </a:cubicBezTo>
                  <a:cubicBezTo>
                    <a:pt x="125468" y="137653"/>
                    <a:pt x="125912" y="138211"/>
                    <a:pt x="126085" y="138904"/>
                  </a:cubicBezTo>
                  <a:cubicBezTo>
                    <a:pt x="126751" y="139570"/>
                    <a:pt x="126529" y="140458"/>
                    <a:pt x="125863" y="140902"/>
                  </a:cubicBezTo>
                  <a:cubicBezTo>
                    <a:pt x="124309" y="141790"/>
                    <a:pt x="122755" y="142456"/>
                    <a:pt x="121201" y="143344"/>
                  </a:cubicBezTo>
                  <a:cubicBezTo>
                    <a:pt x="120313" y="143788"/>
                    <a:pt x="119647" y="144454"/>
                    <a:pt x="119204" y="145342"/>
                  </a:cubicBezTo>
                  <a:cubicBezTo>
                    <a:pt x="119204" y="145785"/>
                    <a:pt x="119204" y="146007"/>
                    <a:pt x="119426" y="146451"/>
                  </a:cubicBezTo>
                  <a:cubicBezTo>
                    <a:pt x="119647" y="146673"/>
                    <a:pt x="120091" y="146895"/>
                    <a:pt x="120313" y="146895"/>
                  </a:cubicBezTo>
                  <a:cubicBezTo>
                    <a:pt x="121201" y="146895"/>
                    <a:pt x="121867" y="146673"/>
                    <a:pt x="122533" y="146229"/>
                  </a:cubicBezTo>
                  <a:cubicBezTo>
                    <a:pt x="123865" y="145563"/>
                    <a:pt x="125197" y="144898"/>
                    <a:pt x="126751" y="144232"/>
                  </a:cubicBezTo>
                  <a:cubicBezTo>
                    <a:pt x="127181" y="143945"/>
                    <a:pt x="127703" y="143474"/>
                    <a:pt x="128139" y="143474"/>
                  </a:cubicBezTo>
                  <a:cubicBezTo>
                    <a:pt x="128378" y="143474"/>
                    <a:pt x="128591" y="143616"/>
                    <a:pt x="128749" y="144010"/>
                  </a:cubicBezTo>
                  <a:cubicBezTo>
                    <a:pt x="129415" y="145120"/>
                    <a:pt x="128083" y="145563"/>
                    <a:pt x="127417" y="146007"/>
                  </a:cubicBezTo>
                  <a:cubicBezTo>
                    <a:pt x="125641" y="146895"/>
                    <a:pt x="124087" y="147783"/>
                    <a:pt x="122311" y="148893"/>
                  </a:cubicBezTo>
                  <a:cubicBezTo>
                    <a:pt x="121645" y="149337"/>
                    <a:pt x="121201" y="149781"/>
                    <a:pt x="120757" y="150447"/>
                  </a:cubicBezTo>
                  <a:cubicBezTo>
                    <a:pt x="120757" y="150891"/>
                    <a:pt x="120757" y="151113"/>
                    <a:pt x="120757" y="151557"/>
                  </a:cubicBezTo>
                  <a:cubicBezTo>
                    <a:pt x="120979" y="151779"/>
                    <a:pt x="121423" y="152001"/>
                    <a:pt x="121645" y="152001"/>
                  </a:cubicBezTo>
                  <a:cubicBezTo>
                    <a:pt x="122755" y="152001"/>
                    <a:pt x="123643" y="151557"/>
                    <a:pt x="124531" y="151113"/>
                  </a:cubicBezTo>
                  <a:cubicBezTo>
                    <a:pt x="126307" y="150225"/>
                    <a:pt x="128305" y="149337"/>
                    <a:pt x="130081" y="148227"/>
                  </a:cubicBezTo>
                  <a:cubicBezTo>
                    <a:pt x="130303" y="148079"/>
                    <a:pt x="130549" y="148005"/>
                    <a:pt x="130796" y="148005"/>
                  </a:cubicBezTo>
                  <a:cubicBezTo>
                    <a:pt x="131289" y="148005"/>
                    <a:pt x="131782" y="148301"/>
                    <a:pt x="132078" y="148893"/>
                  </a:cubicBezTo>
                  <a:cubicBezTo>
                    <a:pt x="132078" y="149337"/>
                    <a:pt x="131856" y="150003"/>
                    <a:pt x="131412" y="150447"/>
                  </a:cubicBezTo>
                  <a:cubicBezTo>
                    <a:pt x="128749" y="152223"/>
                    <a:pt x="125863" y="153999"/>
                    <a:pt x="123199" y="155775"/>
                  </a:cubicBezTo>
                  <a:cubicBezTo>
                    <a:pt x="119426" y="157994"/>
                    <a:pt x="115430" y="159992"/>
                    <a:pt x="111656" y="162212"/>
                  </a:cubicBezTo>
                  <a:cubicBezTo>
                    <a:pt x="110768" y="162434"/>
                    <a:pt x="110102" y="162878"/>
                    <a:pt x="109658" y="163544"/>
                  </a:cubicBezTo>
                  <a:cubicBezTo>
                    <a:pt x="108770" y="163988"/>
                    <a:pt x="108326" y="165098"/>
                    <a:pt x="108770" y="165764"/>
                  </a:cubicBezTo>
                  <a:cubicBezTo>
                    <a:pt x="109016" y="166255"/>
                    <a:pt x="109397" y="166406"/>
                    <a:pt x="109801" y="166406"/>
                  </a:cubicBezTo>
                  <a:cubicBezTo>
                    <a:pt x="110128" y="166406"/>
                    <a:pt x="110470" y="166307"/>
                    <a:pt x="110768" y="166208"/>
                  </a:cubicBezTo>
                  <a:cubicBezTo>
                    <a:pt x="112100" y="165542"/>
                    <a:pt x="113210" y="165098"/>
                    <a:pt x="114542" y="164432"/>
                  </a:cubicBezTo>
                  <a:lnTo>
                    <a:pt x="133188" y="153999"/>
                  </a:lnTo>
                  <a:cubicBezTo>
                    <a:pt x="133632" y="153777"/>
                    <a:pt x="134076" y="153555"/>
                    <a:pt x="134298" y="153555"/>
                  </a:cubicBezTo>
                  <a:cubicBezTo>
                    <a:pt x="133632" y="155331"/>
                    <a:pt x="131856" y="155997"/>
                    <a:pt x="130525" y="157107"/>
                  </a:cubicBezTo>
                  <a:cubicBezTo>
                    <a:pt x="129415" y="157772"/>
                    <a:pt x="128527" y="158882"/>
                    <a:pt x="128083" y="159992"/>
                  </a:cubicBezTo>
                  <a:cubicBezTo>
                    <a:pt x="127861" y="160436"/>
                    <a:pt x="128083" y="160658"/>
                    <a:pt x="128083" y="161102"/>
                  </a:cubicBezTo>
                  <a:cubicBezTo>
                    <a:pt x="128527" y="161324"/>
                    <a:pt x="128749" y="161546"/>
                    <a:pt x="129193" y="161546"/>
                  </a:cubicBezTo>
                  <a:cubicBezTo>
                    <a:pt x="130303" y="161324"/>
                    <a:pt x="131412" y="160880"/>
                    <a:pt x="132300" y="160214"/>
                  </a:cubicBezTo>
                  <a:cubicBezTo>
                    <a:pt x="133410" y="159104"/>
                    <a:pt x="134742" y="158216"/>
                    <a:pt x="136074" y="157550"/>
                  </a:cubicBezTo>
                  <a:cubicBezTo>
                    <a:pt x="136231" y="157393"/>
                    <a:pt x="136416" y="157319"/>
                    <a:pt x="136600" y="157319"/>
                  </a:cubicBezTo>
                  <a:cubicBezTo>
                    <a:pt x="136934" y="157319"/>
                    <a:pt x="137263" y="157564"/>
                    <a:pt x="137406" y="157994"/>
                  </a:cubicBezTo>
                  <a:cubicBezTo>
                    <a:pt x="137850" y="158438"/>
                    <a:pt x="137850" y="159104"/>
                    <a:pt x="137406" y="159548"/>
                  </a:cubicBezTo>
                  <a:cubicBezTo>
                    <a:pt x="136962" y="159770"/>
                    <a:pt x="136518" y="160214"/>
                    <a:pt x="136074" y="160658"/>
                  </a:cubicBezTo>
                  <a:cubicBezTo>
                    <a:pt x="134964" y="161324"/>
                    <a:pt x="133410" y="162212"/>
                    <a:pt x="132522" y="162656"/>
                  </a:cubicBezTo>
                  <a:cubicBezTo>
                    <a:pt x="131634" y="163100"/>
                    <a:pt x="130968" y="163988"/>
                    <a:pt x="131634" y="164876"/>
                  </a:cubicBezTo>
                  <a:cubicBezTo>
                    <a:pt x="132111" y="165471"/>
                    <a:pt x="132587" y="165684"/>
                    <a:pt x="133064" y="165684"/>
                  </a:cubicBezTo>
                  <a:cubicBezTo>
                    <a:pt x="133475" y="165684"/>
                    <a:pt x="133887" y="165526"/>
                    <a:pt x="134298" y="165320"/>
                  </a:cubicBezTo>
                  <a:cubicBezTo>
                    <a:pt x="136074" y="164432"/>
                    <a:pt x="137628" y="163544"/>
                    <a:pt x="139404" y="162878"/>
                  </a:cubicBezTo>
                  <a:cubicBezTo>
                    <a:pt x="139522" y="162839"/>
                    <a:pt x="139633" y="162820"/>
                    <a:pt x="139737" y="162820"/>
                  </a:cubicBezTo>
                  <a:cubicBezTo>
                    <a:pt x="140220" y="162820"/>
                    <a:pt x="140553" y="163218"/>
                    <a:pt x="140736" y="163766"/>
                  </a:cubicBezTo>
                  <a:cubicBezTo>
                    <a:pt x="140958" y="163988"/>
                    <a:pt x="140736" y="164432"/>
                    <a:pt x="140514" y="164654"/>
                  </a:cubicBezTo>
                  <a:cubicBezTo>
                    <a:pt x="140070" y="165320"/>
                    <a:pt x="139404" y="165764"/>
                    <a:pt x="138738" y="166208"/>
                  </a:cubicBezTo>
                  <a:cubicBezTo>
                    <a:pt x="137406" y="166874"/>
                    <a:pt x="136074" y="167540"/>
                    <a:pt x="134742" y="168428"/>
                  </a:cubicBezTo>
                  <a:cubicBezTo>
                    <a:pt x="134076" y="168871"/>
                    <a:pt x="133632" y="169537"/>
                    <a:pt x="133188" y="170203"/>
                  </a:cubicBezTo>
                  <a:cubicBezTo>
                    <a:pt x="132966" y="170425"/>
                    <a:pt x="132966" y="170869"/>
                    <a:pt x="133188" y="171091"/>
                  </a:cubicBezTo>
                  <a:cubicBezTo>
                    <a:pt x="133410" y="171535"/>
                    <a:pt x="133854" y="171757"/>
                    <a:pt x="134076" y="171757"/>
                  </a:cubicBezTo>
                  <a:cubicBezTo>
                    <a:pt x="135186" y="171757"/>
                    <a:pt x="136074" y="171535"/>
                    <a:pt x="136962" y="170869"/>
                  </a:cubicBezTo>
                  <a:cubicBezTo>
                    <a:pt x="138516" y="169981"/>
                    <a:pt x="140292" y="169093"/>
                    <a:pt x="142067" y="168206"/>
                  </a:cubicBezTo>
                  <a:cubicBezTo>
                    <a:pt x="142311" y="168108"/>
                    <a:pt x="142533" y="168064"/>
                    <a:pt x="142738" y="168064"/>
                  </a:cubicBezTo>
                  <a:cubicBezTo>
                    <a:pt x="143469" y="168064"/>
                    <a:pt x="143989" y="168622"/>
                    <a:pt x="144509" y="169315"/>
                  </a:cubicBezTo>
                  <a:cubicBezTo>
                    <a:pt x="144953" y="170203"/>
                    <a:pt x="144731" y="171313"/>
                    <a:pt x="144065" y="171979"/>
                  </a:cubicBezTo>
                  <a:cubicBezTo>
                    <a:pt x="142955" y="172645"/>
                    <a:pt x="141846" y="173533"/>
                    <a:pt x="140514" y="174199"/>
                  </a:cubicBezTo>
                  <a:cubicBezTo>
                    <a:pt x="135852" y="176641"/>
                    <a:pt x="131190" y="179083"/>
                    <a:pt x="126751" y="181524"/>
                  </a:cubicBezTo>
                  <a:cubicBezTo>
                    <a:pt x="125419" y="182412"/>
                    <a:pt x="123865" y="182856"/>
                    <a:pt x="122977" y="184188"/>
                  </a:cubicBezTo>
                  <a:cubicBezTo>
                    <a:pt x="122755" y="184632"/>
                    <a:pt x="122755" y="185298"/>
                    <a:pt x="122977" y="185742"/>
                  </a:cubicBezTo>
                  <a:cubicBezTo>
                    <a:pt x="123144" y="186242"/>
                    <a:pt x="123560" y="186491"/>
                    <a:pt x="123945" y="186491"/>
                  </a:cubicBezTo>
                  <a:cubicBezTo>
                    <a:pt x="124073" y="186491"/>
                    <a:pt x="124198" y="186463"/>
                    <a:pt x="124309" y="186408"/>
                  </a:cubicBezTo>
                  <a:cubicBezTo>
                    <a:pt x="124975" y="186186"/>
                    <a:pt x="125863" y="185964"/>
                    <a:pt x="126529" y="185520"/>
                  </a:cubicBezTo>
                  <a:lnTo>
                    <a:pt x="144065" y="175975"/>
                  </a:lnTo>
                  <a:cubicBezTo>
                    <a:pt x="145094" y="175421"/>
                    <a:pt x="145925" y="175149"/>
                    <a:pt x="146619" y="175149"/>
                  </a:cubicBezTo>
                  <a:cubicBezTo>
                    <a:pt x="147872" y="175149"/>
                    <a:pt x="148678" y="176036"/>
                    <a:pt x="149393" y="177751"/>
                  </a:cubicBezTo>
                  <a:cubicBezTo>
                    <a:pt x="149615" y="178417"/>
                    <a:pt x="149393" y="179305"/>
                    <a:pt x="148727" y="179749"/>
                  </a:cubicBezTo>
                  <a:cubicBezTo>
                    <a:pt x="138516" y="185298"/>
                    <a:pt x="129637" y="192845"/>
                    <a:pt x="119204" y="198173"/>
                  </a:cubicBezTo>
                  <a:cubicBezTo>
                    <a:pt x="116692" y="199332"/>
                    <a:pt x="115357" y="200113"/>
                    <a:pt x="114340" y="200113"/>
                  </a:cubicBezTo>
                  <a:cubicBezTo>
                    <a:pt x="113020" y="200113"/>
                    <a:pt x="112234" y="198798"/>
                    <a:pt x="110102" y="195287"/>
                  </a:cubicBezTo>
                  <a:cubicBezTo>
                    <a:pt x="89458" y="162212"/>
                    <a:pt x="68814" y="129137"/>
                    <a:pt x="48170" y="96284"/>
                  </a:cubicBezTo>
                  <a:cubicBezTo>
                    <a:pt x="34629" y="74530"/>
                    <a:pt x="20866" y="52775"/>
                    <a:pt x="7325" y="31021"/>
                  </a:cubicBezTo>
                  <a:cubicBezTo>
                    <a:pt x="6438" y="29911"/>
                    <a:pt x="5994" y="28802"/>
                    <a:pt x="5994" y="27470"/>
                  </a:cubicBezTo>
                  <a:lnTo>
                    <a:pt x="5994" y="27470"/>
                  </a:lnTo>
                  <a:cubicBezTo>
                    <a:pt x="7769" y="28802"/>
                    <a:pt x="9323" y="30577"/>
                    <a:pt x="9989" y="32797"/>
                  </a:cubicBezTo>
                  <a:cubicBezTo>
                    <a:pt x="10386" y="33591"/>
                    <a:pt x="11139" y="34386"/>
                    <a:pt x="11928" y="34386"/>
                  </a:cubicBezTo>
                  <a:cubicBezTo>
                    <a:pt x="12022" y="34386"/>
                    <a:pt x="12115" y="34374"/>
                    <a:pt x="12209" y="34351"/>
                  </a:cubicBezTo>
                  <a:cubicBezTo>
                    <a:pt x="13097" y="34129"/>
                    <a:pt x="13541" y="32797"/>
                    <a:pt x="13097" y="31465"/>
                  </a:cubicBezTo>
                  <a:cubicBezTo>
                    <a:pt x="12209" y="29689"/>
                    <a:pt x="11321" y="28358"/>
                    <a:pt x="10211" y="27026"/>
                  </a:cubicBezTo>
                  <a:cubicBezTo>
                    <a:pt x="9323" y="25694"/>
                    <a:pt x="9545" y="24806"/>
                    <a:pt x="10877" y="24140"/>
                  </a:cubicBezTo>
                  <a:cubicBezTo>
                    <a:pt x="13319" y="22364"/>
                    <a:pt x="15983" y="20810"/>
                    <a:pt x="18646" y="19256"/>
                  </a:cubicBezTo>
                  <a:lnTo>
                    <a:pt x="40845" y="5494"/>
                  </a:lnTo>
                  <a:cubicBezTo>
                    <a:pt x="41732" y="4828"/>
                    <a:pt x="42842" y="4384"/>
                    <a:pt x="43730" y="3940"/>
                  </a:cubicBezTo>
                  <a:cubicBezTo>
                    <a:pt x="43966" y="3782"/>
                    <a:pt x="44230" y="3709"/>
                    <a:pt x="44492" y="3709"/>
                  </a:cubicBezTo>
                  <a:close/>
                  <a:moveTo>
                    <a:pt x="44598" y="1"/>
                  </a:moveTo>
                  <a:cubicBezTo>
                    <a:pt x="43915" y="1"/>
                    <a:pt x="43233" y="125"/>
                    <a:pt x="42620" y="388"/>
                  </a:cubicBezTo>
                  <a:cubicBezTo>
                    <a:pt x="41510" y="1054"/>
                    <a:pt x="40401" y="1720"/>
                    <a:pt x="39291" y="2608"/>
                  </a:cubicBezTo>
                  <a:lnTo>
                    <a:pt x="7104" y="22142"/>
                  </a:lnTo>
                  <a:cubicBezTo>
                    <a:pt x="444" y="26360"/>
                    <a:pt x="0" y="25694"/>
                    <a:pt x="4662" y="33019"/>
                  </a:cubicBezTo>
                  <a:lnTo>
                    <a:pt x="51056" y="107161"/>
                  </a:lnTo>
                  <a:cubicBezTo>
                    <a:pt x="67482" y="133577"/>
                    <a:pt x="83909" y="159992"/>
                    <a:pt x="100335" y="186186"/>
                  </a:cubicBezTo>
                  <a:cubicBezTo>
                    <a:pt x="103443" y="191070"/>
                    <a:pt x="106551" y="196175"/>
                    <a:pt x="109436" y="201059"/>
                  </a:cubicBezTo>
                  <a:cubicBezTo>
                    <a:pt x="110102" y="202169"/>
                    <a:pt x="109658" y="203944"/>
                    <a:pt x="111434" y="204388"/>
                  </a:cubicBezTo>
                  <a:cubicBezTo>
                    <a:pt x="111767" y="204444"/>
                    <a:pt x="112100" y="204472"/>
                    <a:pt x="112433" y="204472"/>
                  </a:cubicBezTo>
                  <a:cubicBezTo>
                    <a:pt x="113432" y="204472"/>
                    <a:pt x="114431" y="204222"/>
                    <a:pt x="115430" y="203723"/>
                  </a:cubicBezTo>
                  <a:cubicBezTo>
                    <a:pt x="116318" y="203279"/>
                    <a:pt x="117428" y="202613"/>
                    <a:pt x="118538" y="202169"/>
                  </a:cubicBezTo>
                  <a:cubicBezTo>
                    <a:pt x="130081" y="196841"/>
                    <a:pt x="139848" y="188406"/>
                    <a:pt x="150947" y="182190"/>
                  </a:cubicBezTo>
                  <a:cubicBezTo>
                    <a:pt x="153610" y="180858"/>
                    <a:pt x="153832" y="178639"/>
                    <a:pt x="152279" y="175753"/>
                  </a:cubicBezTo>
                  <a:cubicBezTo>
                    <a:pt x="151835" y="174865"/>
                    <a:pt x="151391" y="174199"/>
                    <a:pt x="150725" y="173311"/>
                  </a:cubicBezTo>
                  <a:cubicBezTo>
                    <a:pt x="126307" y="132023"/>
                    <a:pt x="101667" y="90734"/>
                    <a:pt x="77027" y="49668"/>
                  </a:cubicBezTo>
                  <a:cubicBezTo>
                    <a:pt x="68148" y="34795"/>
                    <a:pt x="59491" y="19922"/>
                    <a:pt x="50612" y="5272"/>
                  </a:cubicBezTo>
                  <a:cubicBezTo>
                    <a:pt x="49946" y="3496"/>
                    <a:pt x="48836" y="2164"/>
                    <a:pt x="47504" y="832"/>
                  </a:cubicBezTo>
                  <a:cubicBezTo>
                    <a:pt x="46697" y="294"/>
                    <a:pt x="45647" y="1"/>
                    <a:pt x="4459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3199550" y="1287450"/>
              <a:ext cx="321900" cy="224000"/>
            </a:xfrm>
            <a:custGeom>
              <a:avLst/>
              <a:gdLst/>
              <a:ahLst/>
              <a:cxnLst/>
              <a:rect l="l" t="t" r="r" b="b"/>
              <a:pathLst>
                <a:path w="12876" h="8960" extrusionOk="0">
                  <a:moveTo>
                    <a:pt x="10782" y="0"/>
                  </a:moveTo>
                  <a:cubicBezTo>
                    <a:pt x="10537" y="0"/>
                    <a:pt x="10273" y="62"/>
                    <a:pt x="9989" y="203"/>
                  </a:cubicBezTo>
                  <a:cubicBezTo>
                    <a:pt x="6438" y="1757"/>
                    <a:pt x="3330" y="3977"/>
                    <a:pt x="444" y="6419"/>
                  </a:cubicBezTo>
                  <a:cubicBezTo>
                    <a:pt x="0" y="6863"/>
                    <a:pt x="0" y="7529"/>
                    <a:pt x="222" y="7973"/>
                  </a:cubicBezTo>
                  <a:cubicBezTo>
                    <a:pt x="370" y="8565"/>
                    <a:pt x="814" y="8959"/>
                    <a:pt x="1291" y="8959"/>
                  </a:cubicBezTo>
                  <a:cubicBezTo>
                    <a:pt x="1529" y="8959"/>
                    <a:pt x="1776" y="8861"/>
                    <a:pt x="1998" y="8639"/>
                  </a:cubicBezTo>
                  <a:cubicBezTo>
                    <a:pt x="5953" y="6881"/>
                    <a:pt x="9473" y="4253"/>
                    <a:pt x="12774" y="1401"/>
                  </a:cubicBezTo>
                  <a:lnTo>
                    <a:pt x="12774" y="1401"/>
                  </a:lnTo>
                  <a:cubicBezTo>
                    <a:pt x="12808" y="1446"/>
                    <a:pt x="12842" y="1491"/>
                    <a:pt x="12875" y="1535"/>
                  </a:cubicBezTo>
                  <a:lnTo>
                    <a:pt x="12875" y="1313"/>
                  </a:lnTo>
                  <a:cubicBezTo>
                    <a:pt x="12841" y="1343"/>
                    <a:pt x="12807" y="1372"/>
                    <a:pt x="12774" y="1401"/>
                  </a:cubicBezTo>
                  <a:lnTo>
                    <a:pt x="12774" y="1401"/>
                  </a:lnTo>
                  <a:cubicBezTo>
                    <a:pt x="12266" y="734"/>
                    <a:pt x="11632" y="0"/>
                    <a:pt x="1078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93" name="Google Shape;1093;p38"/>
          <p:cNvGrpSpPr/>
          <p:nvPr/>
        </p:nvGrpSpPr>
        <p:grpSpPr>
          <a:xfrm flipH="1">
            <a:off x="10228" y="381992"/>
            <a:ext cx="12044353" cy="6531403"/>
            <a:chOff x="-3" y="286494"/>
            <a:chExt cx="9033265" cy="4898552"/>
          </a:xfrm>
        </p:grpSpPr>
        <p:grpSp>
          <p:nvGrpSpPr>
            <p:cNvPr id="1094" name="Google Shape;1094;p38"/>
            <p:cNvGrpSpPr/>
            <p:nvPr/>
          </p:nvGrpSpPr>
          <p:grpSpPr>
            <a:xfrm flipH="1">
              <a:off x="-3" y="514256"/>
              <a:ext cx="8750583" cy="4670789"/>
              <a:chOff x="510447" y="542881"/>
              <a:chExt cx="8750583" cy="4670789"/>
            </a:xfrm>
          </p:grpSpPr>
          <p:sp>
            <p:nvSpPr>
              <p:cNvPr id="1095" name="Google Shape;1095;p38"/>
              <p:cNvSpPr/>
              <p:nvPr/>
            </p:nvSpPr>
            <p:spPr>
              <a:xfrm>
                <a:off x="1963565" y="1326569"/>
                <a:ext cx="421554" cy="449468"/>
              </a:xfrm>
              <a:custGeom>
                <a:avLst/>
                <a:gdLst/>
                <a:ahLst/>
                <a:cxnLst/>
                <a:rect l="l" t="t" r="r" b="b"/>
                <a:pathLst>
                  <a:path w="22895" h="24411" extrusionOk="0">
                    <a:moveTo>
                      <a:pt x="9481" y="1"/>
                    </a:moveTo>
                    <a:cubicBezTo>
                      <a:pt x="5299" y="1"/>
                      <a:pt x="1572" y="3090"/>
                      <a:pt x="935" y="7338"/>
                    </a:cubicBezTo>
                    <a:cubicBezTo>
                      <a:pt x="702" y="8272"/>
                      <a:pt x="702" y="9206"/>
                      <a:pt x="702" y="10141"/>
                    </a:cubicBezTo>
                    <a:cubicBezTo>
                      <a:pt x="1" y="13645"/>
                      <a:pt x="2337" y="16448"/>
                      <a:pt x="3505" y="19485"/>
                    </a:cubicBezTo>
                    <a:cubicBezTo>
                      <a:pt x="3739" y="20186"/>
                      <a:pt x="4206" y="20653"/>
                      <a:pt x="4907" y="20887"/>
                    </a:cubicBezTo>
                    <a:cubicBezTo>
                      <a:pt x="6776" y="21821"/>
                      <a:pt x="8411" y="22990"/>
                      <a:pt x="10513" y="23924"/>
                    </a:cubicBezTo>
                    <a:cubicBezTo>
                      <a:pt x="11258" y="24255"/>
                      <a:pt x="12062" y="24410"/>
                      <a:pt x="12872" y="24410"/>
                    </a:cubicBezTo>
                    <a:cubicBezTo>
                      <a:pt x="14349" y="24410"/>
                      <a:pt x="15848" y="23895"/>
                      <a:pt x="17054" y="22990"/>
                    </a:cubicBezTo>
                    <a:cubicBezTo>
                      <a:pt x="21026" y="20186"/>
                      <a:pt x="22895" y="15280"/>
                      <a:pt x="22194" y="10608"/>
                    </a:cubicBezTo>
                    <a:cubicBezTo>
                      <a:pt x="20792" y="5001"/>
                      <a:pt x="16354" y="1030"/>
                      <a:pt x="10747" y="96"/>
                    </a:cubicBezTo>
                    <a:cubicBezTo>
                      <a:pt x="10322" y="32"/>
                      <a:pt x="9899" y="1"/>
                      <a:pt x="94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6" name="Google Shape;1096;p38"/>
              <p:cNvSpPr/>
              <p:nvPr/>
            </p:nvSpPr>
            <p:spPr>
              <a:xfrm>
                <a:off x="5688197" y="542881"/>
                <a:ext cx="348420" cy="398888"/>
              </a:xfrm>
              <a:custGeom>
                <a:avLst/>
                <a:gdLst/>
                <a:ahLst/>
                <a:cxnLst/>
                <a:rect l="l" t="t" r="r" b="b"/>
                <a:pathLst>
                  <a:path w="18923" h="21664" extrusionOk="0">
                    <a:moveTo>
                      <a:pt x="8864" y="0"/>
                    </a:moveTo>
                    <a:cubicBezTo>
                      <a:pt x="7113" y="0"/>
                      <a:pt x="5369" y="591"/>
                      <a:pt x="3971" y="1735"/>
                    </a:cubicBezTo>
                    <a:cubicBezTo>
                      <a:pt x="1168" y="3837"/>
                      <a:pt x="0" y="7342"/>
                      <a:pt x="701" y="10846"/>
                    </a:cubicBezTo>
                    <a:cubicBezTo>
                      <a:pt x="2570" y="15518"/>
                      <a:pt x="6308" y="19256"/>
                      <a:pt x="10980" y="21125"/>
                    </a:cubicBezTo>
                    <a:cubicBezTo>
                      <a:pt x="11213" y="21358"/>
                      <a:pt x="11681" y="21592"/>
                      <a:pt x="12381" y="21592"/>
                    </a:cubicBezTo>
                    <a:cubicBezTo>
                      <a:pt x="12669" y="21640"/>
                      <a:pt x="12959" y="21663"/>
                      <a:pt x="13249" y="21663"/>
                    </a:cubicBezTo>
                    <a:cubicBezTo>
                      <a:pt x="15781" y="21663"/>
                      <a:pt x="18270" y="19879"/>
                      <a:pt x="18689" y="17153"/>
                    </a:cubicBezTo>
                    <a:cubicBezTo>
                      <a:pt x="18923" y="16452"/>
                      <a:pt x="18923" y="15518"/>
                      <a:pt x="18923" y="14817"/>
                    </a:cubicBezTo>
                    <a:cubicBezTo>
                      <a:pt x="18923" y="12014"/>
                      <a:pt x="18455" y="9444"/>
                      <a:pt x="17521" y="6641"/>
                    </a:cubicBezTo>
                    <a:cubicBezTo>
                      <a:pt x="16820" y="4305"/>
                      <a:pt x="15185" y="2436"/>
                      <a:pt x="13082" y="1268"/>
                    </a:cubicBezTo>
                    <a:cubicBezTo>
                      <a:pt x="11804" y="415"/>
                      <a:pt x="10331" y="0"/>
                      <a:pt x="88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7" name="Google Shape;1097;p38"/>
              <p:cNvSpPr/>
              <p:nvPr/>
            </p:nvSpPr>
            <p:spPr>
              <a:xfrm>
                <a:off x="7131662" y="2820659"/>
                <a:ext cx="313123" cy="313694"/>
              </a:xfrm>
              <a:custGeom>
                <a:avLst/>
                <a:gdLst/>
                <a:ahLst/>
                <a:cxnLst/>
                <a:rect l="l" t="t" r="r" b="b"/>
                <a:pathLst>
                  <a:path w="17006" h="17037" extrusionOk="0">
                    <a:moveTo>
                      <a:pt x="8277" y="1"/>
                    </a:moveTo>
                    <a:cubicBezTo>
                      <a:pt x="5775" y="1"/>
                      <a:pt x="3383" y="942"/>
                      <a:pt x="1636" y="2689"/>
                    </a:cubicBezTo>
                    <a:cubicBezTo>
                      <a:pt x="1169" y="3156"/>
                      <a:pt x="935" y="3623"/>
                      <a:pt x="935" y="4324"/>
                    </a:cubicBezTo>
                    <a:cubicBezTo>
                      <a:pt x="1" y="8062"/>
                      <a:pt x="1636" y="12033"/>
                      <a:pt x="4906" y="14136"/>
                    </a:cubicBezTo>
                    <a:cubicBezTo>
                      <a:pt x="6074" y="14836"/>
                      <a:pt x="7476" y="15771"/>
                      <a:pt x="9111" y="16472"/>
                    </a:cubicBezTo>
                    <a:cubicBezTo>
                      <a:pt x="9889" y="16860"/>
                      <a:pt x="10686" y="17037"/>
                      <a:pt x="11460" y="17037"/>
                    </a:cubicBezTo>
                    <a:cubicBezTo>
                      <a:pt x="14406" y="17037"/>
                      <a:pt x="17006" y="14478"/>
                      <a:pt x="16821" y="11332"/>
                    </a:cubicBezTo>
                    <a:cubicBezTo>
                      <a:pt x="16821" y="8996"/>
                      <a:pt x="16120" y="6894"/>
                      <a:pt x="14952" y="4791"/>
                    </a:cubicBezTo>
                    <a:cubicBezTo>
                      <a:pt x="14017" y="2689"/>
                      <a:pt x="11915" y="1053"/>
                      <a:pt x="9812" y="119"/>
                    </a:cubicBezTo>
                    <a:cubicBezTo>
                      <a:pt x="9299" y="40"/>
                      <a:pt x="8785" y="1"/>
                      <a:pt x="82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8" name="Google Shape;1098;p38"/>
              <p:cNvSpPr/>
              <p:nvPr/>
            </p:nvSpPr>
            <p:spPr>
              <a:xfrm>
                <a:off x="510447" y="1997982"/>
                <a:ext cx="253798" cy="274217"/>
              </a:xfrm>
              <a:custGeom>
                <a:avLst/>
                <a:gdLst/>
                <a:ahLst/>
                <a:cxnLst/>
                <a:rect l="l" t="t" r="r" b="b"/>
                <a:pathLst>
                  <a:path w="13784" h="14893" extrusionOk="0">
                    <a:moveTo>
                      <a:pt x="5840" y="1"/>
                    </a:moveTo>
                    <a:cubicBezTo>
                      <a:pt x="3504" y="1"/>
                      <a:pt x="1635" y="1402"/>
                      <a:pt x="935" y="3739"/>
                    </a:cubicBezTo>
                    <a:cubicBezTo>
                      <a:pt x="0" y="5607"/>
                      <a:pt x="935" y="8177"/>
                      <a:pt x="2803" y="9112"/>
                    </a:cubicBezTo>
                    <a:cubicBezTo>
                      <a:pt x="4205" y="10046"/>
                      <a:pt x="5607" y="11214"/>
                      <a:pt x="6541" y="12849"/>
                    </a:cubicBezTo>
                    <a:cubicBezTo>
                      <a:pt x="7008" y="13317"/>
                      <a:pt x="7476" y="13784"/>
                      <a:pt x="7943" y="14018"/>
                    </a:cubicBezTo>
                    <a:cubicBezTo>
                      <a:pt x="8650" y="14583"/>
                      <a:pt x="9529" y="14892"/>
                      <a:pt x="10423" y="14892"/>
                    </a:cubicBezTo>
                    <a:cubicBezTo>
                      <a:pt x="11006" y="14892"/>
                      <a:pt x="11595" y="14761"/>
                      <a:pt x="12148" y="14485"/>
                    </a:cubicBezTo>
                    <a:cubicBezTo>
                      <a:pt x="13316" y="13784"/>
                      <a:pt x="13783" y="12382"/>
                      <a:pt x="13783" y="11214"/>
                    </a:cubicBezTo>
                    <a:cubicBezTo>
                      <a:pt x="13550" y="9112"/>
                      <a:pt x="13082" y="7009"/>
                      <a:pt x="12615" y="4907"/>
                    </a:cubicBezTo>
                    <a:cubicBezTo>
                      <a:pt x="11681" y="2103"/>
                      <a:pt x="8877" y="1"/>
                      <a:pt x="58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9" name="Google Shape;1099;p38"/>
              <p:cNvSpPr/>
              <p:nvPr/>
            </p:nvSpPr>
            <p:spPr>
              <a:xfrm rot="-1427762" flipH="1">
                <a:off x="7966122" y="4310821"/>
                <a:ext cx="1207317" cy="688552"/>
              </a:xfrm>
              <a:custGeom>
                <a:avLst/>
                <a:gdLst/>
                <a:ahLst/>
                <a:cxnLst/>
                <a:rect l="l" t="t" r="r" b="b"/>
                <a:pathLst>
                  <a:path w="281986" h="160821" extrusionOk="0">
                    <a:moveTo>
                      <a:pt x="72461" y="1"/>
                    </a:moveTo>
                    <a:cubicBezTo>
                      <a:pt x="72020" y="1"/>
                      <a:pt x="71578" y="5"/>
                      <a:pt x="71136" y="12"/>
                    </a:cubicBezTo>
                    <a:cubicBezTo>
                      <a:pt x="64950" y="281"/>
                      <a:pt x="58764" y="1088"/>
                      <a:pt x="52848" y="2567"/>
                    </a:cubicBezTo>
                    <a:cubicBezTo>
                      <a:pt x="48141" y="3643"/>
                      <a:pt x="43704" y="5122"/>
                      <a:pt x="39401" y="7004"/>
                    </a:cubicBezTo>
                    <a:cubicBezTo>
                      <a:pt x="26223" y="13190"/>
                      <a:pt x="15599" y="23813"/>
                      <a:pt x="9683" y="36991"/>
                    </a:cubicBezTo>
                    <a:cubicBezTo>
                      <a:pt x="7800" y="41160"/>
                      <a:pt x="6186" y="45328"/>
                      <a:pt x="4842" y="49632"/>
                    </a:cubicBezTo>
                    <a:cubicBezTo>
                      <a:pt x="1" y="63751"/>
                      <a:pt x="135" y="79215"/>
                      <a:pt x="5111" y="93334"/>
                    </a:cubicBezTo>
                    <a:cubicBezTo>
                      <a:pt x="7531" y="100327"/>
                      <a:pt x="10489" y="107050"/>
                      <a:pt x="13986" y="113505"/>
                    </a:cubicBezTo>
                    <a:cubicBezTo>
                      <a:pt x="18289" y="121573"/>
                      <a:pt x="23937" y="128835"/>
                      <a:pt x="30795" y="135020"/>
                    </a:cubicBezTo>
                    <a:cubicBezTo>
                      <a:pt x="36173" y="139727"/>
                      <a:pt x="41956" y="144030"/>
                      <a:pt x="48007" y="148064"/>
                    </a:cubicBezTo>
                    <a:cubicBezTo>
                      <a:pt x="50158" y="149543"/>
                      <a:pt x="52579" y="150619"/>
                      <a:pt x="54999" y="151426"/>
                    </a:cubicBezTo>
                    <a:cubicBezTo>
                      <a:pt x="58361" y="152636"/>
                      <a:pt x="61723" y="153846"/>
                      <a:pt x="65085" y="155056"/>
                    </a:cubicBezTo>
                    <a:cubicBezTo>
                      <a:pt x="69119" y="156401"/>
                      <a:pt x="73287" y="157342"/>
                      <a:pt x="77590" y="157746"/>
                    </a:cubicBezTo>
                    <a:cubicBezTo>
                      <a:pt x="79876" y="157880"/>
                      <a:pt x="82162" y="158283"/>
                      <a:pt x="84448" y="159090"/>
                    </a:cubicBezTo>
                    <a:cubicBezTo>
                      <a:pt x="88022" y="160173"/>
                      <a:pt x="91771" y="160820"/>
                      <a:pt x="95483" y="160820"/>
                    </a:cubicBezTo>
                    <a:cubicBezTo>
                      <a:pt x="96380" y="160820"/>
                      <a:pt x="97275" y="160782"/>
                      <a:pt x="98164" y="160704"/>
                    </a:cubicBezTo>
                    <a:cubicBezTo>
                      <a:pt x="102333" y="160301"/>
                      <a:pt x="106367" y="159494"/>
                      <a:pt x="110267" y="158283"/>
                    </a:cubicBezTo>
                    <a:cubicBezTo>
                      <a:pt x="115645" y="156535"/>
                      <a:pt x="120890" y="154384"/>
                      <a:pt x="126269" y="152232"/>
                    </a:cubicBezTo>
                    <a:cubicBezTo>
                      <a:pt x="134202" y="148871"/>
                      <a:pt x="142405" y="146047"/>
                      <a:pt x="150877" y="143895"/>
                    </a:cubicBezTo>
                    <a:cubicBezTo>
                      <a:pt x="155960" y="142509"/>
                      <a:pt x="161176" y="141828"/>
                      <a:pt x="166397" y="141828"/>
                    </a:cubicBezTo>
                    <a:cubicBezTo>
                      <a:pt x="170292" y="141828"/>
                      <a:pt x="174191" y="142207"/>
                      <a:pt x="178040" y="142954"/>
                    </a:cubicBezTo>
                    <a:cubicBezTo>
                      <a:pt x="183822" y="144030"/>
                      <a:pt x="189739" y="145509"/>
                      <a:pt x="195387" y="147257"/>
                    </a:cubicBezTo>
                    <a:cubicBezTo>
                      <a:pt x="199824" y="148602"/>
                      <a:pt x="204127" y="149946"/>
                      <a:pt x="208565" y="151157"/>
                    </a:cubicBezTo>
                    <a:cubicBezTo>
                      <a:pt x="215617" y="153116"/>
                      <a:pt x="222812" y="154147"/>
                      <a:pt x="230098" y="154147"/>
                    </a:cubicBezTo>
                    <a:cubicBezTo>
                      <a:pt x="232815" y="154147"/>
                      <a:pt x="235544" y="154004"/>
                      <a:pt x="238283" y="153712"/>
                    </a:cubicBezTo>
                    <a:cubicBezTo>
                      <a:pt x="243930" y="153039"/>
                      <a:pt x="249578" y="151560"/>
                      <a:pt x="254823" y="149274"/>
                    </a:cubicBezTo>
                    <a:cubicBezTo>
                      <a:pt x="267463" y="143895"/>
                      <a:pt x="276741" y="133003"/>
                      <a:pt x="279969" y="119825"/>
                    </a:cubicBezTo>
                    <a:cubicBezTo>
                      <a:pt x="281448" y="114446"/>
                      <a:pt x="281986" y="108933"/>
                      <a:pt x="281986" y="103420"/>
                    </a:cubicBezTo>
                    <a:cubicBezTo>
                      <a:pt x="281986" y="100058"/>
                      <a:pt x="281717" y="96696"/>
                      <a:pt x="281044" y="93469"/>
                    </a:cubicBezTo>
                    <a:cubicBezTo>
                      <a:pt x="279700" y="86611"/>
                      <a:pt x="277145" y="80022"/>
                      <a:pt x="273245" y="74105"/>
                    </a:cubicBezTo>
                    <a:cubicBezTo>
                      <a:pt x="265984" y="62541"/>
                      <a:pt x="256974" y="52186"/>
                      <a:pt x="246485" y="43446"/>
                    </a:cubicBezTo>
                    <a:cubicBezTo>
                      <a:pt x="239896" y="38067"/>
                      <a:pt x="232635" y="33495"/>
                      <a:pt x="224970" y="29999"/>
                    </a:cubicBezTo>
                    <a:cubicBezTo>
                      <a:pt x="219053" y="27175"/>
                      <a:pt x="212599" y="25427"/>
                      <a:pt x="206144" y="25023"/>
                    </a:cubicBezTo>
                    <a:cubicBezTo>
                      <a:pt x="205211" y="24969"/>
                      <a:pt x="204283" y="24942"/>
                      <a:pt x="203359" y="24942"/>
                    </a:cubicBezTo>
                    <a:cubicBezTo>
                      <a:pt x="199760" y="24942"/>
                      <a:pt x="196229" y="25350"/>
                      <a:pt x="192697" y="26099"/>
                    </a:cubicBezTo>
                    <a:cubicBezTo>
                      <a:pt x="184763" y="27713"/>
                      <a:pt x="176830" y="29595"/>
                      <a:pt x="168761" y="30537"/>
                    </a:cubicBezTo>
                    <a:cubicBezTo>
                      <a:pt x="166897" y="30744"/>
                      <a:pt x="165012" y="30851"/>
                      <a:pt x="163123" y="30851"/>
                    </a:cubicBezTo>
                    <a:cubicBezTo>
                      <a:pt x="160108" y="30851"/>
                      <a:pt x="157080" y="30578"/>
                      <a:pt x="154104" y="29999"/>
                    </a:cubicBezTo>
                    <a:cubicBezTo>
                      <a:pt x="146170" y="28251"/>
                      <a:pt x="138640" y="25292"/>
                      <a:pt x="131782" y="21124"/>
                    </a:cubicBezTo>
                    <a:cubicBezTo>
                      <a:pt x="128555" y="18972"/>
                      <a:pt x="125193" y="16955"/>
                      <a:pt x="121831" y="14804"/>
                    </a:cubicBezTo>
                    <a:cubicBezTo>
                      <a:pt x="113359" y="9559"/>
                      <a:pt x="104081" y="5660"/>
                      <a:pt x="94399" y="3105"/>
                    </a:cubicBezTo>
                    <a:cubicBezTo>
                      <a:pt x="87288" y="1073"/>
                      <a:pt x="79938" y="1"/>
                      <a:pt x="724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00" name="Google Shape;1100;p38"/>
            <p:cNvSpPr/>
            <p:nvPr/>
          </p:nvSpPr>
          <p:spPr>
            <a:xfrm>
              <a:off x="8787955" y="2452872"/>
              <a:ext cx="245306" cy="237759"/>
            </a:xfrm>
            <a:custGeom>
              <a:avLst/>
              <a:gdLst/>
              <a:ahLst/>
              <a:cxnLst/>
              <a:rect l="l" t="t" r="r" b="b"/>
              <a:pathLst>
                <a:path w="18690" h="18115" extrusionOk="0">
                  <a:moveTo>
                    <a:pt x="10222" y="0"/>
                  </a:moveTo>
                  <a:cubicBezTo>
                    <a:pt x="10010" y="0"/>
                    <a:pt x="9795" y="12"/>
                    <a:pt x="9578" y="36"/>
                  </a:cubicBezTo>
                  <a:cubicBezTo>
                    <a:pt x="3271" y="503"/>
                    <a:pt x="3037" y="970"/>
                    <a:pt x="701" y="5876"/>
                  </a:cubicBezTo>
                  <a:cubicBezTo>
                    <a:pt x="0" y="7278"/>
                    <a:pt x="0" y="9147"/>
                    <a:pt x="935" y="10548"/>
                  </a:cubicBezTo>
                  <a:cubicBezTo>
                    <a:pt x="2570" y="14053"/>
                    <a:pt x="5607" y="16622"/>
                    <a:pt x="9345" y="17790"/>
                  </a:cubicBezTo>
                  <a:cubicBezTo>
                    <a:pt x="10006" y="18011"/>
                    <a:pt x="10676" y="18115"/>
                    <a:pt x="11335" y="18115"/>
                  </a:cubicBezTo>
                  <a:cubicBezTo>
                    <a:pt x="14168" y="18115"/>
                    <a:pt x="16807" y="16195"/>
                    <a:pt x="17755" y="13352"/>
                  </a:cubicBezTo>
                  <a:cubicBezTo>
                    <a:pt x="18689" y="9380"/>
                    <a:pt x="17755" y="5175"/>
                    <a:pt x="14952" y="2138"/>
                  </a:cubicBezTo>
                  <a:cubicBezTo>
                    <a:pt x="13694" y="881"/>
                    <a:pt x="12062" y="0"/>
                    <a:pt x="102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5139247" y="4809732"/>
              <a:ext cx="253798" cy="274217"/>
            </a:xfrm>
            <a:custGeom>
              <a:avLst/>
              <a:gdLst/>
              <a:ahLst/>
              <a:cxnLst/>
              <a:rect l="l" t="t" r="r" b="b"/>
              <a:pathLst>
                <a:path w="13784" h="14893" extrusionOk="0">
                  <a:moveTo>
                    <a:pt x="5840" y="1"/>
                  </a:moveTo>
                  <a:cubicBezTo>
                    <a:pt x="3504" y="1"/>
                    <a:pt x="1635" y="1402"/>
                    <a:pt x="935" y="3739"/>
                  </a:cubicBezTo>
                  <a:cubicBezTo>
                    <a:pt x="0" y="5607"/>
                    <a:pt x="935" y="8177"/>
                    <a:pt x="2803" y="9112"/>
                  </a:cubicBezTo>
                  <a:cubicBezTo>
                    <a:pt x="4205" y="10046"/>
                    <a:pt x="5607" y="11214"/>
                    <a:pt x="6541" y="12849"/>
                  </a:cubicBezTo>
                  <a:cubicBezTo>
                    <a:pt x="7008" y="13317"/>
                    <a:pt x="7476" y="13784"/>
                    <a:pt x="7943" y="14018"/>
                  </a:cubicBezTo>
                  <a:cubicBezTo>
                    <a:pt x="8650" y="14583"/>
                    <a:pt x="9529" y="14892"/>
                    <a:pt x="10423" y="14892"/>
                  </a:cubicBezTo>
                  <a:cubicBezTo>
                    <a:pt x="11006" y="14892"/>
                    <a:pt x="11595" y="14761"/>
                    <a:pt x="12148" y="14485"/>
                  </a:cubicBezTo>
                  <a:cubicBezTo>
                    <a:pt x="13316" y="13784"/>
                    <a:pt x="13783" y="12382"/>
                    <a:pt x="13783" y="11214"/>
                  </a:cubicBezTo>
                  <a:cubicBezTo>
                    <a:pt x="13550" y="9112"/>
                    <a:pt x="13082" y="7009"/>
                    <a:pt x="12615" y="4907"/>
                  </a:cubicBezTo>
                  <a:cubicBezTo>
                    <a:pt x="11681" y="2103"/>
                    <a:pt x="8877" y="1"/>
                    <a:pt x="58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344317" y="286494"/>
              <a:ext cx="154868" cy="163485"/>
            </a:xfrm>
            <a:custGeom>
              <a:avLst/>
              <a:gdLst/>
              <a:ahLst/>
              <a:cxnLst/>
              <a:rect l="l" t="t" r="r" b="b"/>
              <a:pathLst>
                <a:path w="8411" h="8879" extrusionOk="0">
                  <a:moveTo>
                    <a:pt x="3972" y="1"/>
                  </a:moveTo>
                  <a:cubicBezTo>
                    <a:pt x="2103" y="234"/>
                    <a:pt x="468" y="1870"/>
                    <a:pt x="234" y="3739"/>
                  </a:cubicBezTo>
                  <a:cubicBezTo>
                    <a:pt x="0" y="6308"/>
                    <a:pt x="1869" y="8411"/>
                    <a:pt x="4205" y="8878"/>
                  </a:cubicBezTo>
                  <a:cubicBezTo>
                    <a:pt x="6541" y="8878"/>
                    <a:pt x="8410" y="6776"/>
                    <a:pt x="8177" y="4440"/>
                  </a:cubicBezTo>
                  <a:cubicBezTo>
                    <a:pt x="8177" y="2103"/>
                    <a:pt x="6308" y="234"/>
                    <a:pt x="39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555084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4" name="Google Shape;1104;p39"/>
          <p:cNvGrpSpPr/>
          <p:nvPr/>
        </p:nvGrpSpPr>
        <p:grpSpPr>
          <a:xfrm>
            <a:off x="424529" y="5183123"/>
            <a:ext cx="925099" cy="1428868"/>
            <a:chOff x="2144500" y="237375"/>
            <a:chExt cx="3245200" cy="5012400"/>
          </a:xfrm>
        </p:grpSpPr>
        <p:sp>
          <p:nvSpPr>
            <p:cNvPr id="1105" name="Google Shape;1105;p39"/>
            <p:cNvSpPr/>
            <p:nvPr/>
          </p:nvSpPr>
          <p:spPr>
            <a:xfrm>
              <a:off x="2775350" y="2842350"/>
              <a:ext cx="1938050" cy="1952850"/>
            </a:xfrm>
            <a:custGeom>
              <a:avLst/>
              <a:gdLst/>
              <a:ahLst/>
              <a:cxnLst/>
              <a:rect l="l" t="t" r="r" b="b"/>
              <a:pathLst>
                <a:path w="77522" h="78114" extrusionOk="0">
                  <a:moveTo>
                    <a:pt x="41184" y="0"/>
                  </a:moveTo>
                  <a:cubicBezTo>
                    <a:pt x="32114" y="0"/>
                    <a:pt x="23207" y="1956"/>
                    <a:pt x="14464" y="3964"/>
                  </a:cubicBezTo>
                  <a:lnTo>
                    <a:pt x="14464" y="3964"/>
                  </a:lnTo>
                  <a:cubicBezTo>
                    <a:pt x="15012" y="3178"/>
                    <a:pt x="15575" y="2395"/>
                    <a:pt x="16151" y="1615"/>
                  </a:cubicBezTo>
                  <a:lnTo>
                    <a:pt x="16151" y="1615"/>
                  </a:lnTo>
                  <a:lnTo>
                    <a:pt x="11508" y="4644"/>
                  </a:lnTo>
                  <a:cubicBezTo>
                    <a:pt x="12491" y="4418"/>
                    <a:pt x="13476" y="4191"/>
                    <a:pt x="14464" y="3964"/>
                  </a:cubicBezTo>
                  <a:lnTo>
                    <a:pt x="14464" y="3964"/>
                  </a:lnTo>
                  <a:cubicBezTo>
                    <a:pt x="5219" y="17219"/>
                    <a:pt x="12" y="31354"/>
                    <a:pt x="203" y="46029"/>
                  </a:cubicBezTo>
                  <a:cubicBezTo>
                    <a:pt x="1" y="51278"/>
                    <a:pt x="1212" y="56325"/>
                    <a:pt x="3836" y="60968"/>
                  </a:cubicBezTo>
                  <a:cubicBezTo>
                    <a:pt x="7672" y="66620"/>
                    <a:pt x="12921" y="71062"/>
                    <a:pt x="19179" y="73686"/>
                  </a:cubicBezTo>
                  <a:cubicBezTo>
                    <a:pt x="25033" y="76109"/>
                    <a:pt x="31292" y="77522"/>
                    <a:pt x="37752" y="77724"/>
                  </a:cubicBezTo>
                  <a:cubicBezTo>
                    <a:pt x="39861" y="77979"/>
                    <a:pt x="41970" y="78114"/>
                    <a:pt x="44073" y="78114"/>
                  </a:cubicBezTo>
                  <a:cubicBezTo>
                    <a:pt x="48612" y="78114"/>
                    <a:pt x="53121" y="77488"/>
                    <a:pt x="57536" y="76109"/>
                  </a:cubicBezTo>
                  <a:cubicBezTo>
                    <a:pt x="64601" y="73888"/>
                    <a:pt x="70456" y="69245"/>
                    <a:pt x="74292" y="63188"/>
                  </a:cubicBezTo>
                  <a:cubicBezTo>
                    <a:pt x="76512" y="58747"/>
                    <a:pt x="77522" y="54104"/>
                    <a:pt x="77320" y="49259"/>
                  </a:cubicBezTo>
                  <a:cubicBezTo>
                    <a:pt x="77320" y="41184"/>
                    <a:pt x="76512" y="33108"/>
                    <a:pt x="75099" y="25235"/>
                  </a:cubicBezTo>
                  <a:cubicBezTo>
                    <a:pt x="74292" y="19381"/>
                    <a:pt x="71869" y="13930"/>
                    <a:pt x="68235" y="9489"/>
                  </a:cubicBezTo>
                  <a:cubicBezTo>
                    <a:pt x="62179" y="3029"/>
                    <a:pt x="51479" y="0"/>
                    <a:pt x="41184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9"/>
            <p:cNvSpPr/>
            <p:nvPr/>
          </p:nvSpPr>
          <p:spPr>
            <a:xfrm>
              <a:off x="3103400" y="386175"/>
              <a:ext cx="1256725" cy="2288800"/>
            </a:xfrm>
            <a:custGeom>
              <a:avLst/>
              <a:gdLst/>
              <a:ahLst/>
              <a:cxnLst/>
              <a:rect l="l" t="t" r="r" b="b"/>
              <a:pathLst>
                <a:path w="50269" h="91552" extrusionOk="0">
                  <a:moveTo>
                    <a:pt x="27979" y="0"/>
                  </a:moveTo>
                  <a:cubicBezTo>
                    <a:pt x="26913" y="0"/>
                    <a:pt x="25856" y="169"/>
                    <a:pt x="24832" y="538"/>
                  </a:cubicBezTo>
                  <a:cubicBezTo>
                    <a:pt x="19785" y="2557"/>
                    <a:pt x="16555" y="9421"/>
                    <a:pt x="19381" y="13660"/>
                  </a:cubicBezTo>
                  <a:lnTo>
                    <a:pt x="11710" y="10834"/>
                  </a:lnTo>
                  <a:lnTo>
                    <a:pt x="11710" y="10834"/>
                  </a:lnTo>
                  <a:cubicBezTo>
                    <a:pt x="13123" y="29609"/>
                    <a:pt x="10700" y="48383"/>
                    <a:pt x="4644" y="66149"/>
                  </a:cubicBezTo>
                  <a:cubicBezTo>
                    <a:pt x="2423" y="72003"/>
                    <a:pt x="1" y="78261"/>
                    <a:pt x="3433" y="83510"/>
                  </a:cubicBezTo>
                  <a:cubicBezTo>
                    <a:pt x="7470" y="89567"/>
                    <a:pt x="17564" y="90778"/>
                    <a:pt x="26245" y="91383"/>
                  </a:cubicBezTo>
                  <a:cubicBezTo>
                    <a:pt x="27863" y="91479"/>
                    <a:pt x="29538" y="91551"/>
                    <a:pt x="31211" y="91551"/>
                  </a:cubicBezTo>
                  <a:cubicBezTo>
                    <a:pt x="36631" y="91551"/>
                    <a:pt x="42029" y="90787"/>
                    <a:pt x="45423" y="87548"/>
                  </a:cubicBezTo>
                  <a:cubicBezTo>
                    <a:pt x="50268" y="82905"/>
                    <a:pt x="48047" y="75839"/>
                    <a:pt x="46432" y="69581"/>
                  </a:cubicBezTo>
                  <a:cubicBezTo>
                    <a:pt x="43202" y="59083"/>
                    <a:pt x="42395" y="47980"/>
                    <a:pt x="43606" y="36876"/>
                  </a:cubicBezTo>
                  <a:cubicBezTo>
                    <a:pt x="44414" y="31829"/>
                    <a:pt x="44817" y="26580"/>
                    <a:pt x="44817" y="21533"/>
                  </a:cubicBezTo>
                  <a:cubicBezTo>
                    <a:pt x="44616" y="15881"/>
                    <a:pt x="42799" y="10430"/>
                    <a:pt x="39367" y="5989"/>
                  </a:cubicBezTo>
                  <a:cubicBezTo>
                    <a:pt x="36470" y="2610"/>
                    <a:pt x="32163" y="0"/>
                    <a:pt x="279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9"/>
            <p:cNvSpPr/>
            <p:nvPr/>
          </p:nvSpPr>
          <p:spPr>
            <a:xfrm>
              <a:off x="2144500" y="237375"/>
              <a:ext cx="3245200" cy="5012400"/>
            </a:xfrm>
            <a:custGeom>
              <a:avLst/>
              <a:gdLst/>
              <a:ahLst/>
              <a:cxnLst/>
              <a:rect l="l" t="t" r="r" b="b"/>
              <a:pathLst>
                <a:path w="129808" h="200496" extrusionOk="0">
                  <a:moveTo>
                    <a:pt x="69891" y="3766"/>
                  </a:moveTo>
                  <a:cubicBezTo>
                    <a:pt x="75060" y="3766"/>
                    <a:pt x="80065" y="4635"/>
                    <a:pt x="84788" y="6490"/>
                  </a:cubicBezTo>
                  <a:cubicBezTo>
                    <a:pt x="85798" y="6692"/>
                    <a:pt x="86605" y="7096"/>
                    <a:pt x="87413" y="7701"/>
                  </a:cubicBezTo>
                  <a:cubicBezTo>
                    <a:pt x="88220" y="8105"/>
                    <a:pt x="88826" y="8913"/>
                    <a:pt x="88826" y="9922"/>
                  </a:cubicBezTo>
                  <a:cubicBezTo>
                    <a:pt x="89028" y="10730"/>
                    <a:pt x="88422" y="11133"/>
                    <a:pt x="87413" y="11133"/>
                  </a:cubicBezTo>
                  <a:cubicBezTo>
                    <a:pt x="84587" y="10730"/>
                    <a:pt x="81760" y="10528"/>
                    <a:pt x="78934" y="10124"/>
                  </a:cubicBezTo>
                  <a:cubicBezTo>
                    <a:pt x="76915" y="9922"/>
                    <a:pt x="75098" y="9518"/>
                    <a:pt x="73080" y="9518"/>
                  </a:cubicBezTo>
                  <a:cubicBezTo>
                    <a:pt x="72947" y="9492"/>
                    <a:pt x="72818" y="9479"/>
                    <a:pt x="72693" y="9479"/>
                  </a:cubicBezTo>
                  <a:cubicBezTo>
                    <a:pt x="71872" y="9479"/>
                    <a:pt x="71263" y="10028"/>
                    <a:pt x="71263" y="10730"/>
                  </a:cubicBezTo>
                  <a:cubicBezTo>
                    <a:pt x="71061" y="11739"/>
                    <a:pt x="71666" y="12546"/>
                    <a:pt x="72676" y="12748"/>
                  </a:cubicBezTo>
                  <a:cubicBezTo>
                    <a:pt x="73281" y="12950"/>
                    <a:pt x="74291" y="13152"/>
                    <a:pt x="75098" y="13354"/>
                  </a:cubicBezTo>
                  <a:cubicBezTo>
                    <a:pt x="77521" y="13960"/>
                    <a:pt x="77925" y="14363"/>
                    <a:pt x="77925" y="16382"/>
                  </a:cubicBezTo>
                  <a:cubicBezTo>
                    <a:pt x="78328" y="22842"/>
                    <a:pt x="78328" y="29504"/>
                    <a:pt x="77925" y="35964"/>
                  </a:cubicBezTo>
                  <a:cubicBezTo>
                    <a:pt x="77319" y="42021"/>
                    <a:pt x="77723" y="48279"/>
                    <a:pt x="76108" y="54335"/>
                  </a:cubicBezTo>
                  <a:cubicBezTo>
                    <a:pt x="75906" y="56152"/>
                    <a:pt x="76310" y="58171"/>
                    <a:pt x="77319" y="59988"/>
                  </a:cubicBezTo>
                  <a:cubicBezTo>
                    <a:pt x="81357" y="69880"/>
                    <a:pt x="85192" y="79974"/>
                    <a:pt x="89028" y="89866"/>
                  </a:cubicBezTo>
                  <a:cubicBezTo>
                    <a:pt x="89432" y="90875"/>
                    <a:pt x="89835" y="91481"/>
                    <a:pt x="90037" y="92289"/>
                  </a:cubicBezTo>
                  <a:cubicBezTo>
                    <a:pt x="91652" y="96932"/>
                    <a:pt x="91249" y="97335"/>
                    <a:pt x="85596" y="97739"/>
                  </a:cubicBezTo>
                  <a:cubicBezTo>
                    <a:pt x="78732" y="98749"/>
                    <a:pt x="71868" y="98951"/>
                    <a:pt x="64803" y="98951"/>
                  </a:cubicBezTo>
                  <a:cubicBezTo>
                    <a:pt x="63671" y="99006"/>
                    <a:pt x="62544" y="99031"/>
                    <a:pt x="61420" y="99031"/>
                  </a:cubicBezTo>
                  <a:cubicBezTo>
                    <a:pt x="54318" y="99031"/>
                    <a:pt x="47347" y="98033"/>
                    <a:pt x="40375" y="97335"/>
                  </a:cubicBezTo>
                  <a:cubicBezTo>
                    <a:pt x="38760" y="97335"/>
                    <a:pt x="38155" y="96326"/>
                    <a:pt x="38559" y="95115"/>
                  </a:cubicBezTo>
                  <a:cubicBezTo>
                    <a:pt x="38962" y="93702"/>
                    <a:pt x="39568" y="92289"/>
                    <a:pt x="39972" y="90875"/>
                  </a:cubicBezTo>
                  <a:cubicBezTo>
                    <a:pt x="44211" y="80781"/>
                    <a:pt x="48249" y="70284"/>
                    <a:pt x="52286" y="59786"/>
                  </a:cubicBezTo>
                  <a:cubicBezTo>
                    <a:pt x="53296" y="57162"/>
                    <a:pt x="53497" y="54335"/>
                    <a:pt x="53094" y="51711"/>
                  </a:cubicBezTo>
                  <a:cubicBezTo>
                    <a:pt x="52084" y="43838"/>
                    <a:pt x="51882" y="35763"/>
                    <a:pt x="51479" y="27687"/>
                  </a:cubicBezTo>
                  <a:cubicBezTo>
                    <a:pt x="51277" y="24457"/>
                    <a:pt x="51277" y="20823"/>
                    <a:pt x="51277" y="17593"/>
                  </a:cubicBezTo>
                  <a:cubicBezTo>
                    <a:pt x="51277" y="14363"/>
                    <a:pt x="51479" y="13556"/>
                    <a:pt x="54709" y="13354"/>
                  </a:cubicBezTo>
                  <a:cubicBezTo>
                    <a:pt x="55718" y="13152"/>
                    <a:pt x="56526" y="12950"/>
                    <a:pt x="57333" y="12748"/>
                  </a:cubicBezTo>
                  <a:cubicBezTo>
                    <a:pt x="57939" y="12345"/>
                    <a:pt x="58343" y="11941"/>
                    <a:pt x="58544" y="11133"/>
                  </a:cubicBezTo>
                  <a:cubicBezTo>
                    <a:pt x="58544" y="10326"/>
                    <a:pt x="57939" y="9518"/>
                    <a:pt x="57131" y="9518"/>
                  </a:cubicBezTo>
                  <a:cubicBezTo>
                    <a:pt x="55516" y="9518"/>
                    <a:pt x="53901" y="9720"/>
                    <a:pt x="52488" y="9922"/>
                  </a:cubicBezTo>
                  <a:cubicBezTo>
                    <a:pt x="49258" y="10326"/>
                    <a:pt x="45826" y="10730"/>
                    <a:pt x="42596" y="11133"/>
                  </a:cubicBezTo>
                  <a:cubicBezTo>
                    <a:pt x="42415" y="11179"/>
                    <a:pt x="42233" y="11204"/>
                    <a:pt x="42061" y="11204"/>
                  </a:cubicBezTo>
                  <a:cubicBezTo>
                    <a:pt x="41466" y="11204"/>
                    <a:pt x="40981" y="10906"/>
                    <a:pt x="40981" y="10124"/>
                  </a:cubicBezTo>
                  <a:cubicBezTo>
                    <a:pt x="40981" y="9115"/>
                    <a:pt x="41587" y="8105"/>
                    <a:pt x="42596" y="7701"/>
                  </a:cubicBezTo>
                  <a:cubicBezTo>
                    <a:pt x="45019" y="6490"/>
                    <a:pt x="47643" y="5683"/>
                    <a:pt x="50267" y="5077"/>
                  </a:cubicBezTo>
                  <a:cubicBezTo>
                    <a:pt x="53115" y="4300"/>
                    <a:pt x="55962" y="3939"/>
                    <a:pt x="58863" y="3939"/>
                  </a:cubicBezTo>
                  <a:cubicBezTo>
                    <a:pt x="60486" y="3939"/>
                    <a:pt x="62127" y="4052"/>
                    <a:pt x="63793" y="4269"/>
                  </a:cubicBezTo>
                  <a:cubicBezTo>
                    <a:pt x="64803" y="4269"/>
                    <a:pt x="65812" y="4269"/>
                    <a:pt x="66821" y="3866"/>
                  </a:cubicBezTo>
                  <a:cubicBezTo>
                    <a:pt x="67850" y="3799"/>
                    <a:pt x="68874" y="3766"/>
                    <a:pt x="69891" y="3766"/>
                  </a:cubicBezTo>
                  <a:close/>
                  <a:moveTo>
                    <a:pt x="46276" y="14943"/>
                  </a:moveTo>
                  <a:cubicBezTo>
                    <a:pt x="47073" y="14943"/>
                    <a:pt x="47257" y="15847"/>
                    <a:pt x="47441" y="16584"/>
                  </a:cubicBezTo>
                  <a:cubicBezTo>
                    <a:pt x="47643" y="17392"/>
                    <a:pt x="47643" y="18199"/>
                    <a:pt x="47643" y="19007"/>
                  </a:cubicBezTo>
                  <a:cubicBezTo>
                    <a:pt x="47037" y="31119"/>
                    <a:pt x="47441" y="43030"/>
                    <a:pt x="49056" y="54941"/>
                  </a:cubicBezTo>
                  <a:cubicBezTo>
                    <a:pt x="49056" y="56556"/>
                    <a:pt x="48652" y="57969"/>
                    <a:pt x="48047" y="59382"/>
                  </a:cubicBezTo>
                  <a:cubicBezTo>
                    <a:pt x="38760" y="82800"/>
                    <a:pt x="29272" y="105814"/>
                    <a:pt x="21601" y="127012"/>
                  </a:cubicBezTo>
                  <a:cubicBezTo>
                    <a:pt x="17563" y="137913"/>
                    <a:pt x="14939" y="149420"/>
                    <a:pt x="13930" y="161129"/>
                  </a:cubicBezTo>
                  <a:cubicBezTo>
                    <a:pt x="13728" y="162542"/>
                    <a:pt x="13728" y="164157"/>
                    <a:pt x="13930" y="165570"/>
                  </a:cubicBezTo>
                  <a:cubicBezTo>
                    <a:pt x="13930" y="169204"/>
                    <a:pt x="16554" y="172838"/>
                    <a:pt x="20793" y="175866"/>
                  </a:cubicBezTo>
                  <a:cubicBezTo>
                    <a:pt x="22610" y="177279"/>
                    <a:pt x="24629" y="178693"/>
                    <a:pt x="26648" y="179904"/>
                  </a:cubicBezTo>
                  <a:cubicBezTo>
                    <a:pt x="27023" y="180185"/>
                    <a:pt x="27528" y="180336"/>
                    <a:pt x="27982" y="180336"/>
                  </a:cubicBezTo>
                  <a:cubicBezTo>
                    <a:pt x="28506" y="180336"/>
                    <a:pt x="28962" y="180135"/>
                    <a:pt x="29070" y="179702"/>
                  </a:cubicBezTo>
                  <a:cubicBezTo>
                    <a:pt x="29474" y="178894"/>
                    <a:pt x="28667" y="178087"/>
                    <a:pt x="27657" y="177481"/>
                  </a:cubicBezTo>
                  <a:cubicBezTo>
                    <a:pt x="26244" y="176472"/>
                    <a:pt x="24831" y="175463"/>
                    <a:pt x="23216" y="174453"/>
                  </a:cubicBezTo>
                  <a:cubicBezTo>
                    <a:pt x="19582" y="171829"/>
                    <a:pt x="17765" y="169204"/>
                    <a:pt x="17967" y="165974"/>
                  </a:cubicBezTo>
                  <a:cubicBezTo>
                    <a:pt x="17967" y="162139"/>
                    <a:pt x="18169" y="158505"/>
                    <a:pt x="18775" y="154871"/>
                  </a:cubicBezTo>
                  <a:cubicBezTo>
                    <a:pt x="20793" y="143162"/>
                    <a:pt x="24023" y="131857"/>
                    <a:pt x="28667" y="120955"/>
                  </a:cubicBezTo>
                  <a:cubicBezTo>
                    <a:pt x="30887" y="115505"/>
                    <a:pt x="32906" y="109650"/>
                    <a:pt x="35127" y="103997"/>
                  </a:cubicBezTo>
                  <a:cubicBezTo>
                    <a:pt x="36136" y="101575"/>
                    <a:pt x="36944" y="101373"/>
                    <a:pt x="40174" y="101373"/>
                  </a:cubicBezTo>
                  <a:cubicBezTo>
                    <a:pt x="41385" y="101373"/>
                    <a:pt x="42394" y="101373"/>
                    <a:pt x="43404" y="101575"/>
                  </a:cubicBezTo>
                  <a:cubicBezTo>
                    <a:pt x="50570" y="102382"/>
                    <a:pt x="57737" y="102786"/>
                    <a:pt x="64904" y="102786"/>
                  </a:cubicBezTo>
                  <a:cubicBezTo>
                    <a:pt x="72070" y="102786"/>
                    <a:pt x="79237" y="102382"/>
                    <a:pt x="86403" y="101575"/>
                  </a:cubicBezTo>
                  <a:cubicBezTo>
                    <a:pt x="87817" y="101171"/>
                    <a:pt x="89028" y="101171"/>
                    <a:pt x="90239" y="101171"/>
                  </a:cubicBezTo>
                  <a:cubicBezTo>
                    <a:pt x="90401" y="101151"/>
                    <a:pt x="90564" y="101141"/>
                    <a:pt x="90728" y="101141"/>
                  </a:cubicBezTo>
                  <a:cubicBezTo>
                    <a:pt x="92205" y="101141"/>
                    <a:pt x="93732" y="101959"/>
                    <a:pt x="94277" y="103594"/>
                  </a:cubicBezTo>
                  <a:lnTo>
                    <a:pt x="95892" y="107631"/>
                  </a:lnTo>
                  <a:cubicBezTo>
                    <a:pt x="98516" y="114293"/>
                    <a:pt x="101141" y="120753"/>
                    <a:pt x="103563" y="127214"/>
                  </a:cubicBezTo>
                  <a:cubicBezTo>
                    <a:pt x="108004" y="139124"/>
                    <a:pt x="110831" y="151439"/>
                    <a:pt x="111840" y="164157"/>
                  </a:cubicBezTo>
                  <a:cubicBezTo>
                    <a:pt x="111840" y="164965"/>
                    <a:pt x="111840" y="165974"/>
                    <a:pt x="111840" y="166984"/>
                  </a:cubicBezTo>
                  <a:cubicBezTo>
                    <a:pt x="111436" y="169608"/>
                    <a:pt x="110023" y="171829"/>
                    <a:pt x="107601" y="173242"/>
                  </a:cubicBezTo>
                  <a:cubicBezTo>
                    <a:pt x="105582" y="174857"/>
                    <a:pt x="103361" y="176270"/>
                    <a:pt x="101342" y="177683"/>
                  </a:cubicBezTo>
                  <a:cubicBezTo>
                    <a:pt x="100737" y="178087"/>
                    <a:pt x="100333" y="178693"/>
                    <a:pt x="100333" y="179500"/>
                  </a:cubicBezTo>
                  <a:cubicBezTo>
                    <a:pt x="100333" y="180097"/>
                    <a:pt x="100686" y="180271"/>
                    <a:pt x="101142" y="180271"/>
                  </a:cubicBezTo>
                  <a:cubicBezTo>
                    <a:pt x="101457" y="180271"/>
                    <a:pt x="101820" y="180188"/>
                    <a:pt x="102150" y="180106"/>
                  </a:cubicBezTo>
                  <a:cubicBezTo>
                    <a:pt x="102957" y="179702"/>
                    <a:pt x="103967" y="179298"/>
                    <a:pt x="104774" y="178894"/>
                  </a:cubicBezTo>
                  <a:cubicBezTo>
                    <a:pt x="105986" y="178087"/>
                    <a:pt x="107197" y="177078"/>
                    <a:pt x="108408" y="176068"/>
                  </a:cubicBezTo>
                  <a:cubicBezTo>
                    <a:pt x="113657" y="172232"/>
                    <a:pt x="116079" y="168195"/>
                    <a:pt x="115878" y="164157"/>
                  </a:cubicBezTo>
                  <a:cubicBezTo>
                    <a:pt x="115474" y="158101"/>
                    <a:pt x="114666" y="152246"/>
                    <a:pt x="113657" y="146392"/>
                  </a:cubicBezTo>
                  <a:cubicBezTo>
                    <a:pt x="111436" y="133876"/>
                    <a:pt x="105986" y="121359"/>
                    <a:pt x="100737" y="108035"/>
                  </a:cubicBezTo>
                  <a:cubicBezTo>
                    <a:pt x="94680" y="92490"/>
                    <a:pt x="88220" y="76138"/>
                    <a:pt x="81558" y="59786"/>
                  </a:cubicBezTo>
                  <a:cubicBezTo>
                    <a:pt x="80751" y="57767"/>
                    <a:pt x="80549" y="55547"/>
                    <a:pt x="80751" y="53528"/>
                  </a:cubicBezTo>
                  <a:cubicBezTo>
                    <a:pt x="82164" y="42021"/>
                    <a:pt x="82568" y="30312"/>
                    <a:pt x="82164" y="18805"/>
                  </a:cubicBezTo>
                  <a:cubicBezTo>
                    <a:pt x="82164" y="17997"/>
                    <a:pt x="82164" y="17190"/>
                    <a:pt x="82366" y="16382"/>
                  </a:cubicBezTo>
                  <a:cubicBezTo>
                    <a:pt x="82568" y="15978"/>
                    <a:pt x="82972" y="15777"/>
                    <a:pt x="83173" y="15777"/>
                  </a:cubicBezTo>
                  <a:cubicBezTo>
                    <a:pt x="83336" y="15711"/>
                    <a:pt x="83484" y="15683"/>
                    <a:pt x="83616" y="15683"/>
                  </a:cubicBezTo>
                  <a:cubicBezTo>
                    <a:pt x="84303" y="15683"/>
                    <a:pt x="84587" y="16447"/>
                    <a:pt x="84587" y="16786"/>
                  </a:cubicBezTo>
                  <a:cubicBezTo>
                    <a:pt x="84788" y="19612"/>
                    <a:pt x="84788" y="22640"/>
                    <a:pt x="84587" y="25467"/>
                  </a:cubicBezTo>
                  <a:cubicBezTo>
                    <a:pt x="83577" y="34551"/>
                    <a:pt x="84990" y="44040"/>
                    <a:pt x="84990" y="53326"/>
                  </a:cubicBezTo>
                  <a:cubicBezTo>
                    <a:pt x="84990" y="54335"/>
                    <a:pt x="85192" y="55345"/>
                    <a:pt x="85596" y="56354"/>
                  </a:cubicBezTo>
                  <a:cubicBezTo>
                    <a:pt x="91047" y="70889"/>
                    <a:pt x="96699" y="85223"/>
                    <a:pt x="101746" y="98951"/>
                  </a:cubicBezTo>
                  <a:cubicBezTo>
                    <a:pt x="109619" y="119946"/>
                    <a:pt x="117291" y="139528"/>
                    <a:pt x="122338" y="156284"/>
                  </a:cubicBezTo>
                  <a:cubicBezTo>
                    <a:pt x="123953" y="161129"/>
                    <a:pt x="124962" y="166176"/>
                    <a:pt x="125568" y="171425"/>
                  </a:cubicBezTo>
                  <a:cubicBezTo>
                    <a:pt x="125770" y="174251"/>
                    <a:pt x="123751" y="177279"/>
                    <a:pt x="119511" y="180913"/>
                  </a:cubicBezTo>
                  <a:cubicBezTo>
                    <a:pt x="117493" y="182528"/>
                    <a:pt x="115272" y="183941"/>
                    <a:pt x="112849" y="185153"/>
                  </a:cubicBezTo>
                  <a:cubicBezTo>
                    <a:pt x="105986" y="188988"/>
                    <a:pt x="98516" y="191815"/>
                    <a:pt x="90845" y="193430"/>
                  </a:cubicBezTo>
                  <a:cubicBezTo>
                    <a:pt x="82164" y="195045"/>
                    <a:pt x="73281" y="196054"/>
                    <a:pt x="64399" y="196458"/>
                  </a:cubicBezTo>
                  <a:cubicBezTo>
                    <a:pt x="55920" y="196054"/>
                    <a:pt x="47239" y="195045"/>
                    <a:pt x="38962" y="193632"/>
                  </a:cubicBezTo>
                  <a:cubicBezTo>
                    <a:pt x="31089" y="191815"/>
                    <a:pt x="23822" y="189190"/>
                    <a:pt x="16756" y="185355"/>
                  </a:cubicBezTo>
                  <a:cubicBezTo>
                    <a:pt x="15545" y="184547"/>
                    <a:pt x="14131" y="183740"/>
                    <a:pt x="12920" y="182932"/>
                  </a:cubicBezTo>
                  <a:cubicBezTo>
                    <a:pt x="6460" y="178491"/>
                    <a:pt x="3432" y="174251"/>
                    <a:pt x="4038" y="170416"/>
                  </a:cubicBezTo>
                  <a:cubicBezTo>
                    <a:pt x="4643" y="165570"/>
                    <a:pt x="5854" y="160927"/>
                    <a:pt x="7066" y="156284"/>
                  </a:cubicBezTo>
                  <a:cubicBezTo>
                    <a:pt x="12718" y="137711"/>
                    <a:pt x="21601" y="115505"/>
                    <a:pt x="30483" y="91885"/>
                  </a:cubicBezTo>
                  <a:cubicBezTo>
                    <a:pt x="33714" y="83002"/>
                    <a:pt x="36742" y="73716"/>
                    <a:pt x="40779" y="64429"/>
                  </a:cubicBezTo>
                  <a:cubicBezTo>
                    <a:pt x="43605" y="57767"/>
                    <a:pt x="45019" y="50500"/>
                    <a:pt x="44817" y="43232"/>
                  </a:cubicBezTo>
                  <a:cubicBezTo>
                    <a:pt x="44615" y="34753"/>
                    <a:pt x="45422" y="25669"/>
                    <a:pt x="44817" y="16988"/>
                  </a:cubicBezTo>
                  <a:cubicBezTo>
                    <a:pt x="44615" y="16180"/>
                    <a:pt x="45019" y="15171"/>
                    <a:pt x="46028" y="14969"/>
                  </a:cubicBezTo>
                  <a:cubicBezTo>
                    <a:pt x="46117" y="14951"/>
                    <a:pt x="46199" y="14943"/>
                    <a:pt x="46276" y="14943"/>
                  </a:cubicBezTo>
                  <a:close/>
                  <a:moveTo>
                    <a:pt x="64382" y="1"/>
                  </a:moveTo>
                  <a:cubicBezTo>
                    <a:pt x="56081" y="1"/>
                    <a:pt x="47906" y="1012"/>
                    <a:pt x="44009" y="3058"/>
                  </a:cubicBezTo>
                  <a:cubicBezTo>
                    <a:pt x="43000" y="3462"/>
                    <a:pt x="41789" y="4068"/>
                    <a:pt x="40981" y="4673"/>
                  </a:cubicBezTo>
                  <a:cubicBezTo>
                    <a:pt x="36944" y="7096"/>
                    <a:pt x="34925" y="13152"/>
                    <a:pt x="38155" y="14767"/>
                  </a:cubicBezTo>
                  <a:cubicBezTo>
                    <a:pt x="40174" y="15575"/>
                    <a:pt x="41385" y="17593"/>
                    <a:pt x="41183" y="19814"/>
                  </a:cubicBezTo>
                  <a:cubicBezTo>
                    <a:pt x="41183" y="24255"/>
                    <a:pt x="41183" y="28697"/>
                    <a:pt x="41183" y="33340"/>
                  </a:cubicBezTo>
                  <a:cubicBezTo>
                    <a:pt x="41183" y="38993"/>
                    <a:pt x="40577" y="44241"/>
                    <a:pt x="40779" y="50298"/>
                  </a:cubicBezTo>
                  <a:cubicBezTo>
                    <a:pt x="40981" y="56152"/>
                    <a:pt x="36742" y="61401"/>
                    <a:pt x="35329" y="66852"/>
                  </a:cubicBezTo>
                  <a:cubicBezTo>
                    <a:pt x="35329" y="67054"/>
                    <a:pt x="35127" y="67256"/>
                    <a:pt x="35127" y="67457"/>
                  </a:cubicBezTo>
                  <a:cubicBezTo>
                    <a:pt x="28465" y="84819"/>
                    <a:pt x="22005" y="101777"/>
                    <a:pt x="16150" y="117321"/>
                  </a:cubicBezTo>
                  <a:cubicBezTo>
                    <a:pt x="10094" y="131857"/>
                    <a:pt x="5047" y="146796"/>
                    <a:pt x="1009" y="161735"/>
                  </a:cubicBezTo>
                  <a:cubicBezTo>
                    <a:pt x="202" y="164359"/>
                    <a:pt x="0" y="166984"/>
                    <a:pt x="0" y="169608"/>
                  </a:cubicBezTo>
                  <a:cubicBezTo>
                    <a:pt x="202" y="173646"/>
                    <a:pt x="4038" y="178894"/>
                    <a:pt x="9690" y="183538"/>
                  </a:cubicBezTo>
                  <a:cubicBezTo>
                    <a:pt x="11911" y="185355"/>
                    <a:pt x="14333" y="186970"/>
                    <a:pt x="16958" y="188383"/>
                  </a:cubicBezTo>
                  <a:cubicBezTo>
                    <a:pt x="23822" y="192218"/>
                    <a:pt x="31089" y="195045"/>
                    <a:pt x="38559" y="197064"/>
                  </a:cubicBezTo>
                  <a:cubicBezTo>
                    <a:pt x="47239" y="199284"/>
                    <a:pt x="56122" y="200294"/>
                    <a:pt x="65206" y="200294"/>
                  </a:cubicBezTo>
                  <a:lnTo>
                    <a:pt x="65206" y="200495"/>
                  </a:lnTo>
                  <a:cubicBezTo>
                    <a:pt x="73483" y="200495"/>
                    <a:pt x="81760" y="199486"/>
                    <a:pt x="89835" y="197467"/>
                  </a:cubicBezTo>
                  <a:cubicBezTo>
                    <a:pt x="97910" y="195449"/>
                    <a:pt x="105582" y="192420"/>
                    <a:pt x="112849" y="188383"/>
                  </a:cubicBezTo>
                  <a:cubicBezTo>
                    <a:pt x="115272" y="186970"/>
                    <a:pt x="117694" y="185355"/>
                    <a:pt x="119915" y="183538"/>
                  </a:cubicBezTo>
                  <a:cubicBezTo>
                    <a:pt x="125770" y="178894"/>
                    <a:pt x="129807" y="173242"/>
                    <a:pt x="129605" y="169406"/>
                  </a:cubicBezTo>
                  <a:cubicBezTo>
                    <a:pt x="129201" y="165167"/>
                    <a:pt x="128394" y="161129"/>
                    <a:pt x="127385" y="157092"/>
                  </a:cubicBezTo>
                  <a:cubicBezTo>
                    <a:pt x="123347" y="141749"/>
                    <a:pt x="115676" y="123782"/>
                    <a:pt x="108408" y="103997"/>
                  </a:cubicBezTo>
                  <a:cubicBezTo>
                    <a:pt x="102756" y="88857"/>
                    <a:pt x="96295" y="72908"/>
                    <a:pt x="90239" y="56556"/>
                  </a:cubicBezTo>
                  <a:cubicBezTo>
                    <a:pt x="89634" y="55143"/>
                    <a:pt x="89230" y="53730"/>
                    <a:pt x="89230" y="52317"/>
                  </a:cubicBezTo>
                  <a:cubicBezTo>
                    <a:pt x="88826" y="41213"/>
                    <a:pt x="88018" y="29908"/>
                    <a:pt x="88624" y="19208"/>
                  </a:cubicBezTo>
                  <a:cubicBezTo>
                    <a:pt x="88624" y="17392"/>
                    <a:pt x="88624" y="15777"/>
                    <a:pt x="91047" y="15171"/>
                  </a:cubicBezTo>
                  <a:cubicBezTo>
                    <a:pt x="93469" y="14565"/>
                    <a:pt x="93469" y="12748"/>
                    <a:pt x="92864" y="10326"/>
                  </a:cubicBezTo>
                  <a:cubicBezTo>
                    <a:pt x="92258" y="6894"/>
                    <a:pt x="89634" y="4269"/>
                    <a:pt x="86403" y="3462"/>
                  </a:cubicBezTo>
                  <a:cubicBezTo>
                    <a:pt x="82330" y="1164"/>
                    <a:pt x="73283" y="1"/>
                    <a:pt x="6438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9"/>
            <p:cNvSpPr/>
            <p:nvPr/>
          </p:nvSpPr>
          <p:spPr>
            <a:xfrm>
              <a:off x="3088275" y="4755150"/>
              <a:ext cx="1357650" cy="154675"/>
            </a:xfrm>
            <a:custGeom>
              <a:avLst/>
              <a:gdLst/>
              <a:ahLst/>
              <a:cxnLst/>
              <a:rect l="l" t="t" r="r" b="b"/>
              <a:pathLst>
                <a:path w="54306" h="6187" extrusionOk="0">
                  <a:moveTo>
                    <a:pt x="52892" y="0"/>
                  </a:moveTo>
                  <a:cubicBezTo>
                    <a:pt x="52084" y="0"/>
                    <a:pt x="51479" y="0"/>
                    <a:pt x="50873" y="202"/>
                  </a:cubicBezTo>
                  <a:cubicBezTo>
                    <a:pt x="43000" y="1615"/>
                    <a:pt x="35127" y="2221"/>
                    <a:pt x="27253" y="2221"/>
                  </a:cubicBezTo>
                  <a:cubicBezTo>
                    <a:pt x="19178" y="2221"/>
                    <a:pt x="11103" y="1615"/>
                    <a:pt x="3028" y="202"/>
                  </a:cubicBezTo>
                  <a:cubicBezTo>
                    <a:pt x="2725" y="101"/>
                    <a:pt x="2423" y="51"/>
                    <a:pt x="2120" y="51"/>
                  </a:cubicBezTo>
                  <a:cubicBezTo>
                    <a:pt x="1817" y="51"/>
                    <a:pt x="1514" y="101"/>
                    <a:pt x="1211" y="202"/>
                  </a:cubicBezTo>
                  <a:cubicBezTo>
                    <a:pt x="606" y="404"/>
                    <a:pt x="0" y="808"/>
                    <a:pt x="0" y="1212"/>
                  </a:cubicBezTo>
                  <a:cubicBezTo>
                    <a:pt x="202" y="1817"/>
                    <a:pt x="606" y="2423"/>
                    <a:pt x="1009" y="2827"/>
                  </a:cubicBezTo>
                  <a:cubicBezTo>
                    <a:pt x="1817" y="3230"/>
                    <a:pt x="2826" y="3634"/>
                    <a:pt x="3634" y="3836"/>
                  </a:cubicBezTo>
                  <a:cubicBezTo>
                    <a:pt x="8479" y="5653"/>
                    <a:pt x="13324" y="4845"/>
                    <a:pt x="18169" y="5653"/>
                  </a:cubicBezTo>
                  <a:cubicBezTo>
                    <a:pt x="20674" y="6043"/>
                    <a:pt x="23149" y="6187"/>
                    <a:pt x="25606" y="6187"/>
                  </a:cubicBezTo>
                  <a:cubicBezTo>
                    <a:pt x="32057" y="6187"/>
                    <a:pt x="38384" y="5194"/>
                    <a:pt x="44817" y="5047"/>
                  </a:cubicBezTo>
                  <a:cubicBezTo>
                    <a:pt x="47643" y="4845"/>
                    <a:pt x="50267" y="4038"/>
                    <a:pt x="52892" y="3029"/>
                  </a:cubicBezTo>
                  <a:cubicBezTo>
                    <a:pt x="53498" y="2827"/>
                    <a:pt x="54103" y="2221"/>
                    <a:pt x="54103" y="1615"/>
                  </a:cubicBezTo>
                  <a:cubicBezTo>
                    <a:pt x="54305" y="606"/>
                    <a:pt x="53498" y="202"/>
                    <a:pt x="5289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9"/>
            <p:cNvSpPr/>
            <p:nvPr/>
          </p:nvSpPr>
          <p:spPr>
            <a:xfrm>
              <a:off x="3678750" y="460175"/>
              <a:ext cx="171625" cy="100975"/>
            </a:xfrm>
            <a:custGeom>
              <a:avLst/>
              <a:gdLst/>
              <a:ahLst/>
              <a:cxnLst/>
              <a:rect l="l" t="t" r="r" b="b"/>
              <a:pathLst>
                <a:path w="6865" h="4039" extrusionOk="0">
                  <a:moveTo>
                    <a:pt x="3836" y="1"/>
                  </a:moveTo>
                  <a:cubicBezTo>
                    <a:pt x="3231" y="1"/>
                    <a:pt x="2423" y="203"/>
                    <a:pt x="1818" y="203"/>
                  </a:cubicBezTo>
                  <a:cubicBezTo>
                    <a:pt x="808" y="404"/>
                    <a:pt x="1" y="1212"/>
                    <a:pt x="1" y="2221"/>
                  </a:cubicBezTo>
                  <a:cubicBezTo>
                    <a:pt x="203" y="3029"/>
                    <a:pt x="808" y="3634"/>
                    <a:pt x="1818" y="3836"/>
                  </a:cubicBezTo>
                  <a:cubicBezTo>
                    <a:pt x="2289" y="3971"/>
                    <a:pt x="2782" y="4038"/>
                    <a:pt x="3276" y="4038"/>
                  </a:cubicBezTo>
                  <a:cubicBezTo>
                    <a:pt x="4263" y="4038"/>
                    <a:pt x="5250" y="3769"/>
                    <a:pt x="6057" y="3231"/>
                  </a:cubicBezTo>
                  <a:cubicBezTo>
                    <a:pt x="6461" y="3029"/>
                    <a:pt x="6663" y="2625"/>
                    <a:pt x="6865" y="2221"/>
                  </a:cubicBezTo>
                  <a:cubicBezTo>
                    <a:pt x="6865" y="1616"/>
                    <a:pt x="6663" y="1010"/>
                    <a:pt x="6057" y="606"/>
                  </a:cubicBezTo>
                  <a:cubicBezTo>
                    <a:pt x="5250" y="404"/>
                    <a:pt x="4644" y="203"/>
                    <a:pt x="3836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10" name="Google Shape;1110;p39"/>
          <p:cNvGrpSpPr/>
          <p:nvPr/>
        </p:nvGrpSpPr>
        <p:grpSpPr>
          <a:xfrm>
            <a:off x="9426529" y="142756"/>
            <a:ext cx="2484355" cy="6358507"/>
            <a:chOff x="7069897" y="107067"/>
            <a:chExt cx="1863266" cy="4768880"/>
          </a:xfrm>
        </p:grpSpPr>
        <p:sp>
          <p:nvSpPr>
            <p:cNvPr id="1111" name="Google Shape;1111;p39"/>
            <p:cNvSpPr/>
            <p:nvPr/>
          </p:nvSpPr>
          <p:spPr>
            <a:xfrm>
              <a:off x="8099568" y="4163659"/>
              <a:ext cx="662427" cy="712288"/>
            </a:xfrm>
            <a:custGeom>
              <a:avLst/>
              <a:gdLst/>
              <a:ahLst/>
              <a:cxnLst/>
              <a:rect l="l" t="t" r="r" b="b"/>
              <a:pathLst>
                <a:path w="35977" h="38685" extrusionOk="0">
                  <a:moveTo>
                    <a:pt x="12148" y="0"/>
                  </a:moveTo>
                  <a:cubicBezTo>
                    <a:pt x="9578" y="0"/>
                    <a:pt x="7008" y="935"/>
                    <a:pt x="5373" y="3037"/>
                  </a:cubicBezTo>
                  <a:cubicBezTo>
                    <a:pt x="3037" y="5140"/>
                    <a:pt x="701" y="7476"/>
                    <a:pt x="1168" y="10980"/>
                  </a:cubicBezTo>
                  <a:cubicBezTo>
                    <a:pt x="1168" y="11681"/>
                    <a:pt x="935" y="12148"/>
                    <a:pt x="701" y="12849"/>
                  </a:cubicBezTo>
                  <a:cubicBezTo>
                    <a:pt x="234" y="14017"/>
                    <a:pt x="0" y="15185"/>
                    <a:pt x="234" y="16587"/>
                  </a:cubicBezTo>
                  <a:cubicBezTo>
                    <a:pt x="1168" y="21025"/>
                    <a:pt x="2803" y="24997"/>
                    <a:pt x="5373" y="28735"/>
                  </a:cubicBezTo>
                  <a:cubicBezTo>
                    <a:pt x="5607" y="29202"/>
                    <a:pt x="6074" y="29435"/>
                    <a:pt x="6308" y="29903"/>
                  </a:cubicBezTo>
                  <a:cubicBezTo>
                    <a:pt x="8410" y="31304"/>
                    <a:pt x="10279" y="32940"/>
                    <a:pt x="11914" y="34575"/>
                  </a:cubicBezTo>
                  <a:cubicBezTo>
                    <a:pt x="13082" y="35743"/>
                    <a:pt x="14718" y="36677"/>
                    <a:pt x="16119" y="37612"/>
                  </a:cubicBezTo>
                  <a:cubicBezTo>
                    <a:pt x="17652" y="38327"/>
                    <a:pt x="19275" y="38685"/>
                    <a:pt x="20889" y="38685"/>
                  </a:cubicBezTo>
                  <a:cubicBezTo>
                    <a:pt x="22964" y="38685"/>
                    <a:pt x="25026" y="38094"/>
                    <a:pt x="26865" y="36911"/>
                  </a:cubicBezTo>
                  <a:cubicBezTo>
                    <a:pt x="30370" y="34341"/>
                    <a:pt x="33173" y="30837"/>
                    <a:pt x="34341" y="26632"/>
                  </a:cubicBezTo>
                  <a:cubicBezTo>
                    <a:pt x="35976" y="22894"/>
                    <a:pt x="35976" y="18689"/>
                    <a:pt x="34808" y="14718"/>
                  </a:cubicBezTo>
                  <a:cubicBezTo>
                    <a:pt x="32706" y="9578"/>
                    <a:pt x="30603" y="4673"/>
                    <a:pt x="24763" y="2570"/>
                  </a:cubicBezTo>
                  <a:cubicBezTo>
                    <a:pt x="24296" y="2336"/>
                    <a:pt x="23828" y="1869"/>
                    <a:pt x="23595" y="1636"/>
                  </a:cubicBezTo>
                  <a:cubicBezTo>
                    <a:pt x="22621" y="662"/>
                    <a:pt x="21161" y="175"/>
                    <a:pt x="19891" y="175"/>
                  </a:cubicBezTo>
                  <a:cubicBezTo>
                    <a:pt x="19636" y="175"/>
                    <a:pt x="19390" y="195"/>
                    <a:pt x="19156" y="234"/>
                  </a:cubicBezTo>
                  <a:lnTo>
                    <a:pt x="15652" y="234"/>
                  </a:lnTo>
                  <a:lnTo>
                    <a:pt x="15652" y="0"/>
                  </a:lnTo>
                  <a:cubicBezTo>
                    <a:pt x="15068" y="117"/>
                    <a:pt x="14484" y="175"/>
                    <a:pt x="13900" y="175"/>
                  </a:cubicBezTo>
                  <a:cubicBezTo>
                    <a:pt x="13316" y="175"/>
                    <a:pt x="12732" y="117"/>
                    <a:pt x="12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9"/>
            <p:cNvSpPr/>
            <p:nvPr/>
          </p:nvSpPr>
          <p:spPr>
            <a:xfrm>
              <a:off x="7069897" y="107067"/>
              <a:ext cx="606508" cy="727404"/>
            </a:xfrm>
            <a:custGeom>
              <a:avLst/>
              <a:gdLst/>
              <a:ahLst/>
              <a:cxnLst/>
              <a:rect l="l" t="t" r="r" b="b"/>
              <a:pathLst>
                <a:path w="32940" h="39506" extrusionOk="0">
                  <a:moveTo>
                    <a:pt x="11608" y="1"/>
                  </a:moveTo>
                  <a:cubicBezTo>
                    <a:pt x="9913" y="1"/>
                    <a:pt x="8212" y="476"/>
                    <a:pt x="6775" y="1482"/>
                  </a:cubicBezTo>
                  <a:cubicBezTo>
                    <a:pt x="2337" y="4518"/>
                    <a:pt x="1" y="10125"/>
                    <a:pt x="1402" y="15498"/>
                  </a:cubicBezTo>
                  <a:cubicBezTo>
                    <a:pt x="1402" y="17134"/>
                    <a:pt x="1869" y="18769"/>
                    <a:pt x="2337" y="20638"/>
                  </a:cubicBezTo>
                  <a:cubicBezTo>
                    <a:pt x="3038" y="23207"/>
                    <a:pt x="4439" y="25777"/>
                    <a:pt x="6074" y="27880"/>
                  </a:cubicBezTo>
                  <a:cubicBezTo>
                    <a:pt x="9345" y="31384"/>
                    <a:pt x="12849" y="34654"/>
                    <a:pt x="16821" y="37458"/>
                  </a:cubicBezTo>
                  <a:cubicBezTo>
                    <a:pt x="18623" y="38769"/>
                    <a:pt x="20771" y="39505"/>
                    <a:pt x="22941" y="39505"/>
                  </a:cubicBezTo>
                  <a:cubicBezTo>
                    <a:pt x="23864" y="39505"/>
                    <a:pt x="24791" y="39372"/>
                    <a:pt x="25698" y="39093"/>
                  </a:cubicBezTo>
                  <a:cubicBezTo>
                    <a:pt x="26632" y="38859"/>
                    <a:pt x="27800" y="38392"/>
                    <a:pt x="28501" y="37691"/>
                  </a:cubicBezTo>
                  <a:cubicBezTo>
                    <a:pt x="31538" y="34654"/>
                    <a:pt x="32940" y="30449"/>
                    <a:pt x="32239" y="26244"/>
                  </a:cubicBezTo>
                  <a:cubicBezTo>
                    <a:pt x="32473" y="23675"/>
                    <a:pt x="32005" y="21105"/>
                    <a:pt x="31071" y="18535"/>
                  </a:cubicBezTo>
                  <a:cubicBezTo>
                    <a:pt x="29436" y="8957"/>
                    <a:pt x="23128" y="3818"/>
                    <a:pt x="14718" y="547"/>
                  </a:cubicBezTo>
                  <a:cubicBezTo>
                    <a:pt x="13728" y="187"/>
                    <a:pt x="12669" y="1"/>
                    <a:pt x="116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9"/>
            <p:cNvSpPr/>
            <p:nvPr/>
          </p:nvSpPr>
          <p:spPr>
            <a:xfrm>
              <a:off x="7847353" y="115308"/>
              <a:ext cx="576403" cy="710925"/>
            </a:xfrm>
            <a:custGeom>
              <a:avLst/>
              <a:gdLst/>
              <a:ahLst/>
              <a:cxnLst/>
              <a:rect l="l" t="t" r="r" b="b"/>
              <a:pathLst>
                <a:path w="31305" h="38611" extrusionOk="0">
                  <a:moveTo>
                    <a:pt x="10882" y="1"/>
                  </a:moveTo>
                  <a:cubicBezTo>
                    <a:pt x="8460" y="1"/>
                    <a:pt x="5995" y="1084"/>
                    <a:pt x="4206" y="2674"/>
                  </a:cubicBezTo>
                  <a:cubicBezTo>
                    <a:pt x="1402" y="5711"/>
                    <a:pt x="1" y="9448"/>
                    <a:pt x="468" y="13420"/>
                  </a:cubicBezTo>
                  <a:cubicBezTo>
                    <a:pt x="468" y="15756"/>
                    <a:pt x="1870" y="17625"/>
                    <a:pt x="2103" y="19961"/>
                  </a:cubicBezTo>
                  <a:cubicBezTo>
                    <a:pt x="2337" y="22531"/>
                    <a:pt x="3271" y="24633"/>
                    <a:pt x="4907" y="26502"/>
                  </a:cubicBezTo>
                  <a:cubicBezTo>
                    <a:pt x="8177" y="30707"/>
                    <a:pt x="12382" y="34211"/>
                    <a:pt x="16821" y="37248"/>
                  </a:cubicBezTo>
                  <a:cubicBezTo>
                    <a:pt x="18371" y="38192"/>
                    <a:pt x="19883" y="38611"/>
                    <a:pt x="21305" y="38611"/>
                  </a:cubicBezTo>
                  <a:cubicBezTo>
                    <a:pt x="24811" y="38611"/>
                    <a:pt x="27774" y="36066"/>
                    <a:pt x="29436" y="32576"/>
                  </a:cubicBezTo>
                  <a:cubicBezTo>
                    <a:pt x="30837" y="30240"/>
                    <a:pt x="31305" y="27437"/>
                    <a:pt x="31305" y="24633"/>
                  </a:cubicBezTo>
                  <a:cubicBezTo>
                    <a:pt x="30370" y="19961"/>
                    <a:pt x="30370" y="14822"/>
                    <a:pt x="27100" y="10850"/>
                  </a:cubicBezTo>
                  <a:cubicBezTo>
                    <a:pt x="24296" y="7346"/>
                    <a:pt x="21026" y="4309"/>
                    <a:pt x="17288" y="1739"/>
                  </a:cubicBezTo>
                  <a:cubicBezTo>
                    <a:pt x="15886" y="805"/>
                    <a:pt x="14017" y="104"/>
                    <a:pt x="12149" y="104"/>
                  </a:cubicBezTo>
                  <a:cubicBezTo>
                    <a:pt x="11730" y="34"/>
                    <a:pt x="11307" y="1"/>
                    <a:pt x="10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9"/>
            <p:cNvSpPr/>
            <p:nvPr/>
          </p:nvSpPr>
          <p:spPr>
            <a:xfrm>
              <a:off x="8532359" y="821840"/>
              <a:ext cx="400803" cy="471563"/>
            </a:xfrm>
            <a:custGeom>
              <a:avLst/>
              <a:gdLst/>
              <a:ahLst/>
              <a:cxnLst/>
              <a:rect l="l" t="t" r="r" b="b"/>
              <a:pathLst>
                <a:path w="21768" h="25611" extrusionOk="0">
                  <a:moveTo>
                    <a:pt x="10537" y="1"/>
                  </a:moveTo>
                  <a:cubicBezTo>
                    <a:pt x="9802" y="1"/>
                    <a:pt x="9019" y="138"/>
                    <a:pt x="8177" y="454"/>
                  </a:cubicBezTo>
                  <a:cubicBezTo>
                    <a:pt x="7476" y="922"/>
                    <a:pt x="6541" y="688"/>
                    <a:pt x="5840" y="922"/>
                  </a:cubicBezTo>
                  <a:cubicBezTo>
                    <a:pt x="4906" y="922"/>
                    <a:pt x="4205" y="1155"/>
                    <a:pt x="3504" y="1856"/>
                  </a:cubicBezTo>
                  <a:cubicBezTo>
                    <a:pt x="1402" y="3725"/>
                    <a:pt x="234" y="6528"/>
                    <a:pt x="234" y="9565"/>
                  </a:cubicBezTo>
                  <a:cubicBezTo>
                    <a:pt x="0" y="12602"/>
                    <a:pt x="1402" y="15406"/>
                    <a:pt x="3972" y="17274"/>
                  </a:cubicBezTo>
                  <a:cubicBezTo>
                    <a:pt x="5373" y="18442"/>
                    <a:pt x="6775" y="19611"/>
                    <a:pt x="8177" y="21012"/>
                  </a:cubicBezTo>
                  <a:cubicBezTo>
                    <a:pt x="9578" y="22881"/>
                    <a:pt x="11447" y="24049"/>
                    <a:pt x="13550" y="24984"/>
                  </a:cubicBezTo>
                  <a:cubicBezTo>
                    <a:pt x="14364" y="25415"/>
                    <a:pt x="15198" y="25610"/>
                    <a:pt x="16001" y="25610"/>
                  </a:cubicBezTo>
                  <a:cubicBezTo>
                    <a:pt x="19115" y="25610"/>
                    <a:pt x="21768" y="22672"/>
                    <a:pt x="21025" y="19143"/>
                  </a:cubicBezTo>
                  <a:cubicBezTo>
                    <a:pt x="20792" y="16106"/>
                    <a:pt x="20324" y="13069"/>
                    <a:pt x="20091" y="10032"/>
                  </a:cubicBezTo>
                  <a:cubicBezTo>
                    <a:pt x="19857" y="7463"/>
                    <a:pt x="18923" y="4893"/>
                    <a:pt x="16820" y="3258"/>
                  </a:cubicBezTo>
                  <a:cubicBezTo>
                    <a:pt x="15011" y="1629"/>
                    <a:pt x="13061" y="1"/>
                    <a:pt x="105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076465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415612" y="992765"/>
            <a:ext cx="11360801" cy="2736804"/>
          </a:xfrm>
          <a:prstGeom prst="rect">
            <a:avLst/>
          </a:prstGeom>
        </p:spPr>
        <p:txBody>
          <a:bodyPr anchor="b"/>
          <a:lstStyle>
            <a:lvl1pPr algn="ctr">
              <a:defRPr sz="6933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415598" y="3778833"/>
            <a:ext cx="11360804" cy="1056803"/>
          </a:xfrm>
          <a:prstGeom prst="rect">
            <a:avLst/>
          </a:prstGeom>
        </p:spPr>
        <p:txBody>
          <a:bodyPr/>
          <a:lstStyle>
            <a:lvl1pPr marL="304792" indent="-152396" algn="ctr">
              <a:lnSpc>
                <a:spcPct val="100000"/>
              </a:lnSpc>
              <a:buClrTx/>
              <a:buSzTx/>
              <a:buFontTx/>
              <a:buNone/>
              <a:defRPr sz="3733"/>
            </a:lvl1pPr>
            <a:lvl2pPr marL="304792" indent="152396" algn="ctr">
              <a:lnSpc>
                <a:spcPct val="100000"/>
              </a:lnSpc>
              <a:buClrTx/>
              <a:buSzTx/>
              <a:buFontTx/>
              <a:buNone/>
              <a:defRPr sz="3733"/>
            </a:lvl2pPr>
            <a:lvl3pPr marL="304792" indent="152396" algn="ctr">
              <a:lnSpc>
                <a:spcPct val="100000"/>
              </a:lnSpc>
              <a:buClrTx/>
              <a:buSzTx/>
              <a:buFontTx/>
              <a:buNone/>
              <a:defRPr sz="3733"/>
            </a:lvl3pPr>
            <a:lvl4pPr marL="304792" indent="152396" algn="ctr">
              <a:lnSpc>
                <a:spcPct val="100000"/>
              </a:lnSpc>
              <a:buClrTx/>
              <a:buSzTx/>
              <a:buFontTx/>
              <a:buNone/>
              <a:defRPr sz="3733"/>
            </a:lvl4pPr>
            <a:lvl5pPr marL="304792" indent="152396" algn="ctr">
              <a:lnSpc>
                <a:spcPct val="100000"/>
              </a:lnSpc>
              <a:buClrTx/>
              <a:buSzTx/>
              <a:buFontTx/>
              <a:buNone/>
              <a:defRPr sz="3733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000122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36C1C4A-B732-4C34-A505-92A9FAB28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5364B89-A722-4308-AF26-57232B6A9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43DE342C-8C0D-43D1-BD36-06C13735A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F0104EF-62DC-4DF3-ABD3-E8887546E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E4C20-0DAA-4A4D-BD56-DBBCBB9D53AB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BF5EAE2-4461-443E-8F2C-7A5ACFA21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B187A52-6285-421E-88E3-3AAE09F97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469F0-8F65-4CE2-AEEE-F5B4CDCBE20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1248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7E0B0CB-FEDE-4635-95BF-A5518EDB1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85B0ABD-EA9C-4718-BB19-EB9D374A5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A76177D6-56DC-44AB-B627-6DD12DF1BB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6B31B8D1-B725-4CB6-A229-2D6752BB5E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924B9F3-0698-4494-BC0C-7C1FDD0CDF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0BB93CD-A149-45F5-93F2-4FD1D3CFC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E4C20-0DAA-4A4D-BD56-DBBCBB9D53AB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7D316F7-FE14-43BC-96FD-3D0925C09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8BD30DEF-54E4-419F-BE54-A20F861A4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469F0-8F65-4CE2-AEEE-F5B4CDCBE20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293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9674CD8-184E-41DA-9E04-3D17C60B5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5BFCA22-5089-499A-B11C-A577C335B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E4C20-0DAA-4A4D-BD56-DBBCBB9D53AB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78A4481-4102-4DB8-AD86-4BBD1BE50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DF49E81-8B70-4738-9E28-8A99423A4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469F0-8F65-4CE2-AEEE-F5B4CDCBE20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6631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60E5F60-CDAC-443F-B01B-DD013DE7B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E4C20-0DAA-4A4D-BD56-DBBCBB9D53AB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5D6294F-AEC8-4DA8-989D-7CF39DBEC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023C9C6-8FB7-4A65-B1D6-F7E8ACFE1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469F0-8F65-4CE2-AEEE-F5B4CDCBE20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2500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F57426F-B42D-46B1-AD1E-81A403C0E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F35922B-76F7-48F6-B125-0C0598131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A52E445-5F17-47B5-8DA0-4784ED5CF0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6E345F1-E416-4296-88E5-B796149CF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E4C20-0DAA-4A4D-BD56-DBBCBB9D53AB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29E145E-91CB-45A2-92EC-D45D2C651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CD40165-84BC-4799-B454-D467F7EC4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469F0-8F65-4CE2-AEEE-F5B4CDCBE20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826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6C05A1-8129-40A0-B135-A09FBFD79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7B00C8E7-9491-4AEE-8109-5F3EEBA4AD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4E04690-E916-4FE7-B9C8-ACBC5E301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93F0F61-BE14-4BFB-ACE7-EA14F88A9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E4C20-0DAA-4A4D-BD56-DBBCBB9D53AB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AC306A4-5629-442C-95D3-626B1BD3A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CAE7166-50E5-4C23-B6EE-48A6613B8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469F0-8F65-4CE2-AEEE-F5B4CDCBE20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21434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 l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C192661E-CEE7-4A17-A434-A231FCF34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303DF72-7C07-4937-BEAF-EDF0560A0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349014F-4177-4B96-ADAD-B7BDE6935E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E4C20-0DAA-4A4D-BD56-DBBCBB9D53AB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0EFC141-6095-4C85-9538-074343AD90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7DFD102-01EF-472E-8026-0FF9947D1B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469F0-8F65-4CE2-AEEE-F5B4CDCBE20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637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99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 Medium"/>
              <a:buChar char="●"/>
              <a:defRPr sz="1800"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○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■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●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○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■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●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○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■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81765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99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redoka One"/>
              <a:buNone/>
              <a:defRPr sz="28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arlow Medium"/>
              <a:buChar char="●"/>
              <a:defRPr sz="1800"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○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■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●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○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■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●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○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Barlow Medium"/>
              <a:buChar char="■"/>
              <a:defRPr>
                <a:solidFill>
                  <a:schemeClr val="accent6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27913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7" Type="http://schemas.openxmlformats.org/officeDocument/2006/relationships/image" Target="../media/image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8.xml"/><Relationship Id="rId9" Type="http://schemas.openxmlformats.org/officeDocument/2006/relationships/image" Target="../media/image5.jf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fif"/><Relationship Id="rId7" Type="http://schemas.openxmlformats.org/officeDocument/2006/relationships/image" Target="../media/image22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slide" Target="slide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4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5" Type="http://schemas.openxmlformats.org/officeDocument/2006/relationships/image" Target="../media/image6.png"/><Relationship Id="rId4" Type="http://schemas.openxmlformats.org/officeDocument/2006/relationships/image" Target="../media/image5.jf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4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4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slide" Target="slide2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22.xml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17" Type="http://schemas.openxmlformats.org/officeDocument/2006/relationships/image" Target="../media/image100.png"/><Relationship Id="rId2" Type="http://schemas.openxmlformats.org/officeDocument/2006/relationships/notesSlide" Target="../notesSlides/notesSlide2.xml"/><Relationship Id="rId16" Type="http://schemas.openxmlformats.org/officeDocument/2006/relationships/slide" Target="slide23.xml"/><Relationship Id="rId1" Type="http://schemas.openxmlformats.org/officeDocument/2006/relationships/slideLayout" Target="../slideLayouts/slideLayout20.xml"/><Relationship Id="rId6" Type="http://schemas.openxmlformats.org/officeDocument/2006/relationships/slide" Target="slide28.xml"/><Relationship Id="rId11" Type="http://schemas.openxmlformats.org/officeDocument/2006/relationships/image" Target="../media/image80.png"/><Relationship Id="rId5" Type="http://schemas.openxmlformats.org/officeDocument/2006/relationships/image" Target="../media/image6.png"/><Relationship Id="rId15" Type="http://schemas.openxmlformats.org/officeDocument/2006/relationships/image" Target="../media/image10.png"/><Relationship Id="rId10" Type="http://schemas.openxmlformats.org/officeDocument/2006/relationships/slide" Target="slide21.xml"/><Relationship Id="rId4" Type="http://schemas.openxmlformats.org/officeDocument/2006/relationships/image" Target="../media/image5.jfif"/><Relationship Id="rId9" Type="http://schemas.openxmlformats.org/officeDocument/2006/relationships/image" Target="../media/image8.png"/><Relationship Id="rId14" Type="http://schemas.openxmlformats.org/officeDocument/2006/relationships/image" Target="../media/image9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.jfif"/><Relationship Id="rId5" Type="http://schemas.openxmlformats.org/officeDocument/2006/relationships/image" Target="../media/image4.png"/><Relationship Id="rId4" Type="http://schemas.openxmlformats.org/officeDocument/2006/relationships/slide" Target="slide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slide" Target="slide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slide" Target="slide28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3" Type="http://schemas.openxmlformats.org/officeDocument/2006/relationships/image" Target="../media/image6.png"/><Relationship Id="rId17" Type="http://schemas.openxmlformats.org/officeDocument/2006/relationships/image" Target="../media/image13.gif"/><Relationship Id="rId2" Type="http://schemas.openxmlformats.org/officeDocument/2006/relationships/image" Target="../media/image5.jfif"/><Relationship Id="rId16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15" Type="http://schemas.openxmlformats.org/officeDocument/2006/relationships/image" Target="../media/image11.png"/><Relationship Id="rId14" Type="http://schemas.openxmlformats.org/officeDocument/2006/relationships/slide" Target="slide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6.gif"/><Relationship Id="rId5" Type="http://schemas.openxmlformats.org/officeDocument/2006/relationships/image" Target="../media/image6.png"/><Relationship Id="rId10" Type="http://schemas.openxmlformats.org/officeDocument/2006/relationships/image" Target="../media/image6.png"/><Relationship Id="rId4" Type="http://schemas.openxmlformats.org/officeDocument/2006/relationships/image" Target="../media/image15.png"/><Relationship Id="rId9" Type="http://schemas.openxmlformats.org/officeDocument/2006/relationships/slide" Target="slide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7.png"/><Relationship Id="rId10" Type="http://schemas.openxmlformats.org/officeDocument/2006/relationships/image" Target="../media/image6.png"/><Relationship Id="rId9" Type="http://schemas.openxmlformats.org/officeDocument/2006/relationships/slide" Target="slide2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6.png"/><Relationship Id="rId7" Type="http://schemas.openxmlformats.org/officeDocument/2006/relationships/slide" Target="slide2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20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" name="Google Shape;1127;p42"/>
          <p:cNvGrpSpPr/>
          <p:nvPr/>
        </p:nvGrpSpPr>
        <p:grpSpPr>
          <a:xfrm rot="1273946">
            <a:off x="2315195" y="574298"/>
            <a:ext cx="565925" cy="2034509"/>
            <a:chOff x="3070900" y="237500"/>
            <a:chExt cx="1436575" cy="5164500"/>
          </a:xfrm>
        </p:grpSpPr>
        <p:sp>
          <p:nvSpPr>
            <p:cNvPr id="1128" name="Google Shape;1128;p42"/>
            <p:cNvSpPr/>
            <p:nvPr/>
          </p:nvSpPr>
          <p:spPr>
            <a:xfrm>
              <a:off x="3489675" y="1738475"/>
              <a:ext cx="562975" cy="3394525"/>
            </a:xfrm>
            <a:custGeom>
              <a:avLst/>
              <a:gdLst/>
              <a:ahLst/>
              <a:cxnLst/>
              <a:rect l="l" t="t" r="r" b="b"/>
              <a:pathLst>
                <a:path w="22519" h="135781" extrusionOk="0">
                  <a:moveTo>
                    <a:pt x="10427" y="0"/>
                  </a:moveTo>
                  <a:cubicBezTo>
                    <a:pt x="0" y="0"/>
                    <a:pt x="1997" y="12646"/>
                    <a:pt x="2551" y="19524"/>
                  </a:cubicBezTo>
                  <a:cubicBezTo>
                    <a:pt x="4548" y="44151"/>
                    <a:pt x="6545" y="68778"/>
                    <a:pt x="8542" y="93515"/>
                  </a:cubicBezTo>
                  <a:lnTo>
                    <a:pt x="11981" y="135780"/>
                  </a:lnTo>
                  <a:cubicBezTo>
                    <a:pt x="16529" y="130678"/>
                    <a:pt x="17083" y="123245"/>
                    <a:pt x="17416" y="116367"/>
                  </a:cubicBezTo>
                  <a:lnTo>
                    <a:pt x="22075" y="21854"/>
                  </a:lnTo>
                  <a:cubicBezTo>
                    <a:pt x="22519" y="13756"/>
                    <a:pt x="21853" y="0"/>
                    <a:pt x="10427" y="0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29" name="Google Shape;1129;p42"/>
            <p:cNvSpPr/>
            <p:nvPr/>
          </p:nvSpPr>
          <p:spPr>
            <a:xfrm>
              <a:off x="3162425" y="319650"/>
              <a:ext cx="1281275" cy="1388875"/>
            </a:xfrm>
            <a:custGeom>
              <a:avLst/>
              <a:gdLst/>
              <a:ahLst/>
              <a:cxnLst/>
              <a:rect l="l" t="t" r="r" b="b"/>
              <a:pathLst>
                <a:path w="51251" h="55555" extrusionOk="0">
                  <a:moveTo>
                    <a:pt x="25397" y="1"/>
                  </a:moveTo>
                  <a:cubicBezTo>
                    <a:pt x="20531" y="1"/>
                    <a:pt x="15655" y="1454"/>
                    <a:pt x="11426" y="4393"/>
                  </a:cubicBezTo>
                  <a:cubicBezTo>
                    <a:pt x="3772" y="9940"/>
                    <a:pt x="0" y="20146"/>
                    <a:pt x="1331" y="29575"/>
                  </a:cubicBezTo>
                  <a:cubicBezTo>
                    <a:pt x="2441" y="38117"/>
                    <a:pt x="7100" y="44772"/>
                    <a:pt x="13090" y="50652"/>
                  </a:cubicBezTo>
                  <a:cubicBezTo>
                    <a:pt x="15752" y="53314"/>
                    <a:pt x="16751" y="54423"/>
                    <a:pt x="20522" y="55200"/>
                  </a:cubicBezTo>
                  <a:cubicBezTo>
                    <a:pt x="21208" y="55325"/>
                    <a:pt x="25506" y="55555"/>
                    <a:pt x="29157" y="55555"/>
                  </a:cubicBezTo>
                  <a:cubicBezTo>
                    <a:pt x="32000" y="55555"/>
                    <a:pt x="34451" y="55415"/>
                    <a:pt x="34500" y="54978"/>
                  </a:cubicBezTo>
                  <a:cubicBezTo>
                    <a:pt x="35165" y="47213"/>
                    <a:pt x="42487" y="41777"/>
                    <a:pt x="46258" y="34900"/>
                  </a:cubicBezTo>
                  <a:cubicBezTo>
                    <a:pt x="51250" y="25027"/>
                    <a:pt x="49142" y="13157"/>
                    <a:pt x="41155" y="5724"/>
                  </a:cubicBezTo>
                  <a:cubicBezTo>
                    <a:pt x="36585" y="1926"/>
                    <a:pt x="30998" y="1"/>
                    <a:pt x="253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30" name="Google Shape;1130;p42"/>
            <p:cNvSpPr/>
            <p:nvPr/>
          </p:nvSpPr>
          <p:spPr>
            <a:xfrm>
              <a:off x="3070900" y="237500"/>
              <a:ext cx="1436575" cy="5164500"/>
            </a:xfrm>
            <a:custGeom>
              <a:avLst/>
              <a:gdLst/>
              <a:ahLst/>
              <a:cxnLst/>
              <a:rect l="l" t="t" r="r" b="b"/>
              <a:pathLst>
                <a:path w="57463" h="206580" extrusionOk="0">
                  <a:moveTo>
                    <a:pt x="29290" y="1756"/>
                  </a:moveTo>
                  <a:cubicBezTo>
                    <a:pt x="30622" y="1756"/>
                    <a:pt x="31980" y="1859"/>
                    <a:pt x="33280" y="2022"/>
                  </a:cubicBezTo>
                  <a:cubicBezTo>
                    <a:pt x="38715" y="2909"/>
                    <a:pt x="43596" y="5572"/>
                    <a:pt x="47257" y="9565"/>
                  </a:cubicBezTo>
                  <a:cubicBezTo>
                    <a:pt x="55466" y="18440"/>
                    <a:pt x="57130" y="31419"/>
                    <a:pt x="51583" y="42068"/>
                  </a:cubicBezTo>
                  <a:cubicBezTo>
                    <a:pt x="50918" y="43399"/>
                    <a:pt x="49919" y="44730"/>
                    <a:pt x="48921" y="45840"/>
                  </a:cubicBezTo>
                  <a:cubicBezTo>
                    <a:pt x="45149" y="50721"/>
                    <a:pt x="39381" y="53716"/>
                    <a:pt x="33280" y="53827"/>
                  </a:cubicBezTo>
                  <a:cubicBezTo>
                    <a:pt x="31671" y="53938"/>
                    <a:pt x="30063" y="53993"/>
                    <a:pt x="28468" y="53993"/>
                  </a:cubicBezTo>
                  <a:cubicBezTo>
                    <a:pt x="26873" y="53993"/>
                    <a:pt x="25293" y="53938"/>
                    <a:pt x="23740" y="53827"/>
                  </a:cubicBezTo>
                  <a:cubicBezTo>
                    <a:pt x="19413" y="53716"/>
                    <a:pt x="15309" y="52163"/>
                    <a:pt x="12203" y="49279"/>
                  </a:cubicBezTo>
                  <a:cubicBezTo>
                    <a:pt x="11870" y="49168"/>
                    <a:pt x="11648" y="49057"/>
                    <a:pt x="11537" y="48835"/>
                  </a:cubicBezTo>
                  <a:cubicBezTo>
                    <a:pt x="11204" y="48613"/>
                    <a:pt x="10983" y="48280"/>
                    <a:pt x="11204" y="47948"/>
                  </a:cubicBezTo>
                  <a:cubicBezTo>
                    <a:pt x="11305" y="47797"/>
                    <a:pt x="11450" y="47737"/>
                    <a:pt x="11600" y="47737"/>
                  </a:cubicBezTo>
                  <a:cubicBezTo>
                    <a:pt x="11782" y="47737"/>
                    <a:pt x="11970" y="47826"/>
                    <a:pt x="12092" y="47948"/>
                  </a:cubicBezTo>
                  <a:cubicBezTo>
                    <a:pt x="12425" y="48169"/>
                    <a:pt x="12647" y="48502"/>
                    <a:pt x="12868" y="48724"/>
                  </a:cubicBezTo>
                  <a:cubicBezTo>
                    <a:pt x="17422" y="51728"/>
                    <a:pt x="22822" y="53377"/>
                    <a:pt x="28255" y="53377"/>
                  </a:cubicBezTo>
                  <a:cubicBezTo>
                    <a:pt x="29043" y="53377"/>
                    <a:pt x="29831" y="53342"/>
                    <a:pt x="30617" y="53272"/>
                  </a:cubicBezTo>
                  <a:cubicBezTo>
                    <a:pt x="33723" y="53161"/>
                    <a:pt x="36719" y="52496"/>
                    <a:pt x="39603" y="51386"/>
                  </a:cubicBezTo>
                  <a:cubicBezTo>
                    <a:pt x="42043" y="50388"/>
                    <a:pt x="44151" y="48946"/>
                    <a:pt x="46037" y="47171"/>
                  </a:cubicBezTo>
                  <a:cubicBezTo>
                    <a:pt x="46480" y="46616"/>
                    <a:pt x="47035" y="46173"/>
                    <a:pt x="47479" y="45729"/>
                  </a:cubicBezTo>
                  <a:cubicBezTo>
                    <a:pt x="47590" y="45507"/>
                    <a:pt x="47701" y="45174"/>
                    <a:pt x="47701" y="44952"/>
                  </a:cubicBezTo>
                  <a:cubicBezTo>
                    <a:pt x="47701" y="44620"/>
                    <a:pt x="47590" y="44398"/>
                    <a:pt x="47368" y="44176"/>
                  </a:cubicBezTo>
                  <a:cubicBezTo>
                    <a:pt x="47257" y="44120"/>
                    <a:pt x="47118" y="44093"/>
                    <a:pt x="46980" y="44093"/>
                  </a:cubicBezTo>
                  <a:cubicBezTo>
                    <a:pt x="46841" y="44093"/>
                    <a:pt x="46702" y="44120"/>
                    <a:pt x="46591" y="44176"/>
                  </a:cubicBezTo>
                  <a:cubicBezTo>
                    <a:pt x="46148" y="44509"/>
                    <a:pt x="45704" y="44841"/>
                    <a:pt x="45371" y="45285"/>
                  </a:cubicBezTo>
                  <a:cubicBezTo>
                    <a:pt x="43263" y="47615"/>
                    <a:pt x="40601" y="49390"/>
                    <a:pt x="37606" y="50277"/>
                  </a:cubicBezTo>
                  <a:cubicBezTo>
                    <a:pt x="34792" y="51180"/>
                    <a:pt x="31851" y="51625"/>
                    <a:pt x="28905" y="51625"/>
                  </a:cubicBezTo>
                  <a:cubicBezTo>
                    <a:pt x="25695" y="51625"/>
                    <a:pt x="22479" y="51096"/>
                    <a:pt x="19413" y="50055"/>
                  </a:cubicBezTo>
                  <a:cubicBezTo>
                    <a:pt x="16751" y="49279"/>
                    <a:pt x="14311" y="47726"/>
                    <a:pt x="12425" y="45729"/>
                  </a:cubicBezTo>
                  <a:cubicBezTo>
                    <a:pt x="11870" y="45063"/>
                    <a:pt x="11315" y="44287"/>
                    <a:pt x="10428" y="44065"/>
                  </a:cubicBezTo>
                  <a:cubicBezTo>
                    <a:pt x="10339" y="44035"/>
                    <a:pt x="10258" y="44021"/>
                    <a:pt x="10182" y="44021"/>
                  </a:cubicBezTo>
                  <a:cubicBezTo>
                    <a:pt x="9976" y="44021"/>
                    <a:pt x="9814" y="44124"/>
                    <a:pt x="9651" y="44287"/>
                  </a:cubicBezTo>
                  <a:cubicBezTo>
                    <a:pt x="9541" y="44509"/>
                    <a:pt x="9541" y="44730"/>
                    <a:pt x="9541" y="44841"/>
                  </a:cubicBezTo>
                  <a:cubicBezTo>
                    <a:pt x="9984" y="45507"/>
                    <a:pt x="10428" y="46062"/>
                    <a:pt x="10872" y="46727"/>
                  </a:cubicBezTo>
                  <a:cubicBezTo>
                    <a:pt x="10983" y="47060"/>
                    <a:pt x="10872" y="47393"/>
                    <a:pt x="10650" y="47504"/>
                  </a:cubicBezTo>
                  <a:cubicBezTo>
                    <a:pt x="10539" y="47559"/>
                    <a:pt x="10428" y="47587"/>
                    <a:pt x="10331" y="47587"/>
                  </a:cubicBezTo>
                  <a:cubicBezTo>
                    <a:pt x="10234" y="47587"/>
                    <a:pt x="10151" y="47559"/>
                    <a:pt x="10095" y="47504"/>
                  </a:cubicBezTo>
                  <a:cubicBezTo>
                    <a:pt x="9651" y="47171"/>
                    <a:pt x="9208" y="46727"/>
                    <a:pt x="8764" y="46394"/>
                  </a:cubicBezTo>
                  <a:cubicBezTo>
                    <a:pt x="5880" y="43067"/>
                    <a:pt x="3883" y="39073"/>
                    <a:pt x="3107" y="34858"/>
                  </a:cubicBezTo>
                  <a:cubicBezTo>
                    <a:pt x="1221" y="26205"/>
                    <a:pt x="3550" y="17108"/>
                    <a:pt x="9319" y="10453"/>
                  </a:cubicBezTo>
                  <a:cubicBezTo>
                    <a:pt x="13679" y="4893"/>
                    <a:pt x="20397" y="1797"/>
                    <a:pt x="27471" y="1797"/>
                  </a:cubicBezTo>
                  <a:cubicBezTo>
                    <a:pt x="27595" y="1797"/>
                    <a:pt x="27720" y="1798"/>
                    <a:pt x="27844" y="1800"/>
                  </a:cubicBezTo>
                  <a:cubicBezTo>
                    <a:pt x="28320" y="1770"/>
                    <a:pt x="28803" y="1756"/>
                    <a:pt x="29290" y="1756"/>
                  </a:cubicBezTo>
                  <a:close/>
                  <a:moveTo>
                    <a:pt x="39294" y="54545"/>
                  </a:moveTo>
                  <a:cubicBezTo>
                    <a:pt x="39670" y="54545"/>
                    <a:pt x="40026" y="54925"/>
                    <a:pt x="39936" y="55380"/>
                  </a:cubicBezTo>
                  <a:cubicBezTo>
                    <a:pt x="39825" y="55935"/>
                    <a:pt x="39603" y="56489"/>
                    <a:pt x="39492" y="57044"/>
                  </a:cubicBezTo>
                  <a:cubicBezTo>
                    <a:pt x="39159" y="57931"/>
                    <a:pt x="38382" y="58486"/>
                    <a:pt x="37495" y="58486"/>
                  </a:cubicBezTo>
                  <a:lnTo>
                    <a:pt x="33391" y="58486"/>
                  </a:lnTo>
                  <a:cubicBezTo>
                    <a:pt x="32247" y="58282"/>
                    <a:pt x="31014" y="58213"/>
                    <a:pt x="29729" y="58213"/>
                  </a:cubicBezTo>
                  <a:cubicBezTo>
                    <a:pt x="27523" y="58213"/>
                    <a:pt x="25165" y="58416"/>
                    <a:pt x="22852" y="58486"/>
                  </a:cubicBezTo>
                  <a:lnTo>
                    <a:pt x="20523" y="58486"/>
                  </a:lnTo>
                  <a:cubicBezTo>
                    <a:pt x="18637" y="58375"/>
                    <a:pt x="17971" y="57931"/>
                    <a:pt x="17638" y="55935"/>
                  </a:cubicBezTo>
                  <a:cubicBezTo>
                    <a:pt x="17470" y="55008"/>
                    <a:pt x="17685" y="54593"/>
                    <a:pt x="18236" y="54593"/>
                  </a:cubicBezTo>
                  <a:cubicBezTo>
                    <a:pt x="18411" y="54593"/>
                    <a:pt x="18619" y="54634"/>
                    <a:pt x="18859" y="54714"/>
                  </a:cubicBezTo>
                  <a:cubicBezTo>
                    <a:pt x="20902" y="55343"/>
                    <a:pt x="23057" y="55638"/>
                    <a:pt x="25205" y="55638"/>
                  </a:cubicBezTo>
                  <a:cubicBezTo>
                    <a:pt x="26088" y="55638"/>
                    <a:pt x="26971" y="55588"/>
                    <a:pt x="27844" y="55491"/>
                  </a:cubicBezTo>
                  <a:lnTo>
                    <a:pt x="28732" y="55491"/>
                  </a:lnTo>
                  <a:cubicBezTo>
                    <a:pt x="29735" y="55620"/>
                    <a:pt x="30748" y="55684"/>
                    <a:pt x="31762" y="55684"/>
                  </a:cubicBezTo>
                  <a:cubicBezTo>
                    <a:pt x="34223" y="55684"/>
                    <a:pt x="36691" y="55310"/>
                    <a:pt x="39048" y="54603"/>
                  </a:cubicBezTo>
                  <a:cubicBezTo>
                    <a:pt x="39128" y="54563"/>
                    <a:pt x="39212" y="54545"/>
                    <a:pt x="39294" y="54545"/>
                  </a:cubicBezTo>
                  <a:close/>
                  <a:moveTo>
                    <a:pt x="28747" y="59813"/>
                  </a:moveTo>
                  <a:cubicBezTo>
                    <a:pt x="29748" y="59813"/>
                    <a:pt x="30744" y="59850"/>
                    <a:pt x="31727" y="59928"/>
                  </a:cubicBezTo>
                  <a:cubicBezTo>
                    <a:pt x="33612" y="59928"/>
                    <a:pt x="35387" y="60039"/>
                    <a:pt x="37273" y="60150"/>
                  </a:cubicBezTo>
                  <a:cubicBezTo>
                    <a:pt x="37717" y="60150"/>
                    <a:pt x="38161" y="60594"/>
                    <a:pt x="38050" y="61148"/>
                  </a:cubicBezTo>
                  <a:cubicBezTo>
                    <a:pt x="37939" y="63589"/>
                    <a:pt x="37828" y="65918"/>
                    <a:pt x="37606" y="68359"/>
                  </a:cubicBezTo>
                  <a:cubicBezTo>
                    <a:pt x="37273" y="75569"/>
                    <a:pt x="36719" y="82780"/>
                    <a:pt x="36275" y="89991"/>
                  </a:cubicBezTo>
                  <a:cubicBezTo>
                    <a:pt x="36053" y="93319"/>
                    <a:pt x="35831" y="96536"/>
                    <a:pt x="35609" y="99864"/>
                  </a:cubicBezTo>
                  <a:cubicBezTo>
                    <a:pt x="35387" y="104301"/>
                    <a:pt x="35166" y="108849"/>
                    <a:pt x="34833" y="113397"/>
                  </a:cubicBezTo>
                  <a:cubicBezTo>
                    <a:pt x="34389" y="120941"/>
                    <a:pt x="33834" y="128595"/>
                    <a:pt x="33391" y="136249"/>
                  </a:cubicBezTo>
                  <a:cubicBezTo>
                    <a:pt x="33169" y="139355"/>
                    <a:pt x="32947" y="142572"/>
                    <a:pt x="32725" y="145678"/>
                  </a:cubicBezTo>
                  <a:cubicBezTo>
                    <a:pt x="32503" y="150448"/>
                    <a:pt x="32281" y="155218"/>
                    <a:pt x="31949" y="159878"/>
                  </a:cubicBezTo>
                  <a:cubicBezTo>
                    <a:pt x="31505" y="167310"/>
                    <a:pt x="30950" y="174632"/>
                    <a:pt x="30506" y="182064"/>
                  </a:cubicBezTo>
                  <a:cubicBezTo>
                    <a:pt x="30174" y="186501"/>
                    <a:pt x="29952" y="190938"/>
                    <a:pt x="29619" y="195376"/>
                  </a:cubicBezTo>
                  <a:cubicBezTo>
                    <a:pt x="29508" y="197927"/>
                    <a:pt x="29286" y="200590"/>
                    <a:pt x="29064" y="203141"/>
                  </a:cubicBezTo>
                  <a:cubicBezTo>
                    <a:pt x="29064" y="203363"/>
                    <a:pt x="28953" y="203474"/>
                    <a:pt x="28842" y="203696"/>
                  </a:cubicBezTo>
                  <a:cubicBezTo>
                    <a:pt x="28510" y="203696"/>
                    <a:pt x="28177" y="203363"/>
                    <a:pt x="28177" y="203030"/>
                  </a:cubicBezTo>
                  <a:cubicBezTo>
                    <a:pt x="28066" y="202475"/>
                    <a:pt x="27955" y="201921"/>
                    <a:pt x="27955" y="201366"/>
                  </a:cubicBezTo>
                  <a:cubicBezTo>
                    <a:pt x="27622" y="196929"/>
                    <a:pt x="27400" y="192492"/>
                    <a:pt x="27178" y="188054"/>
                  </a:cubicBezTo>
                  <a:cubicBezTo>
                    <a:pt x="26624" y="180511"/>
                    <a:pt x="26180" y="172968"/>
                    <a:pt x="25625" y="165535"/>
                  </a:cubicBezTo>
                  <a:cubicBezTo>
                    <a:pt x="25404" y="162207"/>
                    <a:pt x="25182" y="158768"/>
                    <a:pt x="25071" y="155440"/>
                  </a:cubicBezTo>
                  <a:cubicBezTo>
                    <a:pt x="24738" y="150781"/>
                    <a:pt x="24516" y="146122"/>
                    <a:pt x="24294" y="141574"/>
                  </a:cubicBezTo>
                  <a:cubicBezTo>
                    <a:pt x="23740" y="134252"/>
                    <a:pt x="23296" y="126931"/>
                    <a:pt x="22741" y="119609"/>
                  </a:cubicBezTo>
                  <a:cubicBezTo>
                    <a:pt x="22519" y="116281"/>
                    <a:pt x="22298" y="112843"/>
                    <a:pt x="22076" y="109515"/>
                  </a:cubicBezTo>
                  <a:cubicBezTo>
                    <a:pt x="21854" y="104855"/>
                    <a:pt x="21632" y="100196"/>
                    <a:pt x="21299" y="95648"/>
                  </a:cubicBezTo>
                  <a:cubicBezTo>
                    <a:pt x="20855" y="88216"/>
                    <a:pt x="20301" y="80894"/>
                    <a:pt x="19857" y="73462"/>
                  </a:cubicBezTo>
                  <a:cubicBezTo>
                    <a:pt x="19635" y="69690"/>
                    <a:pt x="19413" y="65918"/>
                    <a:pt x="19191" y="62147"/>
                  </a:cubicBezTo>
                  <a:cubicBezTo>
                    <a:pt x="19081" y="61592"/>
                    <a:pt x="19081" y="61037"/>
                    <a:pt x="19413" y="60483"/>
                  </a:cubicBezTo>
                  <a:cubicBezTo>
                    <a:pt x="19413" y="60372"/>
                    <a:pt x="19524" y="60372"/>
                    <a:pt x="19524" y="60372"/>
                  </a:cubicBezTo>
                  <a:cubicBezTo>
                    <a:pt x="19746" y="60372"/>
                    <a:pt x="19968" y="60372"/>
                    <a:pt x="20079" y="60483"/>
                  </a:cubicBezTo>
                  <a:cubicBezTo>
                    <a:pt x="20190" y="60816"/>
                    <a:pt x="20301" y="61037"/>
                    <a:pt x="20301" y="61370"/>
                  </a:cubicBezTo>
                  <a:cubicBezTo>
                    <a:pt x="20523" y="62812"/>
                    <a:pt x="20634" y="64365"/>
                    <a:pt x="20745" y="65918"/>
                  </a:cubicBezTo>
                  <a:cubicBezTo>
                    <a:pt x="20966" y="70134"/>
                    <a:pt x="21188" y="74238"/>
                    <a:pt x="21521" y="78454"/>
                  </a:cubicBezTo>
                  <a:cubicBezTo>
                    <a:pt x="21632" y="81227"/>
                    <a:pt x="21854" y="84000"/>
                    <a:pt x="22076" y="86774"/>
                  </a:cubicBezTo>
                  <a:cubicBezTo>
                    <a:pt x="22187" y="87106"/>
                    <a:pt x="22298" y="87439"/>
                    <a:pt x="22519" y="87772"/>
                  </a:cubicBezTo>
                  <a:cubicBezTo>
                    <a:pt x="22630" y="87883"/>
                    <a:pt x="22741" y="87994"/>
                    <a:pt x="22963" y="87994"/>
                  </a:cubicBezTo>
                  <a:cubicBezTo>
                    <a:pt x="23185" y="87994"/>
                    <a:pt x="23296" y="87883"/>
                    <a:pt x="23407" y="87661"/>
                  </a:cubicBezTo>
                  <a:cubicBezTo>
                    <a:pt x="23629" y="87328"/>
                    <a:pt x="23740" y="86995"/>
                    <a:pt x="23740" y="86663"/>
                  </a:cubicBezTo>
                  <a:cubicBezTo>
                    <a:pt x="23629" y="84777"/>
                    <a:pt x="23407" y="83002"/>
                    <a:pt x="23296" y="81116"/>
                  </a:cubicBezTo>
                  <a:cubicBezTo>
                    <a:pt x="23074" y="76790"/>
                    <a:pt x="22741" y="72463"/>
                    <a:pt x="22519" y="68137"/>
                  </a:cubicBezTo>
                  <a:cubicBezTo>
                    <a:pt x="22408" y="65918"/>
                    <a:pt x="22187" y="63700"/>
                    <a:pt x="22076" y="61481"/>
                  </a:cubicBezTo>
                  <a:cubicBezTo>
                    <a:pt x="21965" y="60372"/>
                    <a:pt x="22187" y="60261"/>
                    <a:pt x="23296" y="60150"/>
                  </a:cubicBezTo>
                  <a:cubicBezTo>
                    <a:pt x="25087" y="59935"/>
                    <a:pt x="26924" y="59813"/>
                    <a:pt x="28747" y="59813"/>
                  </a:cubicBezTo>
                  <a:close/>
                  <a:moveTo>
                    <a:pt x="29929" y="1"/>
                  </a:moveTo>
                  <a:cubicBezTo>
                    <a:pt x="29568" y="1"/>
                    <a:pt x="29206" y="9"/>
                    <a:pt x="28842" y="25"/>
                  </a:cubicBezTo>
                  <a:cubicBezTo>
                    <a:pt x="28493" y="11"/>
                    <a:pt x="28145" y="4"/>
                    <a:pt x="27797" y="4"/>
                  </a:cubicBezTo>
                  <a:cubicBezTo>
                    <a:pt x="20080" y="4"/>
                    <a:pt x="12759" y="3515"/>
                    <a:pt x="7877" y="9565"/>
                  </a:cubicBezTo>
                  <a:cubicBezTo>
                    <a:pt x="2552" y="15777"/>
                    <a:pt x="0" y="23875"/>
                    <a:pt x="888" y="31973"/>
                  </a:cubicBezTo>
                  <a:cubicBezTo>
                    <a:pt x="1443" y="38518"/>
                    <a:pt x="4438" y="44730"/>
                    <a:pt x="9208" y="49279"/>
                  </a:cubicBezTo>
                  <a:cubicBezTo>
                    <a:pt x="10761" y="50721"/>
                    <a:pt x="12425" y="51941"/>
                    <a:pt x="14311" y="52939"/>
                  </a:cubicBezTo>
                  <a:cubicBezTo>
                    <a:pt x="15087" y="53272"/>
                    <a:pt x="15531" y="53938"/>
                    <a:pt x="15642" y="54714"/>
                  </a:cubicBezTo>
                  <a:cubicBezTo>
                    <a:pt x="15753" y="56267"/>
                    <a:pt x="16196" y="57709"/>
                    <a:pt x="17084" y="59041"/>
                  </a:cubicBezTo>
                  <a:cubicBezTo>
                    <a:pt x="17417" y="59484"/>
                    <a:pt x="17528" y="60039"/>
                    <a:pt x="17528" y="60705"/>
                  </a:cubicBezTo>
                  <a:cubicBezTo>
                    <a:pt x="17971" y="67028"/>
                    <a:pt x="18304" y="73351"/>
                    <a:pt x="18748" y="79785"/>
                  </a:cubicBezTo>
                  <a:cubicBezTo>
                    <a:pt x="19191" y="87550"/>
                    <a:pt x="19746" y="95315"/>
                    <a:pt x="20190" y="103081"/>
                  </a:cubicBezTo>
                  <a:lnTo>
                    <a:pt x="21632" y="124823"/>
                  </a:lnTo>
                  <a:lnTo>
                    <a:pt x="23185" y="150448"/>
                  </a:lnTo>
                  <a:cubicBezTo>
                    <a:pt x="23629" y="157104"/>
                    <a:pt x="24072" y="163760"/>
                    <a:pt x="24516" y="170416"/>
                  </a:cubicBezTo>
                  <a:cubicBezTo>
                    <a:pt x="24960" y="178625"/>
                    <a:pt x="25515" y="186945"/>
                    <a:pt x="25958" y="195265"/>
                  </a:cubicBezTo>
                  <a:lnTo>
                    <a:pt x="26513" y="203363"/>
                  </a:lnTo>
                  <a:cubicBezTo>
                    <a:pt x="26513" y="204139"/>
                    <a:pt x="26735" y="205027"/>
                    <a:pt x="26957" y="205803"/>
                  </a:cubicBezTo>
                  <a:cubicBezTo>
                    <a:pt x="27178" y="206247"/>
                    <a:pt x="27511" y="206469"/>
                    <a:pt x="27844" y="206580"/>
                  </a:cubicBezTo>
                  <a:lnTo>
                    <a:pt x="29286" y="206580"/>
                  </a:lnTo>
                  <a:cubicBezTo>
                    <a:pt x="29841" y="206580"/>
                    <a:pt x="30395" y="206136"/>
                    <a:pt x="30506" y="205581"/>
                  </a:cubicBezTo>
                  <a:cubicBezTo>
                    <a:pt x="30617" y="205027"/>
                    <a:pt x="30728" y="204361"/>
                    <a:pt x="30839" y="203807"/>
                  </a:cubicBezTo>
                  <a:cubicBezTo>
                    <a:pt x="30950" y="201144"/>
                    <a:pt x="31172" y="198482"/>
                    <a:pt x="31283" y="195709"/>
                  </a:cubicBezTo>
                  <a:cubicBezTo>
                    <a:pt x="31838" y="188498"/>
                    <a:pt x="32281" y="181287"/>
                    <a:pt x="32725" y="174077"/>
                  </a:cubicBezTo>
                  <a:cubicBezTo>
                    <a:pt x="33391" y="163095"/>
                    <a:pt x="34167" y="152112"/>
                    <a:pt x="34833" y="141130"/>
                  </a:cubicBezTo>
                  <a:cubicBezTo>
                    <a:pt x="35498" y="130813"/>
                    <a:pt x="36053" y="120386"/>
                    <a:pt x="36719" y="109958"/>
                  </a:cubicBezTo>
                  <a:cubicBezTo>
                    <a:pt x="37495" y="98089"/>
                    <a:pt x="38272" y="86330"/>
                    <a:pt x="38937" y="74460"/>
                  </a:cubicBezTo>
                  <a:cubicBezTo>
                    <a:pt x="39270" y="70023"/>
                    <a:pt x="39603" y="65586"/>
                    <a:pt x="39936" y="61148"/>
                  </a:cubicBezTo>
                  <a:cubicBezTo>
                    <a:pt x="39825" y="60372"/>
                    <a:pt x="39936" y="59595"/>
                    <a:pt x="40379" y="58930"/>
                  </a:cubicBezTo>
                  <a:cubicBezTo>
                    <a:pt x="41156" y="57820"/>
                    <a:pt x="41710" y="56378"/>
                    <a:pt x="41710" y="54936"/>
                  </a:cubicBezTo>
                  <a:cubicBezTo>
                    <a:pt x="41821" y="53938"/>
                    <a:pt x="42376" y="53161"/>
                    <a:pt x="43263" y="52718"/>
                  </a:cubicBezTo>
                  <a:cubicBezTo>
                    <a:pt x="47923" y="50166"/>
                    <a:pt x="51694" y="46173"/>
                    <a:pt x="53913" y="41292"/>
                  </a:cubicBezTo>
                  <a:cubicBezTo>
                    <a:pt x="56797" y="35079"/>
                    <a:pt x="57463" y="28091"/>
                    <a:pt x="55688" y="21546"/>
                  </a:cubicBezTo>
                  <a:cubicBezTo>
                    <a:pt x="52564" y="8943"/>
                    <a:pt x="42014" y="1"/>
                    <a:pt x="2992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31" name="Google Shape;1131;p42"/>
            <p:cNvSpPr/>
            <p:nvPr/>
          </p:nvSpPr>
          <p:spPr>
            <a:xfrm>
              <a:off x="4291125" y="689125"/>
              <a:ext cx="97100" cy="519675"/>
            </a:xfrm>
            <a:custGeom>
              <a:avLst/>
              <a:gdLst/>
              <a:ahLst/>
              <a:cxnLst/>
              <a:rect l="l" t="t" r="r" b="b"/>
              <a:pathLst>
                <a:path w="3884" h="20787" extrusionOk="0">
                  <a:moveTo>
                    <a:pt x="930" y="0"/>
                  </a:moveTo>
                  <a:cubicBezTo>
                    <a:pt x="840" y="0"/>
                    <a:pt x="750" y="14"/>
                    <a:pt x="667" y="42"/>
                  </a:cubicBezTo>
                  <a:cubicBezTo>
                    <a:pt x="223" y="264"/>
                    <a:pt x="1" y="707"/>
                    <a:pt x="223" y="1040"/>
                  </a:cubicBezTo>
                  <a:cubicBezTo>
                    <a:pt x="334" y="1928"/>
                    <a:pt x="556" y="2704"/>
                    <a:pt x="777" y="3481"/>
                  </a:cubicBezTo>
                  <a:cubicBezTo>
                    <a:pt x="1665" y="6254"/>
                    <a:pt x="1998" y="9027"/>
                    <a:pt x="1887" y="11912"/>
                  </a:cubicBezTo>
                  <a:cubicBezTo>
                    <a:pt x="1998" y="14241"/>
                    <a:pt x="1443" y="16571"/>
                    <a:pt x="556" y="18789"/>
                  </a:cubicBezTo>
                  <a:cubicBezTo>
                    <a:pt x="334" y="19233"/>
                    <a:pt x="223" y="19677"/>
                    <a:pt x="112" y="20121"/>
                  </a:cubicBezTo>
                  <a:cubicBezTo>
                    <a:pt x="1" y="20453"/>
                    <a:pt x="223" y="20675"/>
                    <a:pt x="556" y="20786"/>
                  </a:cubicBezTo>
                  <a:cubicBezTo>
                    <a:pt x="777" y="20786"/>
                    <a:pt x="999" y="20786"/>
                    <a:pt x="1221" y="20675"/>
                  </a:cubicBezTo>
                  <a:cubicBezTo>
                    <a:pt x="1332" y="20564"/>
                    <a:pt x="1443" y="20453"/>
                    <a:pt x="1554" y="20231"/>
                  </a:cubicBezTo>
                  <a:cubicBezTo>
                    <a:pt x="2441" y="18457"/>
                    <a:pt x="3107" y="16571"/>
                    <a:pt x="3440" y="14574"/>
                  </a:cubicBezTo>
                  <a:cubicBezTo>
                    <a:pt x="3884" y="10137"/>
                    <a:pt x="3440" y="5699"/>
                    <a:pt x="1998" y="1484"/>
                  </a:cubicBezTo>
                  <a:cubicBezTo>
                    <a:pt x="1998" y="1151"/>
                    <a:pt x="1776" y="707"/>
                    <a:pt x="1554" y="375"/>
                  </a:cubicBezTo>
                  <a:cubicBezTo>
                    <a:pt x="1471" y="125"/>
                    <a:pt x="1200" y="0"/>
                    <a:pt x="93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32" name="Google Shape;1132;p42"/>
            <p:cNvSpPr/>
            <p:nvPr/>
          </p:nvSpPr>
          <p:spPr>
            <a:xfrm>
              <a:off x="3190150" y="690150"/>
              <a:ext cx="97100" cy="519675"/>
            </a:xfrm>
            <a:custGeom>
              <a:avLst/>
              <a:gdLst/>
              <a:ahLst/>
              <a:cxnLst/>
              <a:rect l="l" t="t" r="r" b="b"/>
              <a:pathLst>
                <a:path w="3884" h="20787" extrusionOk="0">
                  <a:moveTo>
                    <a:pt x="3107" y="1"/>
                  </a:moveTo>
                  <a:cubicBezTo>
                    <a:pt x="2885" y="1"/>
                    <a:pt x="2552" y="1"/>
                    <a:pt x="2330" y="112"/>
                  </a:cubicBezTo>
                  <a:cubicBezTo>
                    <a:pt x="2108" y="334"/>
                    <a:pt x="1886" y="556"/>
                    <a:pt x="1886" y="888"/>
                  </a:cubicBezTo>
                  <a:cubicBezTo>
                    <a:pt x="777" y="3994"/>
                    <a:pt x="222" y="7322"/>
                    <a:pt x="1" y="10761"/>
                  </a:cubicBezTo>
                  <a:cubicBezTo>
                    <a:pt x="1" y="12425"/>
                    <a:pt x="111" y="14200"/>
                    <a:pt x="555" y="15864"/>
                  </a:cubicBezTo>
                  <a:cubicBezTo>
                    <a:pt x="888" y="17417"/>
                    <a:pt x="1554" y="18970"/>
                    <a:pt x="2330" y="20412"/>
                  </a:cubicBezTo>
                  <a:cubicBezTo>
                    <a:pt x="2496" y="20662"/>
                    <a:pt x="2788" y="20787"/>
                    <a:pt x="3063" y="20787"/>
                  </a:cubicBezTo>
                  <a:cubicBezTo>
                    <a:pt x="3155" y="20787"/>
                    <a:pt x="3245" y="20773"/>
                    <a:pt x="3328" y="20745"/>
                  </a:cubicBezTo>
                  <a:cubicBezTo>
                    <a:pt x="3772" y="20634"/>
                    <a:pt x="3883" y="20190"/>
                    <a:pt x="3772" y="19747"/>
                  </a:cubicBezTo>
                  <a:cubicBezTo>
                    <a:pt x="3661" y="19414"/>
                    <a:pt x="3550" y="19081"/>
                    <a:pt x="3328" y="18748"/>
                  </a:cubicBezTo>
                  <a:cubicBezTo>
                    <a:pt x="1664" y="14866"/>
                    <a:pt x="1221" y="10650"/>
                    <a:pt x="2219" y="6657"/>
                  </a:cubicBezTo>
                  <a:cubicBezTo>
                    <a:pt x="2552" y="5104"/>
                    <a:pt x="2885" y="3662"/>
                    <a:pt x="3217" y="2109"/>
                  </a:cubicBezTo>
                  <a:cubicBezTo>
                    <a:pt x="3328" y="1554"/>
                    <a:pt x="3439" y="999"/>
                    <a:pt x="3439" y="445"/>
                  </a:cubicBezTo>
                  <a:cubicBezTo>
                    <a:pt x="3439" y="223"/>
                    <a:pt x="3328" y="112"/>
                    <a:pt x="310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33" name="Google Shape;1133;p42"/>
            <p:cNvSpPr/>
            <p:nvPr/>
          </p:nvSpPr>
          <p:spPr>
            <a:xfrm>
              <a:off x="3368000" y="1272275"/>
              <a:ext cx="124450" cy="139225"/>
            </a:xfrm>
            <a:custGeom>
              <a:avLst/>
              <a:gdLst/>
              <a:ahLst/>
              <a:cxnLst/>
              <a:rect l="l" t="t" r="r" b="b"/>
              <a:pathLst>
                <a:path w="4978" h="5569" extrusionOk="0">
                  <a:moveTo>
                    <a:pt x="806" y="1"/>
                  </a:moveTo>
                  <a:cubicBezTo>
                    <a:pt x="471" y="1"/>
                    <a:pt x="1" y="706"/>
                    <a:pt x="208" y="1121"/>
                  </a:cubicBezTo>
                  <a:cubicBezTo>
                    <a:pt x="984" y="2896"/>
                    <a:pt x="2427" y="4338"/>
                    <a:pt x="4091" y="5447"/>
                  </a:cubicBezTo>
                  <a:cubicBezTo>
                    <a:pt x="4175" y="5532"/>
                    <a:pt x="4276" y="5568"/>
                    <a:pt x="4381" y="5568"/>
                  </a:cubicBezTo>
                  <a:cubicBezTo>
                    <a:pt x="4550" y="5568"/>
                    <a:pt x="4730" y="5473"/>
                    <a:pt x="4867" y="5336"/>
                  </a:cubicBezTo>
                  <a:cubicBezTo>
                    <a:pt x="4978" y="5003"/>
                    <a:pt x="4978" y="4782"/>
                    <a:pt x="4978" y="4560"/>
                  </a:cubicBezTo>
                  <a:cubicBezTo>
                    <a:pt x="4978" y="4338"/>
                    <a:pt x="4867" y="4116"/>
                    <a:pt x="4756" y="4005"/>
                  </a:cubicBezTo>
                  <a:cubicBezTo>
                    <a:pt x="3647" y="2785"/>
                    <a:pt x="2537" y="1454"/>
                    <a:pt x="1317" y="233"/>
                  </a:cubicBezTo>
                  <a:cubicBezTo>
                    <a:pt x="1206" y="122"/>
                    <a:pt x="984" y="122"/>
                    <a:pt x="874" y="12"/>
                  </a:cubicBezTo>
                  <a:cubicBezTo>
                    <a:pt x="852" y="4"/>
                    <a:pt x="829" y="1"/>
                    <a:pt x="806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34" name="Google Shape;1134;p42"/>
            <p:cNvSpPr/>
            <p:nvPr/>
          </p:nvSpPr>
          <p:spPr>
            <a:xfrm>
              <a:off x="3653275" y="2892150"/>
              <a:ext cx="86000" cy="721075"/>
            </a:xfrm>
            <a:custGeom>
              <a:avLst/>
              <a:gdLst/>
              <a:ahLst/>
              <a:cxnLst/>
              <a:rect l="l" t="t" r="r" b="b"/>
              <a:pathLst>
                <a:path w="3440" h="28843" extrusionOk="0">
                  <a:moveTo>
                    <a:pt x="888" y="1"/>
                  </a:moveTo>
                  <a:cubicBezTo>
                    <a:pt x="667" y="112"/>
                    <a:pt x="445" y="223"/>
                    <a:pt x="223" y="444"/>
                  </a:cubicBezTo>
                  <a:cubicBezTo>
                    <a:pt x="1" y="1443"/>
                    <a:pt x="1" y="2330"/>
                    <a:pt x="223" y="3218"/>
                  </a:cubicBezTo>
                  <a:cubicBezTo>
                    <a:pt x="556" y="7433"/>
                    <a:pt x="888" y="11759"/>
                    <a:pt x="1110" y="15864"/>
                  </a:cubicBezTo>
                  <a:cubicBezTo>
                    <a:pt x="1443" y="19636"/>
                    <a:pt x="1554" y="23407"/>
                    <a:pt x="1887" y="27179"/>
                  </a:cubicBezTo>
                  <a:cubicBezTo>
                    <a:pt x="1887" y="27512"/>
                    <a:pt x="1887" y="27845"/>
                    <a:pt x="1998" y="28288"/>
                  </a:cubicBezTo>
                  <a:cubicBezTo>
                    <a:pt x="2109" y="28621"/>
                    <a:pt x="2663" y="28843"/>
                    <a:pt x="2885" y="28843"/>
                  </a:cubicBezTo>
                  <a:cubicBezTo>
                    <a:pt x="3107" y="28732"/>
                    <a:pt x="3440" y="28399"/>
                    <a:pt x="3440" y="28288"/>
                  </a:cubicBezTo>
                  <a:lnTo>
                    <a:pt x="3440" y="25626"/>
                  </a:lnTo>
                  <a:lnTo>
                    <a:pt x="3329" y="25737"/>
                  </a:lnTo>
                  <a:cubicBezTo>
                    <a:pt x="2996" y="18970"/>
                    <a:pt x="2552" y="12314"/>
                    <a:pt x="2109" y="5547"/>
                  </a:cubicBezTo>
                  <a:cubicBezTo>
                    <a:pt x="1998" y="4105"/>
                    <a:pt x="1887" y="2663"/>
                    <a:pt x="1776" y="1221"/>
                  </a:cubicBezTo>
                  <a:cubicBezTo>
                    <a:pt x="1776" y="999"/>
                    <a:pt x="1665" y="666"/>
                    <a:pt x="1554" y="444"/>
                  </a:cubicBezTo>
                  <a:cubicBezTo>
                    <a:pt x="1443" y="223"/>
                    <a:pt x="1221" y="112"/>
                    <a:pt x="88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35" name="Google Shape;1135;p42"/>
            <p:cNvSpPr/>
            <p:nvPr/>
          </p:nvSpPr>
          <p:spPr>
            <a:xfrm>
              <a:off x="3636650" y="2592100"/>
              <a:ext cx="44400" cy="92625"/>
            </a:xfrm>
            <a:custGeom>
              <a:avLst/>
              <a:gdLst/>
              <a:ahLst/>
              <a:cxnLst/>
              <a:rect l="l" t="t" r="r" b="b"/>
              <a:pathLst>
                <a:path w="1776" h="3705" extrusionOk="0">
                  <a:moveTo>
                    <a:pt x="910" y="0"/>
                  </a:moveTo>
                  <a:cubicBezTo>
                    <a:pt x="866" y="0"/>
                    <a:pt x="821" y="7"/>
                    <a:pt x="777" y="22"/>
                  </a:cubicBezTo>
                  <a:cubicBezTo>
                    <a:pt x="444" y="22"/>
                    <a:pt x="222" y="244"/>
                    <a:pt x="222" y="577"/>
                  </a:cubicBezTo>
                  <a:cubicBezTo>
                    <a:pt x="0" y="1353"/>
                    <a:pt x="0" y="2241"/>
                    <a:pt x="222" y="3128"/>
                  </a:cubicBezTo>
                  <a:cubicBezTo>
                    <a:pt x="222" y="3416"/>
                    <a:pt x="555" y="3705"/>
                    <a:pt x="860" y="3705"/>
                  </a:cubicBezTo>
                  <a:cubicBezTo>
                    <a:pt x="908" y="3705"/>
                    <a:pt x="954" y="3698"/>
                    <a:pt x="999" y="3683"/>
                  </a:cubicBezTo>
                  <a:cubicBezTo>
                    <a:pt x="1332" y="3572"/>
                    <a:pt x="1553" y="3350"/>
                    <a:pt x="1664" y="3128"/>
                  </a:cubicBezTo>
                  <a:cubicBezTo>
                    <a:pt x="1664" y="2795"/>
                    <a:pt x="1775" y="2463"/>
                    <a:pt x="1775" y="2130"/>
                  </a:cubicBezTo>
                  <a:cubicBezTo>
                    <a:pt x="1664" y="1686"/>
                    <a:pt x="1664" y="1131"/>
                    <a:pt x="1553" y="577"/>
                  </a:cubicBezTo>
                  <a:cubicBezTo>
                    <a:pt x="1457" y="288"/>
                    <a:pt x="1195" y="0"/>
                    <a:pt x="91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</p:grpSp>
      <p:grpSp>
        <p:nvGrpSpPr>
          <p:cNvPr id="1151" name="Google Shape;1151;p42"/>
          <p:cNvGrpSpPr/>
          <p:nvPr/>
        </p:nvGrpSpPr>
        <p:grpSpPr>
          <a:xfrm rot="2221467" flipH="1">
            <a:off x="2194318" y="5325726"/>
            <a:ext cx="666745" cy="1561577"/>
            <a:chOff x="2672050" y="238125"/>
            <a:chExt cx="2175675" cy="5095625"/>
          </a:xfrm>
        </p:grpSpPr>
        <p:sp>
          <p:nvSpPr>
            <p:cNvPr id="1152" name="Google Shape;1152;p42"/>
            <p:cNvSpPr/>
            <p:nvPr/>
          </p:nvSpPr>
          <p:spPr>
            <a:xfrm>
              <a:off x="2679200" y="459975"/>
              <a:ext cx="2039700" cy="4662650"/>
            </a:xfrm>
            <a:custGeom>
              <a:avLst/>
              <a:gdLst/>
              <a:ahLst/>
              <a:cxnLst/>
              <a:rect l="l" t="t" r="r" b="b"/>
              <a:pathLst>
                <a:path w="81588" h="186506" fill="none" extrusionOk="0">
                  <a:moveTo>
                    <a:pt x="17463" y="144"/>
                  </a:moveTo>
                  <a:cubicBezTo>
                    <a:pt x="7444" y="0"/>
                    <a:pt x="1" y="11165"/>
                    <a:pt x="1862" y="20898"/>
                  </a:cubicBezTo>
                  <a:cubicBezTo>
                    <a:pt x="3722" y="30631"/>
                    <a:pt x="12740" y="37931"/>
                    <a:pt x="22330" y="40365"/>
                  </a:cubicBezTo>
                  <a:cubicBezTo>
                    <a:pt x="33781" y="43227"/>
                    <a:pt x="47092" y="40794"/>
                    <a:pt x="56539" y="47808"/>
                  </a:cubicBezTo>
                  <a:cubicBezTo>
                    <a:pt x="64412" y="53819"/>
                    <a:pt x="66988" y="65127"/>
                    <a:pt x="64412" y="74860"/>
                  </a:cubicBezTo>
                  <a:cubicBezTo>
                    <a:pt x="61978" y="84450"/>
                    <a:pt x="55537" y="92609"/>
                    <a:pt x="48380" y="99479"/>
                  </a:cubicBezTo>
                  <a:cubicBezTo>
                    <a:pt x="41224" y="106207"/>
                    <a:pt x="33065" y="112218"/>
                    <a:pt x="26338" y="119518"/>
                  </a:cubicBezTo>
                  <a:cubicBezTo>
                    <a:pt x="19897" y="126246"/>
                    <a:pt x="14601" y="136408"/>
                    <a:pt x="19324" y="144281"/>
                  </a:cubicBezTo>
                  <a:cubicBezTo>
                    <a:pt x="23618" y="151581"/>
                    <a:pt x="33638" y="152583"/>
                    <a:pt x="41939" y="153298"/>
                  </a:cubicBezTo>
                  <a:cubicBezTo>
                    <a:pt x="51529" y="154014"/>
                    <a:pt x="61406" y="155732"/>
                    <a:pt x="69135" y="161457"/>
                  </a:cubicBezTo>
                  <a:cubicBezTo>
                    <a:pt x="76864" y="167039"/>
                    <a:pt x="81588" y="177488"/>
                    <a:pt x="78009" y="186506"/>
                  </a:cubicBezTo>
                </a:path>
              </a:pathLst>
            </a:custGeom>
            <a:noFill/>
            <a:ln w="178925" cap="flat" cmpd="sng">
              <a:solidFill>
                <a:srgbClr val="FFD678"/>
              </a:solidFill>
              <a:prstDash val="solid"/>
              <a:miter lim="143134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53" name="Google Shape;1153;p42"/>
            <p:cNvSpPr/>
            <p:nvPr/>
          </p:nvSpPr>
          <p:spPr>
            <a:xfrm>
              <a:off x="3019150" y="388400"/>
              <a:ext cx="1413475" cy="4820100"/>
            </a:xfrm>
            <a:custGeom>
              <a:avLst/>
              <a:gdLst/>
              <a:ahLst/>
              <a:cxnLst/>
              <a:rect l="l" t="t" r="r" b="b"/>
              <a:pathLst>
                <a:path w="56539" h="192804" fill="none" extrusionOk="0">
                  <a:moveTo>
                    <a:pt x="25908" y="1"/>
                  </a:moveTo>
                  <a:cubicBezTo>
                    <a:pt x="34210" y="9448"/>
                    <a:pt x="34639" y="23475"/>
                    <a:pt x="27339" y="33637"/>
                  </a:cubicBezTo>
                  <a:cubicBezTo>
                    <a:pt x="21185" y="41653"/>
                    <a:pt x="10736" y="45947"/>
                    <a:pt x="5583" y="54678"/>
                  </a:cubicBezTo>
                  <a:cubicBezTo>
                    <a:pt x="1" y="64841"/>
                    <a:pt x="2720" y="77437"/>
                    <a:pt x="12167" y="84307"/>
                  </a:cubicBezTo>
                  <a:cubicBezTo>
                    <a:pt x="22616" y="91464"/>
                    <a:pt x="37931" y="88745"/>
                    <a:pt x="47521" y="97046"/>
                  </a:cubicBezTo>
                  <a:cubicBezTo>
                    <a:pt x="56396" y="104633"/>
                    <a:pt x="56539" y="118517"/>
                    <a:pt x="52245" y="129395"/>
                  </a:cubicBezTo>
                  <a:cubicBezTo>
                    <a:pt x="47951" y="140130"/>
                    <a:pt x="40222" y="149291"/>
                    <a:pt x="34926" y="159596"/>
                  </a:cubicBezTo>
                  <a:cubicBezTo>
                    <a:pt x="29630" y="169902"/>
                    <a:pt x="26910" y="182784"/>
                    <a:pt x="32922" y="192804"/>
                  </a:cubicBezTo>
                </a:path>
              </a:pathLst>
            </a:custGeom>
            <a:noFill/>
            <a:ln w="178925" cap="flat" cmpd="sng">
              <a:solidFill>
                <a:srgbClr val="FFD678"/>
              </a:solidFill>
              <a:prstDash val="solid"/>
              <a:miter lim="143134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54" name="Google Shape;1154;p42"/>
            <p:cNvSpPr/>
            <p:nvPr/>
          </p:nvSpPr>
          <p:spPr>
            <a:xfrm>
              <a:off x="2672050" y="238125"/>
              <a:ext cx="2175675" cy="5095625"/>
            </a:xfrm>
            <a:custGeom>
              <a:avLst/>
              <a:gdLst/>
              <a:ahLst/>
              <a:cxnLst/>
              <a:rect l="l" t="t" r="r" b="b"/>
              <a:pathLst>
                <a:path w="87027" h="203825" extrusionOk="0">
                  <a:moveTo>
                    <a:pt x="37877" y="13864"/>
                  </a:moveTo>
                  <a:cubicBezTo>
                    <a:pt x="38677" y="13864"/>
                    <a:pt x="39472" y="14320"/>
                    <a:pt x="39792" y="15172"/>
                  </a:cubicBezTo>
                  <a:cubicBezTo>
                    <a:pt x="40222" y="15888"/>
                    <a:pt x="40651" y="16747"/>
                    <a:pt x="40937" y="17606"/>
                  </a:cubicBezTo>
                  <a:cubicBezTo>
                    <a:pt x="41939" y="20325"/>
                    <a:pt x="41796" y="20611"/>
                    <a:pt x="39076" y="21327"/>
                  </a:cubicBezTo>
                  <a:cubicBezTo>
                    <a:pt x="32492" y="23331"/>
                    <a:pt x="25765" y="24619"/>
                    <a:pt x="19038" y="26051"/>
                  </a:cubicBezTo>
                  <a:cubicBezTo>
                    <a:pt x="17320" y="26480"/>
                    <a:pt x="15459" y="26909"/>
                    <a:pt x="13742" y="27482"/>
                  </a:cubicBezTo>
                  <a:cubicBezTo>
                    <a:pt x="13029" y="27686"/>
                    <a:pt x="12243" y="28252"/>
                    <a:pt x="11591" y="28252"/>
                  </a:cubicBezTo>
                  <a:cubicBezTo>
                    <a:pt x="11327" y="28252"/>
                    <a:pt x="11085" y="28159"/>
                    <a:pt x="10879" y="27911"/>
                  </a:cubicBezTo>
                  <a:cubicBezTo>
                    <a:pt x="10163" y="27053"/>
                    <a:pt x="10879" y="25764"/>
                    <a:pt x="11022" y="24762"/>
                  </a:cubicBezTo>
                  <a:cubicBezTo>
                    <a:pt x="11165" y="22759"/>
                    <a:pt x="12740" y="21041"/>
                    <a:pt x="14744" y="20755"/>
                  </a:cubicBezTo>
                  <a:cubicBezTo>
                    <a:pt x="17463" y="20039"/>
                    <a:pt x="20183" y="19037"/>
                    <a:pt x="23045" y="18178"/>
                  </a:cubicBezTo>
                  <a:lnTo>
                    <a:pt x="36929" y="14027"/>
                  </a:lnTo>
                  <a:lnTo>
                    <a:pt x="37073" y="14027"/>
                  </a:lnTo>
                  <a:cubicBezTo>
                    <a:pt x="37328" y="13918"/>
                    <a:pt x="37603" y="13864"/>
                    <a:pt x="37877" y="13864"/>
                  </a:cubicBezTo>
                  <a:close/>
                  <a:moveTo>
                    <a:pt x="40039" y="24032"/>
                  </a:moveTo>
                  <a:cubicBezTo>
                    <a:pt x="42300" y="24032"/>
                    <a:pt x="42778" y="24960"/>
                    <a:pt x="42512" y="27625"/>
                  </a:cubicBezTo>
                  <a:cubicBezTo>
                    <a:pt x="42512" y="28341"/>
                    <a:pt x="42082" y="28770"/>
                    <a:pt x="41510" y="29056"/>
                  </a:cubicBezTo>
                  <a:cubicBezTo>
                    <a:pt x="40365" y="29343"/>
                    <a:pt x="39220" y="29772"/>
                    <a:pt x="38074" y="30202"/>
                  </a:cubicBezTo>
                  <a:cubicBezTo>
                    <a:pt x="30775" y="32635"/>
                    <a:pt x="23188" y="34639"/>
                    <a:pt x="15602" y="36213"/>
                  </a:cubicBezTo>
                  <a:cubicBezTo>
                    <a:pt x="15159" y="36302"/>
                    <a:pt x="14747" y="36346"/>
                    <a:pt x="14365" y="36346"/>
                  </a:cubicBezTo>
                  <a:cubicBezTo>
                    <a:pt x="12280" y="36346"/>
                    <a:pt x="11099" y="35032"/>
                    <a:pt x="10736" y="32492"/>
                  </a:cubicBezTo>
                  <a:cubicBezTo>
                    <a:pt x="10879" y="32062"/>
                    <a:pt x="11022" y="31633"/>
                    <a:pt x="11308" y="31347"/>
                  </a:cubicBezTo>
                  <a:cubicBezTo>
                    <a:pt x="12740" y="30488"/>
                    <a:pt x="14314" y="29772"/>
                    <a:pt x="15889" y="29486"/>
                  </a:cubicBezTo>
                  <a:cubicBezTo>
                    <a:pt x="19896" y="28770"/>
                    <a:pt x="23761" y="27911"/>
                    <a:pt x="27626" y="27196"/>
                  </a:cubicBezTo>
                  <a:lnTo>
                    <a:pt x="27626" y="26909"/>
                  </a:lnTo>
                  <a:lnTo>
                    <a:pt x="36357" y="24619"/>
                  </a:lnTo>
                  <a:cubicBezTo>
                    <a:pt x="37359" y="24333"/>
                    <a:pt x="38361" y="24047"/>
                    <a:pt x="39506" y="24047"/>
                  </a:cubicBezTo>
                  <a:cubicBezTo>
                    <a:pt x="39694" y="24037"/>
                    <a:pt x="39871" y="24032"/>
                    <a:pt x="40039" y="24032"/>
                  </a:cubicBezTo>
                  <a:close/>
                  <a:moveTo>
                    <a:pt x="41223" y="31919"/>
                  </a:moveTo>
                  <a:cubicBezTo>
                    <a:pt x="42225" y="32635"/>
                    <a:pt x="41796" y="33494"/>
                    <a:pt x="41653" y="34066"/>
                  </a:cubicBezTo>
                  <a:cubicBezTo>
                    <a:pt x="40651" y="38217"/>
                    <a:pt x="38647" y="42082"/>
                    <a:pt x="35927" y="45374"/>
                  </a:cubicBezTo>
                  <a:cubicBezTo>
                    <a:pt x="35355" y="46090"/>
                    <a:pt x="34353" y="46376"/>
                    <a:pt x="33494" y="46376"/>
                  </a:cubicBezTo>
                  <a:cubicBezTo>
                    <a:pt x="29916" y="46090"/>
                    <a:pt x="19610" y="41939"/>
                    <a:pt x="15745" y="38933"/>
                  </a:cubicBezTo>
                  <a:cubicBezTo>
                    <a:pt x="24334" y="37072"/>
                    <a:pt x="32922" y="34782"/>
                    <a:pt x="41223" y="31919"/>
                  </a:cubicBezTo>
                  <a:close/>
                  <a:moveTo>
                    <a:pt x="35641" y="54535"/>
                  </a:moveTo>
                  <a:cubicBezTo>
                    <a:pt x="39363" y="54821"/>
                    <a:pt x="43084" y="55680"/>
                    <a:pt x="46663" y="57254"/>
                  </a:cubicBezTo>
                  <a:cubicBezTo>
                    <a:pt x="46806" y="57397"/>
                    <a:pt x="46949" y="57540"/>
                    <a:pt x="47092" y="57970"/>
                  </a:cubicBezTo>
                  <a:cubicBezTo>
                    <a:pt x="47092" y="58113"/>
                    <a:pt x="46806" y="58399"/>
                    <a:pt x="46663" y="58685"/>
                  </a:cubicBezTo>
                  <a:cubicBezTo>
                    <a:pt x="46519" y="58685"/>
                    <a:pt x="46376" y="58829"/>
                    <a:pt x="46233" y="58829"/>
                  </a:cubicBezTo>
                  <a:lnTo>
                    <a:pt x="24620" y="64125"/>
                  </a:lnTo>
                  <a:cubicBezTo>
                    <a:pt x="24477" y="64125"/>
                    <a:pt x="24334" y="64125"/>
                    <a:pt x="23761" y="63838"/>
                  </a:cubicBezTo>
                  <a:cubicBezTo>
                    <a:pt x="26624" y="60403"/>
                    <a:pt x="30059" y="57397"/>
                    <a:pt x="33924" y="55107"/>
                  </a:cubicBezTo>
                  <a:cubicBezTo>
                    <a:pt x="34353" y="54678"/>
                    <a:pt x="34926" y="54535"/>
                    <a:pt x="35641" y="54535"/>
                  </a:cubicBezTo>
                  <a:close/>
                  <a:moveTo>
                    <a:pt x="33324" y="49304"/>
                  </a:moveTo>
                  <a:cubicBezTo>
                    <a:pt x="34059" y="49304"/>
                    <a:pt x="34660" y="49723"/>
                    <a:pt x="35355" y="49954"/>
                  </a:cubicBezTo>
                  <a:cubicBezTo>
                    <a:pt x="35861" y="49853"/>
                    <a:pt x="36439" y="49752"/>
                    <a:pt x="36987" y="49752"/>
                  </a:cubicBezTo>
                  <a:cubicBezTo>
                    <a:pt x="37214" y="49752"/>
                    <a:pt x="37435" y="49769"/>
                    <a:pt x="37645" y="49811"/>
                  </a:cubicBezTo>
                  <a:cubicBezTo>
                    <a:pt x="49096" y="51099"/>
                    <a:pt x="59402" y="57684"/>
                    <a:pt x="65556" y="67417"/>
                  </a:cubicBezTo>
                  <a:cubicBezTo>
                    <a:pt x="65700" y="67703"/>
                    <a:pt x="65700" y="67989"/>
                    <a:pt x="65700" y="68562"/>
                  </a:cubicBezTo>
                  <a:cubicBezTo>
                    <a:pt x="64841" y="68419"/>
                    <a:pt x="64411" y="67560"/>
                    <a:pt x="63982" y="66987"/>
                  </a:cubicBezTo>
                  <a:cubicBezTo>
                    <a:pt x="57970" y="59115"/>
                    <a:pt x="49239" y="53962"/>
                    <a:pt x="39363" y="52388"/>
                  </a:cubicBezTo>
                  <a:cubicBezTo>
                    <a:pt x="38074" y="52244"/>
                    <a:pt x="36786" y="51815"/>
                    <a:pt x="35498" y="51386"/>
                  </a:cubicBezTo>
                  <a:cubicBezTo>
                    <a:pt x="35302" y="51410"/>
                    <a:pt x="35109" y="51422"/>
                    <a:pt x="34921" y="51422"/>
                  </a:cubicBezTo>
                  <a:cubicBezTo>
                    <a:pt x="34013" y="51422"/>
                    <a:pt x="33204" y="51144"/>
                    <a:pt x="32492" y="50670"/>
                  </a:cubicBezTo>
                  <a:cubicBezTo>
                    <a:pt x="32206" y="50527"/>
                    <a:pt x="32206" y="50240"/>
                    <a:pt x="32206" y="49954"/>
                  </a:cubicBezTo>
                  <a:cubicBezTo>
                    <a:pt x="32349" y="49668"/>
                    <a:pt x="32492" y="49525"/>
                    <a:pt x="32779" y="49382"/>
                  </a:cubicBezTo>
                  <a:cubicBezTo>
                    <a:pt x="32970" y="49327"/>
                    <a:pt x="33151" y="49304"/>
                    <a:pt x="33324" y="49304"/>
                  </a:cubicBezTo>
                  <a:close/>
                  <a:moveTo>
                    <a:pt x="66845" y="70279"/>
                  </a:moveTo>
                  <a:cubicBezTo>
                    <a:pt x="66988" y="70423"/>
                    <a:pt x="67131" y="70709"/>
                    <a:pt x="67274" y="70995"/>
                  </a:cubicBezTo>
                  <a:lnTo>
                    <a:pt x="67274" y="71711"/>
                  </a:lnTo>
                  <a:cubicBezTo>
                    <a:pt x="67131" y="71568"/>
                    <a:pt x="66988" y="71281"/>
                    <a:pt x="66845" y="70995"/>
                  </a:cubicBezTo>
                  <a:cubicBezTo>
                    <a:pt x="66845" y="70709"/>
                    <a:pt x="66845" y="70423"/>
                    <a:pt x="66845" y="70279"/>
                  </a:cubicBezTo>
                  <a:close/>
                  <a:moveTo>
                    <a:pt x="50794" y="60350"/>
                  </a:moveTo>
                  <a:cubicBezTo>
                    <a:pt x="52674" y="60350"/>
                    <a:pt x="54503" y="61053"/>
                    <a:pt x="55823" y="62264"/>
                  </a:cubicBezTo>
                  <a:cubicBezTo>
                    <a:pt x="57255" y="63409"/>
                    <a:pt x="58543" y="64697"/>
                    <a:pt x="59545" y="66272"/>
                  </a:cubicBezTo>
                  <a:cubicBezTo>
                    <a:pt x="53676" y="68276"/>
                    <a:pt x="47665" y="69850"/>
                    <a:pt x="41510" y="71138"/>
                  </a:cubicBezTo>
                  <a:lnTo>
                    <a:pt x="21185" y="76005"/>
                  </a:lnTo>
                  <a:cubicBezTo>
                    <a:pt x="20040" y="76291"/>
                    <a:pt x="19038" y="76434"/>
                    <a:pt x="18036" y="76577"/>
                  </a:cubicBezTo>
                  <a:cubicBezTo>
                    <a:pt x="17463" y="76577"/>
                    <a:pt x="17034" y="76148"/>
                    <a:pt x="17177" y="75719"/>
                  </a:cubicBezTo>
                  <a:cubicBezTo>
                    <a:pt x="17320" y="73572"/>
                    <a:pt x="18036" y="71568"/>
                    <a:pt x="19324" y="69707"/>
                  </a:cubicBezTo>
                  <a:cubicBezTo>
                    <a:pt x="19896" y="68419"/>
                    <a:pt x="21185" y="68276"/>
                    <a:pt x="22330" y="67989"/>
                  </a:cubicBezTo>
                  <a:cubicBezTo>
                    <a:pt x="26910" y="66701"/>
                    <a:pt x="31347" y="65270"/>
                    <a:pt x="35784" y="63981"/>
                  </a:cubicBezTo>
                  <a:cubicBezTo>
                    <a:pt x="39506" y="62836"/>
                    <a:pt x="43227" y="61978"/>
                    <a:pt x="46949" y="60976"/>
                  </a:cubicBezTo>
                  <a:cubicBezTo>
                    <a:pt x="47665" y="60832"/>
                    <a:pt x="48380" y="60689"/>
                    <a:pt x="49096" y="60546"/>
                  </a:cubicBezTo>
                  <a:cubicBezTo>
                    <a:pt x="49658" y="60414"/>
                    <a:pt x="50228" y="60350"/>
                    <a:pt x="50794" y="60350"/>
                  </a:cubicBezTo>
                  <a:close/>
                  <a:moveTo>
                    <a:pt x="61154" y="69046"/>
                  </a:moveTo>
                  <a:cubicBezTo>
                    <a:pt x="61895" y="69046"/>
                    <a:pt x="62527" y="69457"/>
                    <a:pt x="62980" y="70136"/>
                  </a:cubicBezTo>
                  <a:cubicBezTo>
                    <a:pt x="63552" y="70995"/>
                    <a:pt x="64125" y="71854"/>
                    <a:pt x="64554" y="72856"/>
                  </a:cubicBezTo>
                  <a:cubicBezTo>
                    <a:pt x="65700" y="74860"/>
                    <a:pt x="65556" y="75432"/>
                    <a:pt x="63266" y="75862"/>
                  </a:cubicBezTo>
                  <a:lnTo>
                    <a:pt x="49812" y="78581"/>
                  </a:lnTo>
                  <a:cubicBezTo>
                    <a:pt x="41223" y="80156"/>
                    <a:pt x="33065" y="82875"/>
                    <a:pt x="24477" y="84879"/>
                  </a:cubicBezTo>
                  <a:cubicBezTo>
                    <a:pt x="23618" y="85022"/>
                    <a:pt x="23045" y="85452"/>
                    <a:pt x="21900" y="85452"/>
                  </a:cubicBezTo>
                  <a:cubicBezTo>
                    <a:pt x="21137" y="85452"/>
                    <a:pt x="20246" y="85897"/>
                    <a:pt x="19440" y="85897"/>
                  </a:cubicBezTo>
                  <a:cubicBezTo>
                    <a:pt x="19038" y="85897"/>
                    <a:pt x="18656" y="85786"/>
                    <a:pt x="18322" y="85452"/>
                  </a:cubicBezTo>
                  <a:cubicBezTo>
                    <a:pt x="17177" y="84307"/>
                    <a:pt x="16461" y="82589"/>
                    <a:pt x="16604" y="81015"/>
                  </a:cubicBezTo>
                  <a:cubicBezTo>
                    <a:pt x="16604" y="80013"/>
                    <a:pt x="17320" y="79726"/>
                    <a:pt x="18036" y="79583"/>
                  </a:cubicBezTo>
                  <a:cubicBezTo>
                    <a:pt x="21757" y="78581"/>
                    <a:pt x="25335" y="77436"/>
                    <a:pt x="29057" y="76577"/>
                  </a:cubicBezTo>
                  <a:cubicBezTo>
                    <a:pt x="38647" y="74573"/>
                    <a:pt x="48094" y="72570"/>
                    <a:pt x="57541" y="69850"/>
                  </a:cubicBezTo>
                  <a:cubicBezTo>
                    <a:pt x="58543" y="69564"/>
                    <a:pt x="59545" y="69421"/>
                    <a:pt x="60547" y="69134"/>
                  </a:cubicBezTo>
                  <a:cubicBezTo>
                    <a:pt x="60756" y="69075"/>
                    <a:pt x="60959" y="69046"/>
                    <a:pt x="61154" y="69046"/>
                  </a:cubicBezTo>
                  <a:close/>
                  <a:moveTo>
                    <a:pt x="69278" y="78009"/>
                  </a:moveTo>
                  <a:cubicBezTo>
                    <a:pt x="70423" y="80585"/>
                    <a:pt x="70566" y="83448"/>
                    <a:pt x="69707" y="86167"/>
                  </a:cubicBezTo>
                  <a:cubicBezTo>
                    <a:pt x="69135" y="82875"/>
                    <a:pt x="70280" y="80442"/>
                    <a:pt x="69278" y="78009"/>
                  </a:cubicBezTo>
                  <a:close/>
                  <a:moveTo>
                    <a:pt x="69421" y="87169"/>
                  </a:moveTo>
                  <a:lnTo>
                    <a:pt x="69421" y="87169"/>
                  </a:lnTo>
                  <a:cubicBezTo>
                    <a:pt x="69994" y="88458"/>
                    <a:pt x="69707" y="89889"/>
                    <a:pt x="68705" y="90891"/>
                  </a:cubicBezTo>
                  <a:cubicBezTo>
                    <a:pt x="68705" y="91463"/>
                    <a:pt x="68705" y="91892"/>
                    <a:pt x="67993" y="91893"/>
                  </a:cubicBezTo>
                  <a:lnTo>
                    <a:pt x="67993" y="91893"/>
                  </a:lnTo>
                  <a:cubicBezTo>
                    <a:pt x="68017" y="91372"/>
                    <a:pt x="68181" y="90891"/>
                    <a:pt x="68705" y="90891"/>
                  </a:cubicBezTo>
                  <a:cubicBezTo>
                    <a:pt x="68419" y="89603"/>
                    <a:pt x="68705" y="88314"/>
                    <a:pt x="69421" y="87169"/>
                  </a:cubicBezTo>
                  <a:close/>
                  <a:moveTo>
                    <a:pt x="65205" y="77990"/>
                  </a:moveTo>
                  <a:cubicBezTo>
                    <a:pt x="65962" y="77990"/>
                    <a:pt x="66558" y="78644"/>
                    <a:pt x="66558" y="79297"/>
                  </a:cubicBezTo>
                  <a:cubicBezTo>
                    <a:pt x="66701" y="79583"/>
                    <a:pt x="66701" y="79869"/>
                    <a:pt x="66701" y="80299"/>
                  </a:cubicBezTo>
                  <a:cubicBezTo>
                    <a:pt x="67274" y="85452"/>
                    <a:pt x="66415" y="84736"/>
                    <a:pt x="62837" y="85595"/>
                  </a:cubicBezTo>
                  <a:cubicBezTo>
                    <a:pt x="55108" y="87169"/>
                    <a:pt x="47378" y="89173"/>
                    <a:pt x="39649" y="90748"/>
                  </a:cubicBezTo>
                  <a:cubicBezTo>
                    <a:pt x="36071" y="91607"/>
                    <a:pt x="32492" y="92036"/>
                    <a:pt x="28914" y="92895"/>
                  </a:cubicBezTo>
                  <a:cubicBezTo>
                    <a:pt x="28484" y="93024"/>
                    <a:pt x="28042" y="93088"/>
                    <a:pt x="27599" y="93088"/>
                  </a:cubicBezTo>
                  <a:cubicBezTo>
                    <a:pt x="26564" y="93088"/>
                    <a:pt x="25522" y="92737"/>
                    <a:pt x="24620" y="92036"/>
                  </a:cubicBezTo>
                  <a:cubicBezTo>
                    <a:pt x="24334" y="91750"/>
                    <a:pt x="23904" y="91607"/>
                    <a:pt x="23618" y="91320"/>
                  </a:cubicBezTo>
                  <a:cubicBezTo>
                    <a:pt x="22759" y="90605"/>
                    <a:pt x="21471" y="90318"/>
                    <a:pt x="21614" y="88887"/>
                  </a:cubicBezTo>
                  <a:cubicBezTo>
                    <a:pt x="21757" y="87599"/>
                    <a:pt x="23188" y="87742"/>
                    <a:pt x="24190" y="87599"/>
                  </a:cubicBezTo>
                  <a:cubicBezTo>
                    <a:pt x="32206" y="85309"/>
                    <a:pt x="40365" y="83162"/>
                    <a:pt x="48094" y="81730"/>
                  </a:cubicBezTo>
                  <a:lnTo>
                    <a:pt x="61835" y="78581"/>
                  </a:lnTo>
                  <a:cubicBezTo>
                    <a:pt x="62837" y="78295"/>
                    <a:pt x="63982" y="78152"/>
                    <a:pt x="64984" y="78009"/>
                  </a:cubicBezTo>
                  <a:cubicBezTo>
                    <a:pt x="65059" y="77996"/>
                    <a:pt x="65132" y="77990"/>
                    <a:pt x="65205" y="77990"/>
                  </a:cubicBezTo>
                  <a:close/>
                  <a:moveTo>
                    <a:pt x="67993" y="91898"/>
                  </a:moveTo>
                  <a:lnTo>
                    <a:pt x="67993" y="91898"/>
                  </a:lnTo>
                  <a:cubicBezTo>
                    <a:pt x="68411" y="92602"/>
                    <a:pt x="68140" y="93580"/>
                    <a:pt x="67451" y="93883"/>
                  </a:cubicBezTo>
                  <a:lnTo>
                    <a:pt x="67451" y="93883"/>
                  </a:lnTo>
                  <a:cubicBezTo>
                    <a:pt x="67031" y="93185"/>
                    <a:pt x="67325" y="92302"/>
                    <a:pt x="67990" y="92036"/>
                  </a:cubicBezTo>
                  <a:cubicBezTo>
                    <a:pt x="67990" y="91990"/>
                    <a:pt x="67991" y="91944"/>
                    <a:pt x="67993" y="91898"/>
                  </a:cubicBezTo>
                  <a:close/>
                  <a:moveTo>
                    <a:pt x="64644" y="88116"/>
                  </a:moveTo>
                  <a:cubicBezTo>
                    <a:pt x="65687" y="88116"/>
                    <a:pt x="66054" y="88894"/>
                    <a:pt x="65556" y="89889"/>
                  </a:cubicBezTo>
                  <a:cubicBezTo>
                    <a:pt x="64984" y="91177"/>
                    <a:pt x="64554" y="92465"/>
                    <a:pt x="62980" y="92895"/>
                  </a:cubicBezTo>
                  <a:cubicBezTo>
                    <a:pt x="56109" y="94469"/>
                    <a:pt x="49382" y="96044"/>
                    <a:pt x="42512" y="97761"/>
                  </a:cubicBezTo>
                  <a:cubicBezTo>
                    <a:pt x="41528" y="98053"/>
                    <a:pt x="40581" y="98177"/>
                    <a:pt x="39661" y="98177"/>
                  </a:cubicBezTo>
                  <a:cubicBezTo>
                    <a:pt x="36970" y="98177"/>
                    <a:pt x="34517" y="97111"/>
                    <a:pt x="32063" y="96044"/>
                  </a:cubicBezTo>
                  <a:cubicBezTo>
                    <a:pt x="31920" y="95901"/>
                    <a:pt x="31777" y="95614"/>
                    <a:pt x="31777" y="95328"/>
                  </a:cubicBezTo>
                  <a:cubicBezTo>
                    <a:pt x="31777" y="95185"/>
                    <a:pt x="31920" y="95042"/>
                    <a:pt x="32063" y="94899"/>
                  </a:cubicBezTo>
                  <a:cubicBezTo>
                    <a:pt x="32779" y="94756"/>
                    <a:pt x="33494" y="94469"/>
                    <a:pt x="34210" y="94326"/>
                  </a:cubicBezTo>
                  <a:lnTo>
                    <a:pt x="48523" y="91607"/>
                  </a:lnTo>
                  <a:lnTo>
                    <a:pt x="48523" y="91320"/>
                  </a:lnTo>
                  <a:cubicBezTo>
                    <a:pt x="53819" y="90175"/>
                    <a:pt x="58972" y="89030"/>
                    <a:pt x="64125" y="88171"/>
                  </a:cubicBezTo>
                  <a:cubicBezTo>
                    <a:pt x="64313" y="88134"/>
                    <a:pt x="64487" y="88116"/>
                    <a:pt x="64644" y="88116"/>
                  </a:cubicBezTo>
                  <a:close/>
                  <a:moveTo>
                    <a:pt x="61119" y="96330"/>
                  </a:moveTo>
                  <a:cubicBezTo>
                    <a:pt x="60117" y="97475"/>
                    <a:pt x="59545" y="98048"/>
                    <a:pt x="58972" y="98477"/>
                  </a:cubicBezTo>
                  <a:cubicBezTo>
                    <a:pt x="55880" y="101081"/>
                    <a:pt x="54916" y="102343"/>
                    <a:pt x="53187" y="102343"/>
                  </a:cubicBezTo>
                  <a:cubicBezTo>
                    <a:pt x="51875" y="102343"/>
                    <a:pt x="50122" y="101615"/>
                    <a:pt x="46663" y="100195"/>
                  </a:cubicBezTo>
                  <a:cubicBezTo>
                    <a:pt x="48666" y="98763"/>
                    <a:pt x="53962" y="97189"/>
                    <a:pt x="61119" y="96330"/>
                  </a:cubicBezTo>
                  <a:close/>
                  <a:moveTo>
                    <a:pt x="29343" y="53103"/>
                  </a:moveTo>
                  <a:lnTo>
                    <a:pt x="29343" y="53246"/>
                  </a:lnTo>
                  <a:cubicBezTo>
                    <a:pt x="29630" y="53389"/>
                    <a:pt x="29916" y="53533"/>
                    <a:pt x="30059" y="53819"/>
                  </a:cubicBezTo>
                  <a:cubicBezTo>
                    <a:pt x="30059" y="54105"/>
                    <a:pt x="30059" y="54391"/>
                    <a:pt x="29916" y="54535"/>
                  </a:cubicBezTo>
                  <a:cubicBezTo>
                    <a:pt x="28771" y="55393"/>
                    <a:pt x="27769" y="56395"/>
                    <a:pt x="26767" y="57254"/>
                  </a:cubicBezTo>
                  <a:cubicBezTo>
                    <a:pt x="23188" y="60117"/>
                    <a:pt x="20183" y="63552"/>
                    <a:pt x="17606" y="67417"/>
                  </a:cubicBezTo>
                  <a:cubicBezTo>
                    <a:pt x="16032" y="69993"/>
                    <a:pt x="14744" y="72856"/>
                    <a:pt x="14171" y="75862"/>
                  </a:cubicBezTo>
                  <a:cubicBezTo>
                    <a:pt x="13312" y="80156"/>
                    <a:pt x="14314" y="84736"/>
                    <a:pt x="16891" y="88314"/>
                  </a:cubicBezTo>
                  <a:cubicBezTo>
                    <a:pt x="19610" y="91750"/>
                    <a:pt x="22902" y="94469"/>
                    <a:pt x="26767" y="96473"/>
                  </a:cubicBezTo>
                  <a:cubicBezTo>
                    <a:pt x="30775" y="98477"/>
                    <a:pt x="35069" y="100195"/>
                    <a:pt x="39506" y="101340"/>
                  </a:cubicBezTo>
                  <a:cubicBezTo>
                    <a:pt x="42798" y="102199"/>
                    <a:pt x="46233" y="103201"/>
                    <a:pt x="49525" y="104202"/>
                  </a:cubicBezTo>
                  <a:cubicBezTo>
                    <a:pt x="50098" y="104202"/>
                    <a:pt x="50241" y="104775"/>
                    <a:pt x="50098" y="105204"/>
                  </a:cubicBezTo>
                  <a:cubicBezTo>
                    <a:pt x="49955" y="105491"/>
                    <a:pt x="49668" y="105634"/>
                    <a:pt x="49382" y="105634"/>
                  </a:cubicBezTo>
                  <a:cubicBezTo>
                    <a:pt x="44802" y="104632"/>
                    <a:pt x="40078" y="103773"/>
                    <a:pt x="35498" y="102628"/>
                  </a:cubicBezTo>
                  <a:cubicBezTo>
                    <a:pt x="28771" y="100767"/>
                    <a:pt x="22330" y="97618"/>
                    <a:pt x="16891" y="93181"/>
                  </a:cubicBezTo>
                  <a:cubicBezTo>
                    <a:pt x="14600" y="91607"/>
                    <a:pt x="12883" y="89460"/>
                    <a:pt x="11595" y="87026"/>
                  </a:cubicBezTo>
                  <a:cubicBezTo>
                    <a:pt x="9161" y="83018"/>
                    <a:pt x="8732" y="78152"/>
                    <a:pt x="10449" y="73858"/>
                  </a:cubicBezTo>
                  <a:cubicBezTo>
                    <a:pt x="10593" y="73142"/>
                    <a:pt x="10879" y="72426"/>
                    <a:pt x="11308" y="71711"/>
                  </a:cubicBezTo>
                  <a:cubicBezTo>
                    <a:pt x="15173" y="64411"/>
                    <a:pt x="20755" y="58256"/>
                    <a:pt x="27626" y="53676"/>
                  </a:cubicBezTo>
                  <a:cubicBezTo>
                    <a:pt x="28198" y="53246"/>
                    <a:pt x="28771" y="53103"/>
                    <a:pt x="29343" y="53103"/>
                  </a:cubicBezTo>
                  <a:close/>
                  <a:moveTo>
                    <a:pt x="60046" y="107244"/>
                  </a:moveTo>
                  <a:cubicBezTo>
                    <a:pt x="60260" y="107244"/>
                    <a:pt x="60475" y="107280"/>
                    <a:pt x="60690" y="107351"/>
                  </a:cubicBezTo>
                  <a:cubicBezTo>
                    <a:pt x="62837" y="109355"/>
                    <a:pt x="64411" y="111789"/>
                    <a:pt x="65270" y="114508"/>
                  </a:cubicBezTo>
                  <a:cubicBezTo>
                    <a:pt x="63266" y="112504"/>
                    <a:pt x="61262" y="110500"/>
                    <a:pt x="59258" y="108497"/>
                  </a:cubicBezTo>
                  <a:cubicBezTo>
                    <a:pt x="58972" y="108210"/>
                    <a:pt x="58972" y="107638"/>
                    <a:pt x="59402" y="107351"/>
                  </a:cubicBezTo>
                  <a:cubicBezTo>
                    <a:pt x="59616" y="107280"/>
                    <a:pt x="59831" y="107244"/>
                    <a:pt x="60046" y="107244"/>
                  </a:cubicBezTo>
                  <a:close/>
                  <a:moveTo>
                    <a:pt x="56323" y="110083"/>
                  </a:moveTo>
                  <a:cubicBezTo>
                    <a:pt x="56960" y="110083"/>
                    <a:pt x="57546" y="110516"/>
                    <a:pt x="58543" y="111359"/>
                  </a:cubicBezTo>
                  <a:lnTo>
                    <a:pt x="59688" y="112361"/>
                  </a:lnTo>
                  <a:cubicBezTo>
                    <a:pt x="61405" y="114079"/>
                    <a:pt x="61405" y="114508"/>
                    <a:pt x="59115" y="115367"/>
                  </a:cubicBezTo>
                  <a:cubicBezTo>
                    <a:pt x="53962" y="116941"/>
                    <a:pt x="48810" y="118230"/>
                    <a:pt x="43657" y="119375"/>
                  </a:cubicBezTo>
                  <a:lnTo>
                    <a:pt x="42369" y="119375"/>
                  </a:lnTo>
                  <a:cubicBezTo>
                    <a:pt x="42512" y="118087"/>
                    <a:pt x="43514" y="117800"/>
                    <a:pt x="44229" y="117371"/>
                  </a:cubicBezTo>
                  <a:cubicBezTo>
                    <a:pt x="47521" y="115224"/>
                    <a:pt x="50957" y="113077"/>
                    <a:pt x="54249" y="111073"/>
                  </a:cubicBezTo>
                  <a:cubicBezTo>
                    <a:pt x="55179" y="110408"/>
                    <a:pt x="55770" y="110083"/>
                    <a:pt x="56323" y="110083"/>
                  </a:cubicBezTo>
                  <a:close/>
                  <a:moveTo>
                    <a:pt x="62121" y="117371"/>
                  </a:moveTo>
                  <a:cubicBezTo>
                    <a:pt x="63839" y="117371"/>
                    <a:pt x="65270" y="118802"/>
                    <a:pt x="65127" y="120663"/>
                  </a:cubicBezTo>
                  <a:cubicBezTo>
                    <a:pt x="65127" y="120806"/>
                    <a:pt x="64841" y="121092"/>
                    <a:pt x="64698" y="121236"/>
                  </a:cubicBezTo>
                  <a:cubicBezTo>
                    <a:pt x="64125" y="121522"/>
                    <a:pt x="63552" y="121665"/>
                    <a:pt x="62837" y="121808"/>
                  </a:cubicBezTo>
                  <a:cubicBezTo>
                    <a:pt x="55537" y="123096"/>
                    <a:pt x="48380" y="125386"/>
                    <a:pt x="41223" y="127247"/>
                  </a:cubicBezTo>
                  <a:cubicBezTo>
                    <a:pt x="37216" y="128535"/>
                    <a:pt x="33065" y="129537"/>
                    <a:pt x="28914" y="130396"/>
                  </a:cubicBezTo>
                  <a:lnTo>
                    <a:pt x="28771" y="130396"/>
                  </a:lnTo>
                  <a:cubicBezTo>
                    <a:pt x="30918" y="127104"/>
                    <a:pt x="32779" y="124814"/>
                    <a:pt x="36214" y="124098"/>
                  </a:cubicBezTo>
                  <a:cubicBezTo>
                    <a:pt x="37788" y="123669"/>
                    <a:pt x="39363" y="123096"/>
                    <a:pt x="40937" y="122667"/>
                  </a:cubicBezTo>
                  <a:cubicBezTo>
                    <a:pt x="46519" y="121379"/>
                    <a:pt x="52245" y="120234"/>
                    <a:pt x="57684" y="118373"/>
                  </a:cubicBezTo>
                  <a:cubicBezTo>
                    <a:pt x="59115" y="117943"/>
                    <a:pt x="60690" y="117657"/>
                    <a:pt x="62121" y="117371"/>
                  </a:cubicBezTo>
                  <a:close/>
                  <a:moveTo>
                    <a:pt x="64586" y="124300"/>
                  </a:moveTo>
                  <a:cubicBezTo>
                    <a:pt x="65484" y="124300"/>
                    <a:pt x="65899" y="124780"/>
                    <a:pt x="66129" y="125816"/>
                  </a:cubicBezTo>
                  <a:cubicBezTo>
                    <a:pt x="66558" y="127820"/>
                    <a:pt x="66415" y="128679"/>
                    <a:pt x="64984" y="129108"/>
                  </a:cubicBezTo>
                  <a:cubicBezTo>
                    <a:pt x="62837" y="129824"/>
                    <a:pt x="60547" y="130396"/>
                    <a:pt x="58400" y="130969"/>
                  </a:cubicBezTo>
                  <a:cubicBezTo>
                    <a:pt x="49239" y="133116"/>
                    <a:pt x="40078" y="135263"/>
                    <a:pt x="30918" y="137553"/>
                  </a:cubicBezTo>
                  <a:cubicBezTo>
                    <a:pt x="28771" y="138126"/>
                    <a:pt x="26767" y="138841"/>
                    <a:pt x="24190" y="139557"/>
                  </a:cubicBezTo>
                  <a:lnTo>
                    <a:pt x="24763" y="137124"/>
                  </a:lnTo>
                  <a:cubicBezTo>
                    <a:pt x="25049" y="134833"/>
                    <a:pt x="27053" y="133116"/>
                    <a:pt x="29343" y="132973"/>
                  </a:cubicBezTo>
                  <a:cubicBezTo>
                    <a:pt x="35069" y="131828"/>
                    <a:pt x="40794" y="129967"/>
                    <a:pt x="46519" y="128392"/>
                  </a:cubicBezTo>
                  <a:cubicBezTo>
                    <a:pt x="52245" y="126675"/>
                    <a:pt x="57970" y="125530"/>
                    <a:pt x="63839" y="124385"/>
                  </a:cubicBezTo>
                  <a:cubicBezTo>
                    <a:pt x="64120" y="124328"/>
                    <a:pt x="64367" y="124300"/>
                    <a:pt x="64586" y="124300"/>
                  </a:cubicBezTo>
                  <a:close/>
                  <a:moveTo>
                    <a:pt x="66415" y="115940"/>
                  </a:moveTo>
                  <a:lnTo>
                    <a:pt x="66415" y="115940"/>
                  </a:lnTo>
                  <a:cubicBezTo>
                    <a:pt x="71854" y="123526"/>
                    <a:pt x="71425" y="137553"/>
                    <a:pt x="67131" y="144423"/>
                  </a:cubicBezTo>
                  <a:cubicBezTo>
                    <a:pt x="66988" y="142706"/>
                    <a:pt x="67274" y="140988"/>
                    <a:pt x="67847" y="139414"/>
                  </a:cubicBezTo>
                  <a:cubicBezTo>
                    <a:pt x="69135" y="133831"/>
                    <a:pt x="69278" y="127963"/>
                    <a:pt x="68419" y="122238"/>
                  </a:cubicBezTo>
                  <a:cubicBezTo>
                    <a:pt x="67990" y="120234"/>
                    <a:pt x="66701" y="118373"/>
                    <a:pt x="66415" y="115940"/>
                  </a:cubicBezTo>
                  <a:close/>
                  <a:moveTo>
                    <a:pt x="64658" y="132033"/>
                  </a:moveTo>
                  <a:cubicBezTo>
                    <a:pt x="65699" y="132033"/>
                    <a:pt x="65986" y="132598"/>
                    <a:pt x="65986" y="134118"/>
                  </a:cubicBezTo>
                  <a:cubicBezTo>
                    <a:pt x="65986" y="136122"/>
                    <a:pt x="65700" y="136694"/>
                    <a:pt x="63982" y="137124"/>
                  </a:cubicBezTo>
                  <a:cubicBezTo>
                    <a:pt x="52531" y="140129"/>
                    <a:pt x="41510" y="143994"/>
                    <a:pt x="29916" y="146284"/>
                  </a:cubicBezTo>
                  <a:lnTo>
                    <a:pt x="29057" y="146427"/>
                  </a:lnTo>
                  <a:cubicBezTo>
                    <a:pt x="27936" y="146659"/>
                    <a:pt x="27107" y="146808"/>
                    <a:pt x="26480" y="146808"/>
                  </a:cubicBezTo>
                  <a:cubicBezTo>
                    <a:pt x="24787" y="146808"/>
                    <a:pt x="24570" y="145724"/>
                    <a:pt x="24047" y="142276"/>
                  </a:cubicBezTo>
                  <a:cubicBezTo>
                    <a:pt x="24620" y="142133"/>
                    <a:pt x="25192" y="141847"/>
                    <a:pt x="25765" y="141704"/>
                  </a:cubicBezTo>
                  <a:lnTo>
                    <a:pt x="51959" y="135120"/>
                  </a:lnTo>
                  <a:cubicBezTo>
                    <a:pt x="55966" y="134261"/>
                    <a:pt x="59831" y="133116"/>
                    <a:pt x="63839" y="132114"/>
                  </a:cubicBezTo>
                  <a:cubicBezTo>
                    <a:pt x="64153" y="132061"/>
                    <a:pt x="64425" y="132033"/>
                    <a:pt x="64658" y="132033"/>
                  </a:cubicBezTo>
                  <a:close/>
                  <a:moveTo>
                    <a:pt x="64698" y="139700"/>
                  </a:moveTo>
                  <a:lnTo>
                    <a:pt x="64698" y="139843"/>
                  </a:lnTo>
                  <a:cubicBezTo>
                    <a:pt x="65127" y="140988"/>
                    <a:pt x="64554" y="141847"/>
                    <a:pt x="64268" y="142706"/>
                  </a:cubicBezTo>
                  <a:cubicBezTo>
                    <a:pt x="63982" y="143708"/>
                    <a:pt x="63266" y="144280"/>
                    <a:pt x="62407" y="144567"/>
                  </a:cubicBezTo>
                  <a:cubicBezTo>
                    <a:pt x="57398" y="145998"/>
                    <a:pt x="52245" y="147572"/>
                    <a:pt x="47092" y="149147"/>
                  </a:cubicBezTo>
                  <a:cubicBezTo>
                    <a:pt x="43657" y="150149"/>
                    <a:pt x="40078" y="151008"/>
                    <a:pt x="36643" y="152296"/>
                  </a:cubicBezTo>
                  <a:cubicBezTo>
                    <a:pt x="35860" y="152557"/>
                    <a:pt x="35126" y="152672"/>
                    <a:pt x="34425" y="152672"/>
                  </a:cubicBezTo>
                  <a:cubicBezTo>
                    <a:pt x="32435" y="152672"/>
                    <a:pt x="30713" y="151743"/>
                    <a:pt x="28914" y="150578"/>
                  </a:cubicBezTo>
                  <a:cubicBezTo>
                    <a:pt x="28771" y="150435"/>
                    <a:pt x="28628" y="150149"/>
                    <a:pt x="28628" y="149863"/>
                  </a:cubicBezTo>
                  <a:cubicBezTo>
                    <a:pt x="28484" y="149147"/>
                    <a:pt x="29057" y="149004"/>
                    <a:pt x="29343" y="149004"/>
                  </a:cubicBezTo>
                  <a:cubicBezTo>
                    <a:pt x="33637" y="148002"/>
                    <a:pt x="38074" y="147000"/>
                    <a:pt x="42225" y="145855"/>
                  </a:cubicBezTo>
                  <a:cubicBezTo>
                    <a:pt x="49239" y="143851"/>
                    <a:pt x="56396" y="141847"/>
                    <a:pt x="63266" y="139700"/>
                  </a:cubicBezTo>
                  <a:close/>
                  <a:moveTo>
                    <a:pt x="61549" y="147716"/>
                  </a:moveTo>
                  <a:lnTo>
                    <a:pt x="61549" y="147716"/>
                  </a:lnTo>
                  <a:cubicBezTo>
                    <a:pt x="62264" y="148431"/>
                    <a:pt x="61835" y="149147"/>
                    <a:pt x="61405" y="149719"/>
                  </a:cubicBezTo>
                  <a:cubicBezTo>
                    <a:pt x="59974" y="152296"/>
                    <a:pt x="58400" y="154729"/>
                    <a:pt x="56825" y="157306"/>
                  </a:cubicBezTo>
                  <a:lnTo>
                    <a:pt x="41223" y="154443"/>
                  </a:lnTo>
                  <a:cubicBezTo>
                    <a:pt x="41223" y="154014"/>
                    <a:pt x="41080" y="153870"/>
                    <a:pt x="41223" y="153727"/>
                  </a:cubicBezTo>
                  <a:cubicBezTo>
                    <a:pt x="41223" y="153441"/>
                    <a:pt x="41510" y="153441"/>
                    <a:pt x="41510" y="153441"/>
                  </a:cubicBezTo>
                  <a:lnTo>
                    <a:pt x="61549" y="147716"/>
                  </a:lnTo>
                  <a:close/>
                  <a:moveTo>
                    <a:pt x="67281" y="94012"/>
                  </a:moveTo>
                  <a:cubicBezTo>
                    <a:pt x="67321" y="94012"/>
                    <a:pt x="67362" y="94014"/>
                    <a:pt x="67403" y="94017"/>
                  </a:cubicBezTo>
                  <a:lnTo>
                    <a:pt x="67403" y="94017"/>
                  </a:lnTo>
                  <a:cubicBezTo>
                    <a:pt x="67076" y="96663"/>
                    <a:pt x="65245" y="98216"/>
                    <a:pt x="63552" y="99908"/>
                  </a:cubicBezTo>
                  <a:cubicBezTo>
                    <a:pt x="59115" y="104489"/>
                    <a:pt x="53962" y="108353"/>
                    <a:pt x="48523" y="111789"/>
                  </a:cubicBezTo>
                  <a:cubicBezTo>
                    <a:pt x="44372" y="114222"/>
                    <a:pt x="40365" y="116941"/>
                    <a:pt x="36214" y="119661"/>
                  </a:cubicBezTo>
                  <a:cubicBezTo>
                    <a:pt x="31920" y="122524"/>
                    <a:pt x="28198" y="126102"/>
                    <a:pt x="25335" y="130396"/>
                  </a:cubicBezTo>
                  <a:cubicBezTo>
                    <a:pt x="23761" y="132686"/>
                    <a:pt x="22616" y="135120"/>
                    <a:pt x="21900" y="137839"/>
                  </a:cubicBezTo>
                  <a:cubicBezTo>
                    <a:pt x="20183" y="143422"/>
                    <a:pt x="22330" y="149433"/>
                    <a:pt x="27339" y="152582"/>
                  </a:cubicBezTo>
                  <a:cubicBezTo>
                    <a:pt x="29200" y="154014"/>
                    <a:pt x="31490" y="155015"/>
                    <a:pt x="33924" y="155731"/>
                  </a:cubicBezTo>
                  <a:cubicBezTo>
                    <a:pt x="38504" y="156876"/>
                    <a:pt x="43370" y="157592"/>
                    <a:pt x="48237" y="158308"/>
                  </a:cubicBezTo>
                  <a:cubicBezTo>
                    <a:pt x="53676" y="159023"/>
                    <a:pt x="59115" y="160598"/>
                    <a:pt x="64268" y="162888"/>
                  </a:cubicBezTo>
                  <a:cubicBezTo>
                    <a:pt x="66272" y="163747"/>
                    <a:pt x="68133" y="164749"/>
                    <a:pt x="69850" y="165751"/>
                  </a:cubicBezTo>
                  <a:cubicBezTo>
                    <a:pt x="70675" y="166163"/>
                    <a:pt x="71368" y="166839"/>
                    <a:pt x="71675" y="167653"/>
                  </a:cubicBezTo>
                  <a:lnTo>
                    <a:pt x="71675" y="167653"/>
                  </a:lnTo>
                  <a:cubicBezTo>
                    <a:pt x="71577" y="167670"/>
                    <a:pt x="71482" y="167678"/>
                    <a:pt x="71390" y="167678"/>
                  </a:cubicBezTo>
                  <a:cubicBezTo>
                    <a:pt x="70618" y="167678"/>
                    <a:pt x="69998" y="167136"/>
                    <a:pt x="69278" y="166896"/>
                  </a:cubicBezTo>
                  <a:cubicBezTo>
                    <a:pt x="66129" y="165035"/>
                    <a:pt x="62551" y="164033"/>
                    <a:pt x="58829" y="163890"/>
                  </a:cubicBezTo>
                  <a:cubicBezTo>
                    <a:pt x="55108" y="163604"/>
                    <a:pt x="51243" y="163460"/>
                    <a:pt x="47521" y="163174"/>
                  </a:cubicBezTo>
                  <a:cubicBezTo>
                    <a:pt x="43084" y="162745"/>
                    <a:pt x="38647" y="162029"/>
                    <a:pt x="34496" y="160884"/>
                  </a:cubicBezTo>
                  <a:cubicBezTo>
                    <a:pt x="31347" y="160025"/>
                    <a:pt x="28484" y="158737"/>
                    <a:pt x="25622" y="157019"/>
                  </a:cubicBezTo>
                  <a:cubicBezTo>
                    <a:pt x="20612" y="154300"/>
                    <a:pt x="17606" y="148718"/>
                    <a:pt x="18036" y="142992"/>
                  </a:cubicBezTo>
                  <a:cubicBezTo>
                    <a:pt x="18036" y="136551"/>
                    <a:pt x="20612" y="130396"/>
                    <a:pt x="25192" y="125673"/>
                  </a:cubicBezTo>
                  <a:cubicBezTo>
                    <a:pt x="30202" y="120663"/>
                    <a:pt x="35927" y="116369"/>
                    <a:pt x="42225" y="112934"/>
                  </a:cubicBezTo>
                  <a:cubicBezTo>
                    <a:pt x="45947" y="110930"/>
                    <a:pt x="49668" y="108783"/>
                    <a:pt x="53247" y="106349"/>
                  </a:cubicBezTo>
                  <a:cubicBezTo>
                    <a:pt x="58113" y="103201"/>
                    <a:pt x="62407" y="99336"/>
                    <a:pt x="65986" y="94756"/>
                  </a:cubicBezTo>
                  <a:cubicBezTo>
                    <a:pt x="66234" y="94384"/>
                    <a:pt x="66696" y="94012"/>
                    <a:pt x="67281" y="94012"/>
                  </a:cubicBezTo>
                  <a:close/>
                  <a:moveTo>
                    <a:pt x="71941" y="167718"/>
                  </a:moveTo>
                  <a:cubicBezTo>
                    <a:pt x="72297" y="167718"/>
                    <a:pt x="72666" y="167963"/>
                    <a:pt x="72709" y="168386"/>
                  </a:cubicBezTo>
                  <a:lnTo>
                    <a:pt x="72709" y="168386"/>
                  </a:lnTo>
                  <a:cubicBezTo>
                    <a:pt x="72637" y="168408"/>
                    <a:pt x="72569" y="168418"/>
                    <a:pt x="72503" y="168418"/>
                  </a:cubicBezTo>
                  <a:cubicBezTo>
                    <a:pt x="72149" y="168418"/>
                    <a:pt x="71899" y="168116"/>
                    <a:pt x="71860" y="167722"/>
                  </a:cubicBezTo>
                  <a:lnTo>
                    <a:pt x="71860" y="167722"/>
                  </a:lnTo>
                  <a:cubicBezTo>
                    <a:pt x="71887" y="167719"/>
                    <a:pt x="71914" y="167718"/>
                    <a:pt x="71941" y="167718"/>
                  </a:cubicBezTo>
                  <a:close/>
                  <a:moveTo>
                    <a:pt x="47235" y="168184"/>
                  </a:moveTo>
                  <a:lnTo>
                    <a:pt x="47521" y="168327"/>
                  </a:lnTo>
                  <a:cubicBezTo>
                    <a:pt x="47378" y="168470"/>
                    <a:pt x="47235" y="168613"/>
                    <a:pt x="47092" y="168756"/>
                  </a:cubicBezTo>
                  <a:cubicBezTo>
                    <a:pt x="46949" y="168756"/>
                    <a:pt x="46806" y="168613"/>
                    <a:pt x="46806" y="168613"/>
                  </a:cubicBezTo>
                  <a:lnTo>
                    <a:pt x="47235" y="168184"/>
                  </a:lnTo>
                  <a:close/>
                  <a:moveTo>
                    <a:pt x="72858" y="168528"/>
                  </a:moveTo>
                  <a:lnTo>
                    <a:pt x="73429" y="168756"/>
                  </a:lnTo>
                  <a:cubicBezTo>
                    <a:pt x="73257" y="168929"/>
                    <a:pt x="73136" y="168997"/>
                    <a:pt x="73052" y="168997"/>
                  </a:cubicBezTo>
                  <a:cubicBezTo>
                    <a:pt x="72899" y="168997"/>
                    <a:pt x="72866" y="168771"/>
                    <a:pt x="72858" y="168528"/>
                  </a:cubicBezTo>
                  <a:close/>
                  <a:moveTo>
                    <a:pt x="53753" y="166143"/>
                  </a:moveTo>
                  <a:cubicBezTo>
                    <a:pt x="54100" y="166143"/>
                    <a:pt x="54500" y="166158"/>
                    <a:pt x="54964" y="166180"/>
                  </a:cubicBezTo>
                  <a:cubicBezTo>
                    <a:pt x="57684" y="166180"/>
                    <a:pt x="60404" y="166466"/>
                    <a:pt x="63123" y="167325"/>
                  </a:cubicBezTo>
                  <a:lnTo>
                    <a:pt x="52817" y="170903"/>
                  </a:lnTo>
                  <a:cubicBezTo>
                    <a:pt x="52238" y="171000"/>
                    <a:pt x="51659" y="171487"/>
                    <a:pt x="51124" y="171487"/>
                  </a:cubicBezTo>
                  <a:cubicBezTo>
                    <a:pt x="50866" y="171487"/>
                    <a:pt x="50617" y="171373"/>
                    <a:pt x="50384" y="171047"/>
                  </a:cubicBezTo>
                  <a:cubicBezTo>
                    <a:pt x="49812" y="170474"/>
                    <a:pt x="50384" y="169615"/>
                    <a:pt x="50670" y="168900"/>
                  </a:cubicBezTo>
                  <a:cubicBezTo>
                    <a:pt x="51517" y="166600"/>
                    <a:pt x="51853" y="166143"/>
                    <a:pt x="53753" y="166143"/>
                  </a:cubicBezTo>
                  <a:close/>
                  <a:moveTo>
                    <a:pt x="67059" y="169007"/>
                  </a:moveTo>
                  <a:cubicBezTo>
                    <a:pt x="67524" y="169007"/>
                    <a:pt x="67990" y="169114"/>
                    <a:pt x="68419" y="169329"/>
                  </a:cubicBezTo>
                  <a:cubicBezTo>
                    <a:pt x="70566" y="170474"/>
                    <a:pt x="72570" y="172192"/>
                    <a:pt x="74001" y="174339"/>
                  </a:cubicBezTo>
                  <a:cubicBezTo>
                    <a:pt x="65556" y="176343"/>
                    <a:pt x="57541" y="177917"/>
                    <a:pt x="48953" y="179635"/>
                  </a:cubicBezTo>
                  <a:cubicBezTo>
                    <a:pt x="49096" y="178203"/>
                    <a:pt x="49096" y="177345"/>
                    <a:pt x="49239" y="176629"/>
                  </a:cubicBezTo>
                  <a:cubicBezTo>
                    <a:pt x="49096" y="175770"/>
                    <a:pt x="49812" y="174911"/>
                    <a:pt x="50670" y="174625"/>
                  </a:cubicBezTo>
                  <a:cubicBezTo>
                    <a:pt x="53390" y="173623"/>
                    <a:pt x="55966" y="172478"/>
                    <a:pt x="58686" y="171476"/>
                  </a:cubicBezTo>
                  <a:cubicBezTo>
                    <a:pt x="61119" y="170760"/>
                    <a:pt x="63409" y="170045"/>
                    <a:pt x="65700" y="169329"/>
                  </a:cubicBezTo>
                  <a:cubicBezTo>
                    <a:pt x="66129" y="169114"/>
                    <a:pt x="66594" y="169007"/>
                    <a:pt x="67059" y="169007"/>
                  </a:cubicBezTo>
                  <a:close/>
                  <a:moveTo>
                    <a:pt x="73834" y="177107"/>
                  </a:moveTo>
                  <a:cubicBezTo>
                    <a:pt x="74377" y="177107"/>
                    <a:pt x="74930" y="177177"/>
                    <a:pt x="75433" y="177345"/>
                  </a:cubicBezTo>
                  <a:cubicBezTo>
                    <a:pt x="76864" y="177631"/>
                    <a:pt x="78009" y="179062"/>
                    <a:pt x="78009" y="180637"/>
                  </a:cubicBezTo>
                  <a:cubicBezTo>
                    <a:pt x="78009" y="181066"/>
                    <a:pt x="77580" y="181495"/>
                    <a:pt x="77150" y="181639"/>
                  </a:cubicBezTo>
                  <a:cubicBezTo>
                    <a:pt x="76292" y="181925"/>
                    <a:pt x="75433" y="182068"/>
                    <a:pt x="74574" y="182211"/>
                  </a:cubicBezTo>
                  <a:lnTo>
                    <a:pt x="64268" y="184358"/>
                  </a:lnTo>
                  <a:lnTo>
                    <a:pt x="64268" y="184072"/>
                  </a:lnTo>
                  <a:lnTo>
                    <a:pt x="64125" y="184072"/>
                  </a:lnTo>
                  <a:cubicBezTo>
                    <a:pt x="59974" y="184931"/>
                    <a:pt x="55823" y="185790"/>
                    <a:pt x="51529" y="186505"/>
                  </a:cubicBezTo>
                  <a:cubicBezTo>
                    <a:pt x="51259" y="186559"/>
                    <a:pt x="50968" y="186613"/>
                    <a:pt x="50687" y="186613"/>
                  </a:cubicBezTo>
                  <a:cubicBezTo>
                    <a:pt x="50226" y="186613"/>
                    <a:pt x="49792" y="186467"/>
                    <a:pt x="49525" y="185933"/>
                  </a:cubicBezTo>
                  <a:cubicBezTo>
                    <a:pt x="48953" y="185074"/>
                    <a:pt x="48953" y="183929"/>
                    <a:pt x="49382" y="182927"/>
                  </a:cubicBezTo>
                  <a:cubicBezTo>
                    <a:pt x="49525" y="182497"/>
                    <a:pt x="49955" y="182211"/>
                    <a:pt x="50384" y="182068"/>
                  </a:cubicBezTo>
                  <a:cubicBezTo>
                    <a:pt x="57827" y="180350"/>
                    <a:pt x="65270" y="178776"/>
                    <a:pt x="72713" y="177201"/>
                  </a:cubicBezTo>
                  <a:cubicBezTo>
                    <a:pt x="73069" y="177142"/>
                    <a:pt x="73449" y="177107"/>
                    <a:pt x="73834" y="177107"/>
                  </a:cubicBezTo>
                  <a:close/>
                  <a:moveTo>
                    <a:pt x="75170" y="170128"/>
                  </a:moveTo>
                  <a:cubicBezTo>
                    <a:pt x="75517" y="170128"/>
                    <a:pt x="75820" y="170432"/>
                    <a:pt x="76005" y="170617"/>
                  </a:cubicBezTo>
                  <a:cubicBezTo>
                    <a:pt x="78582" y="172621"/>
                    <a:pt x="80729" y="175054"/>
                    <a:pt x="82303" y="177774"/>
                  </a:cubicBezTo>
                  <a:cubicBezTo>
                    <a:pt x="84164" y="181209"/>
                    <a:pt x="84021" y="184358"/>
                    <a:pt x="81444" y="188509"/>
                  </a:cubicBezTo>
                  <a:cubicBezTo>
                    <a:pt x="81587" y="180207"/>
                    <a:pt x="81444" y="179921"/>
                    <a:pt x="74574" y="170474"/>
                  </a:cubicBezTo>
                  <a:cubicBezTo>
                    <a:pt x="74777" y="170220"/>
                    <a:pt x="74980" y="170128"/>
                    <a:pt x="75170" y="170128"/>
                  </a:cubicBezTo>
                  <a:close/>
                  <a:moveTo>
                    <a:pt x="77424" y="192075"/>
                  </a:moveTo>
                  <a:cubicBezTo>
                    <a:pt x="77546" y="192075"/>
                    <a:pt x="77634" y="192197"/>
                    <a:pt x="77723" y="192374"/>
                  </a:cubicBezTo>
                  <a:cubicBezTo>
                    <a:pt x="77723" y="192374"/>
                    <a:pt x="77437" y="192517"/>
                    <a:pt x="77437" y="192517"/>
                  </a:cubicBezTo>
                  <a:lnTo>
                    <a:pt x="76781" y="192735"/>
                  </a:lnTo>
                  <a:lnTo>
                    <a:pt x="76781" y="192735"/>
                  </a:lnTo>
                  <a:cubicBezTo>
                    <a:pt x="76904" y="192583"/>
                    <a:pt x="77027" y="192354"/>
                    <a:pt x="77150" y="192231"/>
                  </a:cubicBezTo>
                  <a:cubicBezTo>
                    <a:pt x="77260" y="192121"/>
                    <a:pt x="77348" y="192075"/>
                    <a:pt x="77424" y="192075"/>
                  </a:cubicBezTo>
                  <a:close/>
                  <a:moveTo>
                    <a:pt x="78044" y="184479"/>
                  </a:moveTo>
                  <a:cubicBezTo>
                    <a:pt x="78550" y="184479"/>
                    <a:pt x="78996" y="185005"/>
                    <a:pt x="78868" y="185646"/>
                  </a:cubicBezTo>
                  <a:cubicBezTo>
                    <a:pt x="78439" y="188366"/>
                    <a:pt x="76292" y="190370"/>
                    <a:pt x="73572" y="190513"/>
                  </a:cubicBezTo>
                  <a:cubicBezTo>
                    <a:pt x="67131" y="190942"/>
                    <a:pt x="60833" y="191944"/>
                    <a:pt x="54535" y="193376"/>
                  </a:cubicBezTo>
                  <a:cubicBezTo>
                    <a:pt x="53755" y="193559"/>
                    <a:pt x="53226" y="193684"/>
                    <a:pt x="52828" y="193684"/>
                  </a:cubicBezTo>
                  <a:cubicBezTo>
                    <a:pt x="51984" y="193684"/>
                    <a:pt x="51735" y="193123"/>
                    <a:pt x="50957" y="191372"/>
                  </a:cubicBezTo>
                  <a:cubicBezTo>
                    <a:pt x="50813" y="190942"/>
                    <a:pt x="50670" y="190513"/>
                    <a:pt x="50670" y="190084"/>
                  </a:cubicBezTo>
                  <a:lnTo>
                    <a:pt x="50527" y="190084"/>
                  </a:lnTo>
                  <a:cubicBezTo>
                    <a:pt x="50957" y="189511"/>
                    <a:pt x="51529" y="189225"/>
                    <a:pt x="52245" y="189225"/>
                  </a:cubicBezTo>
                  <a:lnTo>
                    <a:pt x="76005" y="184644"/>
                  </a:lnTo>
                  <a:cubicBezTo>
                    <a:pt x="76578" y="184644"/>
                    <a:pt x="77150" y="184501"/>
                    <a:pt x="77866" y="184501"/>
                  </a:cubicBezTo>
                  <a:cubicBezTo>
                    <a:pt x="77926" y="184486"/>
                    <a:pt x="77985" y="184479"/>
                    <a:pt x="78044" y="184479"/>
                  </a:cubicBezTo>
                  <a:close/>
                  <a:moveTo>
                    <a:pt x="76577" y="192861"/>
                  </a:moveTo>
                  <a:lnTo>
                    <a:pt x="76577" y="192861"/>
                  </a:lnTo>
                  <a:cubicBezTo>
                    <a:pt x="76547" y="193736"/>
                    <a:pt x="75824" y="193805"/>
                    <a:pt x="75159" y="194034"/>
                  </a:cubicBezTo>
                  <a:lnTo>
                    <a:pt x="75159" y="194034"/>
                  </a:lnTo>
                  <a:cubicBezTo>
                    <a:pt x="75317" y="193407"/>
                    <a:pt x="75931" y="193122"/>
                    <a:pt x="76577" y="192861"/>
                  </a:cubicBezTo>
                  <a:close/>
                  <a:moveTo>
                    <a:pt x="74970" y="194256"/>
                  </a:moveTo>
                  <a:lnTo>
                    <a:pt x="74860" y="194807"/>
                  </a:lnTo>
                  <a:cubicBezTo>
                    <a:pt x="74345" y="194395"/>
                    <a:pt x="74720" y="194354"/>
                    <a:pt x="74970" y="194256"/>
                  </a:cubicBezTo>
                  <a:close/>
                  <a:moveTo>
                    <a:pt x="22261" y="0"/>
                  </a:moveTo>
                  <a:cubicBezTo>
                    <a:pt x="22027" y="0"/>
                    <a:pt x="21805" y="48"/>
                    <a:pt x="21614" y="143"/>
                  </a:cubicBezTo>
                  <a:cubicBezTo>
                    <a:pt x="20612" y="429"/>
                    <a:pt x="19753" y="859"/>
                    <a:pt x="19038" y="1288"/>
                  </a:cubicBezTo>
                  <a:cubicBezTo>
                    <a:pt x="17892" y="1861"/>
                    <a:pt x="16747" y="2720"/>
                    <a:pt x="15602" y="3435"/>
                  </a:cubicBezTo>
                  <a:cubicBezTo>
                    <a:pt x="13742" y="4867"/>
                    <a:pt x="12024" y="6298"/>
                    <a:pt x="10306" y="7872"/>
                  </a:cubicBezTo>
                  <a:cubicBezTo>
                    <a:pt x="2148" y="15029"/>
                    <a:pt x="1" y="24047"/>
                    <a:pt x="1861" y="34496"/>
                  </a:cubicBezTo>
                  <a:cubicBezTo>
                    <a:pt x="2720" y="38790"/>
                    <a:pt x="5153" y="42511"/>
                    <a:pt x="8732" y="44944"/>
                  </a:cubicBezTo>
                  <a:cubicBezTo>
                    <a:pt x="12024" y="47378"/>
                    <a:pt x="15745" y="49239"/>
                    <a:pt x="19610" y="50670"/>
                  </a:cubicBezTo>
                  <a:cubicBezTo>
                    <a:pt x="21185" y="50956"/>
                    <a:pt x="22616" y="51672"/>
                    <a:pt x="23904" y="52674"/>
                  </a:cubicBezTo>
                  <a:cubicBezTo>
                    <a:pt x="22759" y="53676"/>
                    <a:pt x="21757" y="54821"/>
                    <a:pt x="20612" y="55823"/>
                  </a:cubicBezTo>
                  <a:cubicBezTo>
                    <a:pt x="16175" y="59687"/>
                    <a:pt x="12453" y="64411"/>
                    <a:pt x="9448" y="69564"/>
                  </a:cubicBezTo>
                  <a:cubicBezTo>
                    <a:pt x="5153" y="77579"/>
                    <a:pt x="5440" y="85595"/>
                    <a:pt x="13026" y="93324"/>
                  </a:cubicBezTo>
                  <a:cubicBezTo>
                    <a:pt x="14171" y="94612"/>
                    <a:pt x="15459" y="95614"/>
                    <a:pt x="16891" y="96616"/>
                  </a:cubicBezTo>
                  <a:cubicBezTo>
                    <a:pt x="22759" y="100910"/>
                    <a:pt x="29486" y="103916"/>
                    <a:pt x="36643" y="105634"/>
                  </a:cubicBezTo>
                  <a:cubicBezTo>
                    <a:pt x="38361" y="106063"/>
                    <a:pt x="39935" y="106349"/>
                    <a:pt x="41653" y="106636"/>
                  </a:cubicBezTo>
                  <a:cubicBezTo>
                    <a:pt x="42512" y="106779"/>
                    <a:pt x="43514" y="106922"/>
                    <a:pt x="44372" y="107208"/>
                  </a:cubicBezTo>
                  <a:cubicBezTo>
                    <a:pt x="44516" y="107351"/>
                    <a:pt x="44802" y="107495"/>
                    <a:pt x="44802" y="107781"/>
                  </a:cubicBezTo>
                  <a:cubicBezTo>
                    <a:pt x="44802" y="108067"/>
                    <a:pt x="44802" y="108353"/>
                    <a:pt x="44516" y="108497"/>
                  </a:cubicBezTo>
                  <a:cubicBezTo>
                    <a:pt x="42655" y="109642"/>
                    <a:pt x="40794" y="110644"/>
                    <a:pt x="38933" y="111789"/>
                  </a:cubicBezTo>
                  <a:cubicBezTo>
                    <a:pt x="32922" y="115224"/>
                    <a:pt x="27339" y="119518"/>
                    <a:pt x="22473" y="124671"/>
                  </a:cubicBezTo>
                  <a:cubicBezTo>
                    <a:pt x="17320" y="130110"/>
                    <a:pt x="14744" y="137267"/>
                    <a:pt x="15316" y="144710"/>
                  </a:cubicBezTo>
                  <a:cubicBezTo>
                    <a:pt x="15459" y="150149"/>
                    <a:pt x="18179" y="155159"/>
                    <a:pt x="22616" y="158308"/>
                  </a:cubicBezTo>
                  <a:cubicBezTo>
                    <a:pt x="23904" y="159166"/>
                    <a:pt x="25192" y="159882"/>
                    <a:pt x="26624" y="160598"/>
                  </a:cubicBezTo>
                  <a:cubicBezTo>
                    <a:pt x="30631" y="162602"/>
                    <a:pt x="35069" y="164033"/>
                    <a:pt x="39649" y="164749"/>
                  </a:cubicBezTo>
                  <a:cubicBezTo>
                    <a:pt x="41223" y="164749"/>
                    <a:pt x="42798" y="165178"/>
                    <a:pt x="44086" y="166037"/>
                  </a:cubicBezTo>
                  <a:cubicBezTo>
                    <a:pt x="43800" y="166609"/>
                    <a:pt x="43514" y="167325"/>
                    <a:pt x="43227" y="168041"/>
                  </a:cubicBezTo>
                  <a:cubicBezTo>
                    <a:pt x="40365" y="174911"/>
                    <a:pt x="39363" y="182497"/>
                    <a:pt x="40222" y="189940"/>
                  </a:cubicBezTo>
                  <a:cubicBezTo>
                    <a:pt x="40937" y="195093"/>
                    <a:pt x="42798" y="199674"/>
                    <a:pt x="47235" y="202823"/>
                  </a:cubicBezTo>
                  <a:cubicBezTo>
                    <a:pt x="47951" y="203252"/>
                    <a:pt x="48666" y="203538"/>
                    <a:pt x="49382" y="203825"/>
                  </a:cubicBezTo>
                  <a:cubicBezTo>
                    <a:pt x="49812" y="203825"/>
                    <a:pt x="50241" y="203681"/>
                    <a:pt x="50384" y="203252"/>
                  </a:cubicBezTo>
                  <a:cubicBezTo>
                    <a:pt x="50670" y="202823"/>
                    <a:pt x="50670" y="202250"/>
                    <a:pt x="50384" y="201964"/>
                  </a:cubicBezTo>
                  <a:cubicBezTo>
                    <a:pt x="50098" y="201678"/>
                    <a:pt x="49668" y="201248"/>
                    <a:pt x="49382" y="200962"/>
                  </a:cubicBezTo>
                  <a:cubicBezTo>
                    <a:pt x="46090" y="198672"/>
                    <a:pt x="43800" y="195093"/>
                    <a:pt x="43370" y="191086"/>
                  </a:cubicBezTo>
                  <a:cubicBezTo>
                    <a:pt x="42082" y="184358"/>
                    <a:pt x="42655" y="177345"/>
                    <a:pt x="45088" y="170903"/>
                  </a:cubicBezTo>
                  <a:cubicBezTo>
                    <a:pt x="45231" y="170474"/>
                    <a:pt x="45518" y="170045"/>
                    <a:pt x="45804" y="169758"/>
                  </a:cubicBezTo>
                  <a:lnTo>
                    <a:pt x="46663" y="169758"/>
                  </a:lnTo>
                  <a:cubicBezTo>
                    <a:pt x="46806" y="169902"/>
                    <a:pt x="46949" y="169902"/>
                    <a:pt x="46949" y="170045"/>
                  </a:cubicBezTo>
                  <a:cubicBezTo>
                    <a:pt x="46949" y="170903"/>
                    <a:pt x="46949" y="171619"/>
                    <a:pt x="46949" y="172335"/>
                  </a:cubicBezTo>
                  <a:cubicBezTo>
                    <a:pt x="46376" y="175913"/>
                    <a:pt x="46233" y="179635"/>
                    <a:pt x="46376" y="183356"/>
                  </a:cubicBezTo>
                  <a:cubicBezTo>
                    <a:pt x="46663" y="190084"/>
                    <a:pt x="49668" y="195952"/>
                    <a:pt x="53533" y="201248"/>
                  </a:cubicBezTo>
                  <a:cubicBezTo>
                    <a:pt x="53819" y="201678"/>
                    <a:pt x="54249" y="201964"/>
                    <a:pt x="54678" y="202107"/>
                  </a:cubicBezTo>
                  <a:cubicBezTo>
                    <a:pt x="54804" y="202149"/>
                    <a:pt x="54930" y="202166"/>
                    <a:pt x="55052" y="202166"/>
                  </a:cubicBezTo>
                  <a:cubicBezTo>
                    <a:pt x="55347" y="202166"/>
                    <a:pt x="55621" y="202065"/>
                    <a:pt x="55823" y="201964"/>
                  </a:cubicBezTo>
                  <a:cubicBezTo>
                    <a:pt x="56396" y="201678"/>
                    <a:pt x="56682" y="200819"/>
                    <a:pt x="56253" y="200389"/>
                  </a:cubicBezTo>
                  <a:cubicBezTo>
                    <a:pt x="55823" y="199531"/>
                    <a:pt x="55394" y="199101"/>
                    <a:pt x="54678" y="198099"/>
                  </a:cubicBezTo>
                  <a:cubicBezTo>
                    <a:pt x="54106" y="197097"/>
                    <a:pt x="54392" y="196382"/>
                    <a:pt x="55537" y="196095"/>
                  </a:cubicBezTo>
                  <a:cubicBezTo>
                    <a:pt x="59115" y="195380"/>
                    <a:pt x="62694" y="194521"/>
                    <a:pt x="66272" y="193948"/>
                  </a:cubicBezTo>
                  <a:cubicBezTo>
                    <a:pt x="66962" y="193862"/>
                    <a:pt x="67859" y="193412"/>
                    <a:pt x="68620" y="193412"/>
                  </a:cubicBezTo>
                  <a:cubicBezTo>
                    <a:pt x="69123" y="193412"/>
                    <a:pt x="69566" y="193608"/>
                    <a:pt x="69850" y="194235"/>
                  </a:cubicBezTo>
                  <a:cubicBezTo>
                    <a:pt x="70137" y="195093"/>
                    <a:pt x="68276" y="195236"/>
                    <a:pt x="67560" y="195952"/>
                  </a:cubicBezTo>
                  <a:cubicBezTo>
                    <a:pt x="66845" y="196525"/>
                    <a:pt x="66845" y="197527"/>
                    <a:pt x="67274" y="198099"/>
                  </a:cubicBezTo>
                  <a:cubicBezTo>
                    <a:pt x="67656" y="198481"/>
                    <a:pt x="68165" y="198735"/>
                    <a:pt x="68631" y="198735"/>
                  </a:cubicBezTo>
                  <a:cubicBezTo>
                    <a:pt x="68864" y="198735"/>
                    <a:pt x="69087" y="198672"/>
                    <a:pt x="69278" y="198529"/>
                  </a:cubicBezTo>
                  <a:cubicBezTo>
                    <a:pt x="70566" y="197956"/>
                    <a:pt x="71282" y="196525"/>
                    <a:pt x="72856" y="196525"/>
                  </a:cubicBezTo>
                  <a:cubicBezTo>
                    <a:pt x="72856" y="196238"/>
                    <a:pt x="72999" y="195952"/>
                    <a:pt x="73143" y="195809"/>
                  </a:cubicBezTo>
                  <a:lnTo>
                    <a:pt x="73143" y="195809"/>
                  </a:lnTo>
                  <a:cubicBezTo>
                    <a:pt x="73858" y="196525"/>
                    <a:pt x="72856" y="196238"/>
                    <a:pt x="72856" y="196525"/>
                  </a:cubicBezTo>
                  <a:cubicBezTo>
                    <a:pt x="73226" y="198004"/>
                    <a:pt x="73536" y="198647"/>
                    <a:pt x="74095" y="198647"/>
                  </a:cubicBezTo>
                  <a:cubicBezTo>
                    <a:pt x="74402" y="198647"/>
                    <a:pt x="74783" y="198454"/>
                    <a:pt x="75290" y="198099"/>
                  </a:cubicBezTo>
                  <a:cubicBezTo>
                    <a:pt x="78868" y="195666"/>
                    <a:pt x="81874" y="192660"/>
                    <a:pt x="84307" y="189225"/>
                  </a:cubicBezTo>
                  <a:cubicBezTo>
                    <a:pt x="86740" y="185503"/>
                    <a:pt x="87027" y="180780"/>
                    <a:pt x="85023" y="176915"/>
                  </a:cubicBezTo>
                  <a:cubicBezTo>
                    <a:pt x="83878" y="174768"/>
                    <a:pt x="82446" y="172764"/>
                    <a:pt x="80586" y="171190"/>
                  </a:cubicBezTo>
                  <a:cubicBezTo>
                    <a:pt x="76148" y="166753"/>
                    <a:pt x="70996" y="163031"/>
                    <a:pt x="65270" y="160311"/>
                  </a:cubicBezTo>
                  <a:cubicBezTo>
                    <a:pt x="63123" y="159453"/>
                    <a:pt x="62980" y="158594"/>
                    <a:pt x="63839" y="156447"/>
                  </a:cubicBezTo>
                  <a:cubicBezTo>
                    <a:pt x="64268" y="155445"/>
                    <a:pt x="64698" y="154443"/>
                    <a:pt x="65270" y="153584"/>
                  </a:cubicBezTo>
                  <a:cubicBezTo>
                    <a:pt x="66558" y="151008"/>
                    <a:pt x="67990" y="148431"/>
                    <a:pt x="69421" y="145855"/>
                  </a:cubicBezTo>
                  <a:cubicBezTo>
                    <a:pt x="72713" y="139271"/>
                    <a:pt x="73858" y="131828"/>
                    <a:pt x="72570" y="124671"/>
                  </a:cubicBezTo>
                  <a:cubicBezTo>
                    <a:pt x="71425" y="118373"/>
                    <a:pt x="68705" y="112647"/>
                    <a:pt x="64554" y="107924"/>
                  </a:cubicBezTo>
                  <a:cubicBezTo>
                    <a:pt x="62121" y="104775"/>
                    <a:pt x="61978" y="105204"/>
                    <a:pt x="64984" y="102055"/>
                  </a:cubicBezTo>
                  <a:cubicBezTo>
                    <a:pt x="71425" y="95901"/>
                    <a:pt x="74288" y="86883"/>
                    <a:pt x="72427" y="78295"/>
                  </a:cubicBezTo>
                  <a:cubicBezTo>
                    <a:pt x="70423" y="66844"/>
                    <a:pt x="63552" y="58399"/>
                    <a:pt x="53819" y="52531"/>
                  </a:cubicBezTo>
                  <a:cubicBezTo>
                    <a:pt x="51100" y="50956"/>
                    <a:pt x="48380" y="49668"/>
                    <a:pt x="45518" y="48666"/>
                  </a:cubicBezTo>
                  <a:cubicBezTo>
                    <a:pt x="42512" y="47664"/>
                    <a:pt x="42512" y="47664"/>
                    <a:pt x="44086" y="45088"/>
                  </a:cubicBezTo>
                  <a:cubicBezTo>
                    <a:pt x="46090" y="42082"/>
                    <a:pt x="47665" y="38647"/>
                    <a:pt x="48523" y="35211"/>
                  </a:cubicBezTo>
                  <a:cubicBezTo>
                    <a:pt x="50813" y="24476"/>
                    <a:pt x="48237" y="14600"/>
                    <a:pt x="42655" y="5582"/>
                  </a:cubicBezTo>
                  <a:cubicBezTo>
                    <a:pt x="42225" y="4867"/>
                    <a:pt x="41510" y="4294"/>
                    <a:pt x="40794" y="4151"/>
                  </a:cubicBezTo>
                  <a:cubicBezTo>
                    <a:pt x="40222" y="4151"/>
                    <a:pt x="39649" y="4437"/>
                    <a:pt x="39506" y="5153"/>
                  </a:cubicBezTo>
                  <a:cubicBezTo>
                    <a:pt x="39649" y="5869"/>
                    <a:pt x="39935" y="6584"/>
                    <a:pt x="40365" y="7157"/>
                  </a:cubicBezTo>
                  <a:cubicBezTo>
                    <a:pt x="41796" y="9161"/>
                    <a:pt x="42941" y="11308"/>
                    <a:pt x="43657" y="13741"/>
                  </a:cubicBezTo>
                  <a:cubicBezTo>
                    <a:pt x="46090" y="19323"/>
                    <a:pt x="47092" y="25335"/>
                    <a:pt x="46519" y="31347"/>
                  </a:cubicBezTo>
                  <a:cubicBezTo>
                    <a:pt x="46233" y="34925"/>
                    <a:pt x="45088" y="38217"/>
                    <a:pt x="42941" y="41080"/>
                  </a:cubicBezTo>
                  <a:cubicBezTo>
                    <a:pt x="42512" y="43370"/>
                    <a:pt x="40794" y="44944"/>
                    <a:pt x="39649" y="46662"/>
                  </a:cubicBezTo>
                  <a:cubicBezTo>
                    <a:pt x="39520" y="46876"/>
                    <a:pt x="39354" y="46962"/>
                    <a:pt x="39190" y="46962"/>
                  </a:cubicBezTo>
                  <a:cubicBezTo>
                    <a:pt x="38808" y="46962"/>
                    <a:pt x="38446" y="46491"/>
                    <a:pt x="38647" y="46090"/>
                  </a:cubicBezTo>
                  <a:cubicBezTo>
                    <a:pt x="39792" y="44229"/>
                    <a:pt x="41080" y="42368"/>
                    <a:pt x="42512" y="40650"/>
                  </a:cubicBezTo>
                  <a:cubicBezTo>
                    <a:pt x="42512" y="40078"/>
                    <a:pt x="42655" y="39505"/>
                    <a:pt x="42798" y="38933"/>
                  </a:cubicBezTo>
                  <a:cubicBezTo>
                    <a:pt x="46233" y="30917"/>
                    <a:pt x="45947" y="21757"/>
                    <a:pt x="42369" y="14027"/>
                  </a:cubicBezTo>
                  <a:cubicBezTo>
                    <a:pt x="40651" y="11737"/>
                    <a:pt x="39076" y="9590"/>
                    <a:pt x="37502" y="7300"/>
                  </a:cubicBezTo>
                  <a:cubicBezTo>
                    <a:pt x="37216" y="6918"/>
                    <a:pt x="36802" y="6727"/>
                    <a:pt x="36431" y="6727"/>
                  </a:cubicBezTo>
                  <a:cubicBezTo>
                    <a:pt x="36246" y="6727"/>
                    <a:pt x="36071" y="6775"/>
                    <a:pt x="35927" y="6870"/>
                  </a:cubicBezTo>
                  <a:cubicBezTo>
                    <a:pt x="35212" y="7157"/>
                    <a:pt x="34926" y="7729"/>
                    <a:pt x="35069" y="8445"/>
                  </a:cubicBezTo>
                  <a:cubicBezTo>
                    <a:pt x="35212" y="8874"/>
                    <a:pt x="35498" y="9304"/>
                    <a:pt x="35641" y="9733"/>
                  </a:cubicBezTo>
                  <a:cubicBezTo>
                    <a:pt x="36071" y="11308"/>
                    <a:pt x="36071" y="11451"/>
                    <a:pt x="34496" y="12023"/>
                  </a:cubicBezTo>
                  <a:cubicBezTo>
                    <a:pt x="28914" y="13598"/>
                    <a:pt x="23475" y="15315"/>
                    <a:pt x="17892" y="17033"/>
                  </a:cubicBezTo>
                  <a:cubicBezTo>
                    <a:pt x="17309" y="17130"/>
                    <a:pt x="16726" y="17426"/>
                    <a:pt x="16142" y="17426"/>
                  </a:cubicBezTo>
                  <a:cubicBezTo>
                    <a:pt x="15867" y="17426"/>
                    <a:pt x="15591" y="17360"/>
                    <a:pt x="15316" y="17176"/>
                  </a:cubicBezTo>
                  <a:cubicBezTo>
                    <a:pt x="14887" y="16317"/>
                    <a:pt x="15602" y="15745"/>
                    <a:pt x="16032" y="15172"/>
                  </a:cubicBezTo>
                  <a:cubicBezTo>
                    <a:pt x="19038" y="11594"/>
                    <a:pt x="22902" y="8588"/>
                    <a:pt x="27196" y="6727"/>
                  </a:cubicBezTo>
                  <a:cubicBezTo>
                    <a:pt x="27769" y="6441"/>
                    <a:pt x="28198" y="6155"/>
                    <a:pt x="28771" y="5869"/>
                  </a:cubicBezTo>
                  <a:cubicBezTo>
                    <a:pt x="29343" y="5725"/>
                    <a:pt x="29630" y="5010"/>
                    <a:pt x="29343" y="4437"/>
                  </a:cubicBezTo>
                  <a:cubicBezTo>
                    <a:pt x="29225" y="3963"/>
                    <a:pt x="28713" y="3685"/>
                    <a:pt x="28216" y="3685"/>
                  </a:cubicBezTo>
                  <a:cubicBezTo>
                    <a:pt x="28113" y="3685"/>
                    <a:pt x="28010" y="3697"/>
                    <a:pt x="27912" y="3722"/>
                  </a:cubicBezTo>
                  <a:cubicBezTo>
                    <a:pt x="26910" y="3865"/>
                    <a:pt x="26051" y="4151"/>
                    <a:pt x="25335" y="4437"/>
                  </a:cubicBezTo>
                  <a:cubicBezTo>
                    <a:pt x="19610" y="7300"/>
                    <a:pt x="14744" y="11594"/>
                    <a:pt x="11451" y="16890"/>
                  </a:cubicBezTo>
                  <a:cubicBezTo>
                    <a:pt x="9018" y="20755"/>
                    <a:pt x="7730" y="25335"/>
                    <a:pt x="7730" y="29915"/>
                  </a:cubicBezTo>
                  <a:cubicBezTo>
                    <a:pt x="7730" y="33780"/>
                    <a:pt x="9448" y="37501"/>
                    <a:pt x="12310" y="40078"/>
                  </a:cubicBezTo>
                  <a:cubicBezTo>
                    <a:pt x="14314" y="41939"/>
                    <a:pt x="16747" y="43370"/>
                    <a:pt x="19324" y="44372"/>
                  </a:cubicBezTo>
                  <a:cubicBezTo>
                    <a:pt x="22187" y="45660"/>
                    <a:pt x="25335" y="46662"/>
                    <a:pt x="28198" y="47807"/>
                  </a:cubicBezTo>
                  <a:cubicBezTo>
                    <a:pt x="29057" y="48093"/>
                    <a:pt x="29916" y="48523"/>
                    <a:pt x="30631" y="48952"/>
                  </a:cubicBezTo>
                  <a:cubicBezTo>
                    <a:pt x="30775" y="49095"/>
                    <a:pt x="30775" y="49525"/>
                    <a:pt x="30775" y="49811"/>
                  </a:cubicBezTo>
                  <a:cubicBezTo>
                    <a:pt x="30775" y="49954"/>
                    <a:pt x="30631" y="50097"/>
                    <a:pt x="30488" y="50097"/>
                  </a:cubicBezTo>
                  <a:cubicBezTo>
                    <a:pt x="30059" y="50240"/>
                    <a:pt x="29594" y="50312"/>
                    <a:pt x="29129" y="50312"/>
                  </a:cubicBezTo>
                  <a:cubicBezTo>
                    <a:pt x="28663" y="50312"/>
                    <a:pt x="28198" y="50240"/>
                    <a:pt x="27769" y="50097"/>
                  </a:cubicBezTo>
                  <a:cubicBezTo>
                    <a:pt x="22902" y="49095"/>
                    <a:pt x="18179" y="47378"/>
                    <a:pt x="13742" y="44944"/>
                  </a:cubicBezTo>
                  <a:cubicBezTo>
                    <a:pt x="12024" y="43943"/>
                    <a:pt x="10449" y="42797"/>
                    <a:pt x="8875" y="41509"/>
                  </a:cubicBezTo>
                  <a:cubicBezTo>
                    <a:pt x="7444" y="40364"/>
                    <a:pt x="6299" y="38933"/>
                    <a:pt x="5726" y="37215"/>
                  </a:cubicBezTo>
                  <a:cubicBezTo>
                    <a:pt x="2720" y="27768"/>
                    <a:pt x="3293" y="19037"/>
                    <a:pt x="10449" y="11594"/>
                  </a:cubicBezTo>
                  <a:cubicBezTo>
                    <a:pt x="13742" y="7872"/>
                    <a:pt x="17892" y="4723"/>
                    <a:pt x="22473" y="2720"/>
                  </a:cubicBezTo>
                  <a:cubicBezTo>
                    <a:pt x="23618" y="2147"/>
                    <a:pt x="24047" y="1145"/>
                    <a:pt x="23618" y="573"/>
                  </a:cubicBezTo>
                  <a:cubicBezTo>
                    <a:pt x="23236" y="191"/>
                    <a:pt x="22727" y="0"/>
                    <a:pt x="2226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</p:grpSp>
      <p:grpSp>
        <p:nvGrpSpPr>
          <p:cNvPr id="1155" name="Google Shape;1155;p42"/>
          <p:cNvGrpSpPr/>
          <p:nvPr/>
        </p:nvGrpSpPr>
        <p:grpSpPr>
          <a:xfrm>
            <a:off x="1812174" y="2967308"/>
            <a:ext cx="1188111" cy="1339336"/>
            <a:chOff x="1462300" y="238775"/>
            <a:chExt cx="4518675" cy="5093825"/>
          </a:xfrm>
        </p:grpSpPr>
        <p:sp>
          <p:nvSpPr>
            <p:cNvPr id="1156" name="Google Shape;1156;p42"/>
            <p:cNvSpPr/>
            <p:nvPr/>
          </p:nvSpPr>
          <p:spPr>
            <a:xfrm>
              <a:off x="3104100" y="2080550"/>
              <a:ext cx="910125" cy="865750"/>
            </a:xfrm>
            <a:custGeom>
              <a:avLst/>
              <a:gdLst/>
              <a:ahLst/>
              <a:cxnLst/>
              <a:rect l="l" t="t" r="r" b="b"/>
              <a:pathLst>
                <a:path w="36405" h="34630" extrusionOk="0">
                  <a:moveTo>
                    <a:pt x="11543" y="1"/>
                  </a:moveTo>
                  <a:lnTo>
                    <a:pt x="11543" y="1"/>
                  </a:lnTo>
                  <a:cubicBezTo>
                    <a:pt x="4085" y="3730"/>
                    <a:pt x="0" y="11721"/>
                    <a:pt x="1243" y="19890"/>
                  </a:cubicBezTo>
                  <a:cubicBezTo>
                    <a:pt x="2842" y="28059"/>
                    <a:pt x="9590" y="34097"/>
                    <a:pt x="17936" y="34630"/>
                  </a:cubicBezTo>
                  <a:cubicBezTo>
                    <a:pt x="26105" y="34630"/>
                    <a:pt x="33386" y="28947"/>
                    <a:pt x="35162" y="20778"/>
                  </a:cubicBezTo>
                  <a:cubicBezTo>
                    <a:pt x="36405" y="12609"/>
                    <a:pt x="31255" y="4618"/>
                    <a:pt x="23441" y="2309"/>
                  </a:cubicBezTo>
                  <a:cubicBezTo>
                    <a:pt x="22267" y="2054"/>
                    <a:pt x="21092" y="1931"/>
                    <a:pt x="19935" y="1931"/>
                  </a:cubicBezTo>
                  <a:cubicBezTo>
                    <a:pt x="14989" y="1931"/>
                    <a:pt x="10352" y="4179"/>
                    <a:pt x="7340" y="7976"/>
                  </a:cubicBezTo>
                  <a:lnTo>
                    <a:pt x="7340" y="7976"/>
                  </a:lnTo>
                  <a:lnTo>
                    <a:pt x="115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57" name="Google Shape;1157;p42"/>
            <p:cNvSpPr/>
            <p:nvPr/>
          </p:nvSpPr>
          <p:spPr>
            <a:xfrm>
              <a:off x="4156275" y="329900"/>
              <a:ext cx="816900" cy="661700"/>
            </a:xfrm>
            <a:custGeom>
              <a:avLst/>
              <a:gdLst/>
              <a:ahLst/>
              <a:cxnLst/>
              <a:rect l="l" t="t" r="r" b="b"/>
              <a:pathLst>
                <a:path w="32676" h="26468" extrusionOk="0">
                  <a:moveTo>
                    <a:pt x="21394" y="1"/>
                  </a:moveTo>
                  <a:cubicBezTo>
                    <a:pt x="19603" y="1"/>
                    <a:pt x="17818" y="371"/>
                    <a:pt x="16161" y="1124"/>
                  </a:cubicBezTo>
                  <a:cubicBezTo>
                    <a:pt x="12254" y="3077"/>
                    <a:pt x="8702" y="5563"/>
                    <a:pt x="5861" y="8938"/>
                  </a:cubicBezTo>
                  <a:lnTo>
                    <a:pt x="11721" y="769"/>
                  </a:lnTo>
                  <a:lnTo>
                    <a:pt x="11721" y="769"/>
                  </a:lnTo>
                  <a:cubicBezTo>
                    <a:pt x="5328" y="946"/>
                    <a:pt x="178" y="6096"/>
                    <a:pt x="1" y="12489"/>
                  </a:cubicBezTo>
                  <a:cubicBezTo>
                    <a:pt x="178" y="18882"/>
                    <a:pt x="4440" y="24210"/>
                    <a:pt x="10478" y="25986"/>
                  </a:cubicBezTo>
                  <a:cubicBezTo>
                    <a:pt x="11855" y="26310"/>
                    <a:pt x="13250" y="26467"/>
                    <a:pt x="14636" y="26467"/>
                  </a:cubicBezTo>
                  <a:cubicBezTo>
                    <a:pt x="19329" y="26467"/>
                    <a:pt x="23921" y="24659"/>
                    <a:pt x="27348" y="21368"/>
                  </a:cubicBezTo>
                  <a:cubicBezTo>
                    <a:pt x="30012" y="18882"/>
                    <a:pt x="31788" y="15508"/>
                    <a:pt x="32321" y="11956"/>
                  </a:cubicBezTo>
                  <a:cubicBezTo>
                    <a:pt x="32676" y="8227"/>
                    <a:pt x="31255" y="4498"/>
                    <a:pt x="28414" y="2012"/>
                  </a:cubicBezTo>
                  <a:cubicBezTo>
                    <a:pt x="26267" y="682"/>
                    <a:pt x="23825" y="1"/>
                    <a:pt x="213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58" name="Google Shape;1158;p42"/>
            <p:cNvSpPr/>
            <p:nvPr/>
          </p:nvSpPr>
          <p:spPr>
            <a:xfrm>
              <a:off x="4924325" y="2733175"/>
              <a:ext cx="936775" cy="916675"/>
            </a:xfrm>
            <a:custGeom>
              <a:avLst/>
              <a:gdLst/>
              <a:ahLst/>
              <a:cxnLst/>
              <a:rect l="l" t="t" r="r" b="b"/>
              <a:pathLst>
                <a:path w="37471" h="36667" extrusionOk="0">
                  <a:moveTo>
                    <a:pt x="10833" y="1"/>
                  </a:moveTo>
                  <a:lnTo>
                    <a:pt x="10833" y="1"/>
                  </a:lnTo>
                  <a:cubicBezTo>
                    <a:pt x="9864" y="221"/>
                    <a:pt x="8938" y="550"/>
                    <a:pt x="8070" y="976"/>
                  </a:cubicBezTo>
                  <a:lnTo>
                    <a:pt x="8070" y="976"/>
                  </a:lnTo>
                  <a:lnTo>
                    <a:pt x="10833" y="1"/>
                  </a:lnTo>
                  <a:close/>
                  <a:moveTo>
                    <a:pt x="14628" y="457"/>
                  </a:moveTo>
                  <a:cubicBezTo>
                    <a:pt x="12383" y="457"/>
                    <a:pt x="10145" y="650"/>
                    <a:pt x="7931" y="1045"/>
                  </a:cubicBezTo>
                  <a:lnTo>
                    <a:pt x="7931" y="1045"/>
                  </a:lnTo>
                  <a:cubicBezTo>
                    <a:pt x="7977" y="1022"/>
                    <a:pt x="8024" y="999"/>
                    <a:pt x="8070" y="976"/>
                  </a:cubicBezTo>
                  <a:lnTo>
                    <a:pt x="8070" y="976"/>
                  </a:lnTo>
                  <a:lnTo>
                    <a:pt x="7814" y="1066"/>
                  </a:lnTo>
                  <a:cubicBezTo>
                    <a:pt x="7853" y="1059"/>
                    <a:pt x="7892" y="1052"/>
                    <a:pt x="7931" y="1045"/>
                  </a:cubicBezTo>
                  <a:lnTo>
                    <a:pt x="7931" y="1045"/>
                  </a:lnTo>
                  <a:cubicBezTo>
                    <a:pt x="5364" y="2342"/>
                    <a:pt x="3312" y="4481"/>
                    <a:pt x="2132" y="7104"/>
                  </a:cubicBezTo>
                  <a:cubicBezTo>
                    <a:pt x="711" y="10833"/>
                    <a:pt x="1" y="14740"/>
                    <a:pt x="178" y="18647"/>
                  </a:cubicBezTo>
                  <a:cubicBezTo>
                    <a:pt x="356" y="25395"/>
                    <a:pt x="2664" y="33031"/>
                    <a:pt x="8880" y="35695"/>
                  </a:cubicBezTo>
                  <a:cubicBezTo>
                    <a:pt x="10425" y="36371"/>
                    <a:pt x="12037" y="36667"/>
                    <a:pt x="13667" y="36667"/>
                  </a:cubicBezTo>
                  <a:cubicBezTo>
                    <a:pt x="18032" y="36667"/>
                    <a:pt x="22534" y="34552"/>
                    <a:pt x="26283" y="31966"/>
                  </a:cubicBezTo>
                  <a:cubicBezTo>
                    <a:pt x="31966" y="27881"/>
                    <a:pt x="37471" y="21844"/>
                    <a:pt x="36760" y="14740"/>
                  </a:cubicBezTo>
                  <a:cubicBezTo>
                    <a:pt x="36228" y="8880"/>
                    <a:pt x="31255" y="4085"/>
                    <a:pt x="25573" y="1954"/>
                  </a:cubicBezTo>
                  <a:cubicBezTo>
                    <a:pt x="21964" y="970"/>
                    <a:pt x="18288" y="457"/>
                    <a:pt x="14628" y="4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59" name="Google Shape;1159;p42"/>
            <p:cNvSpPr/>
            <p:nvPr/>
          </p:nvSpPr>
          <p:spPr>
            <a:xfrm>
              <a:off x="2271150" y="3600725"/>
              <a:ext cx="877375" cy="692150"/>
            </a:xfrm>
            <a:custGeom>
              <a:avLst/>
              <a:gdLst/>
              <a:ahLst/>
              <a:cxnLst/>
              <a:rect l="l" t="t" r="r" b="b"/>
              <a:pathLst>
                <a:path w="35095" h="27686" extrusionOk="0">
                  <a:moveTo>
                    <a:pt x="19606" y="0"/>
                  </a:moveTo>
                  <a:cubicBezTo>
                    <a:pt x="17350" y="0"/>
                    <a:pt x="15046" y="319"/>
                    <a:pt x="12789" y="701"/>
                  </a:cubicBezTo>
                  <a:lnTo>
                    <a:pt x="12789" y="701"/>
                  </a:lnTo>
                  <a:cubicBezTo>
                    <a:pt x="12825" y="680"/>
                    <a:pt x="12860" y="659"/>
                    <a:pt x="12896" y="638"/>
                  </a:cubicBezTo>
                  <a:lnTo>
                    <a:pt x="12896" y="638"/>
                  </a:lnTo>
                  <a:lnTo>
                    <a:pt x="11120" y="993"/>
                  </a:lnTo>
                  <a:cubicBezTo>
                    <a:pt x="11673" y="895"/>
                    <a:pt x="12230" y="796"/>
                    <a:pt x="12789" y="701"/>
                  </a:cubicBezTo>
                  <a:lnTo>
                    <a:pt x="12789" y="701"/>
                  </a:lnTo>
                  <a:cubicBezTo>
                    <a:pt x="1" y="8330"/>
                    <a:pt x="5819" y="27685"/>
                    <a:pt x="20097" y="27685"/>
                  </a:cubicBezTo>
                  <a:cubicBezTo>
                    <a:pt x="20530" y="27685"/>
                    <a:pt x="20972" y="27667"/>
                    <a:pt x="21420" y="27631"/>
                  </a:cubicBezTo>
                  <a:cubicBezTo>
                    <a:pt x="27635" y="26921"/>
                    <a:pt x="32785" y="22303"/>
                    <a:pt x="34029" y="16088"/>
                  </a:cubicBezTo>
                  <a:cubicBezTo>
                    <a:pt x="35094" y="9872"/>
                    <a:pt x="31720" y="3835"/>
                    <a:pt x="26037" y="1171"/>
                  </a:cubicBezTo>
                  <a:cubicBezTo>
                    <a:pt x="24001" y="309"/>
                    <a:pt x="21827" y="0"/>
                    <a:pt x="19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60" name="Google Shape;1160;p42"/>
            <p:cNvSpPr/>
            <p:nvPr/>
          </p:nvSpPr>
          <p:spPr>
            <a:xfrm>
              <a:off x="4031975" y="4399625"/>
              <a:ext cx="963400" cy="932975"/>
            </a:xfrm>
            <a:custGeom>
              <a:avLst/>
              <a:gdLst/>
              <a:ahLst/>
              <a:cxnLst/>
              <a:rect l="l" t="t" r="r" b="b"/>
              <a:pathLst>
                <a:path w="38536" h="37319" extrusionOk="0">
                  <a:moveTo>
                    <a:pt x="21526" y="0"/>
                  </a:moveTo>
                  <a:cubicBezTo>
                    <a:pt x="16678" y="0"/>
                    <a:pt x="11993" y="2114"/>
                    <a:pt x="8879" y="5975"/>
                  </a:cubicBezTo>
                  <a:lnTo>
                    <a:pt x="11628" y="5315"/>
                  </a:lnTo>
                  <a:lnTo>
                    <a:pt x="11628" y="5315"/>
                  </a:lnTo>
                  <a:cubicBezTo>
                    <a:pt x="5724" y="7072"/>
                    <a:pt x="1360" y="12056"/>
                    <a:pt x="711" y="18228"/>
                  </a:cubicBezTo>
                  <a:cubicBezTo>
                    <a:pt x="0" y="24976"/>
                    <a:pt x="3374" y="31369"/>
                    <a:pt x="9235" y="34921"/>
                  </a:cubicBezTo>
                  <a:cubicBezTo>
                    <a:pt x="12165" y="36519"/>
                    <a:pt x="15406" y="37319"/>
                    <a:pt x="18646" y="37319"/>
                  </a:cubicBezTo>
                  <a:cubicBezTo>
                    <a:pt x="21887" y="37319"/>
                    <a:pt x="25128" y="36519"/>
                    <a:pt x="28058" y="34921"/>
                  </a:cubicBezTo>
                  <a:cubicBezTo>
                    <a:pt x="34274" y="31369"/>
                    <a:pt x="38358" y="24976"/>
                    <a:pt x="38536" y="17873"/>
                  </a:cubicBezTo>
                  <a:cubicBezTo>
                    <a:pt x="38536" y="10592"/>
                    <a:pt x="34274" y="4021"/>
                    <a:pt x="27703" y="1180"/>
                  </a:cubicBezTo>
                  <a:cubicBezTo>
                    <a:pt x="25687" y="384"/>
                    <a:pt x="23592" y="0"/>
                    <a:pt x="215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61" name="Google Shape;1161;p42"/>
            <p:cNvSpPr/>
            <p:nvPr/>
          </p:nvSpPr>
          <p:spPr>
            <a:xfrm>
              <a:off x="1585750" y="948450"/>
              <a:ext cx="803600" cy="743675"/>
            </a:xfrm>
            <a:custGeom>
              <a:avLst/>
              <a:gdLst/>
              <a:ahLst/>
              <a:cxnLst/>
              <a:rect l="l" t="t" r="r" b="b"/>
              <a:pathLst>
                <a:path w="32144" h="29747" extrusionOk="0">
                  <a:moveTo>
                    <a:pt x="15805" y="1"/>
                  </a:moveTo>
                  <a:cubicBezTo>
                    <a:pt x="9945" y="178"/>
                    <a:pt x="4618" y="3907"/>
                    <a:pt x="178" y="7637"/>
                  </a:cubicBezTo>
                  <a:lnTo>
                    <a:pt x="7104" y="3375"/>
                  </a:lnTo>
                  <a:lnTo>
                    <a:pt x="7104" y="3375"/>
                  </a:lnTo>
                  <a:cubicBezTo>
                    <a:pt x="1421" y="7992"/>
                    <a:pt x="1" y="15806"/>
                    <a:pt x="3375" y="22376"/>
                  </a:cubicBezTo>
                  <a:cubicBezTo>
                    <a:pt x="6229" y="26998"/>
                    <a:pt x="11268" y="29747"/>
                    <a:pt x="16581" y="29747"/>
                  </a:cubicBezTo>
                  <a:cubicBezTo>
                    <a:pt x="18210" y="29747"/>
                    <a:pt x="19864" y="29488"/>
                    <a:pt x="21488" y="28947"/>
                  </a:cubicBezTo>
                  <a:cubicBezTo>
                    <a:pt x="28236" y="26283"/>
                    <a:pt x="32143" y="19180"/>
                    <a:pt x="30900" y="12076"/>
                  </a:cubicBezTo>
                  <a:cubicBezTo>
                    <a:pt x="29302" y="4973"/>
                    <a:pt x="23086" y="1"/>
                    <a:pt x="158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62" name="Google Shape;1162;p42"/>
            <p:cNvSpPr/>
            <p:nvPr/>
          </p:nvSpPr>
          <p:spPr>
            <a:xfrm>
              <a:off x="1462300" y="866650"/>
              <a:ext cx="4518675" cy="4455875"/>
            </a:xfrm>
            <a:custGeom>
              <a:avLst/>
              <a:gdLst/>
              <a:ahLst/>
              <a:cxnLst/>
              <a:rect l="l" t="t" r="r" b="b"/>
              <a:pathLst>
                <a:path w="180747" h="178235" extrusionOk="0">
                  <a:moveTo>
                    <a:pt x="19842" y="2863"/>
                  </a:moveTo>
                  <a:cubicBezTo>
                    <a:pt x="20309" y="2863"/>
                    <a:pt x="20787" y="2881"/>
                    <a:pt x="21276" y="2917"/>
                  </a:cubicBezTo>
                  <a:cubicBezTo>
                    <a:pt x="21589" y="2898"/>
                    <a:pt x="21900" y="2889"/>
                    <a:pt x="22210" y="2889"/>
                  </a:cubicBezTo>
                  <a:cubicBezTo>
                    <a:pt x="27717" y="2889"/>
                    <a:pt x="32812" y="5837"/>
                    <a:pt x="35838" y="10376"/>
                  </a:cubicBezTo>
                  <a:cubicBezTo>
                    <a:pt x="40100" y="15881"/>
                    <a:pt x="41343" y="23162"/>
                    <a:pt x="39035" y="29733"/>
                  </a:cubicBezTo>
                  <a:cubicBezTo>
                    <a:pt x="38679" y="30976"/>
                    <a:pt x="37792" y="31864"/>
                    <a:pt x="36726" y="32219"/>
                  </a:cubicBezTo>
                  <a:cubicBezTo>
                    <a:pt x="35128" y="32929"/>
                    <a:pt x="33707" y="33640"/>
                    <a:pt x="32286" y="34350"/>
                  </a:cubicBezTo>
                  <a:cubicBezTo>
                    <a:pt x="28826" y="36162"/>
                    <a:pt x="24908" y="37210"/>
                    <a:pt x="21098" y="37210"/>
                  </a:cubicBezTo>
                  <a:cubicBezTo>
                    <a:pt x="20801" y="37210"/>
                    <a:pt x="20506" y="37204"/>
                    <a:pt x="20211" y="37191"/>
                  </a:cubicBezTo>
                  <a:cubicBezTo>
                    <a:pt x="19960" y="37209"/>
                    <a:pt x="19708" y="37218"/>
                    <a:pt x="19458" y="37218"/>
                  </a:cubicBezTo>
                  <a:cubicBezTo>
                    <a:pt x="17226" y="37218"/>
                    <a:pt x="15023" y="36515"/>
                    <a:pt x="13107" y="35238"/>
                  </a:cubicBezTo>
                  <a:cubicBezTo>
                    <a:pt x="10621" y="33817"/>
                    <a:pt x="8490" y="31686"/>
                    <a:pt x="6714" y="29378"/>
                  </a:cubicBezTo>
                  <a:cubicBezTo>
                    <a:pt x="5649" y="27779"/>
                    <a:pt x="4761" y="25826"/>
                    <a:pt x="4583" y="23872"/>
                  </a:cubicBezTo>
                  <a:cubicBezTo>
                    <a:pt x="4051" y="19610"/>
                    <a:pt x="4939" y="15526"/>
                    <a:pt x="6714" y="11797"/>
                  </a:cubicBezTo>
                  <a:cubicBezTo>
                    <a:pt x="9360" y="6175"/>
                    <a:pt x="13545" y="2863"/>
                    <a:pt x="19842" y="2863"/>
                  </a:cubicBezTo>
                  <a:close/>
                  <a:moveTo>
                    <a:pt x="86114" y="46040"/>
                  </a:moveTo>
                  <a:cubicBezTo>
                    <a:pt x="87583" y="46040"/>
                    <a:pt x="89062" y="46168"/>
                    <a:pt x="90534" y="46426"/>
                  </a:cubicBezTo>
                  <a:cubicBezTo>
                    <a:pt x="95151" y="47314"/>
                    <a:pt x="99058" y="50155"/>
                    <a:pt x="101367" y="54239"/>
                  </a:cubicBezTo>
                  <a:cubicBezTo>
                    <a:pt x="102787" y="56903"/>
                    <a:pt x="103675" y="59922"/>
                    <a:pt x="104030" y="63119"/>
                  </a:cubicBezTo>
                  <a:cubicBezTo>
                    <a:pt x="104563" y="70044"/>
                    <a:pt x="100834" y="76615"/>
                    <a:pt x="94441" y="79634"/>
                  </a:cubicBezTo>
                  <a:cubicBezTo>
                    <a:pt x="93020" y="80344"/>
                    <a:pt x="91777" y="81055"/>
                    <a:pt x="90534" y="81765"/>
                  </a:cubicBezTo>
                  <a:cubicBezTo>
                    <a:pt x="87337" y="83203"/>
                    <a:pt x="84141" y="83923"/>
                    <a:pt x="80815" y="83923"/>
                  </a:cubicBezTo>
                  <a:cubicBezTo>
                    <a:pt x="80445" y="83923"/>
                    <a:pt x="80074" y="83914"/>
                    <a:pt x="79701" y="83896"/>
                  </a:cubicBezTo>
                  <a:lnTo>
                    <a:pt x="79524" y="83896"/>
                  </a:lnTo>
                  <a:cubicBezTo>
                    <a:pt x="79376" y="83901"/>
                    <a:pt x="79229" y="83903"/>
                    <a:pt x="79082" y="83903"/>
                  </a:cubicBezTo>
                  <a:cubicBezTo>
                    <a:pt x="73397" y="83903"/>
                    <a:pt x="68269" y="80570"/>
                    <a:pt x="65672" y="75550"/>
                  </a:cubicBezTo>
                  <a:cubicBezTo>
                    <a:pt x="64429" y="73419"/>
                    <a:pt x="63364" y="70932"/>
                    <a:pt x="62831" y="68446"/>
                  </a:cubicBezTo>
                  <a:cubicBezTo>
                    <a:pt x="62298" y="64894"/>
                    <a:pt x="62831" y="61165"/>
                    <a:pt x="64607" y="58146"/>
                  </a:cubicBezTo>
                  <a:cubicBezTo>
                    <a:pt x="65276" y="56807"/>
                    <a:pt x="65946" y="55467"/>
                    <a:pt x="67806" y="55467"/>
                  </a:cubicBezTo>
                  <a:cubicBezTo>
                    <a:pt x="67919" y="55467"/>
                    <a:pt x="68036" y="55472"/>
                    <a:pt x="68158" y="55482"/>
                  </a:cubicBezTo>
                  <a:cubicBezTo>
                    <a:pt x="68691" y="55482"/>
                    <a:pt x="69224" y="54950"/>
                    <a:pt x="69224" y="54417"/>
                  </a:cubicBezTo>
                  <a:cubicBezTo>
                    <a:pt x="69224" y="53174"/>
                    <a:pt x="69579" y="52286"/>
                    <a:pt x="70645" y="51576"/>
                  </a:cubicBezTo>
                  <a:cubicBezTo>
                    <a:pt x="75009" y="47915"/>
                    <a:pt x="80490" y="46040"/>
                    <a:pt x="86114" y="46040"/>
                  </a:cubicBezTo>
                  <a:close/>
                  <a:moveTo>
                    <a:pt x="154855" y="70443"/>
                  </a:moveTo>
                  <a:cubicBezTo>
                    <a:pt x="158488" y="70443"/>
                    <a:pt x="162047" y="71481"/>
                    <a:pt x="165297" y="73241"/>
                  </a:cubicBezTo>
                  <a:cubicBezTo>
                    <a:pt x="170091" y="76082"/>
                    <a:pt x="173998" y="80344"/>
                    <a:pt x="176307" y="85494"/>
                  </a:cubicBezTo>
                  <a:cubicBezTo>
                    <a:pt x="177372" y="87448"/>
                    <a:pt x="177728" y="89756"/>
                    <a:pt x="177728" y="92065"/>
                  </a:cubicBezTo>
                  <a:cubicBezTo>
                    <a:pt x="177195" y="100056"/>
                    <a:pt x="172045" y="107160"/>
                    <a:pt x="164409" y="109823"/>
                  </a:cubicBezTo>
                  <a:cubicBezTo>
                    <a:pt x="161999" y="110627"/>
                    <a:pt x="159532" y="111018"/>
                    <a:pt x="157096" y="111018"/>
                  </a:cubicBezTo>
                  <a:cubicBezTo>
                    <a:pt x="150918" y="111018"/>
                    <a:pt x="144943" y="108498"/>
                    <a:pt x="140613" y="103786"/>
                  </a:cubicBezTo>
                  <a:cubicBezTo>
                    <a:pt x="137949" y="100944"/>
                    <a:pt x="136351" y="97215"/>
                    <a:pt x="135995" y="93308"/>
                  </a:cubicBezTo>
                  <a:cubicBezTo>
                    <a:pt x="135285" y="87625"/>
                    <a:pt x="136883" y="81765"/>
                    <a:pt x="140613" y="77325"/>
                  </a:cubicBezTo>
                  <a:cubicBezTo>
                    <a:pt x="141500" y="76260"/>
                    <a:pt x="142388" y="75194"/>
                    <a:pt x="143987" y="75194"/>
                  </a:cubicBezTo>
                  <a:lnTo>
                    <a:pt x="143987" y="75372"/>
                  </a:lnTo>
                  <a:cubicBezTo>
                    <a:pt x="144164" y="75017"/>
                    <a:pt x="144519" y="74662"/>
                    <a:pt x="144875" y="74484"/>
                  </a:cubicBezTo>
                  <a:cubicBezTo>
                    <a:pt x="145940" y="73774"/>
                    <a:pt x="145585" y="72175"/>
                    <a:pt x="147006" y="71643"/>
                  </a:cubicBezTo>
                  <a:cubicBezTo>
                    <a:pt x="148426" y="71110"/>
                    <a:pt x="149847" y="70755"/>
                    <a:pt x="151445" y="70755"/>
                  </a:cubicBezTo>
                  <a:cubicBezTo>
                    <a:pt x="152584" y="70544"/>
                    <a:pt x="153723" y="70443"/>
                    <a:pt x="154855" y="70443"/>
                  </a:cubicBezTo>
                  <a:close/>
                  <a:moveTo>
                    <a:pt x="37792" y="116572"/>
                  </a:moveTo>
                  <a:lnTo>
                    <a:pt x="37969" y="117282"/>
                  </a:lnTo>
                  <a:lnTo>
                    <a:pt x="37614" y="117637"/>
                  </a:lnTo>
                  <a:cubicBezTo>
                    <a:pt x="37614" y="117282"/>
                    <a:pt x="37614" y="117104"/>
                    <a:pt x="37436" y="116749"/>
                  </a:cubicBezTo>
                  <a:cubicBezTo>
                    <a:pt x="37436" y="116749"/>
                    <a:pt x="37792" y="116572"/>
                    <a:pt x="37792" y="116572"/>
                  </a:cubicBezTo>
                  <a:close/>
                  <a:moveTo>
                    <a:pt x="51465" y="108048"/>
                  </a:moveTo>
                  <a:cubicBezTo>
                    <a:pt x="55727" y="108580"/>
                    <a:pt x="59989" y="109291"/>
                    <a:pt x="63364" y="112487"/>
                  </a:cubicBezTo>
                  <a:cubicBezTo>
                    <a:pt x="66560" y="115329"/>
                    <a:pt x="68514" y="119413"/>
                    <a:pt x="68691" y="123675"/>
                  </a:cubicBezTo>
                  <a:cubicBezTo>
                    <a:pt x="68869" y="125096"/>
                    <a:pt x="68691" y="126694"/>
                    <a:pt x="67981" y="128115"/>
                  </a:cubicBezTo>
                  <a:cubicBezTo>
                    <a:pt x="65183" y="135217"/>
                    <a:pt x="58537" y="139125"/>
                    <a:pt x="51758" y="139125"/>
                  </a:cubicBezTo>
                  <a:cubicBezTo>
                    <a:pt x="47351" y="139125"/>
                    <a:pt x="42888" y="137473"/>
                    <a:pt x="39390" y="133975"/>
                  </a:cubicBezTo>
                  <a:cubicBezTo>
                    <a:pt x="35483" y="130068"/>
                    <a:pt x="34595" y="124030"/>
                    <a:pt x="37081" y="119235"/>
                  </a:cubicBezTo>
                  <a:lnTo>
                    <a:pt x="37081" y="119235"/>
                  </a:lnTo>
                  <a:cubicBezTo>
                    <a:pt x="37081" y="121544"/>
                    <a:pt x="37081" y="123497"/>
                    <a:pt x="37081" y="125451"/>
                  </a:cubicBezTo>
                  <a:cubicBezTo>
                    <a:pt x="37081" y="127049"/>
                    <a:pt x="37614" y="128825"/>
                    <a:pt x="38502" y="130246"/>
                  </a:cubicBezTo>
                  <a:cubicBezTo>
                    <a:pt x="39160" y="131727"/>
                    <a:pt x="40582" y="132751"/>
                    <a:pt x="42201" y="132751"/>
                  </a:cubicBezTo>
                  <a:cubicBezTo>
                    <a:pt x="42328" y="132751"/>
                    <a:pt x="42457" y="132745"/>
                    <a:pt x="42586" y="132732"/>
                  </a:cubicBezTo>
                  <a:cubicBezTo>
                    <a:pt x="43119" y="132732"/>
                    <a:pt x="43474" y="132377"/>
                    <a:pt x="43474" y="132022"/>
                  </a:cubicBezTo>
                  <a:cubicBezTo>
                    <a:pt x="43652" y="131666"/>
                    <a:pt x="43474" y="131489"/>
                    <a:pt x="43474" y="131134"/>
                  </a:cubicBezTo>
                  <a:cubicBezTo>
                    <a:pt x="43297" y="130956"/>
                    <a:pt x="43297" y="130778"/>
                    <a:pt x="43119" y="130778"/>
                  </a:cubicBezTo>
                  <a:cubicBezTo>
                    <a:pt x="39923" y="129535"/>
                    <a:pt x="39745" y="126694"/>
                    <a:pt x="39745" y="123853"/>
                  </a:cubicBezTo>
                  <a:cubicBezTo>
                    <a:pt x="39390" y="118880"/>
                    <a:pt x="41876" y="114263"/>
                    <a:pt x="46138" y="111777"/>
                  </a:cubicBezTo>
                  <a:cubicBezTo>
                    <a:pt x="47559" y="110889"/>
                    <a:pt x="49867" y="110711"/>
                    <a:pt x="50222" y="108403"/>
                  </a:cubicBezTo>
                  <a:cubicBezTo>
                    <a:pt x="50400" y="108225"/>
                    <a:pt x="51110" y="108048"/>
                    <a:pt x="51465" y="108048"/>
                  </a:cubicBezTo>
                  <a:close/>
                  <a:moveTo>
                    <a:pt x="123920" y="140546"/>
                  </a:moveTo>
                  <a:cubicBezTo>
                    <a:pt x="126761" y="140546"/>
                    <a:pt x="129780" y="141789"/>
                    <a:pt x="131733" y="143920"/>
                  </a:cubicBezTo>
                  <a:cubicBezTo>
                    <a:pt x="134575" y="146583"/>
                    <a:pt x="136706" y="149958"/>
                    <a:pt x="137416" y="153864"/>
                  </a:cubicBezTo>
                  <a:cubicBezTo>
                    <a:pt x="138482" y="157416"/>
                    <a:pt x="137771" y="161323"/>
                    <a:pt x="135463" y="164342"/>
                  </a:cubicBezTo>
                  <a:cubicBezTo>
                    <a:pt x="132444" y="169314"/>
                    <a:pt x="127471" y="173044"/>
                    <a:pt x="121966" y="174819"/>
                  </a:cubicBezTo>
                  <a:cubicBezTo>
                    <a:pt x="120661" y="175109"/>
                    <a:pt x="119475" y="175399"/>
                    <a:pt x="118310" y="175399"/>
                  </a:cubicBezTo>
                  <a:cubicBezTo>
                    <a:pt x="118048" y="175399"/>
                    <a:pt x="117787" y="175385"/>
                    <a:pt x="117527" y="175352"/>
                  </a:cubicBezTo>
                  <a:cubicBezTo>
                    <a:pt x="108115" y="175352"/>
                    <a:pt x="101189" y="166651"/>
                    <a:pt x="103498" y="157594"/>
                  </a:cubicBezTo>
                  <a:cubicBezTo>
                    <a:pt x="104385" y="153509"/>
                    <a:pt x="106516" y="149780"/>
                    <a:pt x="109358" y="146761"/>
                  </a:cubicBezTo>
                  <a:cubicBezTo>
                    <a:pt x="110423" y="145163"/>
                    <a:pt x="112199" y="143920"/>
                    <a:pt x="114330" y="143742"/>
                  </a:cubicBezTo>
                  <a:cubicBezTo>
                    <a:pt x="114863" y="143742"/>
                    <a:pt x="115751" y="143565"/>
                    <a:pt x="115928" y="143209"/>
                  </a:cubicBezTo>
                  <a:cubicBezTo>
                    <a:pt x="117882" y="140190"/>
                    <a:pt x="121078" y="140723"/>
                    <a:pt x="123920" y="140546"/>
                  </a:cubicBezTo>
                  <a:close/>
                  <a:moveTo>
                    <a:pt x="20903" y="0"/>
                  </a:moveTo>
                  <a:cubicBezTo>
                    <a:pt x="20270" y="0"/>
                    <a:pt x="19625" y="25"/>
                    <a:pt x="18968" y="76"/>
                  </a:cubicBezTo>
                  <a:cubicBezTo>
                    <a:pt x="14883" y="254"/>
                    <a:pt x="10976" y="2029"/>
                    <a:pt x="8135" y="4871"/>
                  </a:cubicBezTo>
                  <a:cubicBezTo>
                    <a:pt x="4939" y="8423"/>
                    <a:pt x="2808" y="12862"/>
                    <a:pt x="2097" y="17657"/>
                  </a:cubicBezTo>
                  <a:cubicBezTo>
                    <a:pt x="0" y="29365"/>
                    <a:pt x="9080" y="40041"/>
                    <a:pt x="20877" y="40041"/>
                  </a:cubicBezTo>
                  <a:cubicBezTo>
                    <a:pt x="21068" y="40041"/>
                    <a:pt x="21261" y="40038"/>
                    <a:pt x="21454" y="40033"/>
                  </a:cubicBezTo>
                  <a:cubicBezTo>
                    <a:pt x="25893" y="40033"/>
                    <a:pt x="30333" y="38790"/>
                    <a:pt x="34240" y="36481"/>
                  </a:cubicBezTo>
                  <a:cubicBezTo>
                    <a:pt x="35055" y="35888"/>
                    <a:pt x="35994" y="35604"/>
                    <a:pt x="36928" y="35604"/>
                  </a:cubicBezTo>
                  <a:cubicBezTo>
                    <a:pt x="38231" y="35604"/>
                    <a:pt x="39524" y="36157"/>
                    <a:pt x="40455" y="37191"/>
                  </a:cubicBezTo>
                  <a:cubicBezTo>
                    <a:pt x="42586" y="38967"/>
                    <a:pt x="45072" y="40565"/>
                    <a:pt x="47559" y="42164"/>
                  </a:cubicBezTo>
                  <a:cubicBezTo>
                    <a:pt x="52531" y="45538"/>
                    <a:pt x="57326" y="48734"/>
                    <a:pt x="62298" y="51931"/>
                  </a:cubicBezTo>
                  <a:cubicBezTo>
                    <a:pt x="63008" y="52464"/>
                    <a:pt x="64074" y="52641"/>
                    <a:pt x="64074" y="54062"/>
                  </a:cubicBezTo>
                  <a:cubicBezTo>
                    <a:pt x="61410" y="57436"/>
                    <a:pt x="59812" y="61520"/>
                    <a:pt x="59634" y="65960"/>
                  </a:cubicBezTo>
                  <a:cubicBezTo>
                    <a:pt x="59279" y="68091"/>
                    <a:pt x="59812" y="70577"/>
                    <a:pt x="60877" y="72531"/>
                  </a:cubicBezTo>
                  <a:cubicBezTo>
                    <a:pt x="62476" y="75727"/>
                    <a:pt x="64429" y="78746"/>
                    <a:pt x="66738" y="81410"/>
                  </a:cubicBezTo>
                  <a:cubicBezTo>
                    <a:pt x="67803" y="82475"/>
                    <a:pt x="67803" y="84074"/>
                    <a:pt x="66915" y="85317"/>
                  </a:cubicBezTo>
                  <a:cubicBezTo>
                    <a:pt x="64074" y="90644"/>
                    <a:pt x="61588" y="95794"/>
                    <a:pt x="58569" y="101299"/>
                  </a:cubicBezTo>
                  <a:cubicBezTo>
                    <a:pt x="56729" y="104865"/>
                    <a:pt x="56527" y="105972"/>
                    <a:pt x="55070" y="105972"/>
                  </a:cubicBezTo>
                  <a:cubicBezTo>
                    <a:pt x="54277" y="105972"/>
                    <a:pt x="53113" y="105644"/>
                    <a:pt x="51110" y="105206"/>
                  </a:cubicBezTo>
                  <a:cubicBezTo>
                    <a:pt x="50221" y="104933"/>
                    <a:pt x="49332" y="104791"/>
                    <a:pt x="48453" y="104791"/>
                  </a:cubicBezTo>
                  <a:cubicBezTo>
                    <a:pt x="47050" y="104791"/>
                    <a:pt x="45672" y="105152"/>
                    <a:pt x="44362" y="105917"/>
                  </a:cubicBezTo>
                  <a:cubicBezTo>
                    <a:pt x="37259" y="109468"/>
                    <a:pt x="32642" y="116927"/>
                    <a:pt x="32819" y="124918"/>
                  </a:cubicBezTo>
                  <a:cubicBezTo>
                    <a:pt x="32819" y="128647"/>
                    <a:pt x="34240" y="132377"/>
                    <a:pt x="36726" y="135218"/>
                  </a:cubicBezTo>
                  <a:cubicBezTo>
                    <a:pt x="40643" y="139436"/>
                    <a:pt x="46094" y="141610"/>
                    <a:pt x="51568" y="141610"/>
                  </a:cubicBezTo>
                  <a:cubicBezTo>
                    <a:pt x="55773" y="141610"/>
                    <a:pt x="59992" y="140327"/>
                    <a:pt x="63541" y="137704"/>
                  </a:cubicBezTo>
                  <a:cubicBezTo>
                    <a:pt x="66205" y="135396"/>
                    <a:pt x="68336" y="132732"/>
                    <a:pt x="69934" y="129713"/>
                  </a:cubicBezTo>
                  <a:cubicBezTo>
                    <a:pt x="71000" y="127759"/>
                    <a:pt x="71532" y="125451"/>
                    <a:pt x="71355" y="123142"/>
                  </a:cubicBezTo>
                  <a:cubicBezTo>
                    <a:pt x="71000" y="117815"/>
                    <a:pt x="68336" y="112842"/>
                    <a:pt x="63896" y="109823"/>
                  </a:cubicBezTo>
                  <a:cubicBezTo>
                    <a:pt x="62831" y="109113"/>
                    <a:pt x="61765" y="108403"/>
                    <a:pt x="60522" y="107515"/>
                  </a:cubicBezTo>
                  <a:cubicBezTo>
                    <a:pt x="59279" y="106627"/>
                    <a:pt x="59102" y="106272"/>
                    <a:pt x="59812" y="104851"/>
                  </a:cubicBezTo>
                  <a:cubicBezTo>
                    <a:pt x="62831" y="98813"/>
                    <a:pt x="65850" y="92953"/>
                    <a:pt x="68869" y="87093"/>
                  </a:cubicBezTo>
                  <a:cubicBezTo>
                    <a:pt x="69758" y="85536"/>
                    <a:pt x="70091" y="84954"/>
                    <a:pt x="70868" y="84954"/>
                  </a:cubicBezTo>
                  <a:cubicBezTo>
                    <a:pt x="71333" y="84954"/>
                    <a:pt x="71957" y="85162"/>
                    <a:pt x="72953" y="85494"/>
                  </a:cubicBezTo>
                  <a:cubicBezTo>
                    <a:pt x="75389" y="86306"/>
                    <a:pt x="77940" y="86712"/>
                    <a:pt x="80508" y="86712"/>
                  </a:cubicBezTo>
                  <a:cubicBezTo>
                    <a:pt x="82434" y="86712"/>
                    <a:pt x="84369" y="86484"/>
                    <a:pt x="86272" y="86027"/>
                  </a:cubicBezTo>
                  <a:cubicBezTo>
                    <a:pt x="87337" y="85849"/>
                    <a:pt x="88580" y="85317"/>
                    <a:pt x="89824" y="84962"/>
                  </a:cubicBezTo>
                  <a:cubicBezTo>
                    <a:pt x="90521" y="84708"/>
                    <a:pt x="90991" y="84545"/>
                    <a:pt x="91349" y="84545"/>
                  </a:cubicBezTo>
                  <a:cubicBezTo>
                    <a:pt x="91994" y="84545"/>
                    <a:pt x="92271" y="85075"/>
                    <a:pt x="92843" y="86560"/>
                  </a:cubicBezTo>
                  <a:cubicBezTo>
                    <a:pt x="93908" y="89401"/>
                    <a:pt x="94796" y="92420"/>
                    <a:pt x="95861" y="95261"/>
                  </a:cubicBezTo>
                  <a:cubicBezTo>
                    <a:pt x="97815" y="101832"/>
                    <a:pt x="99591" y="108403"/>
                    <a:pt x="102077" y="114796"/>
                  </a:cubicBezTo>
                  <a:cubicBezTo>
                    <a:pt x="104918" y="122610"/>
                    <a:pt x="107937" y="130601"/>
                    <a:pt x="110956" y="138592"/>
                  </a:cubicBezTo>
                  <a:cubicBezTo>
                    <a:pt x="111666" y="140368"/>
                    <a:pt x="111666" y="141256"/>
                    <a:pt x="109891" y="142499"/>
                  </a:cubicBezTo>
                  <a:cubicBezTo>
                    <a:pt x="105629" y="146051"/>
                    <a:pt x="102432" y="150845"/>
                    <a:pt x="101011" y="156351"/>
                  </a:cubicBezTo>
                  <a:cubicBezTo>
                    <a:pt x="97713" y="167501"/>
                    <a:pt x="106498" y="178235"/>
                    <a:pt x="117417" y="178235"/>
                  </a:cubicBezTo>
                  <a:cubicBezTo>
                    <a:pt x="118845" y="178235"/>
                    <a:pt x="120310" y="178051"/>
                    <a:pt x="121789" y="177661"/>
                  </a:cubicBezTo>
                  <a:cubicBezTo>
                    <a:pt x="128714" y="175707"/>
                    <a:pt x="134752" y="171268"/>
                    <a:pt x="138304" y="164875"/>
                  </a:cubicBezTo>
                  <a:cubicBezTo>
                    <a:pt x="140435" y="161501"/>
                    <a:pt x="141145" y="157239"/>
                    <a:pt x="140080" y="153332"/>
                  </a:cubicBezTo>
                  <a:cubicBezTo>
                    <a:pt x="139369" y="149958"/>
                    <a:pt x="137771" y="146583"/>
                    <a:pt x="135463" y="143920"/>
                  </a:cubicBezTo>
                  <a:cubicBezTo>
                    <a:pt x="132059" y="140220"/>
                    <a:pt x="128162" y="137754"/>
                    <a:pt x="123258" y="137754"/>
                  </a:cubicBezTo>
                  <a:cubicBezTo>
                    <a:pt x="122277" y="137754"/>
                    <a:pt x="121256" y="137852"/>
                    <a:pt x="120190" y="138059"/>
                  </a:cubicBezTo>
                  <a:cubicBezTo>
                    <a:pt x="119125" y="138415"/>
                    <a:pt x="118059" y="138415"/>
                    <a:pt x="116994" y="138592"/>
                  </a:cubicBezTo>
                  <a:cubicBezTo>
                    <a:pt x="116372" y="138675"/>
                    <a:pt x="115876" y="138729"/>
                    <a:pt x="115467" y="138729"/>
                  </a:cubicBezTo>
                  <a:cubicBezTo>
                    <a:pt x="114126" y="138729"/>
                    <a:pt x="113726" y="138148"/>
                    <a:pt x="112909" y="136106"/>
                  </a:cubicBezTo>
                  <a:cubicBezTo>
                    <a:pt x="110778" y="130778"/>
                    <a:pt x="108825" y="125451"/>
                    <a:pt x="106872" y="120123"/>
                  </a:cubicBezTo>
                  <a:cubicBezTo>
                    <a:pt x="102432" y="108580"/>
                    <a:pt x="99413" y="96505"/>
                    <a:pt x="95151" y="84962"/>
                  </a:cubicBezTo>
                  <a:cubicBezTo>
                    <a:pt x="94618" y="83186"/>
                    <a:pt x="94618" y="83008"/>
                    <a:pt x="96394" y="81943"/>
                  </a:cubicBezTo>
                  <a:cubicBezTo>
                    <a:pt x="100123" y="79634"/>
                    <a:pt x="103142" y="76260"/>
                    <a:pt x="105096" y="72531"/>
                  </a:cubicBezTo>
                  <a:cubicBezTo>
                    <a:pt x="105796" y="71247"/>
                    <a:pt x="106036" y="70807"/>
                    <a:pt x="106722" y="70807"/>
                  </a:cubicBezTo>
                  <a:cubicBezTo>
                    <a:pt x="107081" y="70807"/>
                    <a:pt x="107561" y="70927"/>
                    <a:pt x="108292" y="71110"/>
                  </a:cubicBezTo>
                  <a:cubicBezTo>
                    <a:pt x="115396" y="73241"/>
                    <a:pt x="122321" y="75194"/>
                    <a:pt x="129247" y="77503"/>
                  </a:cubicBezTo>
                  <a:cubicBezTo>
                    <a:pt x="131201" y="78036"/>
                    <a:pt x="133154" y="78391"/>
                    <a:pt x="135107" y="78391"/>
                  </a:cubicBezTo>
                  <a:cubicBezTo>
                    <a:pt x="135352" y="78268"/>
                    <a:pt x="135598" y="78061"/>
                    <a:pt x="135843" y="78061"/>
                  </a:cubicBezTo>
                  <a:cubicBezTo>
                    <a:pt x="135953" y="78061"/>
                    <a:pt x="136063" y="78103"/>
                    <a:pt x="136173" y="78213"/>
                  </a:cubicBezTo>
                  <a:cubicBezTo>
                    <a:pt x="136351" y="78568"/>
                    <a:pt x="136173" y="78924"/>
                    <a:pt x="135818" y="79279"/>
                  </a:cubicBezTo>
                  <a:cubicBezTo>
                    <a:pt x="135285" y="80522"/>
                    <a:pt x="134752" y="81765"/>
                    <a:pt x="134397" y="83186"/>
                  </a:cubicBezTo>
                  <a:cubicBezTo>
                    <a:pt x="131911" y="89579"/>
                    <a:pt x="132621" y="96860"/>
                    <a:pt x="136351" y="102720"/>
                  </a:cubicBezTo>
                  <a:cubicBezTo>
                    <a:pt x="141175" y="109761"/>
                    <a:pt x="149159" y="113739"/>
                    <a:pt x="157420" y="113739"/>
                  </a:cubicBezTo>
                  <a:cubicBezTo>
                    <a:pt x="160410" y="113739"/>
                    <a:pt x="163436" y="113217"/>
                    <a:pt x="166362" y="112132"/>
                  </a:cubicBezTo>
                  <a:cubicBezTo>
                    <a:pt x="174886" y="108403"/>
                    <a:pt x="179326" y="101477"/>
                    <a:pt x="180569" y="92598"/>
                  </a:cubicBezTo>
                  <a:cubicBezTo>
                    <a:pt x="180746" y="90289"/>
                    <a:pt x="180391" y="88158"/>
                    <a:pt x="179503" y="86027"/>
                  </a:cubicBezTo>
                  <a:cubicBezTo>
                    <a:pt x="175627" y="74862"/>
                    <a:pt x="165114" y="67623"/>
                    <a:pt x="153642" y="67623"/>
                  </a:cubicBezTo>
                  <a:cubicBezTo>
                    <a:pt x="151977" y="67623"/>
                    <a:pt x="150292" y="67776"/>
                    <a:pt x="148604" y="68091"/>
                  </a:cubicBezTo>
                  <a:cubicBezTo>
                    <a:pt x="145585" y="68801"/>
                    <a:pt x="142566" y="69512"/>
                    <a:pt x="141145" y="72708"/>
                  </a:cubicBezTo>
                  <a:cubicBezTo>
                    <a:pt x="140613" y="73419"/>
                    <a:pt x="140080" y="73951"/>
                    <a:pt x="139369" y="74306"/>
                  </a:cubicBezTo>
                  <a:cubicBezTo>
                    <a:pt x="137620" y="75123"/>
                    <a:pt x="135717" y="75556"/>
                    <a:pt x="133812" y="75556"/>
                  </a:cubicBezTo>
                  <a:cubicBezTo>
                    <a:pt x="132816" y="75556"/>
                    <a:pt x="131820" y="75438"/>
                    <a:pt x="130845" y="75194"/>
                  </a:cubicBezTo>
                  <a:cubicBezTo>
                    <a:pt x="123742" y="73063"/>
                    <a:pt x="116461" y="70755"/>
                    <a:pt x="109180" y="68624"/>
                  </a:cubicBezTo>
                  <a:cubicBezTo>
                    <a:pt x="106872" y="67913"/>
                    <a:pt x="106872" y="67913"/>
                    <a:pt x="106872" y="65427"/>
                  </a:cubicBezTo>
                  <a:cubicBezTo>
                    <a:pt x="106872" y="59922"/>
                    <a:pt x="105096" y="54595"/>
                    <a:pt x="101722" y="50333"/>
                  </a:cubicBezTo>
                  <a:cubicBezTo>
                    <a:pt x="99946" y="48912"/>
                    <a:pt x="99591" y="46603"/>
                    <a:pt x="100834" y="44650"/>
                  </a:cubicBezTo>
                  <a:cubicBezTo>
                    <a:pt x="101722" y="42696"/>
                    <a:pt x="102610" y="40388"/>
                    <a:pt x="103498" y="38434"/>
                  </a:cubicBezTo>
                  <a:cubicBezTo>
                    <a:pt x="105273" y="34705"/>
                    <a:pt x="107227" y="31153"/>
                    <a:pt x="109003" y="27602"/>
                  </a:cubicBezTo>
                  <a:cubicBezTo>
                    <a:pt x="111844" y="22452"/>
                    <a:pt x="114508" y="17302"/>
                    <a:pt x="117349" y="12152"/>
                  </a:cubicBezTo>
                  <a:cubicBezTo>
                    <a:pt x="117704" y="11441"/>
                    <a:pt x="117527" y="10554"/>
                    <a:pt x="116816" y="10198"/>
                  </a:cubicBezTo>
                  <a:cubicBezTo>
                    <a:pt x="116668" y="10099"/>
                    <a:pt x="116505" y="10055"/>
                    <a:pt x="116340" y="10055"/>
                  </a:cubicBezTo>
                  <a:cubicBezTo>
                    <a:pt x="115915" y="10055"/>
                    <a:pt x="115474" y="10347"/>
                    <a:pt x="115218" y="10731"/>
                  </a:cubicBezTo>
                  <a:cubicBezTo>
                    <a:pt x="114508" y="11619"/>
                    <a:pt x="113975" y="12507"/>
                    <a:pt x="113442" y="13395"/>
                  </a:cubicBezTo>
                  <a:cubicBezTo>
                    <a:pt x="110778" y="18367"/>
                    <a:pt x="108292" y="23340"/>
                    <a:pt x="105629" y="28134"/>
                  </a:cubicBezTo>
                  <a:cubicBezTo>
                    <a:pt x="102787" y="33107"/>
                    <a:pt x="100301" y="38434"/>
                    <a:pt x="98348" y="43762"/>
                  </a:cubicBezTo>
                  <a:cubicBezTo>
                    <a:pt x="97992" y="44472"/>
                    <a:pt x="97637" y="45005"/>
                    <a:pt x="97282" y="45715"/>
                  </a:cubicBezTo>
                  <a:cubicBezTo>
                    <a:pt x="96749" y="45715"/>
                    <a:pt x="96217" y="45538"/>
                    <a:pt x="95684" y="45360"/>
                  </a:cubicBezTo>
                  <a:cubicBezTo>
                    <a:pt x="92403" y="43887"/>
                    <a:pt x="89197" y="43222"/>
                    <a:pt x="86058" y="43222"/>
                  </a:cubicBezTo>
                  <a:cubicBezTo>
                    <a:pt x="80872" y="43222"/>
                    <a:pt x="75867" y="45037"/>
                    <a:pt x="71000" y="48024"/>
                  </a:cubicBezTo>
                  <a:cubicBezTo>
                    <a:pt x="69934" y="48734"/>
                    <a:pt x="68691" y="49445"/>
                    <a:pt x="67626" y="50333"/>
                  </a:cubicBezTo>
                  <a:cubicBezTo>
                    <a:pt x="67245" y="50713"/>
                    <a:pt x="66762" y="50890"/>
                    <a:pt x="66287" y="50890"/>
                  </a:cubicBezTo>
                  <a:cubicBezTo>
                    <a:pt x="65875" y="50890"/>
                    <a:pt x="65469" y="50757"/>
                    <a:pt x="65139" y="50510"/>
                  </a:cubicBezTo>
                  <a:cubicBezTo>
                    <a:pt x="64252" y="49800"/>
                    <a:pt x="63364" y="49267"/>
                    <a:pt x="62298" y="48557"/>
                  </a:cubicBezTo>
                  <a:cubicBezTo>
                    <a:pt x="58036" y="45715"/>
                    <a:pt x="53596" y="42874"/>
                    <a:pt x="49157" y="40033"/>
                  </a:cubicBezTo>
                  <a:cubicBezTo>
                    <a:pt x="47381" y="38790"/>
                    <a:pt x="45605" y="37546"/>
                    <a:pt x="43829" y="36303"/>
                  </a:cubicBezTo>
                  <a:cubicBezTo>
                    <a:pt x="42764" y="35593"/>
                    <a:pt x="41343" y="34883"/>
                    <a:pt x="40988" y="33462"/>
                  </a:cubicBezTo>
                  <a:cubicBezTo>
                    <a:pt x="40455" y="32219"/>
                    <a:pt x="41521" y="31153"/>
                    <a:pt x="41876" y="30088"/>
                  </a:cubicBezTo>
                  <a:cubicBezTo>
                    <a:pt x="45985" y="17932"/>
                    <a:pt x="37880" y="0"/>
                    <a:pt x="2090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63" name="Google Shape;1163;p42"/>
            <p:cNvSpPr/>
            <p:nvPr/>
          </p:nvSpPr>
          <p:spPr>
            <a:xfrm>
              <a:off x="4085250" y="238775"/>
              <a:ext cx="945650" cy="869525"/>
            </a:xfrm>
            <a:custGeom>
              <a:avLst/>
              <a:gdLst/>
              <a:ahLst/>
              <a:cxnLst/>
              <a:rect l="l" t="t" r="r" b="b"/>
              <a:pathLst>
                <a:path w="37826" h="34781" extrusionOk="0">
                  <a:moveTo>
                    <a:pt x="20915" y="2812"/>
                  </a:moveTo>
                  <a:cubicBezTo>
                    <a:pt x="23974" y="2812"/>
                    <a:pt x="26887" y="4191"/>
                    <a:pt x="28946" y="6545"/>
                  </a:cubicBezTo>
                  <a:cubicBezTo>
                    <a:pt x="33208" y="10984"/>
                    <a:pt x="34807" y="17377"/>
                    <a:pt x="33386" y="23238"/>
                  </a:cubicBezTo>
                  <a:cubicBezTo>
                    <a:pt x="32498" y="28210"/>
                    <a:pt x="28769" y="30696"/>
                    <a:pt x="24152" y="31762"/>
                  </a:cubicBezTo>
                  <a:cubicBezTo>
                    <a:pt x="23264" y="31939"/>
                    <a:pt x="22376" y="31939"/>
                    <a:pt x="21488" y="31939"/>
                  </a:cubicBezTo>
                  <a:cubicBezTo>
                    <a:pt x="17581" y="31762"/>
                    <a:pt x="13852" y="30519"/>
                    <a:pt x="10655" y="28210"/>
                  </a:cubicBezTo>
                  <a:cubicBezTo>
                    <a:pt x="7814" y="25724"/>
                    <a:pt x="6216" y="21995"/>
                    <a:pt x="6216" y="18088"/>
                  </a:cubicBezTo>
                  <a:cubicBezTo>
                    <a:pt x="6216" y="16667"/>
                    <a:pt x="6216" y="15246"/>
                    <a:pt x="6393" y="13826"/>
                  </a:cubicBezTo>
                  <a:cubicBezTo>
                    <a:pt x="6748" y="10452"/>
                    <a:pt x="8702" y="7433"/>
                    <a:pt x="11721" y="5657"/>
                  </a:cubicBezTo>
                  <a:cubicBezTo>
                    <a:pt x="13852" y="4236"/>
                    <a:pt x="16338" y="3348"/>
                    <a:pt x="19002" y="2993"/>
                  </a:cubicBezTo>
                  <a:cubicBezTo>
                    <a:pt x="19642" y="2871"/>
                    <a:pt x="20281" y="2812"/>
                    <a:pt x="20915" y="2812"/>
                  </a:cubicBezTo>
                  <a:close/>
                  <a:moveTo>
                    <a:pt x="20934" y="1"/>
                  </a:moveTo>
                  <a:cubicBezTo>
                    <a:pt x="20289" y="1"/>
                    <a:pt x="19642" y="50"/>
                    <a:pt x="19002" y="152"/>
                  </a:cubicBezTo>
                  <a:cubicBezTo>
                    <a:pt x="15095" y="507"/>
                    <a:pt x="11366" y="2283"/>
                    <a:pt x="8347" y="4769"/>
                  </a:cubicBezTo>
                  <a:cubicBezTo>
                    <a:pt x="7104" y="5834"/>
                    <a:pt x="6038" y="7077"/>
                    <a:pt x="5328" y="8320"/>
                  </a:cubicBezTo>
                  <a:cubicBezTo>
                    <a:pt x="0" y="18976"/>
                    <a:pt x="5505" y="34070"/>
                    <a:pt x="21133" y="34781"/>
                  </a:cubicBezTo>
                  <a:cubicBezTo>
                    <a:pt x="22198" y="34781"/>
                    <a:pt x="23441" y="34603"/>
                    <a:pt x="24507" y="34425"/>
                  </a:cubicBezTo>
                  <a:cubicBezTo>
                    <a:pt x="30012" y="33005"/>
                    <a:pt x="34096" y="30341"/>
                    <a:pt x="35872" y="24658"/>
                  </a:cubicBezTo>
                  <a:cubicBezTo>
                    <a:pt x="37826" y="16489"/>
                    <a:pt x="34984" y="7965"/>
                    <a:pt x="28591" y="2638"/>
                  </a:cubicBezTo>
                  <a:cubicBezTo>
                    <a:pt x="26433" y="911"/>
                    <a:pt x="23692" y="1"/>
                    <a:pt x="20934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64" name="Google Shape;1164;p42"/>
            <p:cNvSpPr/>
            <p:nvPr/>
          </p:nvSpPr>
          <p:spPr>
            <a:xfrm>
              <a:off x="4906575" y="2750925"/>
              <a:ext cx="230875" cy="707050"/>
            </a:xfrm>
            <a:custGeom>
              <a:avLst/>
              <a:gdLst/>
              <a:ahLst/>
              <a:cxnLst/>
              <a:rect l="l" t="t" r="r" b="b"/>
              <a:pathLst>
                <a:path w="9235" h="28282" extrusionOk="0">
                  <a:moveTo>
                    <a:pt x="6038" y="1"/>
                  </a:moveTo>
                  <a:cubicBezTo>
                    <a:pt x="6094" y="1"/>
                    <a:pt x="6155" y="5"/>
                    <a:pt x="6219" y="13"/>
                  </a:cubicBezTo>
                  <a:lnTo>
                    <a:pt x="6219" y="13"/>
                  </a:lnTo>
                  <a:cubicBezTo>
                    <a:pt x="6218" y="9"/>
                    <a:pt x="6217" y="5"/>
                    <a:pt x="6216" y="1"/>
                  </a:cubicBezTo>
                  <a:close/>
                  <a:moveTo>
                    <a:pt x="6219" y="13"/>
                  </a:moveTo>
                  <a:lnTo>
                    <a:pt x="6219" y="13"/>
                  </a:lnTo>
                  <a:cubicBezTo>
                    <a:pt x="6389" y="715"/>
                    <a:pt x="6036" y="1069"/>
                    <a:pt x="5683" y="1599"/>
                  </a:cubicBezTo>
                  <a:cubicBezTo>
                    <a:pt x="3019" y="4796"/>
                    <a:pt x="1421" y="8703"/>
                    <a:pt x="1066" y="12787"/>
                  </a:cubicBezTo>
                  <a:cubicBezTo>
                    <a:pt x="0" y="19003"/>
                    <a:pt x="3197" y="23620"/>
                    <a:pt x="7281" y="27882"/>
                  </a:cubicBezTo>
                  <a:cubicBezTo>
                    <a:pt x="7459" y="28148"/>
                    <a:pt x="7770" y="28281"/>
                    <a:pt x="8080" y="28281"/>
                  </a:cubicBezTo>
                  <a:cubicBezTo>
                    <a:pt x="8391" y="28281"/>
                    <a:pt x="8702" y="28148"/>
                    <a:pt x="8879" y="27882"/>
                  </a:cubicBezTo>
                  <a:cubicBezTo>
                    <a:pt x="9057" y="27527"/>
                    <a:pt x="9235" y="26994"/>
                    <a:pt x="9057" y="26639"/>
                  </a:cubicBezTo>
                  <a:cubicBezTo>
                    <a:pt x="7814" y="24863"/>
                    <a:pt x="6571" y="23087"/>
                    <a:pt x="5328" y="21134"/>
                  </a:cubicBezTo>
                  <a:cubicBezTo>
                    <a:pt x="3552" y="18470"/>
                    <a:pt x="3019" y="15096"/>
                    <a:pt x="3907" y="11899"/>
                  </a:cubicBezTo>
                  <a:cubicBezTo>
                    <a:pt x="4440" y="8347"/>
                    <a:pt x="5860" y="5151"/>
                    <a:pt x="8347" y="2487"/>
                  </a:cubicBezTo>
                  <a:cubicBezTo>
                    <a:pt x="9057" y="1777"/>
                    <a:pt x="9057" y="534"/>
                    <a:pt x="7281" y="179"/>
                  </a:cubicBezTo>
                  <a:cubicBezTo>
                    <a:pt x="6982" y="179"/>
                    <a:pt x="6557" y="53"/>
                    <a:pt x="6219" y="13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65" name="Google Shape;1165;p42"/>
            <p:cNvSpPr/>
            <p:nvPr/>
          </p:nvSpPr>
          <p:spPr>
            <a:xfrm>
              <a:off x="5248425" y="3446825"/>
              <a:ext cx="226425" cy="89950"/>
            </a:xfrm>
            <a:custGeom>
              <a:avLst/>
              <a:gdLst/>
              <a:ahLst/>
              <a:cxnLst/>
              <a:rect l="l" t="t" r="r" b="b"/>
              <a:pathLst>
                <a:path w="9057" h="3598" extrusionOk="0">
                  <a:moveTo>
                    <a:pt x="1426" y="1"/>
                  </a:moveTo>
                  <a:cubicBezTo>
                    <a:pt x="888" y="1"/>
                    <a:pt x="472" y="345"/>
                    <a:pt x="178" y="934"/>
                  </a:cubicBezTo>
                  <a:cubicBezTo>
                    <a:pt x="0" y="1466"/>
                    <a:pt x="178" y="2177"/>
                    <a:pt x="888" y="2354"/>
                  </a:cubicBezTo>
                  <a:cubicBezTo>
                    <a:pt x="2486" y="3065"/>
                    <a:pt x="4262" y="3420"/>
                    <a:pt x="6216" y="3597"/>
                  </a:cubicBezTo>
                  <a:cubicBezTo>
                    <a:pt x="6926" y="3420"/>
                    <a:pt x="7636" y="3242"/>
                    <a:pt x="8347" y="2532"/>
                  </a:cubicBezTo>
                  <a:cubicBezTo>
                    <a:pt x="8879" y="2354"/>
                    <a:pt x="9057" y="1644"/>
                    <a:pt x="8879" y="934"/>
                  </a:cubicBezTo>
                  <a:cubicBezTo>
                    <a:pt x="8733" y="495"/>
                    <a:pt x="8347" y="177"/>
                    <a:pt x="7818" y="177"/>
                  </a:cubicBezTo>
                  <a:cubicBezTo>
                    <a:pt x="7705" y="177"/>
                    <a:pt x="7585" y="192"/>
                    <a:pt x="7459" y="223"/>
                  </a:cubicBezTo>
                  <a:cubicBezTo>
                    <a:pt x="6748" y="490"/>
                    <a:pt x="5994" y="623"/>
                    <a:pt x="5239" y="623"/>
                  </a:cubicBezTo>
                  <a:cubicBezTo>
                    <a:pt x="4484" y="623"/>
                    <a:pt x="3729" y="490"/>
                    <a:pt x="3019" y="223"/>
                  </a:cubicBezTo>
                  <a:cubicBezTo>
                    <a:pt x="2664" y="223"/>
                    <a:pt x="2131" y="46"/>
                    <a:pt x="1776" y="46"/>
                  </a:cubicBezTo>
                  <a:cubicBezTo>
                    <a:pt x="1654" y="15"/>
                    <a:pt x="1537" y="1"/>
                    <a:pt x="1426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66" name="Google Shape;1166;p42"/>
            <p:cNvSpPr/>
            <p:nvPr/>
          </p:nvSpPr>
          <p:spPr>
            <a:xfrm>
              <a:off x="3055250" y="2287475"/>
              <a:ext cx="621575" cy="600000"/>
            </a:xfrm>
            <a:custGeom>
              <a:avLst/>
              <a:gdLst/>
              <a:ahLst/>
              <a:cxnLst/>
              <a:rect l="l" t="t" r="r" b="b"/>
              <a:pathLst>
                <a:path w="24863" h="24000" extrusionOk="0">
                  <a:moveTo>
                    <a:pt x="6178" y="0"/>
                  </a:moveTo>
                  <a:cubicBezTo>
                    <a:pt x="5848" y="0"/>
                    <a:pt x="5588" y="165"/>
                    <a:pt x="5328" y="425"/>
                  </a:cubicBezTo>
                  <a:cubicBezTo>
                    <a:pt x="4085" y="2201"/>
                    <a:pt x="3375" y="4332"/>
                    <a:pt x="3020" y="6286"/>
                  </a:cubicBezTo>
                  <a:cubicBezTo>
                    <a:pt x="1" y="16763"/>
                    <a:pt x="8347" y="22979"/>
                    <a:pt x="15273" y="23867"/>
                  </a:cubicBezTo>
                  <a:cubicBezTo>
                    <a:pt x="16516" y="23955"/>
                    <a:pt x="17759" y="24000"/>
                    <a:pt x="19002" y="24000"/>
                  </a:cubicBezTo>
                  <a:cubicBezTo>
                    <a:pt x="20245" y="24000"/>
                    <a:pt x="21488" y="23955"/>
                    <a:pt x="22731" y="23867"/>
                  </a:cubicBezTo>
                  <a:cubicBezTo>
                    <a:pt x="23442" y="23867"/>
                    <a:pt x="24152" y="23511"/>
                    <a:pt x="24685" y="22801"/>
                  </a:cubicBezTo>
                  <a:cubicBezTo>
                    <a:pt x="24862" y="22623"/>
                    <a:pt x="24862" y="22268"/>
                    <a:pt x="24862" y="21913"/>
                  </a:cubicBezTo>
                  <a:cubicBezTo>
                    <a:pt x="24862" y="21735"/>
                    <a:pt x="24507" y="21380"/>
                    <a:pt x="24330" y="21380"/>
                  </a:cubicBezTo>
                  <a:lnTo>
                    <a:pt x="17404" y="21380"/>
                  </a:lnTo>
                  <a:cubicBezTo>
                    <a:pt x="8347" y="21380"/>
                    <a:pt x="3375" y="14455"/>
                    <a:pt x="5861" y="5753"/>
                  </a:cubicBezTo>
                  <a:cubicBezTo>
                    <a:pt x="6394" y="4332"/>
                    <a:pt x="6927" y="2912"/>
                    <a:pt x="7459" y="1313"/>
                  </a:cubicBezTo>
                  <a:cubicBezTo>
                    <a:pt x="7637" y="780"/>
                    <a:pt x="7104" y="70"/>
                    <a:pt x="6571" y="70"/>
                  </a:cubicBezTo>
                  <a:cubicBezTo>
                    <a:pt x="6429" y="23"/>
                    <a:pt x="6299" y="0"/>
                    <a:pt x="6178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67" name="Google Shape;1167;p42"/>
            <p:cNvSpPr/>
            <p:nvPr/>
          </p:nvSpPr>
          <p:spPr>
            <a:xfrm>
              <a:off x="3738950" y="2585075"/>
              <a:ext cx="159850" cy="183125"/>
            </a:xfrm>
            <a:custGeom>
              <a:avLst/>
              <a:gdLst/>
              <a:ahLst/>
              <a:cxnLst/>
              <a:rect l="l" t="t" r="r" b="b"/>
              <a:pathLst>
                <a:path w="6394" h="7325" extrusionOk="0">
                  <a:moveTo>
                    <a:pt x="4753" y="0"/>
                  </a:moveTo>
                  <a:cubicBezTo>
                    <a:pt x="4312" y="0"/>
                    <a:pt x="3866" y="232"/>
                    <a:pt x="3730" y="775"/>
                  </a:cubicBezTo>
                  <a:cubicBezTo>
                    <a:pt x="3197" y="2373"/>
                    <a:pt x="2309" y="3794"/>
                    <a:pt x="889" y="4859"/>
                  </a:cubicBezTo>
                  <a:cubicBezTo>
                    <a:pt x="356" y="5392"/>
                    <a:pt x="1" y="6102"/>
                    <a:pt x="356" y="6813"/>
                  </a:cubicBezTo>
                  <a:cubicBezTo>
                    <a:pt x="607" y="7148"/>
                    <a:pt x="978" y="7325"/>
                    <a:pt x="1392" y="7325"/>
                  </a:cubicBezTo>
                  <a:cubicBezTo>
                    <a:pt x="1855" y="7325"/>
                    <a:pt x="2373" y="7104"/>
                    <a:pt x="2842" y="6635"/>
                  </a:cubicBezTo>
                  <a:cubicBezTo>
                    <a:pt x="3908" y="5569"/>
                    <a:pt x="4973" y="4326"/>
                    <a:pt x="5861" y="3261"/>
                  </a:cubicBezTo>
                  <a:cubicBezTo>
                    <a:pt x="6039" y="2906"/>
                    <a:pt x="6216" y="2551"/>
                    <a:pt x="6394" y="2018"/>
                  </a:cubicBezTo>
                  <a:cubicBezTo>
                    <a:pt x="6394" y="1307"/>
                    <a:pt x="6039" y="420"/>
                    <a:pt x="5151" y="64"/>
                  </a:cubicBezTo>
                  <a:cubicBezTo>
                    <a:pt x="5025" y="22"/>
                    <a:pt x="4889" y="0"/>
                    <a:pt x="475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68" name="Google Shape;1168;p42"/>
            <p:cNvSpPr/>
            <p:nvPr/>
          </p:nvSpPr>
          <p:spPr>
            <a:xfrm>
              <a:off x="1670100" y="1142925"/>
              <a:ext cx="679275" cy="524775"/>
            </a:xfrm>
            <a:custGeom>
              <a:avLst/>
              <a:gdLst/>
              <a:ahLst/>
              <a:cxnLst/>
              <a:rect l="l" t="t" r="r" b="b"/>
              <a:pathLst>
                <a:path w="27171" h="20991" extrusionOk="0">
                  <a:moveTo>
                    <a:pt x="2976" y="0"/>
                  </a:moveTo>
                  <a:cubicBezTo>
                    <a:pt x="2487" y="0"/>
                    <a:pt x="1954" y="462"/>
                    <a:pt x="1954" y="923"/>
                  </a:cubicBezTo>
                  <a:cubicBezTo>
                    <a:pt x="533" y="3942"/>
                    <a:pt x="1" y="7139"/>
                    <a:pt x="711" y="10513"/>
                  </a:cubicBezTo>
                  <a:cubicBezTo>
                    <a:pt x="1421" y="15663"/>
                    <a:pt x="5506" y="19570"/>
                    <a:pt x="10656" y="20458"/>
                  </a:cubicBezTo>
                  <a:cubicBezTo>
                    <a:pt x="12431" y="20635"/>
                    <a:pt x="14030" y="20813"/>
                    <a:pt x="15806" y="20990"/>
                  </a:cubicBezTo>
                  <a:cubicBezTo>
                    <a:pt x="18824" y="20990"/>
                    <a:pt x="21843" y="20458"/>
                    <a:pt x="24862" y="19570"/>
                  </a:cubicBezTo>
                  <a:cubicBezTo>
                    <a:pt x="25750" y="19392"/>
                    <a:pt x="26461" y="18859"/>
                    <a:pt x="26993" y="17971"/>
                  </a:cubicBezTo>
                  <a:cubicBezTo>
                    <a:pt x="27171" y="17616"/>
                    <a:pt x="27171" y="17083"/>
                    <a:pt x="26993" y="16728"/>
                  </a:cubicBezTo>
                  <a:cubicBezTo>
                    <a:pt x="26816" y="16551"/>
                    <a:pt x="26638" y="16373"/>
                    <a:pt x="26283" y="16373"/>
                  </a:cubicBezTo>
                  <a:cubicBezTo>
                    <a:pt x="25750" y="16373"/>
                    <a:pt x="25040" y="16551"/>
                    <a:pt x="24507" y="16906"/>
                  </a:cubicBezTo>
                  <a:cubicBezTo>
                    <a:pt x="21784" y="17853"/>
                    <a:pt x="18903" y="18327"/>
                    <a:pt x="16023" y="18327"/>
                  </a:cubicBezTo>
                  <a:cubicBezTo>
                    <a:pt x="14582" y="18327"/>
                    <a:pt x="13142" y="18208"/>
                    <a:pt x="11721" y="17971"/>
                  </a:cubicBezTo>
                  <a:cubicBezTo>
                    <a:pt x="7104" y="17616"/>
                    <a:pt x="3375" y="13887"/>
                    <a:pt x="3197" y="9092"/>
                  </a:cubicBezTo>
                  <a:cubicBezTo>
                    <a:pt x="3020" y="7671"/>
                    <a:pt x="3020" y="6073"/>
                    <a:pt x="3552" y="4652"/>
                  </a:cubicBezTo>
                  <a:cubicBezTo>
                    <a:pt x="3730" y="3587"/>
                    <a:pt x="3907" y="2521"/>
                    <a:pt x="4085" y="1456"/>
                  </a:cubicBezTo>
                  <a:cubicBezTo>
                    <a:pt x="4263" y="923"/>
                    <a:pt x="4085" y="213"/>
                    <a:pt x="3197" y="35"/>
                  </a:cubicBezTo>
                  <a:cubicBezTo>
                    <a:pt x="3126" y="11"/>
                    <a:pt x="3051" y="0"/>
                    <a:pt x="297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69" name="Google Shape;1169;p42"/>
            <p:cNvSpPr/>
            <p:nvPr/>
          </p:nvSpPr>
          <p:spPr>
            <a:xfrm>
              <a:off x="4120750" y="4557850"/>
              <a:ext cx="488400" cy="571125"/>
            </a:xfrm>
            <a:custGeom>
              <a:avLst/>
              <a:gdLst/>
              <a:ahLst/>
              <a:cxnLst/>
              <a:rect l="l" t="t" r="r" b="b"/>
              <a:pathLst>
                <a:path w="19536" h="22845" extrusionOk="0">
                  <a:moveTo>
                    <a:pt x="6394" y="1"/>
                  </a:moveTo>
                  <a:cubicBezTo>
                    <a:pt x="5506" y="356"/>
                    <a:pt x="4796" y="889"/>
                    <a:pt x="4263" y="1599"/>
                  </a:cubicBezTo>
                  <a:cubicBezTo>
                    <a:pt x="1599" y="4618"/>
                    <a:pt x="178" y="8525"/>
                    <a:pt x="356" y="12432"/>
                  </a:cubicBezTo>
                  <a:cubicBezTo>
                    <a:pt x="1" y="15451"/>
                    <a:pt x="1244" y="18292"/>
                    <a:pt x="3730" y="19890"/>
                  </a:cubicBezTo>
                  <a:cubicBezTo>
                    <a:pt x="6089" y="21821"/>
                    <a:pt x="8966" y="22844"/>
                    <a:pt x="11892" y="22844"/>
                  </a:cubicBezTo>
                  <a:cubicBezTo>
                    <a:pt x="13811" y="22844"/>
                    <a:pt x="15752" y="22403"/>
                    <a:pt x="17582" y="21489"/>
                  </a:cubicBezTo>
                  <a:cubicBezTo>
                    <a:pt x="18470" y="20956"/>
                    <a:pt x="19535" y="20601"/>
                    <a:pt x="19535" y="19180"/>
                  </a:cubicBezTo>
                  <a:cubicBezTo>
                    <a:pt x="19535" y="18781"/>
                    <a:pt x="19199" y="18550"/>
                    <a:pt x="18527" y="18550"/>
                  </a:cubicBezTo>
                  <a:cubicBezTo>
                    <a:pt x="18002" y="18550"/>
                    <a:pt x="17273" y="18691"/>
                    <a:pt x="16339" y="19003"/>
                  </a:cubicBezTo>
                  <a:cubicBezTo>
                    <a:pt x="15983" y="19180"/>
                    <a:pt x="15451" y="19358"/>
                    <a:pt x="15095" y="19535"/>
                  </a:cubicBezTo>
                  <a:cubicBezTo>
                    <a:pt x="14022" y="20019"/>
                    <a:pt x="12997" y="20226"/>
                    <a:pt x="12005" y="20226"/>
                  </a:cubicBezTo>
                  <a:cubicBezTo>
                    <a:pt x="9718" y="20226"/>
                    <a:pt x="7612" y="19122"/>
                    <a:pt x="5506" y="17759"/>
                  </a:cubicBezTo>
                  <a:cubicBezTo>
                    <a:pt x="4085" y="16872"/>
                    <a:pt x="3020" y="15096"/>
                    <a:pt x="3020" y="13142"/>
                  </a:cubicBezTo>
                  <a:cubicBezTo>
                    <a:pt x="2665" y="9591"/>
                    <a:pt x="3730" y="6039"/>
                    <a:pt x="6216" y="3375"/>
                  </a:cubicBezTo>
                  <a:cubicBezTo>
                    <a:pt x="6571" y="2842"/>
                    <a:pt x="7282" y="2310"/>
                    <a:pt x="7637" y="1777"/>
                  </a:cubicBezTo>
                  <a:cubicBezTo>
                    <a:pt x="7992" y="1244"/>
                    <a:pt x="7992" y="711"/>
                    <a:pt x="7637" y="356"/>
                  </a:cubicBezTo>
                  <a:cubicBezTo>
                    <a:pt x="7282" y="1"/>
                    <a:pt x="6927" y="1"/>
                    <a:pt x="6394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70" name="Google Shape;1170;p42"/>
            <p:cNvSpPr/>
            <p:nvPr/>
          </p:nvSpPr>
          <p:spPr>
            <a:xfrm>
              <a:off x="4689025" y="4802050"/>
              <a:ext cx="111025" cy="168725"/>
            </a:xfrm>
            <a:custGeom>
              <a:avLst/>
              <a:gdLst/>
              <a:ahLst/>
              <a:cxnLst/>
              <a:rect l="l" t="t" r="r" b="b"/>
              <a:pathLst>
                <a:path w="4441" h="6749" extrusionOk="0">
                  <a:moveTo>
                    <a:pt x="3730" y="0"/>
                  </a:moveTo>
                  <a:cubicBezTo>
                    <a:pt x="3375" y="0"/>
                    <a:pt x="2842" y="0"/>
                    <a:pt x="2842" y="178"/>
                  </a:cubicBezTo>
                  <a:cubicBezTo>
                    <a:pt x="1421" y="1776"/>
                    <a:pt x="533" y="3729"/>
                    <a:pt x="178" y="5860"/>
                  </a:cubicBezTo>
                  <a:cubicBezTo>
                    <a:pt x="1" y="6393"/>
                    <a:pt x="533" y="6748"/>
                    <a:pt x="1066" y="6748"/>
                  </a:cubicBezTo>
                  <a:lnTo>
                    <a:pt x="1421" y="6748"/>
                  </a:lnTo>
                  <a:cubicBezTo>
                    <a:pt x="3375" y="5328"/>
                    <a:pt x="4440" y="3197"/>
                    <a:pt x="4440" y="888"/>
                  </a:cubicBezTo>
                  <a:cubicBezTo>
                    <a:pt x="4440" y="533"/>
                    <a:pt x="4085" y="0"/>
                    <a:pt x="373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71" name="Google Shape;1171;p42"/>
            <p:cNvSpPr/>
            <p:nvPr/>
          </p:nvSpPr>
          <p:spPr>
            <a:xfrm>
              <a:off x="2629050" y="4143825"/>
              <a:ext cx="182050" cy="89975"/>
            </a:xfrm>
            <a:custGeom>
              <a:avLst/>
              <a:gdLst/>
              <a:ahLst/>
              <a:cxnLst/>
              <a:rect l="l" t="t" r="r" b="b"/>
              <a:pathLst>
                <a:path w="7282" h="3599" extrusionOk="0">
                  <a:moveTo>
                    <a:pt x="800" y="0"/>
                  </a:moveTo>
                  <a:cubicBezTo>
                    <a:pt x="413" y="0"/>
                    <a:pt x="147" y="319"/>
                    <a:pt x="1" y="757"/>
                  </a:cubicBezTo>
                  <a:cubicBezTo>
                    <a:pt x="1" y="1112"/>
                    <a:pt x="1" y="1645"/>
                    <a:pt x="356" y="2000"/>
                  </a:cubicBezTo>
                  <a:cubicBezTo>
                    <a:pt x="1599" y="2888"/>
                    <a:pt x="3020" y="3421"/>
                    <a:pt x="4618" y="3598"/>
                  </a:cubicBezTo>
                  <a:cubicBezTo>
                    <a:pt x="5683" y="3598"/>
                    <a:pt x="6571" y="3598"/>
                    <a:pt x="6926" y="2888"/>
                  </a:cubicBezTo>
                  <a:cubicBezTo>
                    <a:pt x="7282" y="2533"/>
                    <a:pt x="7282" y="2178"/>
                    <a:pt x="7282" y="1645"/>
                  </a:cubicBezTo>
                  <a:cubicBezTo>
                    <a:pt x="7282" y="1467"/>
                    <a:pt x="7104" y="1112"/>
                    <a:pt x="6749" y="1112"/>
                  </a:cubicBezTo>
                  <a:cubicBezTo>
                    <a:pt x="4795" y="935"/>
                    <a:pt x="3020" y="579"/>
                    <a:pt x="1066" y="47"/>
                  </a:cubicBezTo>
                  <a:cubicBezTo>
                    <a:pt x="972" y="15"/>
                    <a:pt x="883" y="0"/>
                    <a:pt x="80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72" name="Google Shape;1172;p42"/>
            <p:cNvSpPr/>
            <p:nvPr/>
          </p:nvSpPr>
          <p:spPr>
            <a:xfrm>
              <a:off x="4316100" y="458125"/>
              <a:ext cx="301925" cy="508100"/>
            </a:xfrm>
            <a:custGeom>
              <a:avLst/>
              <a:gdLst/>
              <a:ahLst/>
              <a:cxnLst/>
              <a:rect l="l" t="t" r="r" b="b"/>
              <a:pathLst>
                <a:path w="12077" h="20324" extrusionOk="0">
                  <a:moveTo>
                    <a:pt x="3611" y="0"/>
                  </a:moveTo>
                  <a:cubicBezTo>
                    <a:pt x="3098" y="0"/>
                    <a:pt x="2664" y="316"/>
                    <a:pt x="2309" y="790"/>
                  </a:cubicBezTo>
                  <a:cubicBezTo>
                    <a:pt x="888" y="2565"/>
                    <a:pt x="1" y="4874"/>
                    <a:pt x="1" y="7360"/>
                  </a:cubicBezTo>
                  <a:cubicBezTo>
                    <a:pt x="1" y="8603"/>
                    <a:pt x="356" y="10024"/>
                    <a:pt x="888" y="11267"/>
                  </a:cubicBezTo>
                  <a:cubicBezTo>
                    <a:pt x="2487" y="15707"/>
                    <a:pt x="6394" y="17838"/>
                    <a:pt x="10123" y="20146"/>
                  </a:cubicBezTo>
                  <a:cubicBezTo>
                    <a:pt x="10360" y="20265"/>
                    <a:pt x="10596" y="20324"/>
                    <a:pt x="10820" y="20324"/>
                  </a:cubicBezTo>
                  <a:cubicBezTo>
                    <a:pt x="11267" y="20324"/>
                    <a:pt x="11662" y="20087"/>
                    <a:pt x="11899" y="19614"/>
                  </a:cubicBezTo>
                  <a:cubicBezTo>
                    <a:pt x="12076" y="19081"/>
                    <a:pt x="11899" y="18370"/>
                    <a:pt x="11366" y="18015"/>
                  </a:cubicBezTo>
                  <a:cubicBezTo>
                    <a:pt x="9590" y="16595"/>
                    <a:pt x="7637" y="15352"/>
                    <a:pt x="5861" y="13931"/>
                  </a:cubicBezTo>
                  <a:cubicBezTo>
                    <a:pt x="2664" y="11267"/>
                    <a:pt x="1776" y="6650"/>
                    <a:pt x="3907" y="3098"/>
                  </a:cubicBezTo>
                  <a:cubicBezTo>
                    <a:pt x="4085" y="2565"/>
                    <a:pt x="4440" y="2388"/>
                    <a:pt x="4618" y="1855"/>
                  </a:cubicBezTo>
                  <a:cubicBezTo>
                    <a:pt x="4973" y="1322"/>
                    <a:pt x="4795" y="612"/>
                    <a:pt x="4440" y="257"/>
                  </a:cubicBezTo>
                  <a:cubicBezTo>
                    <a:pt x="4144" y="79"/>
                    <a:pt x="3868" y="0"/>
                    <a:pt x="361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</p:grpSp>
      <p:grpSp>
        <p:nvGrpSpPr>
          <p:cNvPr id="1173" name="Google Shape;1173;p42"/>
          <p:cNvGrpSpPr/>
          <p:nvPr/>
        </p:nvGrpSpPr>
        <p:grpSpPr>
          <a:xfrm rot="3271348">
            <a:off x="3468191" y="1399076"/>
            <a:ext cx="981621" cy="850437"/>
            <a:chOff x="607750" y="239800"/>
            <a:chExt cx="6043675" cy="5236000"/>
          </a:xfrm>
        </p:grpSpPr>
        <p:sp>
          <p:nvSpPr>
            <p:cNvPr id="1174" name="Google Shape;1174;p42"/>
            <p:cNvSpPr/>
            <p:nvPr/>
          </p:nvSpPr>
          <p:spPr>
            <a:xfrm>
              <a:off x="961625" y="578925"/>
              <a:ext cx="5398375" cy="4718025"/>
            </a:xfrm>
            <a:custGeom>
              <a:avLst/>
              <a:gdLst/>
              <a:ahLst/>
              <a:cxnLst/>
              <a:rect l="l" t="t" r="r" b="b"/>
              <a:pathLst>
                <a:path w="215935" h="188721" extrusionOk="0">
                  <a:moveTo>
                    <a:pt x="84417" y="0"/>
                  </a:moveTo>
                  <a:cubicBezTo>
                    <a:pt x="81066" y="0"/>
                    <a:pt x="77827" y="1001"/>
                    <a:pt x="75217" y="3299"/>
                  </a:cubicBezTo>
                  <a:cubicBezTo>
                    <a:pt x="69943" y="8017"/>
                    <a:pt x="69388" y="16066"/>
                    <a:pt x="69388" y="23282"/>
                  </a:cubicBezTo>
                  <a:lnTo>
                    <a:pt x="68278" y="90727"/>
                  </a:lnTo>
                  <a:lnTo>
                    <a:pt x="66058" y="85176"/>
                  </a:lnTo>
                  <a:cubicBezTo>
                    <a:pt x="65350" y="92956"/>
                    <a:pt x="57033" y="96931"/>
                    <a:pt x="49101" y="96931"/>
                  </a:cubicBezTo>
                  <a:cubicBezTo>
                    <a:pt x="47695" y="96931"/>
                    <a:pt x="46301" y="96806"/>
                    <a:pt x="44964" y="96555"/>
                  </a:cubicBezTo>
                  <a:cubicBezTo>
                    <a:pt x="36360" y="95167"/>
                    <a:pt x="28033" y="90449"/>
                    <a:pt x="18874" y="90449"/>
                  </a:cubicBezTo>
                  <a:cubicBezTo>
                    <a:pt x="9993" y="90449"/>
                    <a:pt x="1" y="98776"/>
                    <a:pt x="3331" y="107102"/>
                  </a:cubicBezTo>
                  <a:cubicBezTo>
                    <a:pt x="5659" y="113051"/>
                    <a:pt x="12567" y="114902"/>
                    <a:pt x="18887" y="114902"/>
                  </a:cubicBezTo>
                  <a:cubicBezTo>
                    <a:pt x="19349" y="114902"/>
                    <a:pt x="19808" y="114892"/>
                    <a:pt x="20262" y="114874"/>
                  </a:cubicBezTo>
                  <a:cubicBezTo>
                    <a:pt x="22800" y="114874"/>
                    <a:pt x="25418" y="114712"/>
                    <a:pt x="27994" y="114712"/>
                  </a:cubicBezTo>
                  <a:cubicBezTo>
                    <a:pt x="32180" y="114712"/>
                    <a:pt x="36254" y="115138"/>
                    <a:pt x="39690" y="117371"/>
                  </a:cubicBezTo>
                  <a:cubicBezTo>
                    <a:pt x="49405" y="123200"/>
                    <a:pt x="47462" y="137633"/>
                    <a:pt x="45241" y="148735"/>
                  </a:cubicBezTo>
                  <a:cubicBezTo>
                    <a:pt x="43021" y="159837"/>
                    <a:pt x="43576" y="175102"/>
                    <a:pt x="53846" y="178710"/>
                  </a:cubicBezTo>
                  <a:cubicBezTo>
                    <a:pt x="55326" y="179255"/>
                    <a:pt x="56791" y="179506"/>
                    <a:pt x="58228" y="179506"/>
                  </a:cubicBezTo>
                  <a:cubicBezTo>
                    <a:pt x="67027" y="179506"/>
                    <a:pt x="74808" y="170130"/>
                    <a:pt x="79103" y="161779"/>
                  </a:cubicBezTo>
                  <a:cubicBezTo>
                    <a:pt x="84201" y="152388"/>
                    <a:pt x="91374" y="140922"/>
                    <a:pt x="101625" y="140922"/>
                  </a:cubicBezTo>
                  <a:cubicBezTo>
                    <a:pt x="101978" y="140922"/>
                    <a:pt x="102334" y="140935"/>
                    <a:pt x="102694" y="140963"/>
                  </a:cubicBezTo>
                  <a:cubicBezTo>
                    <a:pt x="113796" y="141796"/>
                    <a:pt x="119347" y="154286"/>
                    <a:pt x="122400" y="164832"/>
                  </a:cubicBezTo>
                  <a:cubicBezTo>
                    <a:pt x="125731" y="175379"/>
                    <a:pt x="131282" y="187869"/>
                    <a:pt x="142106" y="188702"/>
                  </a:cubicBezTo>
                  <a:cubicBezTo>
                    <a:pt x="142356" y="188714"/>
                    <a:pt x="142604" y="188720"/>
                    <a:pt x="142850" y="188720"/>
                  </a:cubicBezTo>
                  <a:cubicBezTo>
                    <a:pt x="153531" y="188720"/>
                    <a:pt x="160493" y="177085"/>
                    <a:pt x="163478" y="166775"/>
                  </a:cubicBezTo>
                  <a:cubicBezTo>
                    <a:pt x="169029" y="145126"/>
                    <a:pt x="168196" y="120424"/>
                    <a:pt x="183184" y="104327"/>
                  </a:cubicBezTo>
                  <a:cubicBezTo>
                    <a:pt x="189290" y="97388"/>
                    <a:pt x="197339" y="92947"/>
                    <a:pt x="204000" y="86841"/>
                  </a:cubicBezTo>
                  <a:cubicBezTo>
                    <a:pt x="210661" y="80735"/>
                    <a:pt x="215934" y="71853"/>
                    <a:pt x="213992" y="63249"/>
                  </a:cubicBezTo>
                  <a:cubicBezTo>
                    <a:pt x="211494" y="55200"/>
                    <a:pt x="204833" y="49372"/>
                    <a:pt x="196784" y="48262"/>
                  </a:cubicBezTo>
                  <a:cubicBezTo>
                    <a:pt x="194451" y="47951"/>
                    <a:pt x="192141" y="47792"/>
                    <a:pt x="189852" y="47792"/>
                  </a:cubicBezTo>
                  <a:cubicBezTo>
                    <a:pt x="183970" y="47792"/>
                    <a:pt x="178231" y="48839"/>
                    <a:pt x="172637" y="51037"/>
                  </a:cubicBezTo>
                  <a:cubicBezTo>
                    <a:pt x="162084" y="54676"/>
                    <a:pt x="150339" y="59388"/>
                    <a:pt x="139590" y="59388"/>
                  </a:cubicBezTo>
                  <a:cubicBezTo>
                    <a:pt x="133941" y="59388"/>
                    <a:pt x="128568" y="58087"/>
                    <a:pt x="123788" y="54645"/>
                  </a:cubicBezTo>
                  <a:cubicBezTo>
                    <a:pt x="116572" y="49372"/>
                    <a:pt x="113241" y="40213"/>
                    <a:pt x="110466" y="31609"/>
                  </a:cubicBezTo>
                  <a:cubicBezTo>
                    <a:pt x="107968" y="22727"/>
                    <a:pt x="105747" y="13568"/>
                    <a:pt x="99641" y="6907"/>
                  </a:cubicBezTo>
                  <a:cubicBezTo>
                    <a:pt x="95832" y="2752"/>
                    <a:pt x="89972" y="0"/>
                    <a:pt x="84417" y="0"/>
                  </a:cubicBezTo>
                  <a:close/>
                </a:path>
              </a:pathLst>
            </a:custGeom>
            <a:solidFill>
              <a:srgbClr val="EDBB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75" name="Google Shape;1175;p42"/>
            <p:cNvSpPr/>
            <p:nvPr/>
          </p:nvSpPr>
          <p:spPr>
            <a:xfrm>
              <a:off x="607750" y="239800"/>
              <a:ext cx="6043675" cy="5236000"/>
            </a:xfrm>
            <a:custGeom>
              <a:avLst/>
              <a:gdLst/>
              <a:ahLst/>
              <a:cxnLst/>
              <a:rect l="l" t="t" r="r" b="b"/>
              <a:pathLst>
                <a:path w="241747" h="209440" extrusionOk="0">
                  <a:moveTo>
                    <a:pt x="102026" y="4234"/>
                  </a:moveTo>
                  <a:cubicBezTo>
                    <a:pt x="106090" y="4234"/>
                    <a:pt x="110104" y="5645"/>
                    <a:pt x="113241" y="8259"/>
                  </a:cubicBezTo>
                  <a:cubicBezTo>
                    <a:pt x="117682" y="11868"/>
                    <a:pt x="121290" y="16308"/>
                    <a:pt x="123510" y="21582"/>
                  </a:cubicBezTo>
                  <a:cubicBezTo>
                    <a:pt x="126563" y="27688"/>
                    <a:pt x="128784" y="34072"/>
                    <a:pt x="129617" y="41010"/>
                  </a:cubicBezTo>
                  <a:cubicBezTo>
                    <a:pt x="130449" y="46284"/>
                    <a:pt x="131282" y="51280"/>
                    <a:pt x="132392" y="56553"/>
                  </a:cubicBezTo>
                  <a:cubicBezTo>
                    <a:pt x="132947" y="59329"/>
                    <a:pt x="133780" y="62104"/>
                    <a:pt x="134890" y="64880"/>
                  </a:cubicBezTo>
                  <a:cubicBezTo>
                    <a:pt x="137489" y="70598"/>
                    <a:pt x="143253" y="74369"/>
                    <a:pt x="149445" y="74369"/>
                  </a:cubicBezTo>
                  <a:cubicBezTo>
                    <a:pt x="149865" y="74369"/>
                    <a:pt x="150287" y="74352"/>
                    <a:pt x="150710" y="74316"/>
                  </a:cubicBezTo>
                  <a:cubicBezTo>
                    <a:pt x="155151" y="73761"/>
                    <a:pt x="159592" y="72651"/>
                    <a:pt x="164033" y="70708"/>
                  </a:cubicBezTo>
                  <a:cubicBezTo>
                    <a:pt x="169861" y="68210"/>
                    <a:pt x="175690" y="65990"/>
                    <a:pt x="181518" y="63769"/>
                  </a:cubicBezTo>
                  <a:cubicBezTo>
                    <a:pt x="186514" y="61827"/>
                    <a:pt x="191510" y="60161"/>
                    <a:pt x="196784" y="59051"/>
                  </a:cubicBezTo>
                  <a:cubicBezTo>
                    <a:pt x="199298" y="58567"/>
                    <a:pt x="201880" y="58320"/>
                    <a:pt x="204471" y="58320"/>
                  </a:cubicBezTo>
                  <a:cubicBezTo>
                    <a:pt x="209315" y="58320"/>
                    <a:pt x="214189" y="59186"/>
                    <a:pt x="218710" y="60994"/>
                  </a:cubicBezTo>
                  <a:cubicBezTo>
                    <a:pt x="226759" y="64325"/>
                    <a:pt x="232865" y="71541"/>
                    <a:pt x="234530" y="80145"/>
                  </a:cubicBezTo>
                  <a:cubicBezTo>
                    <a:pt x="237583" y="88471"/>
                    <a:pt x="234253" y="97908"/>
                    <a:pt x="226481" y="102904"/>
                  </a:cubicBezTo>
                  <a:cubicBezTo>
                    <a:pt x="223428" y="104847"/>
                    <a:pt x="220098" y="107067"/>
                    <a:pt x="216767" y="109288"/>
                  </a:cubicBezTo>
                  <a:cubicBezTo>
                    <a:pt x="212326" y="112341"/>
                    <a:pt x="207608" y="115394"/>
                    <a:pt x="202890" y="118447"/>
                  </a:cubicBezTo>
                  <a:cubicBezTo>
                    <a:pt x="198449" y="121500"/>
                    <a:pt x="194286" y="125108"/>
                    <a:pt x="190400" y="129271"/>
                  </a:cubicBezTo>
                  <a:cubicBezTo>
                    <a:pt x="186514" y="133434"/>
                    <a:pt x="184294" y="138708"/>
                    <a:pt x="184294" y="144259"/>
                  </a:cubicBezTo>
                  <a:cubicBezTo>
                    <a:pt x="184016" y="150642"/>
                    <a:pt x="183739" y="157304"/>
                    <a:pt x="183184" y="163687"/>
                  </a:cubicBezTo>
                  <a:cubicBezTo>
                    <a:pt x="182351" y="174789"/>
                    <a:pt x="178188" y="185614"/>
                    <a:pt x="170971" y="194218"/>
                  </a:cubicBezTo>
                  <a:cubicBezTo>
                    <a:pt x="167918" y="198103"/>
                    <a:pt x="164033" y="200879"/>
                    <a:pt x="159869" y="203099"/>
                  </a:cubicBezTo>
                  <a:cubicBezTo>
                    <a:pt x="157751" y="204285"/>
                    <a:pt x="155478" y="204851"/>
                    <a:pt x="153255" y="204851"/>
                  </a:cubicBezTo>
                  <a:cubicBezTo>
                    <a:pt x="148195" y="204851"/>
                    <a:pt x="143395" y="201922"/>
                    <a:pt x="141274" y="196716"/>
                  </a:cubicBezTo>
                  <a:cubicBezTo>
                    <a:pt x="140996" y="196438"/>
                    <a:pt x="140996" y="195883"/>
                    <a:pt x="140719" y="195606"/>
                  </a:cubicBezTo>
                  <a:cubicBezTo>
                    <a:pt x="137665" y="187834"/>
                    <a:pt x="135445" y="179508"/>
                    <a:pt x="134335" y="171181"/>
                  </a:cubicBezTo>
                  <a:cubicBezTo>
                    <a:pt x="133780" y="170904"/>
                    <a:pt x="133225" y="170626"/>
                    <a:pt x="132670" y="170071"/>
                  </a:cubicBezTo>
                  <a:cubicBezTo>
                    <a:pt x="130727" y="167573"/>
                    <a:pt x="129061" y="164798"/>
                    <a:pt x="127119" y="162300"/>
                  </a:cubicBezTo>
                  <a:cubicBezTo>
                    <a:pt x="124093" y="160354"/>
                    <a:pt x="120562" y="159251"/>
                    <a:pt x="117050" y="159251"/>
                  </a:cubicBezTo>
                  <a:cubicBezTo>
                    <a:pt x="116053" y="159251"/>
                    <a:pt x="115056" y="159340"/>
                    <a:pt x="114074" y="159524"/>
                  </a:cubicBezTo>
                  <a:cubicBezTo>
                    <a:pt x="109911" y="160079"/>
                    <a:pt x="106025" y="162300"/>
                    <a:pt x="103804" y="165908"/>
                  </a:cubicBezTo>
                  <a:cubicBezTo>
                    <a:pt x="101862" y="168683"/>
                    <a:pt x="100474" y="171736"/>
                    <a:pt x="98809" y="174789"/>
                  </a:cubicBezTo>
                  <a:cubicBezTo>
                    <a:pt x="96588" y="178675"/>
                    <a:pt x="93813" y="182561"/>
                    <a:pt x="90482" y="185614"/>
                  </a:cubicBezTo>
                  <a:cubicBezTo>
                    <a:pt x="85929" y="190622"/>
                    <a:pt x="79695" y="193203"/>
                    <a:pt x="73158" y="193203"/>
                  </a:cubicBezTo>
                  <a:cubicBezTo>
                    <a:pt x="71726" y="193203"/>
                    <a:pt x="70280" y="193079"/>
                    <a:pt x="68833" y="192830"/>
                  </a:cubicBezTo>
                  <a:cubicBezTo>
                    <a:pt x="60507" y="191720"/>
                    <a:pt x="54678" y="183948"/>
                    <a:pt x="56343" y="175622"/>
                  </a:cubicBezTo>
                  <a:cubicBezTo>
                    <a:pt x="56899" y="172569"/>
                    <a:pt x="57731" y="169793"/>
                    <a:pt x="58564" y="167295"/>
                  </a:cubicBezTo>
                  <a:cubicBezTo>
                    <a:pt x="59674" y="163687"/>
                    <a:pt x="61062" y="160357"/>
                    <a:pt x="62172" y="156749"/>
                  </a:cubicBezTo>
                  <a:cubicBezTo>
                    <a:pt x="62727" y="154806"/>
                    <a:pt x="63282" y="152585"/>
                    <a:pt x="63560" y="150365"/>
                  </a:cubicBezTo>
                  <a:cubicBezTo>
                    <a:pt x="64947" y="143149"/>
                    <a:pt x="60229" y="135932"/>
                    <a:pt x="53013" y="134545"/>
                  </a:cubicBezTo>
                  <a:cubicBezTo>
                    <a:pt x="49127" y="133712"/>
                    <a:pt x="45241" y="133434"/>
                    <a:pt x="41633" y="133434"/>
                  </a:cubicBezTo>
                  <a:cubicBezTo>
                    <a:pt x="39968" y="133527"/>
                    <a:pt x="38334" y="133558"/>
                    <a:pt x="36709" y="133558"/>
                  </a:cubicBezTo>
                  <a:cubicBezTo>
                    <a:pt x="33461" y="133558"/>
                    <a:pt x="30254" y="133434"/>
                    <a:pt x="26923" y="133434"/>
                  </a:cubicBezTo>
                  <a:cubicBezTo>
                    <a:pt x="23315" y="133434"/>
                    <a:pt x="19429" y="132602"/>
                    <a:pt x="15821" y="131214"/>
                  </a:cubicBezTo>
                  <a:cubicBezTo>
                    <a:pt x="7772" y="128994"/>
                    <a:pt x="4997" y="119002"/>
                    <a:pt x="10825" y="113173"/>
                  </a:cubicBezTo>
                  <a:cubicBezTo>
                    <a:pt x="16992" y="106058"/>
                    <a:pt x="24171" y="101375"/>
                    <a:pt x="33403" y="101375"/>
                  </a:cubicBezTo>
                  <a:cubicBezTo>
                    <a:pt x="34975" y="101375"/>
                    <a:pt x="36607" y="101511"/>
                    <a:pt x="38303" y="101794"/>
                  </a:cubicBezTo>
                  <a:cubicBezTo>
                    <a:pt x="42743" y="102626"/>
                    <a:pt x="47184" y="103459"/>
                    <a:pt x="51625" y="104292"/>
                  </a:cubicBezTo>
                  <a:cubicBezTo>
                    <a:pt x="53687" y="104609"/>
                    <a:pt x="55726" y="104767"/>
                    <a:pt x="57736" y="104767"/>
                  </a:cubicBezTo>
                  <a:cubicBezTo>
                    <a:pt x="62761" y="104767"/>
                    <a:pt x="67604" y="103776"/>
                    <a:pt x="72164" y="101794"/>
                  </a:cubicBezTo>
                  <a:cubicBezTo>
                    <a:pt x="75217" y="100684"/>
                    <a:pt x="77715" y="98463"/>
                    <a:pt x="79102" y="95688"/>
                  </a:cubicBezTo>
                  <a:cubicBezTo>
                    <a:pt x="81045" y="90969"/>
                    <a:pt x="82156" y="85973"/>
                    <a:pt x="81878" y="80978"/>
                  </a:cubicBezTo>
                  <a:cubicBezTo>
                    <a:pt x="81323" y="70153"/>
                    <a:pt x="80213" y="59329"/>
                    <a:pt x="78270" y="48504"/>
                  </a:cubicBezTo>
                  <a:cubicBezTo>
                    <a:pt x="76605" y="40455"/>
                    <a:pt x="76882" y="32129"/>
                    <a:pt x="79102" y="24357"/>
                  </a:cubicBezTo>
                  <a:cubicBezTo>
                    <a:pt x="80768" y="15753"/>
                    <a:pt x="86874" y="8815"/>
                    <a:pt x="94923" y="5762"/>
                  </a:cubicBezTo>
                  <a:cubicBezTo>
                    <a:pt x="97194" y="4729"/>
                    <a:pt x="99619" y="4234"/>
                    <a:pt x="102026" y="4234"/>
                  </a:cubicBezTo>
                  <a:close/>
                  <a:moveTo>
                    <a:pt x="102048" y="1"/>
                  </a:moveTo>
                  <a:cubicBezTo>
                    <a:pt x="99252" y="1"/>
                    <a:pt x="96446" y="525"/>
                    <a:pt x="93813" y="1598"/>
                  </a:cubicBezTo>
                  <a:cubicBezTo>
                    <a:pt x="86596" y="4096"/>
                    <a:pt x="81045" y="9092"/>
                    <a:pt x="77715" y="15753"/>
                  </a:cubicBezTo>
                  <a:cubicBezTo>
                    <a:pt x="75217" y="20749"/>
                    <a:pt x="73829" y="25745"/>
                    <a:pt x="73274" y="31296"/>
                  </a:cubicBezTo>
                  <a:cubicBezTo>
                    <a:pt x="72996" y="37957"/>
                    <a:pt x="73274" y="44618"/>
                    <a:pt x="74384" y="51557"/>
                  </a:cubicBezTo>
                  <a:cubicBezTo>
                    <a:pt x="75217" y="57386"/>
                    <a:pt x="76049" y="63492"/>
                    <a:pt x="76882" y="69320"/>
                  </a:cubicBezTo>
                  <a:lnTo>
                    <a:pt x="76882" y="69876"/>
                  </a:lnTo>
                  <a:cubicBezTo>
                    <a:pt x="77160" y="74316"/>
                    <a:pt x="77437" y="78480"/>
                    <a:pt x="77715" y="82920"/>
                  </a:cubicBezTo>
                  <a:cubicBezTo>
                    <a:pt x="77992" y="86529"/>
                    <a:pt x="77160" y="90137"/>
                    <a:pt x="75772" y="93190"/>
                  </a:cubicBezTo>
                  <a:cubicBezTo>
                    <a:pt x="74662" y="95688"/>
                    <a:pt x="72441" y="97630"/>
                    <a:pt x="69943" y="98463"/>
                  </a:cubicBezTo>
                  <a:cubicBezTo>
                    <a:pt x="66244" y="100021"/>
                    <a:pt x="62271" y="100896"/>
                    <a:pt x="58216" y="100896"/>
                  </a:cubicBezTo>
                  <a:cubicBezTo>
                    <a:pt x="56492" y="100896"/>
                    <a:pt x="54752" y="100737"/>
                    <a:pt x="53013" y="100406"/>
                  </a:cubicBezTo>
                  <a:cubicBezTo>
                    <a:pt x="48294" y="99573"/>
                    <a:pt x="43576" y="98741"/>
                    <a:pt x="38580" y="97908"/>
                  </a:cubicBezTo>
                  <a:cubicBezTo>
                    <a:pt x="36898" y="97646"/>
                    <a:pt x="35262" y="97521"/>
                    <a:pt x="33668" y="97521"/>
                  </a:cubicBezTo>
                  <a:cubicBezTo>
                    <a:pt x="23430" y="97521"/>
                    <a:pt x="14977" y="102712"/>
                    <a:pt x="7772" y="110398"/>
                  </a:cubicBezTo>
                  <a:cubicBezTo>
                    <a:pt x="1" y="118724"/>
                    <a:pt x="3887" y="132602"/>
                    <a:pt x="14711" y="135655"/>
                  </a:cubicBezTo>
                  <a:cubicBezTo>
                    <a:pt x="18597" y="137043"/>
                    <a:pt x="22760" y="137875"/>
                    <a:pt x="26923" y="138153"/>
                  </a:cubicBezTo>
                  <a:cubicBezTo>
                    <a:pt x="31642" y="138153"/>
                    <a:pt x="36360" y="138430"/>
                    <a:pt x="41356" y="138430"/>
                  </a:cubicBezTo>
                  <a:cubicBezTo>
                    <a:pt x="42188" y="138361"/>
                    <a:pt x="43021" y="138326"/>
                    <a:pt x="43854" y="138326"/>
                  </a:cubicBezTo>
                  <a:cubicBezTo>
                    <a:pt x="46352" y="138326"/>
                    <a:pt x="48850" y="138638"/>
                    <a:pt x="51348" y="139263"/>
                  </a:cubicBezTo>
                  <a:cubicBezTo>
                    <a:pt x="58009" y="140651"/>
                    <a:pt x="60784" y="144814"/>
                    <a:pt x="59396" y="151475"/>
                  </a:cubicBezTo>
                  <a:cubicBezTo>
                    <a:pt x="58564" y="155361"/>
                    <a:pt x="57176" y="159247"/>
                    <a:pt x="56066" y="163132"/>
                  </a:cubicBezTo>
                  <a:cubicBezTo>
                    <a:pt x="54678" y="166740"/>
                    <a:pt x="53568" y="170626"/>
                    <a:pt x="52458" y="174234"/>
                  </a:cubicBezTo>
                  <a:cubicBezTo>
                    <a:pt x="49960" y="185614"/>
                    <a:pt x="57731" y="196716"/>
                    <a:pt x="69388" y="197826"/>
                  </a:cubicBezTo>
                  <a:cubicBezTo>
                    <a:pt x="70206" y="197900"/>
                    <a:pt x="71024" y="197935"/>
                    <a:pt x="71842" y="197935"/>
                  </a:cubicBezTo>
                  <a:cubicBezTo>
                    <a:pt x="74077" y="197935"/>
                    <a:pt x="76312" y="197677"/>
                    <a:pt x="78547" y="197271"/>
                  </a:cubicBezTo>
                  <a:cubicBezTo>
                    <a:pt x="86874" y="195606"/>
                    <a:pt x="94090" y="190610"/>
                    <a:pt x="98531" y="183671"/>
                  </a:cubicBezTo>
                  <a:cubicBezTo>
                    <a:pt x="101306" y="179230"/>
                    <a:pt x="103804" y="174512"/>
                    <a:pt x="106857" y="170071"/>
                  </a:cubicBezTo>
                  <a:cubicBezTo>
                    <a:pt x="108956" y="165734"/>
                    <a:pt x="113030" y="163583"/>
                    <a:pt x="117158" y="163583"/>
                  </a:cubicBezTo>
                  <a:cubicBezTo>
                    <a:pt x="121219" y="163583"/>
                    <a:pt x="125334" y="165664"/>
                    <a:pt x="127674" y="169793"/>
                  </a:cubicBezTo>
                  <a:cubicBezTo>
                    <a:pt x="128784" y="171736"/>
                    <a:pt x="129894" y="173957"/>
                    <a:pt x="130449" y="176455"/>
                  </a:cubicBezTo>
                  <a:cubicBezTo>
                    <a:pt x="131559" y="179230"/>
                    <a:pt x="132114" y="182283"/>
                    <a:pt x="132947" y="185336"/>
                  </a:cubicBezTo>
                  <a:cubicBezTo>
                    <a:pt x="134057" y="190610"/>
                    <a:pt x="136000" y="195606"/>
                    <a:pt x="138498" y="200324"/>
                  </a:cubicBezTo>
                  <a:cubicBezTo>
                    <a:pt x="141284" y="206094"/>
                    <a:pt x="147065" y="209439"/>
                    <a:pt x="153081" y="209439"/>
                  </a:cubicBezTo>
                  <a:cubicBezTo>
                    <a:pt x="155456" y="209439"/>
                    <a:pt x="157868" y="208918"/>
                    <a:pt x="160147" y="207818"/>
                  </a:cubicBezTo>
                  <a:cubicBezTo>
                    <a:pt x="167363" y="205042"/>
                    <a:pt x="173469" y="199769"/>
                    <a:pt x="177355" y="193108"/>
                  </a:cubicBezTo>
                  <a:cubicBezTo>
                    <a:pt x="182073" y="186169"/>
                    <a:pt x="185404" y="178120"/>
                    <a:pt x="186792" y="169793"/>
                  </a:cubicBezTo>
                  <a:cubicBezTo>
                    <a:pt x="187902" y="162022"/>
                    <a:pt x="188457" y="154528"/>
                    <a:pt x="188179" y="146757"/>
                  </a:cubicBezTo>
                  <a:cubicBezTo>
                    <a:pt x="188457" y="140096"/>
                    <a:pt x="191233" y="133989"/>
                    <a:pt x="196228" y="129549"/>
                  </a:cubicBezTo>
                  <a:cubicBezTo>
                    <a:pt x="202057" y="124553"/>
                    <a:pt x="208441" y="119834"/>
                    <a:pt x="215102" y="115671"/>
                  </a:cubicBezTo>
                  <a:cubicBezTo>
                    <a:pt x="219265" y="113173"/>
                    <a:pt x="223428" y="110398"/>
                    <a:pt x="227592" y="107622"/>
                  </a:cubicBezTo>
                  <a:cubicBezTo>
                    <a:pt x="230922" y="105124"/>
                    <a:pt x="233698" y="102349"/>
                    <a:pt x="236196" y="99296"/>
                  </a:cubicBezTo>
                  <a:cubicBezTo>
                    <a:pt x="237861" y="97075"/>
                    <a:pt x="239249" y="94300"/>
                    <a:pt x="239526" y="91524"/>
                  </a:cubicBezTo>
                  <a:cubicBezTo>
                    <a:pt x="241747" y="75427"/>
                    <a:pt x="232032" y="60439"/>
                    <a:pt x="216767" y="55720"/>
                  </a:cubicBezTo>
                  <a:cubicBezTo>
                    <a:pt x="212744" y="54637"/>
                    <a:pt x="208722" y="54072"/>
                    <a:pt x="204699" y="54072"/>
                  </a:cubicBezTo>
                  <a:cubicBezTo>
                    <a:pt x="201506" y="54072"/>
                    <a:pt x="198312" y="54428"/>
                    <a:pt x="195118" y="55165"/>
                  </a:cubicBezTo>
                  <a:cubicBezTo>
                    <a:pt x="189290" y="56553"/>
                    <a:pt x="183461" y="58218"/>
                    <a:pt x="177910" y="60439"/>
                  </a:cubicBezTo>
                  <a:cubicBezTo>
                    <a:pt x="170694" y="63214"/>
                    <a:pt x="164033" y="66267"/>
                    <a:pt x="156816" y="68210"/>
                  </a:cubicBezTo>
                  <a:cubicBezTo>
                    <a:pt x="154596" y="68765"/>
                    <a:pt x="152653" y="69320"/>
                    <a:pt x="150433" y="69598"/>
                  </a:cubicBezTo>
                  <a:cubicBezTo>
                    <a:pt x="150007" y="69645"/>
                    <a:pt x="149582" y="69668"/>
                    <a:pt x="149158" y="69668"/>
                  </a:cubicBezTo>
                  <a:cubicBezTo>
                    <a:pt x="144608" y="69668"/>
                    <a:pt x="140276" y="66999"/>
                    <a:pt x="138498" y="62937"/>
                  </a:cubicBezTo>
                  <a:cubicBezTo>
                    <a:pt x="137388" y="60439"/>
                    <a:pt x="136555" y="57941"/>
                    <a:pt x="136278" y="55165"/>
                  </a:cubicBezTo>
                  <a:cubicBezTo>
                    <a:pt x="135445" y="50169"/>
                    <a:pt x="134612" y="45174"/>
                    <a:pt x="133780" y="40178"/>
                  </a:cubicBezTo>
                  <a:cubicBezTo>
                    <a:pt x="132947" y="34349"/>
                    <a:pt x="131282" y="28798"/>
                    <a:pt x="129061" y="23525"/>
                  </a:cubicBezTo>
                  <a:cubicBezTo>
                    <a:pt x="126563" y="16586"/>
                    <a:pt x="122123" y="10202"/>
                    <a:pt x="116294" y="5206"/>
                  </a:cubicBezTo>
                  <a:cubicBezTo>
                    <a:pt x="112334" y="1786"/>
                    <a:pt x="107207" y="1"/>
                    <a:pt x="10204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76" name="Google Shape;1176;p42"/>
            <p:cNvSpPr/>
            <p:nvPr/>
          </p:nvSpPr>
          <p:spPr>
            <a:xfrm>
              <a:off x="3570600" y="1294525"/>
              <a:ext cx="2255125" cy="1014825"/>
            </a:xfrm>
            <a:custGeom>
              <a:avLst/>
              <a:gdLst/>
              <a:ahLst/>
              <a:cxnLst/>
              <a:rect l="l" t="t" r="r" b="b"/>
              <a:pathLst>
                <a:path w="90205" h="40593" extrusionOk="0">
                  <a:moveTo>
                    <a:pt x="1423" y="1"/>
                  </a:moveTo>
                  <a:cubicBezTo>
                    <a:pt x="1180" y="1"/>
                    <a:pt x="972" y="70"/>
                    <a:pt x="833" y="209"/>
                  </a:cubicBezTo>
                  <a:cubicBezTo>
                    <a:pt x="278" y="487"/>
                    <a:pt x="1" y="764"/>
                    <a:pt x="1" y="1319"/>
                  </a:cubicBezTo>
                  <a:cubicBezTo>
                    <a:pt x="1" y="2152"/>
                    <a:pt x="278" y="3262"/>
                    <a:pt x="556" y="4095"/>
                  </a:cubicBezTo>
                  <a:cubicBezTo>
                    <a:pt x="1943" y="7703"/>
                    <a:pt x="3054" y="11311"/>
                    <a:pt x="3886" y="14919"/>
                  </a:cubicBezTo>
                  <a:cubicBezTo>
                    <a:pt x="5274" y="19360"/>
                    <a:pt x="6939" y="23801"/>
                    <a:pt x="8605" y="27964"/>
                  </a:cubicBezTo>
                  <a:cubicBezTo>
                    <a:pt x="11658" y="34348"/>
                    <a:pt x="17486" y="39066"/>
                    <a:pt x="24702" y="40176"/>
                  </a:cubicBezTo>
                  <a:cubicBezTo>
                    <a:pt x="26645" y="40454"/>
                    <a:pt x="28658" y="40593"/>
                    <a:pt x="30704" y="40593"/>
                  </a:cubicBezTo>
                  <a:cubicBezTo>
                    <a:pt x="32751" y="40593"/>
                    <a:pt x="34833" y="40454"/>
                    <a:pt x="36915" y="40176"/>
                  </a:cubicBezTo>
                  <a:cubicBezTo>
                    <a:pt x="44131" y="39621"/>
                    <a:pt x="51625" y="37956"/>
                    <a:pt x="58564" y="35458"/>
                  </a:cubicBezTo>
                  <a:cubicBezTo>
                    <a:pt x="67445" y="32405"/>
                    <a:pt x="76604" y="30184"/>
                    <a:pt x="86041" y="28797"/>
                  </a:cubicBezTo>
                  <a:cubicBezTo>
                    <a:pt x="87151" y="28519"/>
                    <a:pt x="87984" y="28519"/>
                    <a:pt x="88816" y="27964"/>
                  </a:cubicBezTo>
                  <a:cubicBezTo>
                    <a:pt x="89649" y="27687"/>
                    <a:pt x="90204" y="26576"/>
                    <a:pt x="89927" y="25744"/>
                  </a:cubicBezTo>
                  <a:cubicBezTo>
                    <a:pt x="89927" y="25059"/>
                    <a:pt x="89363" y="24561"/>
                    <a:pt x="88699" y="24561"/>
                  </a:cubicBezTo>
                  <a:cubicBezTo>
                    <a:pt x="88556" y="24561"/>
                    <a:pt x="88409" y="24584"/>
                    <a:pt x="88261" y="24633"/>
                  </a:cubicBezTo>
                  <a:cubicBezTo>
                    <a:pt x="84653" y="24633"/>
                    <a:pt x="81323" y="24911"/>
                    <a:pt x="77714" y="26021"/>
                  </a:cubicBezTo>
                  <a:cubicBezTo>
                    <a:pt x="70221" y="27409"/>
                    <a:pt x="62727" y="29629"/>
                    <a:pt x="55510" y="32127"/>
                  </a:cubicBezTo>
                  <a:cubicBezTo>
                    <a:pt x="47462" y="34903"/>
                    <a:pt x="39135" y="36291"/>
                    <a:pt x="30531" y="36568"/>
                  </a:cubicBezTo>
                  <a:cubicBezTo>
                    <a:pt x="29945" y="36629"/>
                    <a:pt x="29360" y="36658"/>
                    <a:pt x="28779" y="36658"/>
                  </a:cubicBezTo>
                  <a:cubicBezTo>
                    <a:pt x="21377" y="36658"/>
                    <a:pt x="14509" y="31839"/>
                    <a:pt x="11935" y="24633"/>
                  </a:cubicBezTo>
                  <a:cubicBezTo>
                    <a:pt x="10270" y="20470"/>
                    <a:pt x="8882" y="16585"/>
                    <a:pt x="7772" y="12421"/>
                  </a:cubicBezTo>
                  <a:cubicBezTo>
                    <a:pt x="6939" y="8813"/>
                    <a:pt x="5829" y="5483"/>
                    <a:pt x="4164" y="2152"/>
                  </a:cubicBezTo>
                  <a:cubicBezTo>
                    <a:pt x="3609" y="1319"/>
                    <a:pt x="2776" y="764"/>
                    <a:pt x="2221" y="209"/>
                  </a:cubicBezTo>
                  <a:cubicBezTo>
                    <a:pt x="1943" y="70"/>
                    <a:pt x="1666" y="1"/>
                    <a:pt x="142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77" name="Google Shape;1177;p42"/>
            <p:cNvSpPr/>
            <p:nvPr/>
          </p:nvSpPr>
          <p:spPr>
            <a:xfrm>
              <a:off x="3390200" y="3958275"/>
              <a:ext cx="1589000" cy="1188800"/>
            </a:xfrm>
            <a:custGeom>
              <a:avLst/>
              <a:gdLst/>
              <a:ahLst/>
              <a:cxnLst/>
              <a:rect l="l" t="t" r="r" b="b"/>
              <a:pathLst>
                <a:path w="63560" h="47552" extrusionOk="0">
                  <a:moveTo>
                    <a:pt x="7056" y="0"/>
                  </a:moveTo>
                  <a:cubicBezTo>
                    <a:pt x="5415" y="0"/>
                    <a:pt x="3767" y="357"/>
                    <a:pt x="2221" y="1071"/>
                  </a:cubicBezTo>
                  <a:cubicBezTo>
                    <a:pt x="1666" y="1071"/>
                    <a:pt x="1110" y="1626"/>
                    <a:pt x="555" y="2181"/>
                  </a:cubicBezTo>
                  <a:cubicBezTo>
                    <a:pt x="278" y="2736"/>
                    <a:pt x="0" y="3569"/>
                    <a:pt x="0" y="4124"/>
                  </a:cubicBezTo>
                  <a:cubicBezTo>
                    <a:pt x="0" y="4957"/>
                    <a:pt x="833" y="5234"/>
                    <a:pt x="1666" y="5234"/>
                  </a:cubicBezTo>
                  <a:cubicBezTo>
                    <a:pt x="2498" y="5234"/>
                    <a:pt x="3608" y="4957"/>
                    <a:pt x="4441" y="4679"/>
                  </a:cubicBezTo>
                  <a:cubicBezTo>
                    <a:pt x="5257" y="4475"/>
                    <a:pt x="6090" y="4371"/>
                    <a:pt x="6919" y="4371"/>
                  </a:cubicBezTo>
                  <a:cubicBezTo>
                    <a:pt x="9473" y="4371"/>
                    <a:pt x="11992" y="5359"/>
                    <a:pt x="13878" y="7454"/>
                  </a:cubicBezTo>
                  <a:cubicBezTo>
                    <a:pt x="15265" y="8565"/>
                    <a:pt x="16376" y="10230"/>
                    <a:pt x="17208" y="11895"/>
                  </a:cubicBezTo>
                  <a:cubicBezTo>
                    <a:pt x="19984" y="14948"/>
                    <a:pt x="21927" y="18556"/>
                    <a:pt x="23037" y="22442"/>
                  </a:cubicBezTo>
                  <a:cubicBezTo>
                    <a:pt x="24980" y="25218"/>
                    <a:pt x="26367" y="28271"/>
                    <a:pt x="27200" y="31601"/>
                  </a:cubicBezTo>
                  <a:cubicBezTo>
                    <a:pt x="28865" y="36320"/>
                    <a:pt x="31363" y="40760"/>
                    <a:pt x="34972" y="44369"/>
                  </a:cubicBezTo>
                  <a:cubicBezTo>
                    <a:pt x="36651" y="46506"/>
                    <a:pt x="39086" y="47552"/>
                    <a:pt x="41585" y="47552"/>
                  </a:cubicBezTo>
                  <a:cubicBezTo>
                    <a:pt x="43628" y="47552"/>
                    <a:pt x="45713" y="46852"/>
                    <a:pt x="47461" y="45479"/>
                  </a:cubicBezTo>
                  <a:cubicBezTo>
                    <a:pt x="51347" y="42981"/>
                    <a:pt x="54678" y="39373"/>
                    <a:pt x="57175" y="35209"/>
                  </a:cubicBezTo>
                  <a:cubicBezTo>
                    <a:pt x="60229" y="28548"/>
                    <a:pt x="62449" y="21610"/>
                    <a:pt x="63559" y="14393"/>
                  </a:cubicBezTo>
                  <a:cubicBezTo>
                    <a:pt x="63559" y="13838"/>
                    <a:pt x="63282" y="13283"/>
                    <a:pt x="63004" y="13005"/>
                  </a:cubicBezTo>
                  <a:cubicBezTo>
                    <a:pt x="63004" y="12450"/>
                    <a:pt x="62449" y="12173"/>
                    <a:pt x="62171" y="12173"/>
                  </a:cubicBezTo>
                  <a:cubicBezTo>
                    <a:pt x="61894" y="12034"/>
                    <a:pt x="61547" y="11965"/>
                    <a:pt x="61269" y="11965"/>
                  </a:cubicBezTo>
                  <a:cubicBezTo>
                    <a:pt x="60992" y="11965"/>
                    <a:pt x="60784" y="12034"/>
                    <a:pt x="60784" y="12173"/>
                  </a:cubicBezTo>
                  <a:cubicBezTo>
                    <a:pt x="59951" y="13005"/>
                    <a:pt x="59396" y="14116"/>
                    <a:pt x="59118" y="15226"/>
                  </a:cubicBezTo>
                  <a:cubicBezTo>
                    <a:pt x="58008" y="18834"/>
                    <a:pt x="57175" y="22720"/>
                    <a:pt x="56065" y="26328"/>
                  </a:cubicBezTo>
                  <a:cubicBezTo>
                    <a:pt x="54400" y="32434"/>
                    <a:pt x="51069" y="37430"/>
                    <a:pt x="46073" y="41038"/>
                  </a:cubicBezTo>
                  <a:cubicBezTo>
                    <a:pt x="44959" y="42400"/>
                    <a:pt x="43348" y="43044"/>
                    <a:pt x="41733" y="43044"/>
                  </a:cubicBezTo>
                  <a:cubicBezTo>
                    <a:pt x="39726" y="43044"/>
                    <a:pt x="37713" y="42050"/>
                    <a:pt x="36637" y="40205"/>
                  </a:cubicBezTo>
                  <a:cubicBezTo>
                    <a:pt x="35804" y="39095"/>
                    <a:pt x="34972" y="37985"/>
                    <a:pt x="34139" y="36597"/>
                  </a:cubicBezTo>
                  <a:cubicBezTo>
                    <a:pt x="32474" y="33822"/>
                    <a:pt x="31086" y="30769"/>
                    <a:pt x="29976" y="27438"/>
                  </a:cubicBezTo>
                  <a:cubicBezTo>
                    <a:pt x="27478" y="20777"/>
                    <a:pt x="24425" y="14671"/>
                    <a:pt x="20539" y="8842"/>
                  </a:cubicBezTo>
                  <a:cubicBezTo>
                    <a:pt x="18596" y="6067"/>
                    <a:pt x="16098" y="3569"/>
                    <a:pt x="13323" y="1903"/>
                  </a:cubicBezTo>
                  <a:cubicBezTo>
                    <a:pt x="11419" y="635"/>
                    <a:pt x="9244" y="0"/>
                    <a:pt x="705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78" name="Google Shape;1178;p42"/>
            <p:cNvSpPr/>
            <p:nvPr/>
          </p:nvSpPr>
          <p:spPr>
            <a:xfrm>
              <a:off x="2737950" y="659500"/>
              <a:ext cx="520425" cy="1872075"/>
            </a:xfrm>
            <a:custGeom>
              <a:avLst/>
              <a:gdLst/>
              <a:ahLst/>
              <a:cxnLst/>
              <a:rect l="l" t="t" r="r" b="b"/>
              <a:pathLst>
                <a:path w="20817" h="74883" extrusionOk="0">
                  <a:moveTo>
                    <a:pt x="14612" y="0"/>
                  </a:moveTo>
                  <a:cubicBezTo>
                    <a:pt x="12815" y="0"/>
                    <a:pt x="11033" y="700"/>
                    <a:pt x="9715" y="2018"/>
                  </a:cubicBezTo>
                  <a:cubicBezTo>
                    <a:pt x="7772" y="3684"/>
                    <a:pt x="6384" y="5627"/>
                    <a:pt x="5274" y="7847"/>
                  </a:cubicBezTo>
                  <a:cubicBezTo>
                    <a:pt x="1111" y="17006"/>
                    <a:pt x="1" y="27553"/>
                    <a:pt x="2499" y="37267"/>
                  </a:cubicBezTo>
                  <a:cubicBezTo>
                    <a:pt x="3054" y="39488"/>
                    <a:pt x="3331" y="41708"/>
                    <a:pt x="3886" y="43651"/>
                  </a:cubicBezTo>
                  <a:cubicBezTo>
                    <a:pt x="6384" y="52810"/>
                    <a:pt x="6939" y="62247"/>
                    <a:pt x="5274" y="71406"/>
                  </a:cubicBezTo>
                  <a:cubicBezTo>
                    <a:pt x="4996" y="72794"/>
                    <a:pt x="4719" y="73904"/>
                    <a:pt x="6107" y="74736"/>
                  </a:cubicBezTo>
                  <a:cubicBezTo>
                    <a:pt x="6307" y="74836"/>
                    <a:pt x="6525" y="74882"/>
                    <a:pt x="6751" y="74882"/>
                  </a:cubicBezTo>
                  <a:cubicBezTo>
                    <a:pt x="7781" y="74882"/>
                    <a:pt x="8982" y="73931"/>
                    <a:pt x="9437" y="72794"/>
                  </a:cubicBezTo>
                  <a:cubicBezTo>
                    <a:pt x="9715" y="71683"/>
                    <a:pt x="9992" y="70851"/>
                    <a:pt x="9992" y="70018"/>
                  </a:cubicBezTo>
                  <a:cubicBezTo>
                    <a:pt x="11103" y="61414"/>
                    <a:pt x="10547" y="52532"/>
                    <a:pt x="8605" y="44206"/>
                  </a:cubicBezTo>
                  <a:cubicBezTo>
                    <a:pt x="7217" y="39488"/>
                    <a:pt x="6107" y="34769"/>
                    <a:pt x="5552" y="30051"/>
                  </a:cubicBezTo>
                  <a:cubicBezTo>
                    <a:pt x="5274" y="23112"/>
                    <a:pt x="6384" y="16173"/>
                    <a:pt x="9437" y="9790"/>
                  </a:cubicBezTo>
                  <a:cubicBezTo>
                    <a:pt x="9992" y="8402"/>
                    <a:pt x="10825" y="7292"/>
                    <a:pt x="11658" y="6182"/>
                  </a:cubicBezTo>
                  <a:cubicBezTo>
                    <a:pt x="12233" y="5032"/>
                    <a:pt x="13337" y="4411"/>
                    <a:pt x="14513" y="4411"/>
                  </a:cubicBezTo>
                  <a:cubicBezTo>
                    <a:pt x="15041" y="4411"/>
                    <a:pt x="15583" y="4536"/>
                    <a:pt x="16098" y="4794"/>
                  </a:cubicBezTo>
                  <a:cubicBezTo>
                    <a:pt x="16654" y="5071"/>
                    <a:pt x="16931" y="5349"/>
                    <a:pt x="17486" y="5349"/>
                  </a:cubicBezTo>
                  <a:cubicBezTo>
                    <a:pt x="17903" y="5488"/>
                    <a:pt x="18319" y="5696"/>
                    <a:pt x="18735" y="5696"/>
                  </a:cubicBezTo>
                  <a:cubicBezTo>
                    <a:pt x="19152" y="5696"/>
                    <a:pt x="19568" y="5488"/>
                    <a:pt x="19984" y="4794"/>
                  </a:cubicBezTo>
                  <a:cubicBezTo>
                    <a:pt x="20817" y="3406"/>
                    <a:pt x="19984" y="2296"/>
                    <a:pt x="19152" y="1741"/>
                  </a:cubicBezTo>
                  <a:cubicBezTo>
                    <a:pt x="17841" y="561"/>
                    <a:pt x="16220" y="0"/>
                    <a:pt x="14612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79" name="Google Shape;1179;p42"/>
            <p:cNvSpPr/>
            <p:nvPr/>
          </p:nvSpPr>
          <p:spPr>
            <a:xfrm>
              <a:off x="5194275" y="2018625"/>
              <a:ext cx="1068575" cy="1247400"/>
            </a:xfrm>
            <a:custGeom>
              <a:avLst/>
              <a:gdLst/>
              <a:ahLst/>
              <a:cxnLst/>
              <a:rect l="l" t="t" r="r" b="b"/>
              <a:pathLst>
                <a:path w="42743" h="49896" extrusionOk="0">
                  <a:moveTo>
                    <a:pt x="36767" y="1"/>
                  </a:moveTo>
                  <a:cubicBezTo>
                    <a:pt x="36331" y="1"/>
                    <a:pt x="35901" y="138"/>
                    <a:pt x="35527" y="388"/>
                  </a:cubicBezTo>
                  <a:cubicBezTo>
                    <a:pt x="34694" y="665"/>
                    <a:pt x="34416" y="1776"/>
                    <a:pt x="34971" y="2608"/>
                  </a:cubicBezTo>
                  <a:cubicBezTo>
                    <a:pt x="36082" y="4551"/>
                    <a:pt x="36914" y="6771"/>
                    <a:pt x="37192" y="8992"/>
                  </a:cubicBezTo>
                  <a:cubicBezTo>
                    <a:pt x="37469" y="12600"/>
                    <a:pt x="36359" y="16486"/>
                    <a:pt x="33584" y="19261"/>
                  </a:cubicBezTo>
                  <a:cubicBezTo>
                    <a:pt x="30531" y="23147"/>
                    <a:pt x="26367" y="26200"/>
                    <a:pt x="21927" y="28698"/>
                  </a:cubicBezTo>
                  <a:cubicBezTo>
                    <a:pt x="16931" y="31196"/>
                    <a:pt x="12490" y="34249"/>
                    <a:pt x="8049" y="37579"/>
                  </a:cubicBezTo>
                  <a:cubicBezTo>
                    <a:pt x="5551" y="39522"/>
                    <a:pt x="3331" y="41743"/>
                    <a:pt x="1388" y="44241"/>
                  </a:cubicBezTo>
                  <a:cubicBezTo>
                    <a:pt x="278" y="45351"/>
                    <a:pt x="0" y="46739"/>
                    <a:pt x="278" y="48126"/>
                  </a:cubicBezTo>
                  <a:cubicBezTo>
                    <a:pt x="555" y="48959"/>
                    <a:pt x="833" y="49514"/>
                    <a:pt x="1388" y="49792"/>
                  </a:cubicBezTo>
                  <a:cubicBezTo>
                    <a:pt x="1596" y="49861"/>
                    <a:pt x="1804" y="49896"/>
                    <a:pt x="2004" y="49896"/>
                  </a:cubicBezTo>
                  <a:cubicBezTo>
                    <a:pt x="2602" y="49896"/>
                    <a:pt x="3123" y="49583"/>
                    <a:pt x="3331" y="48959"/>
                  </a:cubicBezTo>
                  <a:cubicBezTo>
                    <a:pt x="5829" y="44796"/>
                    <a:pt x="9159" y="41465"/>
                    <a:pt x="13323" y="38967"/>
                  </a:cubicBezTo>
                  <a:cubicBezTo>
                    <a:pt x="16376" y="36747"/>
                    <a:pt x="19706" y="34526"/>
                    <a:pt x="23037" y="32861"/>
                  </a:cubicBezTo>
                  <a:cubicBezTo>
                    <a:pt x="28310" y="30363"/>
                    <a:pt x="32751" y="26755"/>
                    <a:pt x="36637" y="22314"/>
                  </a:cubicBezTo>
                  <a:cubicBezTo>
                    <a:pt x="41633" y="17318"/>
                    <a:pt x="42743" y="10102"/>
                    <a:pt x="40245" y="3718"/>
                  </a:cubicBezTo>
                  <a:cubicBezTo>
                    <a:pt x="39690" y="2608"/>
                    <a:pt x="39135" y="1498"/>
                    <a:pt x="38302" y="665"/>
                  </a:cubicBezTo>
                  <a:cubicBezTo>
                    <a:pt x="37844" y="207"/>
                    <a:pt x="37301" y="1"/>
                    <a:pt x="36767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80" name="Google Shape;1180;p42"/>
            <p:cNvSpPr/>
            <p:nvPr/>
          </p:nvSpPr>
          <p:spPr>
            <a:xfrm>
              <a:off x="2210600" y="3832375"/>
              <a:ext cx="485750" cy="982550"/>
            </a:xfrm>
            <a:custGeom>
              <a:avLst/>
              <a:gdLst/>
              <a:ahLst/>
              <a:cxnLst/>
              <a:rect l="l" t="t" r="r" b="b"/>
              <a:pathLst>
                <a:path w="19430" h="39302" extrusionOk="0">
                  <a:moveTo>
                    <a:pt x="6662" y="1"/>
                  </a:moveTo>
                  <a:cubicBezTo>
                    <a:pt x="5829" y="1"/>
                    <a:pt x="4997" y="833"/>
                    <a:pt x="4997" y="1944"/>
                  </a:cubicBezTo>
                  <a:cubicBezTo>
                    <a:pt x="4442" y="8050"/>
                    <a:pt x="3054" y="13878"/>
                    <a:pt x="1389" y="19707"/>
                  </a:cubicBezTo>
                  <a:cubicBezTo>
                    <a:pt x="278" y="22760"/>
                    <a:pt x="1" y="25813"/>
                    <a:pt x="278" y="28866"/>
                  </a:cubicBezTo>
                  <a:cubicBezTo>
                    <a:pt x="278" y="30254"/>
                    <a:pt x="556" y="31641"/>
                    <a:pt x="833" y="33307"/>
                  </a:cubicBezTo>
                  <a:cubicBezTo>
                    <a:pt x="1389" y="35805"/>
                    <a:pt x="3331" y="37747"/>
                    <a:pt x="5829" y="38858"/>
                  </a:cubicBezTo>
                  <a:cubicBezTo>
                    <a:pt x="6909" y="39158"/>
                    <a:pt x="8002" y="39302"/>
                    <a:pt x="9079" y="39302"/>
                  </a:cubicBezTo>
                  <a:cubicBezTo>
                    <a:pt x="12988" y="39302"/>
                    <a:pt x="16699" y="37403"/>
                    <a:pt x="18874" y="34139"/>
                  </a:cubicBezTo>
                  <a:cubicBezTo>
                    <a:pt x="19152" y="33862"/>
                    <a:pt x="19429" y="33307"/>
                    <a:pt x="18874" y="32752"/>
                  </a:cubicBezTo>
                  <a:cubicBezTo>
                    <a:pt x="18597" y="32196"/>
                    <a:pt x="17764" y="31919"/>
                    <a:pt x="17209" y="31919"/>
                  </a:cubicBezTo>
                  <a:cubicBezTo>
                    <a:pt x="15544" y="32474"/>
                    <a:pt x="13878" y="33584"/>
                    <a:pt x="12213" y="34417"/>
                  </a:cubicBezTo>
                  <a:cubicBezTo>
                    <a:pt x="11068" y="34951"/>
                    <a:pt x="10028" y="35213"/>
                    <a:pt x="9104" y="35213"/>
                  </a:cubicBezTo>
                  <a:cubicBezTo>
                    <a:pt x="6670" y="35213"/>
                    <a:pt x="5045" y="33397"/>
                    <a:pt x="4442" y="29976"/>
                  </a:cubicBezTo>
                  <a:cubicBezTo>
                    <a:pt x="4164" y="27478"/>
                    <a:pt x="4442" y="24703"/>
                    <a:pt x="4997" y="22205"/>
                  </a:cubicBezTo>
                  <a:cubicBezTo>
                    <a:pt x="5829" y="18597"/>
                    <a:pt x="6662" y="15266"/>
                    <a:pt x="7772" y="11658"/>
                  </a:cubicBezTo>
                  <a:cubicBezTo>
                    <a:pt x="8605" y="9160"/>
                    <a:pt x="8882" y="6662"/>
                    <a:pt x="8882" y="3886"/>
                  </a:cubicBezTo>
                  <a:cubicBezTo>
                    <a:pt x="8882" y="3331"/>
                    <a:pt x="8605" y="2499"/>
                    <a:pt x="8605" y="1944"/>
                  </a:cubicBezTo>
                  <a:cubicBezTo>
                    <a:pt x="8327" y="833"/>
                    <a:pt x="7772" y="1"/>
                    <a:pt x="666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81" name="Google Shape;1181;p42"/>
            <p:cNvSpPr/>
            <p:nvPr/>
          </p:nvSpPr>
          <p:spPr>
            <a:xfrm>
              <a:off x="1093475" y="2930350"/>
              <a:ext cx="416350" cy="432725"/>
            </a:xfrm>
            <a:custGeom>
              <a:avLst/>
              <a:gdLst/>
              <a:ahLst/>
              <a:cxnLst/>
              <a:rect l="l" t="t" r="r" b="b"/>
              <a:pathLst>
                <a:path w="16654" h="17309" extrusionOk="0">
                  <a:moveTo>
                    <a:pt x="11380" y="0"/>
                  </a:moveTo>
                  <a:cubicBezTo>
                    <a:pt x="7772" y="278"/>
                    <a:pt x="4441" y="2221"/>
                    <a:pt x="2498" y="5551"/>
                  </a:cubicBezTo>
                  <a:cubicBezTo>
                    <a:pt x="0" y="9992"/>
                    <a:pt x="2221" y="15543"/>
                    <a:pt x="7217" y="17208"/>
                  </a:cubicBezTo>
                  <a:cubicBezTo>
                    <a:pt x="7479" y="17274"/>
                    <a:pt x="7756" y="17308"/>
                    <a:pt x="8035" y="17308"/>
                  </a:cubicBezTo>
                  <a:cubicBezTo>
                    <a:pt x="8936" y="17308"/>
                    <a:pt x="9846" y="16946"/>
                    <a:pt x="10270" y="16098"/>
                  </a:cubicBezTo>
                  <a:cubicBezTo>
                    <a:pt x="11102" y="14710"/>
                    <a:pt x="10270" y="13878"/>
                    <a:pt x="9159" y="13323"/>
                  </a:cubicBezTo>
                  <a:cubicBezTo>
                    <a:pt x="8604" y="13045"/>
                    <a:pt x="8327" y="12768"/>
                    <a:pt x="7772" y="12768"/>
                  </a:cubicBezTo>
                  <a:cubicBezTo>
                    <a:pt x="5274" y="11102"/>
                    <a:pt x="5274" y="7217"/>
                    <a:pt x="7772" y="5829"/>
                  </a:cubicBezTo>
                  <a:cubicBezTo>
                    <a:pt x="9715" y="4441"/>
                    <a:pt x="11935" y="3886"/>
                    <a:pt x="13878" y="3886"/>
                  </a:cubicBezTo>
                  <a:cubicBezTo>
                    <a:pt x="15266" y="3886"/>
                    <a:pt x="16653" y="3331"/>
                    <a:pt x="16376" y="1943"/>
                  </a:cubicBezTo>
                  <a:cubicBezTo>
                    <a:pt x="16098" y="833"/>
                    <a:pt x="14988" y="278"/>
                    <a:pt x="14155" y="278"/>
                  </a:cubicBezTo>
                  <a:cubicBezTo>
                    <a:pt x="13323" y="0"/>
                    <a:pt x="12213" y="0"/>
                    <a:pt x="1138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82" name="Google Shape;1182;p42"/>
            <p:cNvSpPr/>
            <p:nvPr/>
          </p:nvSpPr>
          <p:spPr>
            <a:xfrm>
              <a:off x="2432650" y="2902600"/>
              <a:ext cx="305325" cy="201250"/>
            </a:xfrm>
            <a:custGeom>
              <a:avLst/>
              <a:gdLst/>
              <a:ahLst/>
              <a:cxnLst/>
              <a:rect l="l" t="t" r="r" b="b"/>
              <a:pathLst>
                <a:path w="12213" h="8050" extrusionOk="0">
                  <a:moveTo>
                    <a:pt x="10270" y="0"/>
                  </a:moveTo>
                  <a:cubicBezTo>
                    <a:pt x="9992" y="0"/>
                    <a:pt x="9992" y="0"/>
                    <a:pt x="9715" y="278"/>
                  </a:cubicBezTo>
                  <a:cubicBezTo>
                    <a:pt x="7494" y="2498"/>
                    <a:pt x="4441" y="3886"/>
                    <a:pt x="1388" y="4163"/>
                  </a:cubicBezTo>
                  <a:cubicBezTo>
                    <a:pt x="556" y="4163"/>
                    <a:pt x="0" y="4996"/>
                    <a:pt x="278" y="5829"/>
                  </a:cubicBezTo>
                  <a:cubicBezTo>
                    <a:pt x="556" y="6384"/>
                    <a:pt x="833" y="6939"/>
                    <a:pt x="1388" y="7494"/>
                  </a:cubicBezTo>
                  <a:cubicBezTo>
                    <a:pt x="1943" y="8049"/>
                    <a:pt x="2776" y="8049"/>
                    <a:pt x="3609" y="8049"/>
                  </a:cubicBezTo>
                  <a:cubicBezTo>
                    <a:pt x="6662" y="7771"/>
                    <a:pt x="9715" y="6384"/>
                    <a:pt x="11657" y="3886"/>
                  </a:cubicBezTo>
                  <a:cubicBezTo>
                    <a:pt x="11935" y="3053"/>
                    <a:pt x="12213" y="2498"/>
                    <a:pt x="12213" y="1665"/>
                  </a:cubicBezTo>
                  <a:cubicBezTo>
                    <a:pt x="12213" y="1110"/>
                    <a:pt x="11657" y="555"/>
                    <a:pt x="11380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</p:grpSp>
      <p:grpSp>
        <p:nvGrpSpPr>
          <p:cNvPr id="1184" name="Google Shape;1184;p42"/>
          <p:cNvGrpSpPr/>
          <p:nvPr/>
        </p:nvGrpSpPr>
        <p:grpSpPr>
          <a:xfrm rot="-1617717">
            <a:off x="469276" y="3564213"/>
            <a:ext cx="1307897" cy="2075939"/>
            <a:chOff x="2190225" y="236575"/>
            <a:chExt cx="3165475" cy="5024350"/>
          </a:xfrm>
        </p:grpSpPr>
        <p:sp>
          <p:nvSpPr>
            <p:cNvPr id="1185" name="Google Shape;1185;p42"/>
            <p:cNvSpPr/>
            <p:nvPr/>
          </p:nvSpPr>
          <p:spPr>
            <a:xfrm>
              <a:off x="2887500" y="2847125"/>
              <a:ext cx="1727750" cy="1964200"/>
            </a:xfrm>
            <a:custGeom>
              <a:avLst/>
              <a:gdLst/>
              <a:ahLst/>
              <a:cxnLst/>
              <a:rect l="l" t="t" r="r" b="b"/>
              <a:pathLst>
                <a:path w="69110" h="78568" extrusionOk="0">
                  <a:moveTo>
                    <a:pt x="38308" y="1"/>
                  </a:moveTo>
                  <a:cubicBezTo>
                    <a:pt x="37800" y="1"/>
                    <a:pt x="37289" y="15"/>
                    <a:pt x="36776" y="45"/>
                  </a:cubicBezTo>
                  <a:cubicBezTo>
                    <a:pt x="28973" y="268"/>
                    <a:pt x="21372" y="1699"/>
                    <a:pt x="14153" y="4156"/>
                  </a:cubicBezTo>
                  <a:lnTo>
                    <a:pt x="14153" y="4156"/>
                  </a:lnTo>
                  <a:cubicBezTo>
                    <a:pt x="14608" y="3356"/>
                    <a:pt x="15074" y="2561"/>
                    <a:pt x="15550" y="1773"/>
                  </a:cubicBezTo>
                  <a:lnTo>
                    <a:pt x="15550" y="1773"/>
                  </a:lnTo>
                  <a:lnTo>
                    <a:pt x="11847" y="4981"/>
                  </a:lnTo>
                  <a:cubicBezTo>
                    <a:pt x="12612" y="4695"/>
                    <a:pt x="13380" y="4420"/>
                    <a:pt x="14153" y="4156"/>
                  </a:cubicBezTo>
                  <a:lnTo>
                    <a:pt x="14153" y="4156"/>
                  </a:lnTo>
                  <a:cubicBezTo>
                    <a:pt x="6353" y="17885"/>
                    <a:pt x="1673" y="33303"/>
                    <a:pt x="741" y="49162"/>
                  </a:cubicBezTo>
                  <a:cubicBezTo>
                    <a:pt x="0" y="54345"/>
                    <a:pt x="741" y="59775"/>
                    <a:pt x="2715" y="64465"/>
                  </a:cubicBezTo>
                  <a:cubicBezTo>
                    <a:pt x="5677" y="69648"/>
                    <a:pt x="10366" y="73597"/>
                    <a:pt x="16043" y="75325"/>
                  </a:cubicBezTo>
                  <a:cubicBezTo>
                    <a:pt x="21720" y="77053"/>
                    <a:pt x="27644" y="77793"/>
                    <a:pt x="33321" y="78040"/>
                  </a:cubicBezTo>
                  <a:cubicBezTo>
                    <a:pt x="36299" y="78383"/>
                    <a:pt x="39277" y="78568"/>
                    <a:pt x="42231" y="78568"/>
                  </a:cubicBezTo>
                  <a:cubicBezTo>
                    <a:pt x="45641" y="78568"/>
                    <a:pt x="49019" y="78322"/>
                    <a:pt x="52326" y="77793"/>
                  </a:cubicBezTo>
                  <a:cubicBezTo>
                    <a:pt x="58496" y="76559"/>
                    <a:pt x="63926" y="72363"/>
                    <a:pt x="66888" y="66933"/>
                  </a:cubicBezTo>
                  <a:cubicBezTo>
                    <a:pt x="68616" y="62243"/>
                    <a:pt x="69109" y="57307"/>
                    <a:pt x="68616" y="52371"/>
                  </a:cubicBezTo>
                  <a:cubicBezTo>
                    <a:pt x="67875" y="43732"/>
                    <a:pt x="66888" y="35093"/>
                    <a:pt x="65407" y="26701"/>
                  </a:cubicBezTo>
                  <a:cubicBezTo>
                    <a:pt x="64667" y="20531"/>
                    <a:pt x="62692" y="14854"/>
                    <a:pt x="59237" y="9918"/>
                  </a:cubicBezTo>
                  <a:cubicBezTo>
                    <a:pt x="53897" y="3649"/>
                    <a:pt x="46373" y="1"/>
                    <a:pt x="38308" y="1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 dirty="0"/>
            </a:p>
          </p:txBody>
        </p:sp>
        <p:sp>
          <p:nvSpPr>
            <p:cNvPr id="1186" name="Google Shape;1186;p42"/>
            <p:cNvSpPr/>
            <p:nvPr/>
          </p:nvSpPr>
          <p:spPr>
            <a:xfrm>
              <a:off x="3208350" y="392500"/>
              <a:ext cx="1049000" cy="2288375"/>
            </a:xfrm>
            <a:custGeom>
              <a:avLst/>
              <a:gdLst/>
              <a:ahLst/>
              <a:cxnLst/>
              <a:rect l="l" t="t" r="r" b="b"/>
              <a:pathLst>
                <a:path w="41960" h="91535" extrusionOk="0">
                  <a:moveTo>
                    <a:pt x="24245" y="0"/>
                  </a:moveTo>
                  <a:cubicBezTo>
                    <a:pt x="23072" y="0"/>
                    <a:pt x="21890" y="159"/>
                    <a:pt x="20733" y="489"/>
                  </a:cubicBezTo>
                  <a:cubicBezTo>
                    <a:pt x="15550" y="2217"/>
                    <a:pt x="13082" y="8387"/>
                    <a:pt x="15797" y="13324"/>
                  </a:cubicBezTo>
                  <a:lnTo>
                    <a:pt x="8146" y="9868"/>
                  </a:lnTo>
                  <a:lnTo>
                    <a:pt x="8146" y="9868"/>
                  </a:lnTo>
                  <a:cubicBezTo>
                    <a:pt x="10367" y="28627"/>
                    <a:pt x="8886" y="47632"/>
                    <a:pt x="3703" y="65650"/>
                  </a:cubicBezTo>
                  <a:cubicBezTo>
                    <a:pt x="1975" y="71573"/>
                    <a:pt x="1" y="77991"/>
                    <a:pt x="2962" y="83174"/>
                  </a:cubicBezTo>
                  <a:cubicBezTo>
                    <a:pt x="6418" y="89591"/>
                    <a:pt x="14810" y="90825"/>
                    <a:pt x="21968" y="91319"/>
                  </a:cubicBezTo>
                  <a:cubicBezTo>
                    <a:pt x="23387" y="91442"/>
                    <a:pt x="24868" y="91535"/>
                    <a:pt x="26349" y="91535"/>
                  </a:cubicBezTo>
                  <a:cubicBezTo>
                    <a:pt x="30791" y="91535"/>
                    <a:pt x="35234" y="90702"/>
                    <a:pt x="38011" y="87370"/>
                  </a:cubicBezTo>
                  <a:cubicBezTo>
                    <a:pt x="41960" y="83174"/>
                    <a:pt x="40479" y="75522"/>
                    <a:pt x="38998" y="69352"/>
                  </a:cubicBezTo>
                  <a:cubicBezTo>
                    <a:pt x="36530" y="58492"/>
                    <a:pt x="36036" y="47138"/>
                    <a:pt x="37270" y="36031"/>
                  </a:cubicBezTo>
                  <a:cubicBezTo>
                    <a:pt x="38258" y="30848"/>
                    <a:pt x="38998" y="25665"/>
                    <a:pt x="39245" y="20235"/>
                  </a:cubicBezTo>
                  <a:cubicBezTo>
                    <a:pt x="39492" y="14805"/>
                    <a:pt x="38011" y="9621"/>
                    <a:pt x="34802" y="5179"/>
                  </a:cubicBezTo>
                  <a:cubicBezTo>
                    <a:pt x="32310" y="1919"/>
                    <a:pt x="28328" y="0"/>
                    <a:pt x="24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87" name="Google Shape;1187;p42"/>
            <p:cNvSpPr/>
            <p:nvPr/>
          </p:nvSpPr>
          <p:spPr>
            <a:xfrm>
              <a:off x="2190225" y="236575"/>
              <a:ext cx="3165475" cy="5024350"/>
            </a:xfrm>
            <a:custGeom>
              <a:avLst/>
              <a:gdLst/>
              <a:ahLst/>
              <a:cxnLst/>
              <a:rect l="l" t="t" r="r" b="b"/>
              <a:pathLst>
                <a:path w="126619" h="200974" extrusionOk="0">
                  <a:moveTo>
                    <a:pt x="71825" y="3841"/>
                  </a:moveTo>
                  <a:cubicBezTo>
                    <a:pt x="75527" y="3841"/>
                    <a:pt x="79229" y="4227"/>
                    <a:pt x="82932" y="4998"/>
                  </a:cubicBezTo>
                  <a:cubicBezTo>
                    <a:pt x="83919" y="4998"/>
                    <a:pt x="84659" y="5245"/>
                    <a:pt x="85400" y="5739"/>
                  </a:cubicBezTo>
                  <a:cubicBezTo>
                    <a:pt x="86387" y="5986"/>
                    <a:pt x="86881" y="6726"/>
                    <a:pt x="86881" y="7713"/>
                  </a:cubicBezTo>
                  <a:cubicBezTo>
                    <a:pt x="86881" y="8701"/>
                    <a:pt x="86140" y="9441"/>
                    <a:pt x="85153" y="9441"/>
                  </a:cubicBezTo>
                  <a:cubicBezTo>
                    <a:pt x="82438" y="9441"/>
                    <a:pt x="79723" y="9688"/>
                    <a:pt x="76761" y="9688"/>
                  </a:cubicBezTo>
                  <a:cubicBezTo>
                    <a:pt x="75033" y="9688"/>
                    <a:pt x="73059" y="9441"/>
                    <a:pt x="71084" y="9441"/>
                  </a:cubicBezTo>
                  <a:cubicBezTo>
                    <a:pt x="70097" y="9441"/>
                    <a:pt x="69357" y="9935"/>
                    <a:pt x="69110" y="10922"/>
                  </a:cubicBezTo>
                  <a:cubicBezTo>
                    <a:pt x="69110" y="11909"/>
                    <a:pt x="69603" y="12650"/>
                    <a:pt x="70591" y="12650"/>
                  </a:cubicBezTo>
                  <a:cubicBezTo>
                    <a:pt x="71331" y="12897"/>
                    <a:pt x="72318" y="12897"/>
                    <a:pt x="73059" y="13143"/>
                  </a:cubicBezTo>
                  <a:cubicBezTo>
                    <a:pt x="75527" y="13637"/>
                    <a:pt x="75774" y="13884"/>
                    <a:pt x="75774" y="15858"/>
                  </a:cubicBezTo>
                  <a:cubicBezTo>
                    <a:pt x="75527" y="22523"/>
                    <a:pt x="75774" y="29187"/>
                    <a:pt x="75033" y="35851"/>
                  </a:cubicBezTo>
                  <a:cubicBezTo>
                    <a:pt x="74540" y="42021"/>
                    <a:pt x="73799" y="48192"/>
                    <a:pt x="72812" y="54362"/>
                  </a:cubicBezTo>
                  <a:cubicBezTo>
                    <a:pt x="72565" y="56337"/>
                    <a:pt x="73059" y="58311"/>
                    <a:pt x="73799" y="60039"/>
                  </a:cubicBezTo>
                  <a:lnTo>
                    <a:pt x="83425" y="90151"/>
                  </a:lnTo>
                  <a:cubicBezTo>
                    <a:pt x="83672" y="90892"/>
                    <a:pt x="83919" y="91632"/>
                    <a:pt x="84166" y="92619"/>
                  </a:cubicBezTo>
                  <a:cubicBezTo>
                    <a:pt x="85400" y="97062"/>
                    <a:pt x="85153" y="97556"/>
                    <a:pt x="80464" y="98049"/>
                  </a:cubicBezTo>
                  <a:cubicBezTo>
                    <a:pt x="74787" y="99037"/>
                    <a:pt x="68863" y="99284"/>
                    <a:pt x="63186" y="99284"/>
                  </a:cubicBezTo>
                  <a:cubicBezTo>
                    <a:pt x="56275" y="99284"/>
                    <a:pt x="49364" y="98790"/>
                    <a:pt x="42453" y="97556"/>
                  </a:cubicBezTo>
                  <a:cubicBezTo>
                    <a:pt x="41219" y="97556"/>
                    <a:pt x="40726" y="96815"/>
                    <a:pt x="40972" y="95334"/>
                  </a:cubicBezTo>
                  <a:cubicBezTo>
                    <a:pt x="41219" y="93854"/>
                    <a:pt x="41713" y="92373"/>
                    <a:pt x="42207" y="90892"/>
                  </a:cubicBezTo>
                  <a:cubicBezTo>
                    <a:pt x="45662" y="80525"/>
                    <a:pt x="48871" y="70159"/>
                    <a:pt x="52326" y="59792"/>
                  </a:cubicBezTo>
                  <a:cubicBezTo>
                    <a:pt x="53067" y="57077"/>
                    <a:pt x="53067" y="54362"/>
                    <a:pt x="52820" y="51647"/>
                  </a:cubicBezTo>
                  <a:cubicBezTo>
                    <a:pt x="51586" y="43749"/>
                    <a:pt x="51339" y="35604"/>
                    <a:pt x="50598" y="27459"/>
                  </a:cubicBezTo>
                  <a:cubicBezTo>
                    <a:pt x="50352" y="24004"/>
                    <a:pt x="50105" y="20301"/>
                    <a:pt x="49858" y="17093"/>
                  </a:cubicBezTo>
                  <a:cubicBezTo>
                    <a:pt x="49858" y="13884"/>
                    <a:pt x="50105" y="12897"/>
                    <a:pt x="53313" y="12897"/>
                  </a:cubicBezTo>
                  <a:cubicBezTo>
                    <a:pt x="54054" y="12897"/>
                    <a:pt x="54794" y="12897"/>
                    <a:pt x="55782" y="12650"/>
                  </a:cubicBezTo>
                  <a:cubicBezTo>
                    <a:pt x="56275" y="12156"/>
                    <a:pt x="56769" y="11663"/>
                    <a:pt x="56769" y="11169"/>
                  </a:cubicBezTo>
                  <a:cubicBezTo>
                    <a:pt x="57016" y="10182"/>
                    <a:pt x="56275" y="9441"/>
                    <a:pt x="55288" y="9441"/>
                  </a:cubicBezTo>
                  <a:lnTo>
                    <a:pt x="41219" y="9441"/>
                  </a:lnTo>
                  <a:cubicBezTo>
                    <a:pt x="40232" y="9441"/>
                    <a:pt x="39492" y="8948"/>
                    <a:pt x="39492" y="7960"/>
                  </a:cubicBezTo>
                  <a:cubicBezTo>
                    <a:pt x="38998" y="6973"/>
                    <a:pt x="39738" y="5739"/>
                    <a:pt x="40972" y="5492"/>
                  </a:cubicBezTo>
                  <a:cubicBezTo>
                    <a:pt x="43441" y="4752"/>
                    <a:pt x="45909" y="4258"/>
                    <a:pt x="48624" y="4258"/>
                  </a:cubicBezTo>
                  <a:cubicBezTo>
                    <a:pt x="50621" y="4036"/>
                    <a:pt x="52618" y="3914"/>
                    <a:pt x="54615" y="3914"/>
                  </a:cubicBezTo>
                  <a:cubicBezTo>
                    <a:pt x="57061" y="3914"/>
                    <a:pt x="59506" y="4097"/>
                    <a:pt x="61952" y="4505"/>
                  </a:cubicBezTo>
                  <a:cubicBezTo>
                    <a:pt x="62939" y="4505"/>
                    <a:pt x="64173" y="4505"/>
                    <a:pt x="65161" y="4258"/>
                  </a:cubicBezTo>
                  <a:cubicBezTo>
                    <a:pt x="67382" y="3980"/>
                    <a:pt x="69603" y="3841"/>
                    <a:pt x="71825" y="3841"/>
                  </a:cubicBezTo>
                  <a:close/>
                  <a:moveTo>
                    <a:pt x="44922" y="13884"/>
                  </a:moveTo>
                  <a:cubicBezTo>
                    <a:pt x="45909" y="13884"/>
                    <a:pt x="46156" y="14871"/>
                    <a:pt x="46403" y="15612"/>
                  </a:cubicBezTo>
                  <a:cubicBezTo>
                    <a:pt x="46649" y="16599"/>
                    <a:pt x="46649" y="17339"/>
                    <a:pt x="46649" y="18080"/>
                  </a:cubicBezTo>
                  <a:cubicBezTo>
                    <a:pt x="46896" y="30421"/>
                    <a:pt x="47637" y="42762"/>
                    <a:pt x="49364" y="54856"/>
                  </a:cubicBezTo>
                  <a:cubicBezTo>
                    <a:pt x="49364" y="56337"/>
                    <a:pt x="49118" y="57818"/>
                    <a:pt x="48624" y="59052"/>
                  </a:cubicBezTo>
                  <a:cubicBezTo>
                    <a:pt x="41219" y="82500"/>
                    <a:pt x="33815" y="105701"/>
                    <a:pt x="26410" y="129149"/>
                  </a:cubicBezTo>
                  <a:cubicBezTo>
                    <a:pt x="22461" y="141983"/>
                    <a:pt x="19252" y="155065"/>
                    <a:pt x="16784" y="168393"/>
                  </a:cubicBezTo>
                  <a:cubicBezTo>
                    <a:pt x="16291" y="170121"/>
                    <a:pt x="16291" y="171849"/>
                    <a:pt x="16291" y="173576"/>
                  </a:cubicBezTo>
                  <a:cubicBezTo>
                    <a:pt x="15550" y="177525"/>
                    <a:pt x="17772" y="181228"/>
                    <a:pt x="21227" y="183202"/>
                  </a:cubicBezTo>
                  <a:cubicBezTo>
                    <a:pt x="22955" y="184190"/>
                    <a:pt x="24682" y="184930"/>
                    <a:pt x="26410" y="185670"/>
                  </a:cubicBezTo>
                  <a:cubicBezTo>
                    <a:pt x="26675" y="185803"/>
                    <a:pt x="26957" y="185864"/>
                    <a:pt x="27238" y="185864"/>
                  </a:cubicBezTo>
                  <a:cubicBezTo>
                    <a:pt x="28006" y="185864"/>
                    <a:pt x="28764" y="185406"/>
                    <a:pt x="29125" y="184683"/>
                  </a:cubicBezTo>
                  <a:cubicBezTo>
                    <a:pt x="29372" y="183696"/>
                    <a:pt x="28632" y="182955"/>
                    <a:pt x="27891" y="182709"/>
                  </a:cubicBezTo>
                  <a:cubicBezTo>
                    <a:pt x="26657" y="181721"/>
                    <a:pt x="25423" y="181228"/>
                    <a:pt x="23942" y="180487"/>
                  </a:cubicBezTo>
                  <a:cubicBezTo>
                    <a:pt x="20980" y="179253"/>
                    <a:pt x="19252" y="175798"/>
                    <a:pt x="19993" y="172589"/>
                  </a:cubicBezTo>
                  <a:cubicBezTo>
                    <a:pt x="20733" y="168393"/>
                    <a:pt x="21227" y="163950"/>
                    <a:pt x="22214" y="159754"/>
                  </a:cubicBezTo>
                  <a:cubicBezTo>
                    <a:pt x="24929" y="147167"/>
                    <a:pt x="28385" y="134332"/>
                    <a:pt x="32581" y="121991"/>
                  </a:cubicBezTo>
                  <a:cubicBezTo>
                    <a:pt x="34802" y="116067"/>
                    <a:pt x="36530" y="110144"/>
                    <a:pt x="38504" y="104220"/>
                  </a:cubicBezTo>
                  <a:cubicBezTo>
                    <a:pt x="39245" y="101752"/>
                    <a:pt x="39738" y="101505"/>
                    <a:pt x="42700" y="101505"/>
                  </a:cubicBezTo>
                  <a:cubicBezTo>
                    <a:pt x="43441" y="101505"/>
                    <a:pt x="44428" y="101505"/>
                    <a:pt x="45168" y="101752"/>
                  </a:cubicBezTo>
                  <a:cubicBezTo>
                    <a:pt x="51215" y="102616"/>
                    <a:pt x="57263" y="103048"/>
                    <a:pt x="63279" y="103048"/>
                  </a:cubicBezTo>
                  <a:cubicBezTo>
                    <a:pt x="69295" y="103048"/>
                    <a:pt x="75280" y="102616"/>
                    <a:pt x="81204" y="101752"/>
                  </a:cubicBezTo>
                  <a:cubicBezTo>
                    <a:pt x="82191" y="101505"/>
                    <a:pt x="83179" y="101505"/>
                    <a:pt x="84413" y="101505"/>
                  </a:cubicBezTo>
                  <a:cubicBezTo>
                    <a:pt x="84565" y="101479"/>
                    <a:pt x="84718" y="101467"/>
                    <a:pt x="84870" y="101467"/>
                  </a:cubicBezTo>
                  <a:cubicBezTo>
                    <a:pt x="86186" y="101467"/>
                    <a:pt x="87400" y="102398"/>
                    <a:pt x="87621" y="103726"/>
                  </a:cubicBezTo>
                  <a:cubicBezTo>
                    <a:pt x="88115" y="105207"/>
                    <a:pt x="88609" y="106688"/>
                    <a:pt x="89102" y="108169"/>
                  </a:cubicBezTo>
                  <a:cubicBezTo>
                    <a:pt x="91324" y="115080"/>
                    <a:pt x="93545" y="121991"/>
                    <a:pt x="95766" y="128902"/>
                  </a:cubicBezTo>
                  <a:cubicBezTo>
                    <a:pt x="99962" y="142724"/>
                    <a:pt x="103418" y="156793"/>
                    <a:pt x="105886" y="170861"/>
                  </a:cubicBezTo>
                  <a:cubicBezTo>
                    <a:pt x="106379" y="171849"/>
                    <a:pt x="106379" y="173083"/>
                    <a:pt x="106379" y="174070"/>
                  </a:cubicBezTo>
                  <a:cubicBezTo>
                    <a:pt x="106626" y="176538"/>
                    <a:pt x="105392" y="178760"/>
                    <a:pt x="103171" y="179994"/>
                  </a:cubicBezTo>
                  <a:cubicBezTo>
                    <a:pt x="101443" y="180981"/>
                    <a:pt x="99469" y="181968"/>
                    <a:pt x="97494" y="182955"/>
                  </a:cubicBezTo>
                  <a:cubicBezTo>
                    <a:pt x="97000" y="183202"/>
                    <a:pt x="96754" y="183943"/>
                    <a:pt x="96754" y="184683"/>
                  </a:cubicBezTo>
                  <a:cubicBezTo>
                    <a:pt x="97000" y="185670"/>
                    <a:pt x="97988" y="185917"/>
                    <a:pt x="98728" y="185917"/>
                  </a:cubicBezTo>
                  <a:cubicBezTo>
                    <a:pt x="99469" y="185917"/>
                    <a:pt x="100456" y="185670"/>
                    <a:pt x="101196" y="185177"/>
                  </a:cubicBezTo>
                  <a:cubicBezTo>
                    <a:pt x="102430" y="184683"/>
                    <a:pt x="103418" y="183943"/>
                    <a:pt x="104652" y="183449"/>
                  </a:cubicBezTo>
                  <a:cubicBezTo>
                    <a:pt x="108848" y="181228"/>
                    <a:pt x="111069" y="176538"/>
                    <a:pt x="109835" y="172095"/>
                  </a:cubicBezTo>
                  <a:cubicBezTo>
                    <a:pt x="108848" y="165184"/>
                    <a:pt x="107120" y="158273"/>
                    <a:pt x="105639" y="151363"/>
                  </a:cubicBezTo>
                  <a:cubicBezTo>
                    <a:pt x="102677" y="136800"/>
                    <a:pt x="97494" y="122731"/>
                    <a:pt x="93051" y="108910"/>
                  </a:cubicBezTo>
                  <a:cubicBezTo>
                    <a:pt x="87868" y="92373"/>
                    <a:pt x="82685" y="76082"/>
                    <a:pt x="77502" y="59792"/>
                  </a:cubicBezTo>
                  <a:cubicBezTo>
                    <a:pt x="77008" y="57571"/>
                    <a:pt x="76761" y="55596"/>
                    <a:pt x="77008" y="53375"/>
                  </a:cubicBezTo>
                  <a:cubicBezTo>
                    <a:pt x="78489" y="41775"/>
                    <a:pt x="79229" y="29927"/>
                    <a:pt x="79476" y="18080"/>
                  </a:cubicBezTo>
                  <a:cubicBezTo>
                    <a:pt x="79476" y="17339"/>
                    <a:pt x="79723" y="16352"/>
                    <a:pt x="79970" y="15612"/>
                  </a:cubicBezTo>
                  <a:cubicBezTo>
                    <a:pt x="79970" y="15118"/>
                    <a:pt x="80464" y="14871"/>
                    <a:pt x="80710" y="14871"/>
                  </a:cubicBezTo>
                  <a:cubicBezTo>
                    <a:pt x="80899" y="14777"/>
                    <a:pt x="81060" y="14737"/>
                    <a:pt x="81198" y="14737"/>
                  </a:cubicBezTo>
                  <a:cubicBezTo>
                    <a:pt x="81783" y="14737"/>
                    <a:pt x="81944" y="15459"/>
                    <a:pt x="81944" y="15858"/>
                  </a:cubicBezTo>
                  <a:cubicBezTo>
                    <a:pt x="81944" y="18820"/>
                    <a:pt x="81698" y="21782"/>
                    <a:pt x="81451" y="24744"/>
                  </a:cubicBezTo>
                  <a:cubicBezTo>
                    <a:pt x="79970" y="34123"/>
                    <a:pt x="80957" y="43502"/>
                    <a:pt x="80464" y="52881"/>
                  </a:cubicBezTo>
                  <a:cubicBezTo>
                    <a:pt x="80464" y="54116"/>
                    <a:pt x="80710" y="55103"/>
                    <a:pt x="80957" y="56090"/>
                  </a:cubicBezTo>
                  <a:cubicBezTo>
                    <a:pt x="85400" y="70406"/>
                    <a:pt x="89596" y="84968"/>
                    <a:pt x="93792" y="99284"/>
                  </a:cubicBezTo>
                  <a:cubicBezTo>
                    <a:pt x="100456" y="121251"/>
                    <a:pt x="107614" y="143217"/>
                    <a:pt x="115018" y="164938"/>
                  </a:cubicBezTo>
                  <a:cubicBezTo>
                    <a:pt x="117240" y="171602"/>
                    <a:pt x="119214" y="178266"/>
                    <a:pt x="121189" y="185177"/>
                  </a:cubicBezTo>
                  <a:cubicBezTo>
                    <a:pt x="122423" y="188632"/>
                    <a:pt x="120695" y="192581"/>
                    <a:pt x="117240" y="194062"/>
                  </a:cubicBezTo>
                  <a:cubicBezTo>
                    <a:pt x="115265" y="195050"/>
                    <a:pt x="113044" y="195790"/>
                    <a:pt x="111069" y="196037"/>
                  </a:cubicBezTo>
                  <a:cubicBezTo>
                    <a:pt x="104976" y="196646"/>
                    <a:pt x="99050" y="197088"/>
                    <a:pt x="93016" y="197088"/>
                  </a:cubicBezTo>
                  <a:cubicBezTo>
                    <a:pt x="91717" y="197088"/>
                    <a:pt x="90414" y="197068"/>
                    <a:pt x="89102" y="197024"/>
                  </a:cubicBezTo>
                  <a:cubicBezTo>
                    <a:pt x="84783" y="196901"/>
                    <a:pt x="80402" y="196839"/>
                    <a:pt x="75990" y="196839"/>
                  </a:cubicBezTo>
                  <a:cubicBezTo>
                    <a:pt x="71578" y="196839"/>
                    <a:pt x="67135" y="196901"/>
                    <a:pt x="62693" y="197024"/>
                  </a:cubicBezTo>
                  <a:cubicBezTo>
                    <a:pt x="58373" y="196777"/>
                    <a:pt x="54116" y="196654"/>
                    <a:pt x="49858" y="196654"/>
                  </a:cubicBezTo>
                  <a:cubicBezTo>
                    <a:pt x="45600" y="196654"/>
                    <a:pt x="41343" y="196777"/>
                    <a:pt x="37023" y="197024"/>
                  </a:cubicBezTo>
                  <a:cubicBezTo>
                    <a:pt x="35334" y="197082"/>
                    <a:pt x="33630" y="197113"/>
                    <a:pt x="31919" y="197113"/>
                  </a:cubicBezTo>
                  <a:cubicBezTo>
                    <a:pt x="26383" y="197113"/>
                    <a:pt x="20771" y="196791"/>
                    <a:pt x="15303" y="196037"/>
                  </a:cubicBezTo>
                  <a:cubicBezTo>
                    <a:pt x="13822" y="195790"/>
                    <a:pt x="12588" y="195543"/>
                    <a:pt x="11354" y="195296"/>
                  </a:cubicBezTo>
                  <a:cubicBezTo>
                    <a:pt x="5431" y="193075"/>
                    <a:pt x="3456" y="189620"/>
                    <a:pt x="5184" y="183943"/>
                  </a:cubicBezTo>
                  <a:cubicBezTo>
                    <a:pt x="7158" y="177525"/>
                    <a:pt x="8886" y="171108"/>
                    <a:pt x="11107" y="164938"/>
                  </a:cubicBezTo>
                  <a:cubicBezTo>
                    <a:pt x="19252" y="140749"/>
                    <a:pt x="27151" y="116561"/>
                    <a:pt x="34308" y="91879"/>
                  </a:cubicBezTo>
                  <a:cubicBezTo>
                    <a:pt x="36777" y="82500"/>
                    <a:pt x="39245" y="73367"/>
                    <a:pt x="42207" y="63988"/>
                  </a:cubicBezTo>
                  <a:cubicBezTo>
                    <a:pt x="44675" y="57324"/>
                    <a:pt x="45909" y="49920"/>
                    <a:pt x="45415" y="42762"/>
                  </a:cubicBezTo>
                  <a:cubicBezTo>
                    <a:pt x="44675" y="33629"/>
                    <a:pt x="45168" y="24744"/>
                    <a:pt x="43934" y="15858"/>
                  </a:cubicBezTo>
                  <a:cubicBezTo>
                    <a:pt x="43687" y="14871"/>
                    <a:pt x="43934" y="13884"/>
                    <a:pt x="44922" y="13884"/>
                  </a:cubicBezTo>
                  <a:close/>
                  <a:moveTo>
                    <a:pt x="63433" y="0"/>
                  </a:moveTo>
                  <a:cubicBezTo>
                    <a:pt x="56275" y="0"/>
                    <a:pt x="49118" y="432"/>
                    <a:pt x="41960" y="1296"/>
                  </a:cubicBezTo>
                  <a:cubicBezTo>
                    <a:pt x="40972" y="1543"/>
                    <a:pt x="39985" y="1790"/>
                    <a:pt x="38998" y="2037"/>
                  </a:cubicBezTo>
                  <a:cubicBezTo>
                    <a:pt x="35049" y="3764"/>
                    <a:pt x="33815" y="9688"/>
                    <a:pt x="37270" y="12156"/>
                  </a:cubicBezTo>
                  <a:cubicBezTo>
                    <a:pt x="39245" y="13390"/>
                    <a:pt x="40479" y="15612"/>
                    <a:pt x="40479" y="18080"/>
                  </a:cubicBezTo>
                  <a:cubicBezTo>
                    <a:pt x="40972" y="22769"/>
                    <a:pt x="41466" y="27459"/>
                    <a:pt x="41466" y="32149"/>
                  </a:cubicBezTo>
                  <a:cubicBezTo>
                    <a:pt x="41713" y="37825"/>
                    <a:pt x="41713" y="43255"/>
                    <a:pt x="41960" y="49426"/>
                  </a:cubicBezTo>
                  <a:cubicBezTo>
                    <a:pt x="42453" y="55596"/>
                    <a:pt x="38998" y="60533"/>
                    <a:pt x="38011" y="66210"/>
                  </a:cubicBezTo>
                  <a:lnTo>
                    <a:pt x="37764" y="66950"/>
                  </a:lnTo>
                  <a:cubicBezTo>
                    <a:pt x="32581" y="84228"/>
                    <a:pt x="27644" y="101999"/>
                    <a:pt x="22214" y="119276"/>
                  </a:cubicBezTo>
                  <a:cubicBezTo>
                    <a:pt x="16291" y="137541"/>
                    <a:pt x="10120" y="155805"/>
                    <a:pt x="3950" y="174317"/>
                  </a:cubicBezTo>
                  <a:cubicBezTo>
                    <a:pt x="2716" y="178019"/>
                    <a:pt x="1728" y="181721"/>
                    <a:pt x="988" y="185424"/>
                  </a:cubicBezTo>
                  <a:cubicBezTo>
                    <a:pt x="1" y="190607"/>
                    <a:pt x="2716" y="196037"/>
                    <a:pt x="7652" y="197765"/>
                  </a:cubicBezTo>
                  <a:cubicBezTo>
                    <a:pt x="9873" y="198752"/>
                    <a:pt x="12095" y="199492"/>
                    <a:pt x="14563" y="199739"/>
                  </a:cubicBezTo>
                  <a:cubicBezTo>
                    <a:pt x="21721" y="200480"/>
                    <a:pt x="29125" y="200973"/>
                    <a:pt x="36283" y="200973"/>
                  </a:cubicBezTo>
                  <a:lnTo>
                    <a:pt x="63433" y="200973"/>
                  </a:lnTo>
                  <a:lnTo>
                    <a:pt x="63433" y="200726"/>
                  </a:lnTo>
                  <a:lnTo>
                    <a:pt x="88609" y="200726"/>
                  </a:lnTo>
                  <a:cubicBezTo>
                    <a:pt x="96260" y="200726"/>
                    <a:pt x="103911" y="200480"/>
                    <a:pt x="111563" y="199492"/>
                  </a:cubicBezTo>
                  <a:cubicBezTo>
                    <a:pt x="114031" y="199246"/>
                    <a:pt x="116252" y="198505"/>
                    <a:pt x="118474" y="197518"/>
                  </a:cubicBezTo>
                  <a:cubicBezTo>
                    <a:pt x="123657" y="195543"/>
                    <a:pt x="126619" y="189866"/>
                    <a:pt x="124891" y="184436"/>
                  </a:cubicBezTo>
                  <a:cubicBezTo>
                    <a:pt x="123410" y="178760"/>
                    <a:pt x="121682" y="173083"/>
                    <a:pt x="119955" y="167406"/>
                  </a:cubicBezTo>
                  <a:cubicBezTo>
                    <a:pt x="113044" y="146179"/>
                    <a:pt x="105639" y="125446"/>
                    <a:pt x="99469" y="104220"/>
                  </a:cubicBezTo>
                  <a:cubicBezTo>
                    <a:pt x="94779" y="87930"/>
                    <a:pt x="89843" y="71887"/>
                    <a:pt x="84906" y="55596"/>
                  </a:cubicBezTo>
                  <a:cubicBezTo>
                    <a:pt x="84659" y="54116"/>
                    <a:pt x="84413" y="52635"/>
                    <a:pt x="84413" y="51154"/>
                  </a:cubicBezTo>
                  <a:cubicBezTo>
                    <a:pt x="84166" y="39800"/>
                    <a:pt x="84659" y="28446"/>
                    <a:pt x="85894" y="17093"/>
                  </a:cubicBezTo>
                  <a:cubicBezTo>
                    <a:pt x="86140" y="15118"/>
                    <a:pt x="86140" y="13390"/>
                    <a:pt x="88362" y="12403"/>
                  </a:cubicBezTo>
                  <a:cubicBezTo>
                    <a:pt x="90583" y="11416"/>
                    <a:pt x="91570" y="9194"/>
                    <a:pt x="90830" y="6973"/>
                  </a:cubicBezTo>
                  <a:cubicBezTo>
                    <a:pt x="90336" y="3517"/>
                    <a:pt x="88855" y="2037"/>
                    <a:pt x="84906" y="1296"/>
                  </a:cubicBezTo>
                  <a:cubicBezTo>
                    <a:pt x="77748" y="432"/>
                    <a:pt x="70591" y="0"/>
                    <a:pt x="6343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88" name="Google Shape;1188;p42"/>
            <p:cNvSpPr/>
            <p:nvPr/>
          </p:nvSpPr>
          <p:spPr>
            <a:xfrm>
              <a:off x="3109625" y="4816625"/>
              <a:ext cx="1308175" cy="104925"/>
            </a:xfrm>
            <a:custGeom>
              <a:avLst/>
              <a:gdLst/>
              <a:ahLst/>
              <a:cxnLst/>
              <a:rect l="l" t="t" r="r" b="b"/>
              <a:pathLst>
                <a:path w="52327" h="4197" extrusionOk="0">
                  <a:moveTo>
                    <a:pt x="3456" y="0"/>
                  </a:moveTo>
                  <a:cubicBezTo>
                    <a:pt x="2716" y="0"/>
                    <a:pt x="1975" y="247"/>
                    <a:pt x="1481" y="494"/>
                  </a:cubicBezTo>
                  <a:cubicBezTo>
                    <a:pt x="1" y="741"/>
                    <a:pt x="1" y="2715"/>
                    <a:pt x="1235" y="3209"/>
                  </a:cubicBezTo>
                  <a:cubicBezTo>
                    <a:pt x="1975" y="3456"/>
                    <a:pt x="2716" y="3703"/>
                    <a:pt x="3703" y="3949"/>
                  </a:cubicBezTo>
                  <a:cubicBezTo>
                    <a:pt x="4901" y="4129"/>
                    <a:pt x="6070" y="4193"/>
                    <a:pt x="7221" y="4193"/>
                  </a:cubicBezTo>
                  <a:cubicBezTo>
                    <a:pt x="9976" y="4193"/>
                    <a:pt x="12625" y="3829"/>
                    <a:pt x="15313" y="3829"/>
                  </a:cubicBezTo>
                  <a:cubicBezTo>
                    <a:pt x="16128" y="3829"/>
                    <a:pt x="16946" y="3862"/>
                    <a:pt x="17772" y="3949"/>
                  </a:cubicBezTo>
                  <a:cubicBezTo>
                    <a:pt x="19636" y="4109"/>
                    <a:pt x="21489" y="4166"/>
                    <a:pt x="23336" y="4166"/>
                  </a:cubicBezTo>
                  <a:cubicBezTo>
                    <a:pt x="27747" y="4166"/>
                    <a:pt x="32122" y="3844"/>
                    <a:pt x="36527" y="3844"/>
                  </a:cubicBezTo>
                  <a:cubicBezTo>
                    <a:pt x="38820" y="3844"/>
                    <a:pt x="41121" y="3931"/>
                    <a:pt x="43441" y="4196"/>
                  </a:cubicBezTo>
                  <a:cubicBezTo>
                    <a:pt x="45909" y="4196"/>
                    <a:pt x="48624" y="3949"/>
                    <a:pt x="51092" y="3456"/>
                  </a:cubicBezTo>
                  <a:cubicBezTo>
                    <a:pt x="51833" y="3456"/>
                    <a:pt x="52326" y="2715"/>
                    <a:pt x="52326" y="2222"/>
                  </a:cubicBezTo>
                  <a:cubicBezTo>
                    <a:pt x="52326" y="988"/>
                    <a:pt x="51586" y="494"/>
                    <a:pt x="50845" y="247"/>
                  </a:cubicBezTo>
                  <a:lnTo>
                    <a:pt x="26410" y="247"/>
                  </a:lnTo>
                  <a:lnTo>
                    <a:pt x="26410" y="0"/>
                  </a:ln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89" name="Google Shape;1189;p42"/>
            <p:cNvSpPr/>
            <p:nvPr/>
          </p:nvSpPr>
          <p:spPr>
            <a:xfrm>
              <a:off x="3683475" y="460250"/>
              <a:ext cx="172800" cy="99000"/>
            </a:xfrm>
            <a:custGeom>
              <a:avLst/>
              <a:gdLst/>
              <a:ahLst/>
              <a:cxnLst/>
              <a:rect l="l" t="t" r="r" b="b"/>
              <a:pathLst>
                <a:path w="6912" h="3960" extrusionOk="0">
                  <a:moveTo>
                    <a:pt x="3703" y="1"/>
                  </a:moveTo>
                  <a:cubicBezTo>
                    <a:pt x="2963" y="247"/>
                    <a:pt x="2222" y="247"/>
                    <a:pt x="1728" y="494"/>
                  </a:cubicBezTo>
                  <a:cubicBezTo>
                    <a:pt x="741" y="494"/>
                    <a:pt x="1" y="1235"/>
                    <a:pt x="1" y="2222"/>
                  </a:cubicBezTo>
                  <a:cubicBezTo>
                    <a:pt x="248" y="2962"/>
                    <a:pt x="988" y="3703"/>
                    <a:pt x="1728" y="3703"/>
                  </a:cubicBezTo>
                  <a:cubicBezTo>
                    <a:pt x="2253" y="3878"/>
                    <a:pt x="2778" y="3960"/>
                    <a:pt x="3291" y="3960"/>
                  </a:cubicBezTo>
                  <a:cubicBezTo>
                    <a:pt x="4228" y="3960"/>
                    <a:pt x="5127" y="3687"/>
                    <a:pt x="5924" y="3209"/>
                  </a:cubicBezTo>
                  <a:cubicBezTo>
                    <a:pt x="6418" y="2962"/>
                    <a:pt x="6665" y="2716"/>
                    <a:pt x="6665" y="2222"/>
                  </a:cubicBezTo>
                  <a:cubicBezTo>
                    <a:pt x="6912" y="1728"/>
                    <a:pt x="6418" y="988"/>
                    <a:pt x="5924" y="741"/>
                  </a:cubicBezTo>
                  <a:cubicBezTo>
                    <a:pt x="5184" y="494"/>
                    <a:pt x="4443" y="247"/>
                    <a:pt x="370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F4ABA714-BF63-4184-AFC6-213785992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334" y="170959"/>
            <a:ext cx="9659516" cy="723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665AF489-37BB-4274-8370-AB2338CB00ED}"/>
              </a:ext>
            </a:extLst>
          </p:cNvPr>
          <p:cNvSpPr txBox="1"/>
          <p:nvPr/>
        </p:nvSpPr>
        <p:spPr>
          <a:xfrm>
            <a:off x="5462092" y="767447"/>
            <a:ext cx="35615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/>
              <a:t>باسم الله الرحمن الرحيم 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6453E90-709E-4C75-9EAF-375A7E1C2A50}"/>
              </a:ext>
            </a:extLst>
          </p:cNvPr>
          <p:cNvSpPr txBox="1"/>
          <p:nvPr/>
        </p:nvSpPr>
        <p:spPr>
          <a:xfrm>
            <a:off x="8327923" y="1280100"/>
            <a:ext cx="344590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400" dirty="0"/>
              <a:t>التاريخ : 12 /  2/ 1443 هـ</a:t>
            </a:r>
          </a:p>
          <a:p>
            <a:pPr algn="r"/>
            <a:r>
              <a:rPr lang="ar-SA" sz="2400" dirty="0"/>
              <a:t>الحصة : الرابعة </a:t>
            </a:r>
            <a:endParaRPr lang="en-US" sz="2400" dirty="0"/>
          </a:p>
          <a:p>
            <a:pPr algn="r"/>
            <a:r>
              <a:rPr lang="ar-SA" sz="2400" dirty="0"/>
              <a:t>المادة : علوم 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8D784A8D-D46F-4546-AF8C-8B4847EDAFE8}"/>
              </a:ext>
            </a:extLst>
          </p:cNvPr>
          <p:cNvSpPr txBox="1"/>
          <p:nvPr/>
        </p:nvSpPr>
        <p:spPr>
          <a:xfrm>
            <a:off x="5332726" y="2358335"/>
            <a:ext cx="5314953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3200" dirty="0">
              <a:solidFill>
                <a:srgbClr val="FF0000"/>
              </a:solidFill>
            </a:endParaRPr>
          </a:p>
          <a:p>
            <a:pPr algn="ctr"/>
            <a:r>
              <a:rPr lang="ar-SA" sz="3200" dirty="0">
                <a:solidFill>
                  <a:srgbClr val="FF0000"/>
                </a:solidFill>
              </a:rPr>
              <a:t>عنوان الدرس : الحركة</a:t>
            </a:r>
          </a:p>
        </p:txBody>
      </p:sp>
      <p:grpSp>
        <p:nvGrpSpPr>
          <p:cNvPr id="81" name="Google Shape;1296;p45">
            <a:extLst>
              <a:ext uri="{FF2B5EF4-FFF2-40B4-BE49-F238E27FC236}">
                <a16:creationId xmlns:a16="http://schemas.microsoft.com/office/drawing/2014/main" id="{AEB9DD00-6DA5-49F1-B0ED-E273FAA330B5}"/>
              </a:ext>
            </a:extLst>
          </p:cNvPr>
          <p:cNvGrpSpPr/>
          <p:nvPr/>
        </p:nvGrpSpPr>
        <p:grpSpPr>
          <a:xfrm rot="20387593">
            <a:off x="322382" y="744845"/>
            <a:ext cx="1546053" cy="1753889"/>
            <a:chOff x="1728250" y="237500"/>
            <a:chExt cx="4090750" cy="5095875"/>
          </a:xfrm>
        </p:grpSpPr>
        <p:sp>
          <p:nvSpPr>
            <p:cNvPr id="82" name="Google Shape;1297;p45">
              <a:extLst>
                <a:ext uri="{FF2B5EF4-FFF2-40B4-BE49-F238E27FC236}">
                  <a16:creationId xmlns:a16="http://schemas.microsoft.com/office/drawing/2014/main" id="{873BD4FC-F813-4247-8976-9B978AA819BF}"/>
                </a:ext>
              </a:extLst>
            </p:cNvPr>
            <p:cNvSpPr/>
            <p:nvPr/>
          </p:nvSpPr>
          <p:spPr>
            <a:xfrm>
              <a:off x="2543350" y="635125"/>
              <a:ext cx="1511550" cy="862950"/>
            </a:xfrm>
            <a:custGeom>
              <a:avLst/>
              <a:gdLst/>
              <a:ahLst/>
              <a:cxnLst/>
              <a:rect l="l" t="t" r="r" b="b"/>
              <a:pathLst>
                <a:path w="60462" h="34518" extrusionOk="0">
                  <a:moveTo>
                    <a:pt x="52885" y="1"/>
                  </a:moveTo>
                  <a:cubicBezTo>
                    <a:pt x="52196" y="1"/>
                    <a:pt x="51507" y="116"/>
                    <a:pt x="50819" y="345"/>
                  </a:cubicBezTo>
                  <a:cubicBezTo>
                    <a:pt x="37196" y="2182"/>
                    <a:pt x="23726" y="4937"/>
                    <a:pt x="10562" y="8305"/>
                  </a:cubicBezTo>
                  <a:cubicBezTo>
                    <a:pt x="7960" y="8611"/>
                    <a:pt x="5511" y="9835"/>
                    <a:pt x="3521" y="11519"/>
                  </a:cubicBezTo>
                  <a:cubicBezTo>
                    <a:pt x="2347" y="12791"/>
                    <a:pt x="1673" y="14563"/>
                    <a:pt x="1859" y="16155"/>
                  </a:cubicBezTo>
                  <a:lnTo>
                    <a:pt x="1859" y="16155"/>
                  </a:lnTo>
                  <a:lnTo>
                    <a:pt x="0" y="12438"/>
                  </a:lnTo>
                  <a:lnTo>
                    <a:pt x="0" y="12438"/>
                  </a:lnTo>
                  <a:cubicBezTo>
                    <a:pt x="1531" y="18866"/>
                    <a:pt x="3062" y="25448"/>
                    <a:pt x="4439" y="32030"/>
                  </a:cubicBezTo>
                  <a:cubicBezTo>
                    <a:pt x="4592" y="32796"/>
                    <a:pt x="5051" y="33561"/>
                    <a:pt x="5664" y="34173"/>
                  </a:cubicBezTo>
                  <a:cubicBezTo>
                    <a:pt x="6123" y="34403"/>
                    <a:pt x="6659" y="34518"/>
                    <a:pt x="7194" y="34518"/>
                  </a:cubicBezTo>
                  <a:cubicBezTo>
                    <a:pt x="7730" y="34518"/>
                    <a:pt x="8266" y="34403"/>
                    <a:pt x="8725" y="34173"/>
                  </a:cubicBezTo>
                  <a:lnTo>
                    <a:pt x="53727" y="19785"/>
                  </a:lnTo>
                  <a:cubicBezTo>
                    <a:pt x="55258" y="19479"/>
                    <a:pt x="56635" y="18713"/>
                    <a:pt x="57860" y="17948"/>
                  </a:cubicBezTo>
                  <a:cubicBezTo>
                    <a:pt x="60462" y="15499"/>
                    <a:pt x="60003" y="11213"/>
                    <a:pt x="59390" y="7692"/>
                  </a:cubicBezTo>
                  <a:cubicBezTo>
                    <a:pt x="58778" y="4784"/>
                    <a:pt x="57707" y="1264"/>
                    <a:pt x="54951" y="345"/>
                  </a:cubicBezTo>
                  <a:cubicBezTo>
                    <a:pt x="54263" y="116"/>
                    <a:pt x="53574" y="1"/>
                    <a:pt x="52885" y="1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83" name="Google Shape;1298;p45">
              <a:extLst>
                <a:ext uri="{FF2B5EF4-FFF2-40B4-BE49-F238E27FC236}">
                  <a16:creationId xmlns:a16="http://schemas.microsoft.com/office/drawing/2014/main" id="{E566769C-1AE0-492B-9B35-1A7620496B00}"/>
                </a:ext>
              </a:extLst>
            </p:cNvPr>
            <p:cNvSpPr/>
            <p:nvPr/>
          </p:nvSpPr>
          <p:spPr>
            <a:xfrm>
              <a:off x="2215300" y="1074950"/>
              <a:ext cx="3087100" cy="3647625"/>
            </a:xfrm>
            <a:custGeom>
              <a:avLst/>
              <a:gdLst/>
              <a:ahLst/>
              <a:cxnLst/>
              <a:rect l="l" t="t" r="r" b="b"/>
              <a:pathLst>
                <a:path w="123484" h="145905" extrusionOk="0">
                  <a:moveTo>
                    <a:pt x="86722" y="0"/>
                  </a:moveTo>
                  <a:cubicBezTo>
                    <a:pt x="82926" y="0"/>
                    <a:pt x="78979" y="2150"/>
                    <a:pt x="75574" y="4029"/>
                  </a:cubicBezTo>
                  <a:cubicBezTo>
                    <a:pt x="61645" y="11835"/>
                    <a:pt x="46338" y="16580"/>
                    <a:pt x="30419" y="18264"/>
                  </a:cubicBezTo>
                  <a:cubicBezTo>
                    <a:pt x="29238" y="18384"/>
                    <a:pt x="28102" y="18437"/>
                    <a:pt x="27000" y="18437"/>
                  </a:cubicBezTo>
                  <a:cubicBezTo>
                    <a:pt x="21108" y="18437"/>
                    <a:pt x="16194" y="16943"/>
                    <a:pt x="10520" y="16427"/>
                  </a:cubicBezTo>
                  <a:cubicBezTo>
                    <a:pt x="9864" y="16372"/>
                    <a:pt x="9258" y="16345"/>
                    <a:pt x="8700" y="16345"/>
                  </a:cubicBezTo>
                  <a:cubicBezTo>
                    <a:pt x="0" y="16345"/>
                    <a:pt x="2681" y="22886"/>
                    <a:pt x="4550" y="30509"/>
                  </a:cubicBezTo>
                  <a:cubicBezTo>
                    <a:pt x="12969" y="65409"/>
                    <a:pt x="21388" y="100308"/>
                    <a:pt x="29807" y="135208"/>
                  </a:cubicBezTo>
                  <a:cubicBezTo>
                    <a:pt x="30725" y="139035"/>
                    <a:pt x="31950" y="143014"/>
                    <a:pt x="35317" y="144851"/>
                  </a:cubicBezTo>
                  <a:cubicBezTo>
                    <a:pt x="36669" y="145647"/>
                    <a:pt x="38228" y="145905"/>
                    <a:pt x="39843" y="145905"/>
                  </a:cubicBezTo>
                  <a:cubicBezTo>
                    <a:pt x="41336" y="145905"/>
                    <a:pt x="42877" y="145684"/>
                    <a:pt x="44348" y="145463"/>
                  </a:cubicBezTo>
                  <a:lnTo>
                    <a:pt x="123484" y="132300"/>
                  </a:lnTo>
                  <a:cubicBezTo>
                    <a:pt x="114912" y="92655"/>
                    <a:pt x="106187" y="53010"/>
                    <a:pt x="97615" y="13366"/>
                  </a:cubicBezTo>
                  <a:cubicBezTo>
                    <a:pt x="96544" y="8315"/>
                    <a:pt x="94860" y="2651"/>
                    <a:pt x="90115" y="661"/>
                  </a:cubicBezTo>
                  <a:cubicBezTo>
                    <a:pt x="89011" y="198"/>
                    <a:pt x="87873" y="0"/>
                    <a:pt x="86722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84" name="Google Shape;1299;p45">
              <a:extLst>
                <a:ext uri="{FF2B5EF4-FFF2-40B4-BE49-F238E27FC236}">
                  <a16:creationId xmlns:a16="http://schemas.microsoft.com/office/drawing/2014/main" id="{2B301C1D-261D-4852-92FF-A6FB00CD512A}"/>
                </a:ext>
              </a:extLst>
            </p:cNvPr>
            <p:cNvSpPr/>
            <p:nvPr/>
          </p:nvSpPr>
          <p:spPr>
            <a:xfrm>
              <a:off x="1781825" y="811050"/>
              <a:ext cx="3773150" cy="4359700"/>
            </a:xfrm>
            <a:custGeom>
              <a:avLst/>
              <a:gdLst/>
              <a:ahLst/>
              <a:cxnLst/>
              <a:rect l="l" t="t" r="r" b="b"/>
              <a:pathLst>
                <a:path w="150926" h="174388" extrusionOk="0">
                  <a:moveTo>
                    <a:pt x="93575" y="6324"/>
                  </a:moveTo>
                  <a:cubicBezTo>
                    <a:pt x="92400" y="6791"/>
                    <a:pt x="91299" y="7447"/>
                    <a:pt x="90311" y="8309"/>
                  </a:cubicBezTo>
                  <a:cubicBezTo>
                    <a:pt x="91391" y="7642"/>
                    <a:pt x="92478" y="6974"/>
                    <a:pt x="93575" y="6324"/>
                  </a:cubicBezTo>
                  <a:close/>
                  <a:moveTo>
                    <a:pt x="1" y="24534"/>
                  </a:moveTo>
                  <a:cubicBezTo>
                    <a:pt x="2" y="24539"/>
                    <a:pt x="3" y="24543"/>
                    <a:pt x="5" y="24547"/>
                  </a:cubicBezTo>
                  <a:lnTo>
                    <a:pt x="5" y="24547"/>
                  </a:lnTo>
                  <a:cubicBezTo>
                    <a:pt x="3" y="24543"/>
                    <a:pt x="2" y="24539"/>
                    <a:pt x="1" y="24534"/>
                  </a:cubicBezTo>
                  <a:close/>
                  <a:moveTo>
                    <a:pt x="111768" y="0"/>
                  </a:moveTo>
                  <a:cubicBezTo>
                    <a:pt x="110105" y="0"/>
                    <a:pt x="108440" y="174"/>
                    <a:pt x="106842" y="502"/>
                  </a:cubicBezTo>
                  <a:cubicBezTo>
                    <a:pt x="102111" y="1594"/>
                    <a:pt x="97765" y="3839"/>
                    <a:pt x="93575" y="6324"/>
                  </a:cubicBezTo>
                  <a:lnTo>
                    <a:pt x="93575" y="6324"/>
                  </a:lnTo>
                  <a:cubicBezTo>
                    <a:pt x="95131" y="5704"/>
                    <a:pt x="96816" y="5415"/>
                    <a:pt x="98538" y="5415"/>
                  </a:cubicBezTo>
                  <a:cubicBezTo>
                    <a:pt x="103373" y="5415"/>
                    <a:pt x="108502" y="7697"/>
                    <a:pt x="111893" y="11370"/>
                  </a:cubicBezTo>
                  <a:cubicBezTo>
                    <a:pt x="117250" y="17187"/>
                    <a:pt x="119393" y="25299"/>
                    <a:pt x="121383" y="33106"/>
                  </a:cubicBezTo>
                  <a:cubicBezTo>
                    <a:pt x="128577" y="63107"/>
                    <a:pt x="135772" y="93108"/>
                    <a:pt x="143119" y="123110"/>
                  </a:cubicBezTo>
                  <a:cubicBezTo>
                    <a:pt x="144649" y="129845"/>
                    <a:pt x="146027" y="137498"/>
                    <a:pt x="142047" y="143009"/>
                  </a:cubicBezTo>
                  <a:cubicBezTo>
                    <a:pt x="138527" y="147907"/>
                    <a:pt x="131945" y="149284"/>
                    <a:pt x="125975" y="150356"/>
                  </a:cubicBezTo>
                  <a:lnTo>
                    <a:pt x="68881" y="160458"/>
                  </a:lnTo>
                  <a:cubicBezTo>
                    <a:pt x="65414" y="161061"/>
                    <a:pt x="61836" y="161664"/>
                    <a:pt x="58384" y="161664"/>
                  </a:cubicBezTo>
                  <a:cubicBezTo>
                    <a:pt x="54825" y="161664"/>
                    <a:pt x="51401" y="161023"/>
                    <a:pt x="48370" y="159081"/>
                  </a:cubicBezTo>
                  <a:cubicBezTo>
                    <a:pt x="42400" y="155407"/>
                    <a:pt x="39951" y="147448"/>
                    <a:pt x="38268" y="140406"/>
                  </a:cubicBezTo>
                  <a:cubicBezTo>
                    <a:pt x="29849" y="107497"/>
                    <a:pt x="21583" y="74587"/>
                    <a:pt x="13318" y="41525"/>
                  </a:cubicBezTo>
                  <a:cubicBezTo>
                    <a:pt x="12552" y="38616"/>
                    <a:pt x="11940" y="35249"/>
                    <a:pt x="13471" y="32647"/>
                  </a:cubicBezTo>
                  <a:cubicBezTo>
                    <a:pt x="15155" y="30657"/>
                    <a:pt x="17451" y="29279"/>
                    <a:pt x="20053" y="28820"/>
                  </a:cubicBezTo>
                  <a:cubicBezTo>
                    <a:pt x="26022" y="26830"/>
                    <a:pt x="30308" y="21167"/>
                    <a:pt x="22808" y="19177"/>
                  </a:cubicBezTo>
                  <a:cubicBezTo>
                    <a:pt x="22705" y="19137"/>
                    <a:pt x="22552" y="19118"/>
                    <a:pt x="22355" y="19118"/>
                  </a:cubicBezTo>
                  <a:cubicBezTo>
                    <a:pt x="18970" y="19118"/>
                    <a:pt x="2492" y="24617"/>
                    <a:pt x="252" y="24617"/>
                  </a:cubicBezTo>
                  <a:cubicBezTo>
                    <a:pt x="110" y="24617"/>
                    <a:pt x="25" y="24595"/>
                    <a:pt x="5" y="24547"/>
                  </a:cubicBezTo>
                  <a:lnTo>
                    <a:pt x="5" y="24547"/>
                  </a:lnTo>
                  <a:cubicBezTo>
                    <a:pt x="13933" y="72147"/>
                    <a:pt x="28013" y="119747"/>
                    <a:pt x="42094" y="167500"/>
                  </a:cubicBezTo>
                  <a:cubicBezTo>
                    <a:pt x="42860" y="169949"/>
                    <a:pt x="43931" y="172857"/>
                    <a:pt x="46227" y="173928"/>
                  </a:cubicBezTo>
                  <a:cubicBezTo>
                    <a:pt x="47222" y="174235"/>
                    <a:pt x="48255" y="174388"/>
                    <a:pt x="49289" y="174388"/>
                  </a:cubicBezTo>
                  <a:cubicBezTo>
                    <a:pt x="50322" y="174388"/>
                    <a:pt x="51355" y="174235"/>
                    <a:pt x="52350" y="173928"/>
                  </a:cubicBezTo>
                  <a:lnTo>
                    <a:pt x="142966" y="155101"/>
                  </a:lnTo>
                  <a:cubicBezTo>
                    <a:pt x="144649" y="154795"/>
                    <a:pt x="146333" y="154030"/>
                    <a:pt x="147711" y="153111"/>
                  </a:cubicBezTo>
                  <a:cubicBezTo>
                    <a:pt x="150925" y="150662"/>
                    <a:pt x="150619" y="146070"/>
                    <a:pt x="150160" y="142090"/>
                  </a:cubicBezTo>
                  <a:cubicBezTo>
                    <a:pt x="148323" y="129233"/>
                    <a:pt x="146639" y="116222"/>
                    <a:pt x="144802" y="103364"/>
                  </a:cubicBezTo>
                  <a:cubicBezTo>
                    <a:pt x="140976" y="74740"/>
                    <a:pt x="136996" y="46270"/>
                    <a:pt x="130414" y="18105"/>
                  </a:cubicBezTo>
                  <a:cubicBezTo>
                    <a:pt x="129190" y="13207"/>
                    <a:pt x="127812" y="8003"/>
                    <a:pt x="123985" y="4329"/>
                  </a:cubicBezTo>
                  <a:cubicBezTo>
                    <a:pt x="120847" y="1303"/>
                    <a:pt x="116314" y="0"/>
                    <a:pt x="111768" y="0"/>
                  </a:cubicBezTo>
                  <a:close/>
                </a:path>
              </a:pathLst>
            </a:custGeom>
            <a:solidFill>
              <a:srgbClr val="EDBB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85" name="Google Shape;1300;p45">
              <a:extLst>
                <a:ext uri="{FF2B5EF4-FFF2-40B4-BE49-F238E27FC236}">
                  <a16:creationId xmlns:a16="http://schemas.microsoft.com/office/drawing/2014/main" id="{CB472B6B-E44E-4AD9-AF47-9E59ADDBEAFD}"/>
                </a:ext>
              </a:extLst>
            </p:cNvPr>
            <p:cNvSpPr/>
            <p:nvPr/>
          </p:nvSpPr>
          <p:spPr>
            <a:xfrm>
              <a:off x="1728250" y="237500"/>
              <a:ext cx="4090750" cy="5095875"/>
            </a:xfrm>
            <a:custGeom>
              <a:avLst/>
              <a:gdLst/>
              <a:ahLst/>
              <a:cxnLst/>
              <a:rect l="l" t="t" r="r" b="b"/>
              <a:pathLst>
                <a:path w="163630" h="203835" extrusionOk="0">
                  <a:moveTo>
                    <a:pt x="60558" y="9630"/>
                  </a:moveTo>
                  <a:cubicBezTo>
                    <a:pt x="61075" y="9630"/>
                    <a:pt x="61610" y="9745"/>
                    <a:pt x="62146" y="9974"/>
                  </a:cubicBezTo>
                  <a:cubicBezTo>
                    <a:pt x="63830" y="10587"/>
                    <a:pt x="65208" y="11505"/>
                    <a:pt x="66432" y="12883"/>
                  </a:cubicBezTo>
                  <a:cubicBezTo>
                    <a:pt x="67197" y="13648"/>
                    <a:pt x="68575" y="14413"/>
                    <a:pt x="68269" y="15791"/>
                  </a:cubicBezTo>
                  <a:cubicBezTo>
                    <a:pt x="67963" y="17016"/>
                    <a:pt x="66279" y="16862"/>
                    <a:pt x="65208" y="17169"/>
                  </a:cubicBezTo>
                  <a:cubicBezTo>
                    <a:pt x="61534" y="17934"/>
                    <a:pt x="57707" y="18699"/>
                    <a:pt x="53728" y="19618"/>
                  </a:cubicBezTo>
                  <a:cubicBezTo>
                    <a:pt x="53728" y="15638"/>
                    <a:pt x="55717" y="12117"/>
                    <a:pt x="59085" y="9974"/>
                  </a:cubicBezTo>
                  <a:cubicBezTo>
                    <a:pt x="59544" y="9745"/>
                    <a:pt x="60042" y="9630"/>
                    <a:pt x="60558" y="9630"/>
                  </a:cubicBezTo>
                  <a:close/>
                  <a:moveTo>
                    <a:pt x="62005" y="2246"/>
                  </a:moveTo>
                  <a:cubicBezTo>
                    <a:pt x="64345" y="2246"/>
                    <a:pt x="66616" y="3229"/>
                    <a:pt x="68269" y="5076"/>
                  </a:cubicBezTo>
                  <a:cubicBezTo>
                    <a:pt x="70259" y="7066"/>
                    <a:pt x="71789" y="9515"/>
                    <a:pt x="72861" y="11964"/>
                  </a:cubicBezTo>
                  <a:cubicBezTo>
                    <a:pt x="73167" y="12424"/>
                    <a:pt x="73320" y="12730"/>
                    <a:pt x="73626" y="13495"/>
                  </a:cubicBezTo>
                  <a:cubicBezTo>
                    <a:pt x="73779" y="14107"/>
                    <a:pt x="73779" y="14873"/>
                    <a:pt x="73167" y="15179"/>
                  </a:cubicBezTo>
                  <a:cubicBezTo>
                    <a:pt x="72758" y="15342"/>
                    <a:pt x="72349" y="15506"/>
                    <a:pt x="71963" y="15506"/>
                  </a:cubicBezTo>
                  <a:cubicBezTo>
                    <a:pt x="71627" y="15506"/>
                    <a:pt x="71309" y="15382"/>
                    <a:pt x="71024" y="15026"/>
                  </a:cubicBezTo>
                  <a:cubicBezTo>
                    <a:pt x="70259" y="14260"/>
                    <a:pt x="69647" y="13342"/>
                    <a:pt x="69034" y="12577"/>
                  </a:cubicBezTo>
                  <a:cubicBezTo>
                    <a:pt x="67810" y="10740"/>
                    <a:pt x="66126" y="9362"/>
                    <a:pt x="64289" y="8444"/>
                  </a:cubicBezTo>
                  <a:cubicBezTo>
                    <a:pt x="63191" y="7773"/>
                    <a:pt x="61972" y="7442"/>
                    <a:pt x="60766" y="7442"/>
                  </a:cubicBezTo>
                  <a:cubicBezTo>
                    <a:pt x="58947" y="7442"/>
                    <a:pt x="57159" y="8195"/>
                    <a:pt x="55870" y="9668"/>
                  </a:cubicBezTo>
                  <a:cubicBezTo>
                    <a:pt x="53728" y="11658"/>
                    <a:pt x="52044" y="14260"/>
                    <a:pt x="51432" y="17169"/>
                  </a:cubicBezTo>
                  <a:cubicBezTo>
                    <a:pt x="51278" y="17781"/>
                    <a:pt x="50972" y="18393"/>
                    <a:pt x="50972" y="19005"/>
                  </a:cubicBezTo>
                  <a:cubicBezTo>
                    <a:pt x="50972" y="20230"/>
                    <a:pt x="50054" y="20536"/>
                    <a:pt x="49136" y="20689"/>
                  </a:cubicBezTo>
                  <a:cubicBezTo>
                    <a:pt x="49035" y="20709"/>
                    <a:pt x="48937" y="20719"/>
                    <a:pt x="48842" y="20719"/>
                  </a:cubicBezTo>
                  <a:cubicBezTo>
                    <a:pt x="48217" y="20719"/>
                    <a:pt x="47738" y="20303"/>
                    <a:pt x="47605" y="19771"/>
                  </a:cubicBezTo>
                  <a:cubicBezTo>
                    <a:pt x="47605" y="19465"/>
                    <a:pt x="47605" y="19158"/>
                    <a:pt x="47605" y="19005"/>
                  </a:cubicBezTo>
                  <a:cubicBezTo>
                    <a:pt x="47911" y="12117"/>
                    <a:pt x="51891" y="5995"/>
                    <a:pt x="58013" y="3239"/>
                  </a:cubicBezTo>
                  <a:cubicBezTo>
                    <a:pt x="59297" y="2570"/>
                    <a:pt x="60663" y="2246"/>
                    <a:pt x="62005" y="2246"/>
                  </a:cubicBezTo>
                  <a:close/>
                  <a:moveTo>
                    <a:pt x="96913" y="24305"/>
                  </a:moveTo>
                  <a:cubicBezTo>
                    <a:pt x="97140" y="24305"/>
                    <a:pt x="97388" y="24324"/>
                    <a:pt x="97658" y="24363"/>
                  </a:cubicBezTo>
                  <a:cubicBezTo>
                    <a:pt x="97964" y="24363"/>
                    <a:pt x="98423" y="24516"/>
                    <a:pt x="98576" y="24975"/>
                  </a:cubicBezTo>
                  <a:cubicBezTo>
                    <a:pt x="98882" y="25740"/>
                    <a:pt x="99188" y="26659"/>
                    <a:pt x="99342" y="27577"/>
                  </a:cubicBezTo>
                  <a:cubicBezTo>
                    <a:pt x="99648" y="28802"/>
                    <a:pt x="99342" y="29108"/>
                    <a:pt x="97964" y="29567"/>
                  </a:cubicBezTo>
                  <a:lnTo>
                    <a:pt x="97811" y="29567"/>
                  </a:lnTo>
                  <a:cubicBezTo>
                    <a:pt x="97505" y="29720"/>
                    <a:pt x="97199" y="29720"/>
                    <a:pt x="96892" y="29720"/>
                  </a:cubicBezTo>
                  <a:cubicBezTo>
                    <a:pt x="96792" y="29740"/>
                    <a:pt x="96694" y="29750"/>
                    <a:pt x="96599" y="29750"/>
                  </a:cubicBezTo>
                  <a:cubicBezTo>
                    <a:pt x="95974" y="29750"/>
                    <a:pt x="95495" y="29334"/>
                    <a:pt x="95362" y="28802"/>
                  </a:cubicBezTo>
                  <a:cubicBezTo>
                    <a:pt x="95209" y="28190"/>
                    <a:pt x="95209" y="27577"/>
                    <a:pt x="95056" y="26965"/>
                  </a:cubicBezTo>
                  <a:cubicBezTo>
                    <a:pt x="94788" y="25226"/>
                    <a:pt x="95339" y="24305"/>
                    <a:pt x="96913" y="24305"/>
                  </a:cubicBezTo>
                  <a:close/>
                  <a:moveTo>
                    <a:pt x="31746" y="39157"/>
                  </a:moveTo>
                  <a:cubicBezTo>
                    <a:pt x="32410" y="39157"/>
                    <a:pt x="32849" y="39532"/>
                    <a:pt x="33063" y="40282"/>
                  </a:cubicBezTo>
                  <a:cubicBezTo>
                    <a:pt x="33370" y="40894"/>
                    <a:pt x="33523" y="41506"/>
                    <a:pt x="33676" y="42119"/>
                  </a:cubicBezTo>
                  <a:cubicBezTo>
                    <a:pt x="33982" y="43343"/>
                    <a:pt x="33676" y="43955"/>
                    <a:pt x="32604" y="44262"/>
                  </a:cubicBezTo>
                  <a:cubicBezTo>
                    <a:pt x="32413" y="44326"/>
                    <a:pt x="32221" y="44356"/>
                    <a:pt x="32036" y="44356"/>
                  </a:cubicBezTo>
                  <a:cubicBezTo>
                    <a:pt x="31336" y="44356"/>
                    <a:pt x="30736" y="43917"/>
                    <a:pt x="30614" y="43190"/>
                  </a:cubicBezTo>
                  <a:cubicBezTo>
                    <a:pt x="30614" y="43146"/>
                    <a:pt x="30614" y="43089"/>
                    <a:pt x="30614" y="43037"/>
                  </a:cubicBezTo>
                  <a:cubicBezTo>
                    <a:pt x="30308" y="42119"/>
                    <a:pt x="30155" y="41659"/>
                    <a:pt x="30002" y="41353"/>
                  </a:cubicBezTo>
                  <a:cubicBezTo>
                    <a:pt x="29696" y="40282"/>
                    <a:pt x="29696" y="39823"/>
                    <a:pt x="30767" y="39363"/>
                  </a:cubicBezTo>
                  <a:cubicBezTo>
                    <a:pt x="31135" y="39226"/>
                    <a:pt x="31461" y="39157"/>
                    <a:pt x="31746" y="39157"/>
                  </a:cubicBezTo>
                  <a:close/>
                  <a:moveTo>
                    <a:pt x="26460" y="40660"/>
                  </a:moveTo>
                  <a:cubicBezTo>
                    <a:pt x="27020" y="40660"/>
                    <a:pt x="27558" y="41290"/>
                    <a:pt x="28012" y="42425"/>
                  </a:cubicBezTo>
                  <a:cubicBezTo>
                    <a:pt x="28165" y="42884"/>
                    <a:pt x="28318" y="43343"/>
                    <a:pt x="28471" y="43955"/>
                  </a:cubicBezTo>
                  <a:cubicBezTo>
                    <a:pt x="28625" y="44415"/>
                    <a:pt x="28625" y="44874"/>
                    <a:pt x="28012" y="45180"/>
                  </a:cubicBezTo>
                  <a:cubicBezTo>
                    <a:pt x="27841" y="45266"/>
                    <a:pt x="27658" y="45303"/>
                    <a:pt x="27477" y="45303"/>
                  </a:cubicBezTo>
                  <a:cubicBezTo>
                    <a:pt x="27008" y="45303"/>
                    <a:pt x="26549" y="45052"/>
                    <a:pt x="26328" y="44721"/>
                  </a:cubicBezTo>
                  <a:cubicBezTo>
                    <a:pt x="26022" y="44262"/>
                    <a:pt x="25869" y="43802"/>
                    <a:pt x="25716" y="43190"/>
                  </a:cubicBezTo>
                  <a:lnTo>
                    <a:pt x="25563" y="43190"/>
                  </a:lnTo>
                  <a:cubicBezTo>
                    <a:pt x="25410" y="42425"/>
                    <a:pt x="24645" y="41506"/>
                    <a:pt x="25869" y="40894"/>
                  </a:cubicBezTo>
                  <a:cubicBezTo>
                    <a:pt x="26067" y="40736"/>
                    <a:pt x="26265" y="40660"/>
                    <a:pt x="26460" y="40660"/>
                  </a:cubicBezTo>
                  <a:close/>
                  <a:moveTo>
                    <a:pt x="21884" y="41902"/>
                  </a:moveTo>
                  <a:cubicBezTo>
                    <a:pt x="22145" y="41902"/>
                    <a:pt x="22438" y="42010"/>
                    <a:pt x="22655" y="42119"/>
                  </a:cubicBezTo>
                  <a:cubicBezTo>
                    <a:pt x="23267" y="42578"/>
                    <a:pt x="23573" y="43343"/>
                    <a:pt x="23573" y="44262"/>
                  </a:cubicBezTo>
                  <a:cubicBezTo>
                    <a:pt x="23879" y="45333"/>
                    <a:pt x="23726" y="46098"/>
                    <a:pt x="22961" y="46098"/>
                  </a:cubicBezTo>
                  <a:cubicBezTo>
                    <a:pt x="22196" y="46098"/>
                    <a:pt x="21736" y="45639"/>
                    <a:pt x="21277" y="44415"/>
                  </a:cubicBezTo>
                  <a:cubicBezTo>
                    <a:pt x="21124" y="43802"/>
                    <a:pt x="20971" y="43343"/>
                    <a:pt x="20971" y="42731"/>
                  </a:cubicBezTo>
                  <a:cubicBezTo>
                    <a:pt x="20818" y="42272"/>
                    <a:pt x="21124" y="41966"/>
                    <a:pt x="21583" y="41966"/>
                  </a:cubicBezTo>
                  <a:cubicBezTo>
                    <a:pt x="21673" y="41921"/>
                    <a:pt x="21776" y="41902"/>
                    <a:pt x="21884" y="41902"/>
                  </a:cubicBezTo>
                  <a:close/>
                  <a:moveTo>
                    <a:pt x="90158" y="14107"/>
                  </a:moveTo>
                  <a:cubicBezTo>
                    <a:pt x="90311" y="14413"/>
                    <a:pt x="90617" y="14566"/>
                    <a:pt x="90617" y="14873"/>
                  </a:cubicBezTo>
                  <a:cubicBezTo>
                    <a:pt x="91382" y="20842"/>
                    <a:pt x="92607" y="26812"/>
                    <a:pt x="93678" y="32782"/>
                  </a:cubicBezTo>
                  <a:cubicBezTo>
                    <a:pt x="93984" y="34771"/>
                    <a:pt x="93831" y="35231"/>
                    <a:pt x="91841" y="35690"/>
                  </a:cubicBezTo>
                  <a:cubicBezTo>
                    <a:pt x="87862" y="36914"/>
                    <a:pt x="83576" y="37986"/>
                    <a:pt x="79596" y="39057"/>
                  </a:cubicBezTo>
                  <a:lnTo>
                    <a:pt x="58320" y="44721"/>
                  </a:lnTo>
                  <a:cubicBezTo>
                    <a:pt x="53574" y="45945"/>
                    <a:pt x="48829" y="47170"/>
                    <a:pt x="44084" y="48241"/>
                  </a:cubicBezTo>
                  <a:cubicBezTo>
                    <a:pt x="43670" y="48366"/>
                    <a:pt x="43357" y="48434"/>
                    <a:pt x="43114" y="48434"/>
                  </a:cubicBezTo>
                  <a:cubicBezTo>
                    <a:pt x="42460" y="48434"/>
                    <a:pt x="42318" y="47939"/>
                    <a:pt x="42094" y="46711"/>
                  </a:cubicBezTo>
                  <a:cubicBezTo>
                    <a:pt x="41788" y="45180"/>
                    <a:pt x="41635" y="43496"/>
                    <a:pt x="41329" y="41966"/>
                  </a:cubicBezTo>
                  <a:cubicBezTo>
                    <a:pt x="41176" y="41353"/>
                    <a:pt x="40870" y="40741"/>
                    <a:pt x="40564" y="40282"/>
                  </a:cubicBezTo>
                  <a:cubicBezTo>
                    <a:pt x="40411" y="40129"/>
                    <a:pt x="40105" y="40129"/>
                    <a:pt x="39798" y="40129"/>
                  </a:cubicBezTo>
                  <a:cubicBezTo>
                    <a:pt x="39645" y="40129"/>
                    <a:pt x="39339" y="40282"/>
                    <a:pt x="39186" y="40588"/>
                  </a:cubicBezTo>
                  <a:cubicBezTo>
                    <a:pt x="39033" y="41200"/>
                    <a:pt x="39033" y="41813"/>
                    <a:pt x="39186" y="42425"/>
                  </a:cubicBezTo>
                  <a:cubicBezTo>
                    <a:pt x="39339" y="44415"/>
                    <a:pt x="39645" y="46405"/>
                    <a:pt x="39798" y="48394"/>
                  </a:cubicBezTo>
                  <a:cubicBezTo>
                    <a:pt x="39798" y="48854"/>
                    <a:pt x="39645" y="49160"/>
                    <a:pt x="39186" y="49313"/>
                  </a:cubicBezTo>
                  <a:cubicBezTo>
                    <a:pt x="39071" y="49351"/>
                    <a:pt x="38947" y="49370"/>
                    <a:pt x="38820" y="49370"/>
                  </a:cubicBezTo>
                  <a:cubicBezTo>
                    <a:pt x="38440" y="49370"/>
                    <a:pt x="38038" y="49198"/>
                    <a:pt x="37809" y="48854"/>
                  </a:cubicBezTo>
                  <a:cubicBezTo>
                    <a:pt x="37502" y="48548"/>
                    <a:pt x="37349" y="48241"/>
                    <a:pt x="37196" y="47935"/>
                  </a:cubicBezTo>
                  <a:cubicBezTo>
                    <a:pt x="35819" y="41506"/>
                    <a:pt x="34135" y="35231"/>
                    <a:pt x="32145" y="28955"/>
                  </a:cubicBezTo>
                  <a:cubicBezTo>
                    <a:pt x="31839" y="27730"/>
                    <a:pt x="31839" y="27271"/>
                    <a:pt x="32910" y="27118"/>
                  </a:cubicBezTo>
                  <a:cubicBezTo>
                    <a:pt x="33006" y="27102"/>
                    <a:pt x="33097" y="27094"/>
                    <a:pt x="33183" y="27094"/>
                  </a:cubicBezTo>
                  <a:cubicBezTo>
                    <a:pt x="33923" y="27094"/>
                    <a:pt x="34320" y="27657"/>
                    <a:pt x="34594" y="28343"/>
                  </a:cubicBezTo>
                  <a:cubicBezTo>
                    <a:pt x="35053" y="29567"/>
                    <a:pt x="35513" y="30945"/>
                    <a:pt x="35972" y="32169"/>
                  </a:cubicBezTo>
                  <a:cubicBezTo>
                    <a:pt x="36125" y="33088"/>
                    <a:pt x="36584" y="33853"/>
                    <a:pt x="36890" y="34771"/>
                  </a:cubicBezTo>
                  <a:cubicBezTo>
                    <a:pt x="37218" y="35318"/>
                    <a:pt x="37780" y="35787"/>
                    <a:pt x="38298" y="35787"/>
                  </a:cubicBezTo>
                  <a:cubicBezTo>
                    <a:pt x="38505" y="35787"/>
                    <a:pt x="38705" y="35712"/>
                    <a:pt x="38880" y="35537"/>
                  </a:cubicBezTo>
                  <a:cubicBezTo>
                    <a:pt x="39339" y="34924"/>
                    <a:pt x="39033" y="34312"/>
                    <a:pt x="38880" y="33853"/>
                  </a:cubicBezTo>
                  <a:cubicBezTo>
                    <a:pt x="38268" y="31710"/>
                    <a:pt x="37502" y="29720"/>
                    <a:pt x="36890" y="27730"/>
                  </a:cubicBezTo>
                  <a:cubicBezTo>
                    <a:pt x="36584" y="27118"/>
                    <a:pt x="36431" y="26659"/>
                    <a:pt x="36890" y="26200"/>
                  </a:cubicBezTo>
                  <a:cubicBezTo>
                    <a:pt x="37358" y="25732"/>
                    <a:pt x="37915" y="25532"/>
                    <a:pt x="38493" y="25532"/>
                  </a:cubicBezTo>
                  <a:cubicBezTo>
                    <a:pt x="38672" y="25532"/>
                    <a:pt x="38852" y="25551"/>
                    <a:pt x="39033" y="25587"/>
                  </a:cubicBezTo>
                  <a:cubicBezTo>
                    <a:pt x="39798" y="25740"/>
                    <a:pt x="39951" y="26200"/>
                    <a:pt x="40105" y="26659"/>
                  </a:cubicBezTo>
                  <a:cubicBezTo>
                    <a:pt x="40411" y="28190"/>
                    <a:pt x="40870" y="29720"/>
                    <a:pt x="41176" y="31404"/>
                  </a:cubicBezTo>
                  <a:cubicBezTo>
                    <a:pt x="41329" y="32016"/>
                    <a:pt x="41635" y="32628"/>
                    <a:pt x="42247" y="32935"/>
                  </a:cubicBezTo>
                  <a:cubicBezTo>
                    <a:pt x="42304" y="32963"/>
                    <a:pt x="42380" y="32975"/>
                    <a:pt x="42468" y="32975"/>
                  </a:cubicBezTo>
                  <a:cubicBezTo>
                    <a:pt x="42860" y="32975"/>
                    <a:pt x="43472" y="32725"/>
                    <a:pt x="43472" y="32475"/>
                  </a:cubicBezTo>
                  <a:cubicBezTo>
                    <a:pt x="43625" y="31863"/>
                    <a:pt x="43472" y="31404"/>
                    <a:pt x="43472" y="30945"/>
                  </a:cubicBezTo>
                  <a:cubicBezTo>
                    <a:pt x="43166" y="29414"/>
                    <a:pt x="42860" y="28036"/>
                    <a:pt x="42554" y="26659"/>
                  </a:cubicBezTo>
                  <a:cubicBezTo>
                    <a:pt x="42401" y="25740"/>
                    <a:pt x="42401" y="24822"/>
                    <a:pt x="43166" y="24516"/>
                  </a:cubicBezTo>
                  <a:cubicBezTo>
                    <a:pt x="43297" y="24463"/>
                    <a:pt x="43424" y="24438"/>
                    <a:pt x="43546" y="24438"/>
                  </a:cubicBezTo>
                  <a:cubicBezTo>
                    <a:pt x="44137" y="24438"/>
                    <a:pt x="44622" y="25032"/>
                    <a:pt x="45003" y="26047"/>
                  </a:cubicBezTo>
                  <a:cubicBezTo>
                    <a:pt x="45309" y="26965"/>
                    <a:pt x="45615" y="27883"/>
                    <a:pt x="46074" y="28649"/>
                  </a:cubicBezTo>
                  <a:cubicBezTo>
                    <a:pt x="46199" y="29022"/>
                    <a:pt x="46424" y="29496"/>
                    <a:pt x="46915" y="29496"/>
                  </a:cubicBezTo>
                  <a:cubicBezTo>
                    <a:pt x="47028" y="29496"/>
                    <a:pt x="47156" y="29471"/>
                    <a:pt x="47299" y="29414"/>
                  </a:cubicBezTo>
                  <a:cubicBezTo>
                    <a:pt x="47911" y="29261"/>
                    <a:pt x="47911" y="28649"/>
                    <a:pt x="47911" y="27883"/>
                  </a:cubicBezTo>
                  <a:lnTo>
                    <a:pt x="47911" y="27577"/>
                  </a:lnTo>
                  <a:cubicBezTo>
                    <a:pt x="47758" y="26200"/>
                    <a:pt x="46686" y="24669"/>
                    <a:pt x="47452" y="23751"/>
                  </a:cubicBezTo>
                  <a:cubicBezTo>
                    <a:pt x="48217" y="22679"/>
                    <a:pt x="49748" y="22985"/>
                    <a:pt x="50819" y="22679"/>
                  </a:cubicBezTo>
                  <a:cubicBezTo>
                    <a:pt x="60003" y="20536"/>
                    <a:pt x="69187" y="18546"/>
                    <a:pt x="78524" y="16556"/>
                  </a:cubicBezTo>
                  <a:cubicBezTo>
                    <a:pt x="82504" y="15638"/>
                    <a:pt x="86331" y="14873"/>
                    <a:pt x="90158" y="14107"/>
                  </a:cubicBezTo>
                  <a:close/>
                  <a:moveTo>
                    <a:pt x="115908" y="28314"/>
                  </a:moveTo>
                  <a:cubicBezTo>
                    <a:pt x="116670" y="28314"/>
                    <a:pt x="117270" y="28765"/>
                    <a:pt x="117403" y="29567"/>
                  </a:cubicBezTo>
                  <a:cubicBezTo>
                    <a:pt x="118016" y="32169"/>
                    <a:pt x="118628" y="34924"/>
                    <a:pt x="119240" y="37680"/>
                  </a:cubicBezTo>
                  <a:cubicBezTo>
                    <a:pt x="123220" y="54823"/>
                    <a:pt x="127200" y="72120"/>
                    <a:pt x="131026" y="89264"/>
                  </a:cubicBezTo>
                  <a:cubicBezTo>
                    <a:pt x="134700" y="105795"/>
                    <a:pt x="138527" y="122326"/>
                    <a:pt x="142200" y="138705"/>
                  </a:cubicBezTo>
                  <a:cubicBezTo>
                    <a:pt x="143884" y="146205"/>
                    <a:pt x="145568" y="153858"/>
                    <a:pt x="147405" y="161359"/>
                  </a:cubicBezTo>
                  <a:cubicBezTo>
                    <a:pt x="147405" y="161971"/>
                    <a:pt x="147711" y="162583"/>
                    <a:pt x="147864" y="163195"/>
                  </a:cubicBezTo>
                  <a:cubicBezTo>
                    <a:pt x="148935" y="165491"/>
                    <a:pt x="148017" y="165798"/>
                    <a:pt x="146333" y="166563"/>
                  </a:cubicBezTo>
                  <a:cubicBezTo>
                    <a:pt x="141741" y="167634"/>
                    <a:pt x="137149" y="168859"/>
                    <a:pt x="132557" y="170083"/>
                  </a:cubicBezTo>
                  <a:cubicBezTo>
                    <a:pt x="121536" y="172839"/>
                    <a:pt x="110515" y="174369"/>
                    <a:pt x="99188" y="176053"/>
                  </a:cubicBezTo>
                  <a:cubicBezTo>
                    <a:pt x="87708" y="177737"/>
                    <a:pt x="76381" y="180186"/>
                    <a:pt x="65055" y="182788"/>
                  </a:cubicBezTo>
                  <a:cubicBezTo>
                    <a:pt x="61075" y="183400"/>
                    <a:pt x="57095" y="184472"/>
                    <a:pt x="53115" y="185849"/>
                  </a:cubicBezTo>
                  <a:cubicBezTo>
                    <a:pt x="52656" y="186003"/>
                    <a:pt x="52197" y="186003"/>
                    <a:pt x="51585" y="186003"/>
                  </a:cubicBezTo>
                  <a:cubicBezTo>
                    <a:pt x="51125" y="186003"/>
                    <a:pt x="50513" y="185696"/>
                    <a:pt x="50360" y="185237"/>
                  </a:cubicBezTo>
                  <a:cubicBezTo>
                    <a:pt x="50054" y="184166"/>
                    <a:pt x="49748" y="183094"/>
                    <a:pt x="49442" y="182176"/>
                  </a:cubicBezTo>
                  <a:cubicBezTo>
                    <a:pt x="45462" y="165491"/>
                    <a:pt x="41482" y="148807"/>
                    <a:pt x="37502" y="132123"/>
                  </a:cubicBezTo>
                  <a:cubicBezTo>
                    <a:pt x="33370" y="114367"/>
                    <a:pt x="29237" y="96764"/>
                    <a:pt x="25104" y="79161"/>
                  </a:cubicBezTo>
                  <a:cubicBezTo>
                    <a:pt x="23114" y="70895"/>
                    <a:pt x="20971" y="62477"/>
                    <a:pt x="19134" y="54211"/>
                  </a:cubicBezTo>
                  <a:cubicBezTo>
                    <a:pt x="18063" y="49313"/>
                    <a:pt x="17604" y="49925"/>
                    <a:pt x="22196" y="49007"/>
                  </a:cubicBezTo>
                  <a:cubicBezTo>
                    <a:pt x="25869" y="48241"/>
                    <a:pt x="29390" y="47323"/>
                    <a:pt x="33063" y="46558"/>
                  </a:cubicBezTo>
                  <a:cubicBezTo>
                    <a:pt x="33353" y="46485"/>
                    <a:pt x="33590" y="46447"/>
                    <a:pt x="33791" y="46447"/>
                  </a:cubicBezTo>
                  <a:cubicBezTo>
                    <a:pt x="34441" y="46447"/>
                    <a:pt x="34703" y="46847"/>
                    <a:pt x="35053" y="47782"/>
                  </a:cubicBezTo>
                  <a:lnTo>
                    <a:pt x="35053" y="48241"/>
                  </a:lnTo>
                  <a:cubicBezTo>
                    <a:pt x="35827" y="51006"/>
                    <a:pt x="36362" y="52013"/>
                    <a:pt x="38099" y="52013"/>
                  </a:cubicBezTo>
                  <a:cubicBezTo>
                    <a:pt x="38766" y="52013"/>
                    <a:pt x="39612" y="51864"/>
                    <a:pt x="40717" y="51609"/>
                  </a:cubicBezTo>
                  <a:cubicBezTo>
                    <a:pt x="49595" y="49466"/>
                    <a:pt x="58473" y="47323"/>
                    <a:pt x="67351" y="44721"/>
                  </a:cubicBezTo>
                  <a:cubicBezTo>
                    <a:pt x="75769" y="42272"/>
                    <a:pt x="84341" y="40282"/>
                    <a:pt x="92760" y="38139"/>
                  </a:cubicBezTo>
                  <a:cubicBezTo>
                    <a:pt x="92974" y="38032"/>
                    <a:pt x="93198" y="37983"/>
                    <a:pt x="93417" y="37983"/>
                  </a:cubicBezTo>
                  <a:cubicBezTo>
                    <a:pt x="94137" y="37983"/>
                    <a:pt x="94821" y="38507"/>
                    <a:pt x="95056" y="39210"/>
                  </a:cubicBezTo>
                  <a:cubicBezTo>
                    <a:pt x="95180" y="39458"/>
                    <a:pt x="95303" y="39906"/>
                    <a:pt x="95832" y="39906"/>
                  </a:cubicBezTo>
                  <a:cubicBezTo>
                    <a:pt x="95957" y="39906"/>
                    <a:pt x="96105" y="39881"/>
                    <a:pt x="96280" y="39823"/>
                  </a:cubicBezTo>
                  <a:cubicBezTo>
                    <a:pt x="97046" y="39517"/>
                    <a:pt x="96892" y="38904"/>
                    <a:pt x="96892" y="38139"/>
                  </a:cubicBezTo>
                  <a:cubicBezTo>
                    <a:pt x="96433" y="36608"/>
                    <a:pt x="96433" y="34771"/>
                    <a:pt x="96739" y="33088"/>
                  </a:cubicBezTo>
                  <a:cubicBezTo>
                    <a:pt x="98270" y="32782"/>
                    <a:pt x="99801" y="32169"/>
                    <a:pt x="101331" y="31863"/>
                  </a:cubicBezTo>
                  <a:cubicBezTo>
                    <a:pt x="105617" y="30945"/>
                    <a:pt x="109597" y="29261"/>
                    <a:pt x="114036" y="28649"/>
                  </a:cubicBezTo>
                  <a:cubicBezTo>
                    <a:pt x="114495" y="28649"/>
                    <a:pt x="115107" y="28343"/>
                    <a:pt x="115567" y="28343"/>
                  </a:cubicBezTo>
                  <a:cubicBezTo>
                    <a:pt x="115683" y="28323"/>
                    <a:pt x="115798" y="28314"/>
                    <a:pt x="115908" y="28314"/>
                  </a:cubicBezTo>
                  <a:close/>
                  <a:moveTo>
                    <a:pt x="124547" y="17894"/>
                  </a:moveTo>
                  <a:cubicBezTo>
                    <a:pt x="124953" y="17894"/>
                    <a:pt x="125390" y="18168"/>
                    <a:pt x="125516" y="18546"/>
                  </a:cubicBezTo>
                  <a:cubicBezTo>
                    <a:pt x="125822" y="19312"/>
                    <a:pt x="126128" y="20077"/>
                    <a:pt x="126281" y="20842"/>
                  </a:cubicBezTo>
                  <a:cubicBezTo>
                    <a:pt x="130567" y="40129"/>
                    <a:pt x="134853" y="59415"/>
                    <a:pt x="139139" y="78549"/>
                  </a:cubicBezTo>
                  <a:cubicBezTo>
                    <a:pt x="143731" y="98142"/>
                    <a:pt x="148170" y="117734"/>
                    <a:pt x="152609" y="137174"/>
                  </a:cubicBezTo>
                  <a:cubicBezTo>
                    <a:pt x="155058" y="148348"/>
                    <a:pt x="157507" y="159522"/>
                    <a:pt x="160109" y="170696"/>
                  </a:cubicBezTo>
                  <a:cubicBezTo>
                    <a:pt x="160262" y="171308"/>
                    <a:pt x="160415" y="172073"/>
                    <a:pt x="160415" y="172686"/>
                  </a:cubicBezTo>
                  <a:cubicBezTo>
                    <a:pt x="160415" y="173145"/>
                    <a:pt x="160109" y="173757"/>
                    <a:pt x="159650" y="173910"/>
                  </a:cubicBezTo>
                  <a:cubicBezTo>
                    <a:pt x="158426" y="174369"/>
                    <a:pt x="157354" y="174676"/>
                    <a:pt x="156130" y="174982"/>
                  </a:cubicBezTo>
                  <a:cubicBezTo>
                    <a:pt x="140823" y="179114"/>
                    <a:pt x="125669" y="183247"/>
                    <a:pt x="110209" y="185849"/>
                  </a:cubicBezTo>
                  <a:cubicBezTo>
                    <a:pt x="94903" y="188452"/>
                    <a:pt x="79596" y="191819"/>
                    <a:pt x="64289" y="195799"/>
                  </a:cubicBezTo>
                  <a:cubicBezTo>
                    <a:pt x="64289" y="192278"/>
                    <a:pt x="62759" y="189217"/>
                    <a:pt x="62605" y="186003"/>
                  </a:cubicBezTo>
                  <a:cubicBezTo>
                    <a:pt x="63065" y="185237"/>
                    <a:pt x="63830" y="185237"/>
                    <a:pt x="64595" y="185084"/>
                  </a:cubicBezTo>
                  <a:cubicBezTo>
                    <a:pt x="82045" y="180951"/>
                    <a:pt x="99801" y="178196"/>
                    <a:pt x="117557" y="175441"/>
                  </a:cubicBezTo>
                  <a:cubicBezTo>
                    <a:pt x="127200" y="173910"/>
                    <a:pt x="136690" y="171767"/>
                    <a:pt x="146027" y="168859"/>
                  </a:cubicBezTo>
                  <a:cubicBezTo>
                    <a:pt x="147558" y="168400"/>
                    <a:pt x="149241" y="167634"/>
                    <a:pt x="150772" y="167022"/>
                  </a:cubicBezTo>
                  <a:cubicBezTo>
                    <a:pt x="151691" y="166716"/>
                    <a:pt x="151997" y="165798"/>
                    <a:pt x="151537" y="165032"/>
                  </a:cubicBezTo>
                  <a:cubicBezTo>
                    <a:pt x="150313" y="163502"/>
                    <a:pt x="149548" y="161512"/>
                    <a:pt x="149395" y="159522"/>
                  </a:cubicBezTo>
                  <a:cubicBezTo>
                    <a:pt x="144803" y="139317"/>
                    <a:pt x="140057" y="119112"/>
                    <a:pt x="135465" y="98907"/>
                  </a:cubicBezTo>
                  <a:cubicBezTo>
                    <a:pt x="131792" y="82376"/>
                    <a:pt x="127965" y="65844"/>
                    <a:pt x="124292" y="49466"/>
                  </a:cubicBezTo>
                  <a:lnTo>
                    <a:pt x="119240" y="27730"/>
                  </a:lnTo>
                  <a:cubicBezTo>
                    <a:pt x="119240" y="27577"/>
                    <a:pt x="119240" y="27424"/>
                    <a:pt x="119240" y="27271"/>
                  </a:cubicBezTo>
                  <a:cubicBezTo>
                    <a:pt x="119001" y="25957"/>
                    <a:pt x="118576" y="25482"/>
                    <a:pt x="117674" y="25482"/>
                  </a:cubicBezTo>
                  <a:cubicBezTo>
                    <a:pt x="117420" y="25482"/>
                    <a:pt x="117128" y="25520"/>
                    <a:pt x="116791" y="25587"/>
                  </a:cubicBezTo>
                  <a:cubicBezTo>
                    <a:pt x="114801" y="25893"/>
                    <a:pt x="112811" y="26353"/>
                    <a:pt x="110975" y="26659"/>
                  </a:cubicBezTo>
                  <a:cubicBezTo>
                    <a:pt x="110362" y="26965"/>
                    <a:pt x="109903" y="26965"/>
                    <a:pt x="109291" y="27118"/>
                  </a:cubicBezTo>
                  <a:cubicBezTo>
                    <a:pt x="108793" y="27041"/>
                    <a:pt x="108286" y="27003"/>
                    <a:pt x="107775" y="27003"/>
                  </a:cubicBezTo>
                  <a:cubicBezTo>
                    <a:pt x="106239" y="27003"/>
                    <a:pt x="104661" y="27348"/>
                    <a:pt x="103168" y="28036"/>
                  </a:cubicBezTo>
                  <a:cubicBezTo>
                    <a:pt x="103004" y="28118"/>
                    <a:pt x="102829" y="28157"/>
                    <a:pt x="102655" y="28157"/>
                  </a:cubicBezTo>
                  <a:cubicBezTo>
                    <a:pt x="102179" y="28157"/>
                    <a:pt x="101709" y="27872"/>
                    <a:pt x="101485" y="27424"/>
                  </a:cubicBezTo>
                  <a:cubicBezTo>
                    <a:pt x="101025" y="26353"/>
                    <a:pt x="100566" y="25128"/>
                    <a:pt x="100107" y="24057"/>
                  </a:cubicBezTo>
                  <a:cubicBezTo>
                    <a:pt x="101944" y="23444"/>
                    <a:pt x="103781" y="22985"/>
                    <a:pt x="105617" y="22832"/>
                  </a:cubicBezTo>
                  <a:lnTo>
                    <a:pt x="121996" y="18546"/>
                  </a:lnTo>
                  <a:cubicBezTo>
                    <a:pt x="122761" y="18240"/>
                    <a:pt x="123526" y="18087"/>
                    <a:pt x="124292" y="17934"/>
                  </a:cubicBezTo>
                  <a:cubicBezTo>
                    <a:pt x="124373" y="17907"/>
                    <a:pt x="124459" y="17894"/>
                    <a:pt x="124547" y="17894"/>
                  </a:cubicBezTo>
                  <a:close/>
                  <a:moveTo>
                    <a:pt x="59081" y="186620"/>
                  </a:moveTo>
                  <a:cubicBezTo>
                    <a:pt x="59523" y="186620"/>
                    <a:pt x="59947" y="186857"/>
                    <a:pt x="60156" y="187380"/>
                  </a:cubicBezTo>
                  <a:cubicBezTo>
                    <a:pt x="60462" y="188452"/>
                    <a:pt x="60922" y="189523"/>
                    <a:pt x="61228" y="190748"/>
                  </a:cubicBezTo>
                  <a:cubicBezTo>
                    <a:pt x="61534" y="191972"/>
                    <a:pt x="61840" y="193350"/>
                    <a:pt x="62146" y="194574"/>
                  </a:cubicBezTo>
                  <a:cubicBezTo>
                    <a:pt x="62605" y="196105"/>
                    <a:pt x="62452" y="196258"/>
                    <a:pt x="60922" y="196870"/>
                  </a:cubicBezTo>
                  <a:lnTo>
                    <a:pt x="60156" y="197177"/>
                  </a:lnTo>
                  <a:cubicBezTo>
                    <a:pt x="57248" y="197942"/>
                    <a:pt x="54340" y="198707"/>
                    <a:pt x="51432" y="199473"/>
                  </a:cubicBezTo>
                  <a:cubicBezTo>
                    <a:pt x="51268" y="199538"/>
                    <a:pt x="51111" y="199568"/>
                    <a:pt x="50966" y="199568"/>
                  </a:cubicBezTo>
                  <a:cubicBezTo>
                    <a:pt x="50432" y="199568"/>
                    <a:pt x="50054" y="199156"/>
                    <a:pt x="50054" y="198554"/>
                  </a:cubicBezTo>
                  <a:cubicBezTo>
                    <a:pt x="49595" y="196105"/>
                    <a:pt x="49289" y="193656"/>
                    <a:pt x="48829" y="191207"/>
                  </a:cubicBezTo>
                  <a:cubicBezTo>
                    <a:pt x="48676" y="190442"/>
                    <a:pt x="48523" y="189523"/>
                    <a:pt x="49442" y="189217"/>
                  </a:cubicBezTo>
                  <a:cubicBezTo>
                    <a:pt x="49555" y="189172"/>
                    <a:pt x="49667" y="189150"/>
                    <a:pt x="49778" y="189150"/>
                  </a:cubicBezTo>
                  <a:cubicBezTo>
                    <a:pt x="50419" y="189150"/>
                    <a:pt x="50995" y="189879"/>
                    <a:pt x="51125" y="191054"/>
                  </a:cubicBezTo>
                  <a:cubicBezTo>
                    <a:pt x="51278" y="191666"/>
                    <a:pt x="51278" y="192278"/>
                    <a:pt x="51432" y="192891"/>
                  </a:cubicBezTo>
                  <a:cubicBezTo>
                    <a:pt x="51585" y="193503"/>
                    <a:pt x="51738" y="194268"/>
                    <a:pt x="52044" y="194880"/>
                  </a:cubicBezTo>
                  <a:cubicBezTo>
                    <a:pt x="52162" y="195236"/>
                    <a:pt x="52373" y="195592"/>
                    <a:pt x="52817" y="195592"/>
                  </a:cubicBezTo>
                  <a:cubicBezTo>
                    <a:pt x="52947" y="195592"/>
                    <a:pt x="53096" y="195562"/>
                    <a:pt x="53268" y="195493"/>
                  </a:cubicBezTo>
                  <a:cubicBezTo>
                    <a:pt x="53574" y="195340"/>
                    <a:pt x="53881" y="194880"/>
                    <a:pt x="53728" y="194574"/>
                  </a:cubicBezTo>
                  <a:cubicBezTo>
                    <a:pt x="53574" y="193044"/>
                    <a:pt x="53421" y="191666"/>
                    <a:pt x="53421" y="190135"/>
                  </a:cubicBezTo>
                  <a:cubicBezTo>
                    <a:pt x="53268" y="189676"/>
                    <a:pt x="53421" y="189217"/>
                    <a:pt x="53574" y="188758"/>
                  </a:cubicBezTo>
                  <a:cubicBezTo>
                    <a:pt x="53651" y="188681"/>
                    <a:pt x="53766" y="188643"/>
                    <a:pt x="53881" y="188643"/>
                  </a:cubicBezTo>
                  <a:cubicBezTo>
                    <a:pt x="53995" y="188643"/>
                    <a:pt x="54110" y="188681"/>
                    <a:pt x="54187" y="188758"/>
                  </a:cubicBezTo>
                  <a:cubicBezTo>
                    <a:pt x="54799" y="189370"/>
                    <a:pt x="55258" y="190288"/>
                    <a:pt x="55411" y="191207"/>
                  </a:cubicBezTo>
                  <a:cubicBezTo>
                    <a:pt x="55564" y="191972"/>
                    <a:pt x="55717" y="192738"/>
                    <a:pt x="56024" y="193503"/>
                  </a:cubicBezTo>
                  <a:cubicBezTo>
                    <a:pt x="56253" y="193847"/>
                    <a:pt x="56655" y="194019"/>
                    <a:pt x="57035" y="194019"/>
                  </a:cubicBezTo>
                  <a:cubicBezTo>
                    <a:pt x="57162" y="194019"/>
                    <a:pt x="57286" y="194000"/>
                    <a:pt x="57401" y="193962"/>
                  </a:cubicBezTo>
                  <a:cubicBezTo>
                    <a:pt x="57707" y="193656"/>
                    <a:pt x="57860" y="193350"/>
                    <a:pt x="58013" y="192891"/>
                  </a:cubicBezTo>
                  <a:cubicBezTo>
                    <a:pt x="57860" y="192278"/>
                    <a:pt x="57707" y="191666"/>
                    <a:pt x="57554" y="191054"/>
                  </a:cubicBezTo>
                  <a:cubicBezTo>
                    <a:pt x="57401" y="190135"/>
                    <a:pt x="57095" y="189370"/>
                    <a:pt x="56942" y="188299"/>
                  </a:cubicBezTo>
                  <a:cubicBezTo>
                    <a:pt x="56789" y="187227"/>
                    <a:pt x="57707" y="186921"/>
                    <a:pt x="58473" y="186768"/>
                  </a:cubicBezTo>
                  <a:cubicBezTo>
                    <a:pt x="58666" y="186671"/>
                    <a:pt x="58876" y="186620"/>
                    <a:pt x="59081" y="186620"/>
                  </a:cubicBezTo>
                  <a:close/>
                  <a:moveTo>
                    <a:pt x="17246" y="42932"/>
                  </a:moveTo>
                  <a:cubicBezTo>
                    <a:pt x="18119" y="42932"/>
                    <a:pt x="18504" y="43407"/>
                    <a:pt x="18981" y="44721"/>
                  </a:cubicBezTo>
                  <a:cubicBezTo>
                    <a:pt x="19594" y="46252"/>
                    <a:pt x="19747" y="46711"/>
                    <a:pt x="17757" y="47323"/>
                  </a:cubicBezTo>
                  <a:cubicBezTo>
                    <a:pt x="15920" y="48088"/>
                    <a:pt x="15308" y="49007"/>
                    <a:pt x="15920" y="50997"/>
                  </a:cubicBezTo>
                  <a:cubicBezTo>
                    <a:pt x="17757" y="58803"/>
                    <a:pt x="19440" y="66456"/>
                    <a:pt x="21430" y="74263"/>
                  </a:cubicBezTo>
                  <a:cubicBezTo>
                    <a:pt x="23573" y="83294"/>
                    <a:pt x="25563" y="92172"/>
                    <a:pt x="27706" y="101050"/>
                  </a:cubicBezTo>
                  <a:cubicBezTo>
                    <a:pt x="29237" y="107785"/>
                    <a:pt x="31074" y="114520"/>
                    <a:pt x="32604" y="121255"/>
                  </a:cubicBezTo>
                  <a:cubicBezTo>
                    <a:pt x="35053" y="131204"/>
                    <a:pt x="37349" y="141154"/>
                    <a:pt x="39798" y="151103"/>
                  </a:cubicBezTo>
                  <a:cubicBezTo>
                    <a:pt x="41788" y="159522"/>
                    <a:pt x="43778" y="167941"/>
                    <a:pt x="45768" y="176359"/>
                  </a:cubicBezTo>
                  <a:cubicBezTo>
                    <a:pt x="46533" y="179268"/>
                    <a:pt x="47146" y="182176"/>
                    <a:pt x="47911" y="185237"/>
                  </a:cubicBezTo>
                  <a:cubicBezTo>
                    <a:pt x="48217" y="186003"/>
                    <a:pt x="47911" y="186768"/>
                    <a:pt x="47146" y="187074"/>
                  </a:cubicBezTo>
                  <a:cubicBezTo>
                    <a:pt x="46074" y="187686"/>
                    <a:pt x="46074" y="188605"/>
                    <a:pt x="46227" y="189523"/>
                  </a:cubicBezTo>
                  <a:cubicBezTo>
                    <a:pt x="46686" y="193044"/>
                    <a:pt x="47452" y="196564"/>
                    <a:pt x="48523" y="200085"/>
                  </a:cubicBezTo>
                  <a:cubicBezTo>
                    <a:pt x="48064" y="200238"/>
                    <a:pt x="47605" y="200544"/>
                    <a:pt x="47146" y="200697"/>
                  </a:cubicBezTo>
                  <a:cubicBezTo>
                    <a:pt x="45124" y="201152"/>
                    <a:pt x="43871" y="201440"/>
                    <a:pt x="43059" y="201440"/>
                  </a:cubicBezTo>
                  <a:cubicBezTo>
                    <a:pt x="41412" y="201440"/>
                    <a:pt x="41588" y="200254"/>
                    <a:pt x="40870" y="196870"/>
                  </a:cubicBezTo>
                  <a:cubicBezTo>
                    <a:pt x="37809" y="184013"/>
                    <a:pt x="34747" y="171002"/>
                    <a:pt x="31686" y="158144"/>
                  </a:cubicBezTo>
                  <a:cubicBezTo>
                    <a:pt x="29696" y="150338"/>
                    <a:pt x="27706" y="142684"/>
                    <a:pt x="25716" y="135031"/>
                  </a:cubicBezTo>
                  <a:cubicBezTo>
                    <a:pt x="22349" y="122326"/>
                    <a:pt x="18828" y="109775"/>
                    <a:pt x="15920" y="97070"/>
                  </a:cubicBezTo>
                  <a:cubicBezTo>
                    <a:pt x="14236" y="89264"/>
                    <a:pt x="11940" y="81610"/>
                    <a:pt x="9950" y="73957"/>
                  </a:cubicBezTo>
                  <a:cubicBezTo>
                    <a:pt x="7807" y="65691"/>
                    <a:pt x="5664" y="57425"/>
                    <a:pt x="3368" y="49160"/>
                  </a:cubicBezTo>
                  <a:cubicBezTo>
                    <a:pt x="3215" y="48548"/>
                    <a:pt x="3062" y="47935"/>
                    <a:pt x="3062" y="47323"/>
                  </a:cubicBezTo>
                  <a:cubicBezTo>
                    <a:pt x="3062" y="46711"/>
                    <a:pt x="3981" y="45333"/>
                    <a:pt x="4746" y="45333"/>
                  </a:cubicBezTo>
                  <a:cubicBezTo>
                    <a:pt x="5664" y="45486"/>
                    <a:pt x="5817" y="46252"/>
                    <a:pt x="5971" y="46864"/>
                  </a:cubicBezTo>
                  <a:cubicBezTo>
                    <a:pt x="7960" y="56201"/>
                    <a:pt x="10103" y="65538"/>
                    <a:pt x="12246" y="74875"/>
                  </a:cubicBezTo>
                  <a:cubicBezTo>
                    <a:pt x="12499" y="76138"/>
                    <a:pt x="13168" y="76984"/>
                    <a:pt x="13824" y="76984"/>
                  </a:cubicBezTo>
                  <a:cubicBezTo>
                    <a:pt x="13963" y="76984"/>
                    <a:pt x="14102" y="76946"/>
                    <a:pt x="14236" y="76865"/>
                  </a:cubicBezTo>
                  <a:cubicBezTo>
                    <a:pt x="15308" y="76253"/>
                    <a:pt x="14695" y="75334"/>
                    <a:pt x="14542" y="74416"/>
                  </a:cubicBezTo>
                  <a:cubicBezTo>
                    <a:pt x="12552" y="65691"/>
                    <a:pt x="10563" y="56966"/>
                    <a:pt x="8573" y="48241"/>
                  </a:cubicBezTo>
                  <a:cubicBezTo>
                    <a:pt x="8420" y="47629"/>
                    <a:pt x="8113" y="47017"/>
                    <a:pt x="8113" y="46405"/>
                  </a:cubicBezTo>
                  <a:cubicBezTo>
                    <a:pt x="7807" y="45027"/>
                    <a:pt x="8113" y="44721"/>
                    <a:pt x="9644" y="44415"/>
                  </a:cubicBezTo>
                  <a:cubicBezTo>
                    <a:pt x="11940" y="43955"/>
                    <a:pt x="14083" y="43496"/>
                    <a:pt x="16379" y="43037"/>
                  </a:cubicBezTo>
                  <a:cubicBezTo>
                    <a:pt x="16716" y="42970"/>
                    <a:pt x="17000" y="42932"/>
                    <a:pt x="17246" y="42932"/>
                  </a:cubicBezTo>
                  <a:close/>
                  <a:moveTo>
                    <a:pt x="61873" y="1"/>
                  </a:moveTo>
                  <a:cubicBezTo>
                    <a:pt x="60359" y="1"/>
                    <a:pt x="58834" y="307"/>
                    <a:pt x="57401" y="943"/>
                  </a:cubicBezTo>
                  <a:cubicBezTo>
                    <a:pt x="54952" y="2015"/>
                    <a:pt x="52656" y="3546"/>
                    <a:pt x="50972" y="5535"/>
                  </a:cubicBezTo>
                  <a:cubicBezTo>
                    <a:pt x="47452" y="9362"/>
                    <a:pt x="45462" y="14260"/>
                    <a:pt x="45309" y="19312"/>
                  </a:cubicBezTo>
                  <a:cubicBezTo>
                    <a:pt x="45156" y="21455"/>
                    <a:pt x="45156" y="21455"/>
                    <a:pt x="43013" y="21914"/>
                  </a:cubicBezTo>
                  <a:cubicBezTo>
                    <a:pt x="39951" y="22832"/>
                    <a:pt x="36890" y="23444"/>
                    <a:pt x="33676" y="24363"/>
                  </a:cubicBezTo>
                  <a:cubicBezTo>
                    <a:pt x="32757" y="24516"/>
                    <a:pt x="31686" y="24975"/>
                    <a:pt x="30767" y="25434"/>
                  </a:cubicBezTo>
                  <a:cubicBezTo>
                    <a:pt x="29543" y="25893"/>
                    <a:pt x="29084" y="27271"/>
                    <a:pt x="29543" y="28343"/>
                  </a:cubicBezTo>
                  <a:cubicBezTo>
                    <a:pt x="30002" y="29720"/>
                    <a:pt x="30461" y="31098"/>
                    <a:pt x="30921" y="32628"/>
                  </a:cubicBezTo>
                  <a:cubicBezTo>
                    <a:pt x="32145" y="36608"/>
                    <a:pt x="32451" y="36455"/>
                    <a:pt x="27859" y="37833"/>
                  </a:cubicBezTo>
                  <a:cubicBezTo>
                    <a:pt x="19134" y="40282"/>
                    <a:pt x="10256" y="42119"/>
                    <a:pt x="1379" y="43343"/>
                  </a:cubicBezTo>
                  <a:cubicBezTo>
                    <a:pt x="613" y="43343"/>
                    <a:pt x="1" y="43955"/>
                    <a:pt x="154" y="44721"/>
                  </a:cubicBezTo>
                  <a:cubicBezTo>
                    <a:pt x="154" y="45639"/>
                    <a:pt x="307" y="46558"/>
                    <a:pt x="460" y="47476"/>
                  </a:cubicBezTo>
                  <a:cubicBezTo>
                    <a:pt x="1838" y="52680"/>
                    <a:pt x="3215" y="58038"/>
                    <a:pt x="4593" y="63242"/>
                  </a:cubicBezTo>
                  <a:cubicBezTo>
                    <a:pt x="7960" y="75181"/>
                    <a:pt x="11175" y="87121"/>
                    <a:pt x="14083" y="99213"/>
                  </a:cubicBezTo>
                  <a:cubicBezTo>
                    <a:pt x="16226" y="108244"/>
                    <a:pt x="18675" y="117275"/>
                    <a:pt x="20971" y="126306"/>
                  </a:cubicBezTo>
                  <a:cubicBezTo>
                    <a:pt x="23420" y="135643"/>
                    <a:pt x="26022" y="144980"/>
                    <a:pt x="28318" y="154471"/>
                  </a:cubicBezTo>
                  <a:cubicBezTo>
                    <a:pt x="31992" y="169471"/>
                    <a:pt x="35513" y="184472"/>
                    <a:pt x="39033" y="199473"/>
                  </a:cubicBezTo>
                  <a:cubicBezTo>
                    <a:pt x="39186" y="200085"/>
                    <a:pt x="39339" y="200850"/>
                    <a:pt x="39492" y="201462"/>
                  </a:cubicBezTo>
                  <a:cubicBezTo>
                    <a:pt x="39798" y="202534"/>
                    <a:pt x="40564" y="203299"/>
                    <a:pt x="41635" y="203605"/>
                  </a:cubicBezTo>
                  <a:cubicBezTo>
                    <a:pt x="42094" y="203758"/>
                    <a:pt x="42554" y="203835"/>
                    <a:pt x="43013" y="203835"/>
                  </a:cubicBezTo>
                  <a:cubicBezTo>
                    <a:pt x="43472" y="203835"/>
                    <a:pt x="43931" y="203758"/>
                    <a:pt x="44390" y="203605"/>
                  </a:cubicBezTo>
                  <a:cubicBezTo>
                    <a:pt x="47758" y="202687"/>
                    <a:pt x="51125" y="201922"/>
                    <a:pt x="54493" y="201003"/>
                  </a:cubicBezTo>
                  <a:cubicBezTo>
                    <a:pt x="66891" y="197330"/>
                    <a:pt x="79290" y="194115"/>
                    <a:pt x="91994" y="191666"/>
                  </a:cubicBezTo>
                  <a:cubicBezTo>
                    <a:pt x="101791" y="189676"/>
                    <a:pt x="111587" y="187992"/>
                    <a:pt x="121383" y="186003"/>
                  </a:cubicBezTo>
                  <a:cubicBezTo>
                    <a:pt x="133322" y="183707"/>
                    <a:pt x="144956" y="180186"/>
                    <a:pt x="156589" y="177125"/>
                  </a:cubicBezTo>
                  <a:cubicBezTo>
                    <a:pt x="157677" y="176873"/>
                    <a:pt x="158720" y="176485"/>
                    <a:pt x="159741" y="176485"/>
                  </a:cubicBezTo>
                  <a:cubicBezTo>
                    <a:pt x="160588" y="176485"/>
                    <a:pt x="161420" y="176752"/>
                    <a:pt x="162252" y="177584"/>
                  </a:cubicBezTo>
                  <a:cubicBezTo>
                    <a:pt x="162339" y="177714"/>
                    <a:pt x="162463" y="177770"/>
                    <a:pt x="162595" y="177770"/>
                  </a:cubicBezTo>
                  <a:cubicBezTo>
                    <a:pt x="162931" y="177770"/>
                    <a:pt x="163324" y="177410"/>
                    <a:pt x="163324" y="176972"/>
                  </a:cubicBezTo>
                  <a:cubicBezTo>
                    <a:pt x="163630" y="175747"/>
                    <a:pt x="163477" y="174369"/>
                    <a:pt x="163018" y="173145"/>
                  </a:cubicBezTo>
                  <a:cubicBezTo>
                    <a:pt x="162558" y="171461"/>
                    <a:pt x="162099" y="169777"/>
                    <a:pt x="161640" y="168094"/>
                  </a:cubicBezTo>
                  <a:lnTo>
                    <a:pt x="149395" y="113601"/>
                  </a:lnTo>
                  <a:cubicBezTo>
                    <a:pt x="145262" y="95233"/>
                    <a:pt x="141129" y="77018"/>
                    <a:pt x="136996" y="58803"/>
                  </a:cubicBezTo>
                  <a:cubicBezTo>
                    <a:pt x="134088" y="45945"/>
                    <a:pt x="131333" y="33088"/>
                    <a:pt x="128271" y="20230"/>
                  </a:cubicBezTo>
                  <a:cubicBezTo>
                    <a:pt x="127522" y="16590"/>
                    <a:pt x="126698" y="15346"/>
                    <a:pt x="124856" y="15346"/>
                  </a:cubicBezTo>
                  <a:cubicBezTo>
                    <a:pt x="124064" y="15346"/>
                    <a:pt x="123085" y="15576"/>
                    <a:pt x="121842" y="15944"/>
                  </a:cubicBezTo>
                  <a:cubicBezTo>
                    <a:pt x="117710" y="17322"/>
                    <a:pt x="114036" y="18393"/>
                    <a:pt x="109597" y="19465"/>
                  </a:cubicBezTo>
                  <a:cubicBezTo>
                    <a:pt x="105158" y="20536"/>
                    <a:pt x="100719" y="21148"/>
                    <a:pt x="96280" y="22067"/>
                  </a:cubicBezTo>
                  <a:cubicBezTo>
                    <a:pt x="95962" y="22125"/>
                    <a:pt x="95687" y="22155"/>
                    <a:pt x="95449" y="22155"/>
                  </a:cubicBezTo>
                  <a:cubicBezTo>
                    <a:pt x="94428" y="22155"/>
                    <a:pt x="94079" y="21595"/>
                    <a:pt x="93831" y="20230"/>
                  </a:cubicBezTo>
                  <a:cubicBezTo>
                    <a:pt x="93525" y="17628"/>
                    <a:pt x="93219" y="15179"/>
                    <a:pt x="92913" y="12730"/>
                  </a:cubicBezTo>
                  <a:cubicBezTo>
                    <a:pt x="92802" y="11398"/>
                    <a:pt x="92449" y="10790"/>
                    <a:pt x="91680" y="10790"/>
                  </a:cubicBezTo>
                  <a:cubicBezTo>
                    <a:pt x="91389" y="10790"/>
                    <a:pt x="91038" y="10878"/>
                    <a:pt x="90617" y="11046"/>
                  </a:cubicBezTo>
                  <a:cubicBezTo>
                    <a:pt x="87402" y="12270"/>
                    <a:pt x="84035" y="13189"/>
                    <a:pt x="80667" y="13648"/>
                  </a:cubicBezTo>
                  <a:cubicBezTo>
                    <a:pt x="79188" y="14005"/>
                    <a:pt x="78252" y="14226"/>
                    <a:pt x="77600" y="14226"/>
                  </a:cubicBezTo>
                  <a:cubicBezTo>
                    <a:pt x="76296" y="14226"/>
                    <a:pt x="76126" y="13342"/>
                    <a:pt x="75004" y="10893"/>
                  </a:cubicBezTo>
                  <a:cubicBezTo>
                    <a:pt x="73779" y="7985"/>
                    <a:pt x="71943" y="5382"/>
                    <a:pt x="69647" y="3086"/>
                  </a:cubicBezTo>
                  <a:cubicBezTo>
                    <a:pt x="67547" y="1086"/>
                    <a:pt x="64728" y="1"/>
                    <a:pt x="6187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86" name="Google Shape;1301;p45">
              <a:extLst>
                <a:ext uri="{FF2B5EF4-FFF2-40B4-BE49-F238E27FC236}">
                  <a16:creationId xmlns:a16="http://schemas.microsoft.com/office/drawing/2014/main" id="{A76710D7-9CF3-4314-A18B-28800C32C3DC}"/>
                </a:ext>
              </a:extLst>
            </p:cNvPr>
            <p:cNvSpPr/>
            <p:nvPr/>
          </p:nvSpPr>
          <p:spPr>
            <a:xfrm>
              <a:off x="2474475" y="1650175"/>
              <a:ext cx="2139125" cy="513775"/>
            </a:xfrm>
            <a:custGeom>
              <a:avLst/>
              <a:gdLst/>
              <a:ahLst/>
              <a:cxnLst/>
              <a:rect l="l" t="t" r="r" b="b"/>
              <a:pathLst>
                <a:path w="85565" h="20551" extrusionOk="0">
                  <a:moveTo>
                    <a:pt x="84799" y="0"/>
                  </a:moveTo>
                  <a:cubicBezTo>
                    <a:pt x="84034" y="0"/>
                    <a:pt x="83116" y="153"/>
                    <a:pt x="82350" y="306"/>
                  </a:cubicBezTo>
                  <a:cubicBezTo>
                    <a:pt x="79136" y="918"/>
                    <a:pt x="75921" y="1684"/>
                    <a:pt x="72707" y="2449"/>
                  </a:cubicBezTo>
                  <a:cubicBezTo>
                    <a:pt x="62911" y="4745"/>
                    <a:pt x="53267" y="7041"/>
                    <a:pt x="43165" y="9184"/>
                  </a:cubicBezTo>
                  <a:cubicBezTo>
                    <a:pt x="33063" y="11327"/>
                    <a:pt x="22807" y="13317"/>
                    <a:pt x="12705" y="15460"/>
                  </a:cubicBezTo>
                  <a:cubicBezTo>
                    <a:pt x="8878" y="16225"/>
                    <a:pt x="5204" y="17144"/>
                    <a:pt x="1990" y="17909"/>
                  </a:cubicBezTo>
                  <a:lnTo>
                    <a:pt x="765" y="18521"/>
                  </a:lnTo>
                  <a:cubicBezTo>
                    <a:pt x="153" y="18674"/>
                    <a:pt x="0" y="19287"/>
                    <a:pt x="153" y="19746"/>
                  </a:cubicBezTo>
                  <a:cubicBezTo>
                    <a:pt x="280" y="20253"/>
                    <a:pt x="722" y="20550"/>
                    <a:pt x="1131" y="20550"/>
                  </a:cubicBezTo>
                  <a:cubicBezTo>
                    <a:pt x="1216" y="20550"/>
                    <a:pt x="1299" y="20537"/>
                    <a:pt x="1378" y="20511"/>
                  </a:cubicBezTo>
                  <a:cubicBezTo>
                    <a:pt x="1990" y="20358"/>
                    <a:pt x="2449" y="20205"/>
                    <a:pt x="2908" y="20052"/>
                  </a:cubicBezTo>
                  <a:cubicBezTo>
                    <a:pt x="6582" y="19287"/>
                    <a:pt x="10256" y="18368"/>
                    <a:pt x="13929" y="17603"/>
                  </a:cubicBezTo>
                  <a:cubicBezTo>
                    <a:pt x="22195" y="15919"/>
                    <a:pt x="30613" y="14388"/>
                    <a:pt x="38879" y="12552"/>
                  </a:cubicBezTo>
                  <a:cubicBezTo>
                    <a:pt x="48522" y="10562"/>
                    <a:pt x="58319" y="8113"/>
                    <a:pt x="67962" y="5970"/>
                  </a:cubicBezTo>
                  <a:cubicBezTo>
                    <a:pt x="73013" y="4745"/>
                    <a:pt x="78064" y="3674"/>
                    <a:pt x="83116" y="2449"/>
                  </a:cubicBezTo>
                  <a:cubicBezTo>
                    <a:pt x="83728" y="2296"/>
                    <a:pt x="84340" y="2143"/>
                    <a:pt x="84952" y="1837"/>
                  </a:cubicBezTo>
                  <a:cubicBezTo>
                    <a:pt x="85258" y="1531"/>
                    <a:pt x="85412" y="1225"/>
                    <a:pt x="85565" y="765"/>
                  </a:cubicBezTo>
                  <a:cubicBezTo>
                    <a:pt x="85565" y="459"/>
                    <a:pt x="85105" y="0"/>
                    <a:pt x="84799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87" name="Google Shape;1302;p45">
              <a:extLst>
                <a:ext uri="{FF2B5EF4-FFF2-40B4-BE49-F238E27FC236}">
                  <a16:creationId xmlns:a16="http://schemas.microsoft.com/office/drawing/2014/main" id="{22B8B0FA-8448-4914-92C9-0122D0CF5CBF}"/>
                </a:ext>
              </a:extLst>
            </p:cNvPr>
            <p:cNvSpPr/>
            <p:nvPr/>
          </p:nvSpPr>
          <p:spPr>
            <a:xfrm>
              <a:off x="2692575" y="2231825"/>
              <a:ext cx="1951650" cy="429375"/>
            </a:xfrm>
            <a:custGeom>
              <a:avLst/>
              <a:gdLst/>
              <a:ahLst/>
              <a:cxnLst/>
              <a:rect l="l" t="t" r="r" b="b"/>
              <a:pathLst>
                <a:path w="78066" h="17175" extrusionOk="0">
                  <a:moveTo>
                    <a:pt x="76994" y="0"/>
                  </a:moveTo>
                  <a:cubicBezTo>
                    <a:pt x="75616" y="153"/>
                    <a:pt x="74085" y="307"/>
                    <a:pt x="72708" y="613"/>
                  </a:cubicBezTo>
                  <a:cubicBezTo>
                    <a:pt x="63983" y="2296"/>
                    <a:pt x="55411" y="4286"/>
                    <a:pt x="46533" y="5817"/>
                  </a:cubicBezTo>
                  <a:cubicBezTo>
                    <a:pt x="31992" y="8266"/>
                    <a:pt x="17451" y="11021"/>
                    <a:pt x="3062" y="14389"/>
                  </a:cubicBezTo>
                  <a:cubicBezTo>
                    <a:pt x="2450" y="14542"/>
                    <a:pt x="1838" y="14695"/>
                    <a:pt x="1378" y="14695"/>
                  </a:cubicBezTo>
                  <a:cubicBezTo>
                    <a:pt x="919" y="15001"/>
                    <a:pt x="613" y="15001"/>
                    <a:pt x="460" y="15307"/>
                  </a:cubicBezTo>
                  <a:cubicBezTo>
                    <a:pt x="154" y="15613"/>
                    <a:pt x="1" y="15919"/>
                    <a:pt x="1" y="16379"/>
                  </a:cubicBezTo>
                  <a:cubicBezTo>
                    <a:pt x="1" y="16776"/>
                    <a:pt x="460" y="17174"/>
                    <a:pt x="981" y="17174"/>
                  </a:cubicBezTo>
                  <a:cubicBezTo>
                    <a:pt x="1061" y="17174"/>
                    <a:pt x="1143" y="17165"/>
                    <a:pt x="1225" y="17144"/>
                  </a:cubicBezTo>
                  <a:cubicBezTo>
                    <a:pt x="2756" y="16838"/>
                    <a:pt x="4287" y="16532"/>
                    <a:pt x="5817" y="16226"/>
                  </a:cubicBezTo>
                  <a:cubicBezTo>
                    <a:pt x="12246" y="14848"/>
                    <a:pt x="18675" y="13317"/>
                    <a:pt x="24951" y="12093"/>
                  </a:cubicBezTo>
                  <a:cubicBezTo>
                    <a:pt x="42094" y="8725"/>
                    <a:pt x="59238" y="5664"/>
                    <a:pt x="76228" y="2296"/>
                  </a:cubicBezTo>
                  <a:cubicBezTo>
                    <a:pt x="76688" y="2296"/>
                    <a:pt x="77147" y="2143"/>
                    <a:pt x="77453" y="1990"/>
                  </a:cubicBezTo>
                  <a:cubicBezTo>
                    <a:pt x="77759" y="1684"/>
                    <a:pt x="77912" y="1378"/>
                    <a:pt x="78065" y="1072"/>
                  </a:cubicBezTo>
                  <a:cubicBezTo>
                    <a:pt x="78065" y="460"/>
                    <a:pt x="77606" y="0"/>
                    <a:pt x="7699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88" name="Google Shape;1303;p45">
              <a:extLst>
                <a:ext uri="{FF2B5EF4-FFF2-40B4-BE49-F238E27FC236}">
                  <a16:creationId xmlns:a16="http://schemas.microsoft.com/office/drawing/2014/main" id="{0AC05289-5302-4A22-BE28-822DFE3E01A5}"/>
                </a:ext>
              </a:extLst>
            </p:cNvPr>
            <p:cNvSpPr/>
            <p:nvPr/>
          </p:nvSpPr>
          <p:spPr>
            <a:xfrm>
              <a:off x="2926000" y="2513625"/>
              <a:ext cx="1794750" cy="491225"/>
            </a:xfrm>
            <a:custGeom>
              <a:avLst/>
              <a:gdLst/>
              <a:ahLst/>
              <a:cxnLst/>
              <a:rect l="l" t="t" r="r" b="b"/>
              <a:pathLst>
                <a:path w="71790" h="19649" extrusionOk="0">
                  <a:moveTo>
                    <a:pt x="70755" y="0"/>
                  </a:moveTo>
                  <a:cubicBezTo>
                    <a:pt x="70637" y="0"/>
                    <a:pt x="70520" y="19"/>
                    <a:pt x="70412" y="55"/>
                  </a:cubicBezTo>
                  <a:cubicBezTo>
                    <a:pt x="69187" y="362"/>
                    <a:pt x="67810" y="668"/>
                    <a:pt x="66585" y="974"/>
                  </a:cubicBezTo>
                  <a:lnTo>
                    <a:pt x="47605" y="5719"/>
                  </a:lnTo>
                  <a:lnTo>
                    <a:pt x="30614" y="10158"/>
                  </a:lnTo>
                  <a:cubicBezTo>
                    <a:pt x="23114" y="11842"/>
                    <a:pt x="15614" y="13832"/>
                    <a:pt x="8267" y="15668"/>
                  </a:cubicBezTo>
                  <a:cubicBezTo>
                    <a:pt x="5971" y="16281"/>
                    <a:pt x="3522" y="16893"/>
                    <a:pt x="1226" y="17505"/>
                  </a:cubicBezTo>
                  <a:cubicBezTo>
                    <a:pt x="460" y="17811"/>
                    <a:pt x="1" y="18577"/>
                    <a:pt x="307" y="19036"/>
                  </a:cubicBezTo>
                  <a:cubicBezTo>
                    <a:pt x="613" y="19495"/>
                    <a:pt x="1072" y="19648"/>
                    <a:pt x="1685" y="19648"/>
                  </a:cubicBezTo>
                  <a:cubicBezTo>
                    <a:pt x="2144" y="19495"/>
                    <a:pt x="2756" y="19495"/>
                    <a:pt x="3215" y="19342"/>
                  </a:cubicBezTo>
                  <a:cubicBezTo>
                    <a:pt x="6124" y="18730"/>
                    <a:pt x="9185" y="17964"/>
                    <a:pt x="12093" y="17199"/>
                  </a:cubicBezTo>
                  <a:cubicBezTo>
                    <a:pt x="19594" y="15362"/>
                    <a:pt x="27094" y="13372"/>
                    <a:pt x="34441" y="11536"/>
                  </a:cubicBezTo>
                  <a:cubicBezTo>
                    <a:pt x="43319" y="9239"/>
                    <a:pt x="52350" y="7097"/>
                    <a:pt x="61228" y="4801"/>
                  </a:cubicBezTo>
                  <a:cubicBezTo>
                    <a:pt x="64289" y="4035"/>
                    <a:pt x="67351" y="3270"/>
                    <a:pt x="70565" y="2351"/>
                  </a:cubicBezTo>
                  <a:cubicBezTo>
                    <a:pt x="70718" y="2198"/>
                    <a:pt x="70871" y="2045"/>
                    <a:pt x="71024" y="2045"/>
                  </a:cubicBezTo>
                  <a:cubicBezTo>
                    <a:pt x="71483" y="1739"/>
                    <a:pt x="71790" y="1127"/>
                    <a:pt x="71636" y="668"/>
                  </a:cubicBezTo>
                  <a:cubicBezTo>
                    <a:pt x="71520" y="200"/>
                    <a:pt x="71135" y="0"/>
                    <a:pt x="7075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89" name="Google Shape;1304;p45">
              <a:extLst>
                <a:ext uri="{FF2B5EF4-FFF2-40B4-BE49-F238E27FC236}">
                  <a16:creationId xmlns:a16="http://schemas.microsoft.com/office/drawing/2014/main" id="{E6811926-069F-4EB1-9CEF-68889DC81E8A}"/>
                </a:ext>
              </a:extLst>
            </p:cNvPr>
            <p:cNvSpPr/>
            <p:nvPr/>
          </p:nvSpPr>
          <p:spPr>
            <a:xfrm>
              <a:off x="2493600" y="1309600"/>
              <a:ext cx="1775600" cy="510525"/>
            </a:xfrm>
            <a:custGeom>
              <a:avLst/>
              <a:gdLst/>
              <a:ahLst/>
              <a:cxnLst/>
              <a:rect l="l" t="t" r="r" b="b"/>
              <a:pathLst>
                <a:path w="71024" h="20421" extrusionOk="0">
                  <a:moveTo>
                    <a:pt x="70105" y="0"/>
                  </a:moveTo>
                  <a:cubicBezTo>
                    <a:pt x="69493" y="0"/>
                    <a:pt x="69034" y="0"/>
                    <a:pt x="68574" y="306"/>
                  </a:cubicBezTo>
                  <a:cubicBezTo>
                    <a:pt x="61227" y="2449"/>
                    <a:pt x="53880" y="4898"/>
                    <a:pt x="46380" y="6735"/>
                  </a:cubicBezTo>
                  <a:cubicBezTo>
                    <a:pt x="36430" y="9337"/>
                    <a:pt x="26328" y="11786"/>
                    <a:pt x="16226" y="14235"/>
                  </a:cubicBezTo>
                  <a:lnTo>
                    <a:pt x="2296" y="17756"/>
                  </a:lnTo>
                  <a:lnTo>
                    <a:pt x="2296" y="17909"/>
                  </a:lnTo>
                  <a:lnTo>
                    <a:pt x="1990" y="18062"/>
                  </a:lnTo>
                  <a:cubicBezTo>
                    <a:pt x="1225" y="18368"/>
                    <a:pt x="0" y="18368"/>
                    <a:pt x="0" y="19593"/>
                  </a:cubicBezTo>
                  <a:cubicBezTo>
                    <a:pt x="0" y="20113"/>
                    <a:pt x="495" y="20421"/>
                    <a:pt x="1340" y="20421"/>
                  </a:cubicBezTo>
                  <a:cubicBezTo>
                    <a:pt x="1739" y="20421"/>
                    <a:pt x="2216" y="20352"/>
                    <a:pt x="2756" y="20205"/>
                  </a:cubicBezTo>
                  <a:lnTo>
                    <a:pt x="3062" y="20052"/>
                  </a:lnTo>
                  <a:cubicBezTo>
                    <a:pt x="9337" y="18062"/>
                    <a:pt x="15766" y="16837"/>
                    <a:pt x="22042" y="15154"/>
                  </a:cubicBezTo>
                  <a:cubicBezTo>
                    <a:pt x="29542" y="13470"/>
                    <a:pt x="37043" y="11480"/>
                    <a:pt x="44390" y="9643"/>
                  </a:cubicBezTo>
                  <a:cubicBezTo>
                    <a:pt x="49900" y="8113"/>
                    <a:pt x="55411" y="6582"/>
                    <a:pt x="60921" y="4898"/>
                  </a:cubicBezTo>
                  <a:cubicBezTo>
                    <a:pt x="63370" y="4286"/>
                    <a:pt x="65819" y="3521"/>
                    <a:pt x="68115" y="2755"/>
                  </a:cubicBezTo>
                  <a:cubicBezTo>
                    <a:pt x="69034" y="2602"/>
                    <a:pt x="69952" y="2143"/>
                    <a:pt x="70717" y="1684"/>
                  </a:cubicBezTo>
                  <a:cubicBezTo>
                    <a:pt x="70871" y="1378"/>
                    <a:pt x="71024" y="918"/>
                    <a:pt x="71024" y="612"/>
                  </a:cubicBezTo>
                  <a:cubicBezTo>
                    <a:pt x="70717" y="306"/>
                    <a:pt x="70411" y="0"/>
                    <a:pt x="7010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90" name="Google Shape;1305;p45">
              <a:extLst>
                <a:ext uri="{FF2B5EF4-FFF2-40B4-BE49-F238E27FC236}">
                  <a16:creationId xmlns:a16="http://schemas.microsoft.com/office/drawing/2014/main" id="{3CE03D0F-94DF-4B2B-8BB8-95DFBC3DE3D9}"/>
                </a:ext>
              </a:extLst>
            </p:cNvPr>
            <p:cNvSpPr/>
            <p:nvPr/>
          </p:nvSpPr>
          <p:spPr>
            <a:xfrm>
              <a:off x="2684925" y="2239475"/>
              <a:ext cx="1239875" cy="288000"/>
            </a:xfrm>
            <a:custGeom>
              <a:avLst/>
              <a:gdLst/>
              <a:ahLst/>
              <a:cxnLst/>
              <a:rect l="l" t="t" r="r" b="b"/>
              <a:pathLst>
                <a:path w="49595" h="11520" extrusionOk="0">
                  <a:moveTo>
                    <a:pt x="48523" y="1"/>
                  </a:moveTo>
                  <a:cubicBezTo>
                    <a:pt x="46992" y="1"/>
                    <a:pt x="45615" y="307"/>
                    <a:pt x="44237" y="613"/>
                  </a:cubicBezTo>
                  <a:lnTo>
                    <a:pt x="4134" y="8419"/>
                  </a:lnTo>
                  <a:cubicBezTo>
                    <a:pt x="3368" y="8572"/>
                    <a:pt x="2450" y="8878"/>
                    <a:pt x="1838" y="9032"/>
                  </a:cubicBezTo>
                  <a:lnTo>
                    <a:pt x="766" y="9491"/>
                  </a:lnTo>
                  <a:cubicBezTo>
                    <a:pt x="307" y="9797"/>
                    <a:pt x="1" y="10103"/>
                    <a:pt x="154" y="10715"/>
                  </a:cubicBezTo>
                  <a:cubicBezTo>
                    <a:pt x="281" y="11223"/>
                    <a:pt x="618" y="11520"/>
                    <a:pt x="1077" y="11520"/>
                  </a:cubicBezTo>
                  <a:cubicBezTo>
                    <a:pt x="1173" y="11520"/>
                    <a:pt x="1273" y="11507"/>
                    <a:pt x="1378" y="11481"/>
                  </a:cubicBezTo>
                  <a:cubicBezTo>
                    <a:pt x="2450" y="11174"/>
                    <a:pt x="3368" y="10868"/>
                    <a:pt x="4440" y="10715"/>
                  </a:cubicBezTo>
                  <a:lnTo>
                    <a:pt x="46839" y="2450"/>
                  </a:lnTo>
                  <a:cubicBezTo>
                    <a:pt x="47452" y="2297"/>
                    <a:pt x="48064" y="2143"/>
                    <a:pt x="48676" y="1990"/>
                  </a:cubicBezTo>
                  <a:cubicBezTo>
                    <a:pt x="49288" y="1837"/>
                    <a:pt x="49595" y="1225"/>
                    <a:pt x="49288" y="613"/>
                  </a:cubicBezTo>
                  <a:cubicBezTo>
                    <a:pt x="49288" y="307"/>
                    <a:pt x="48829" y="1"/>
                    <a:pt x="4852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91" name="Google Shape;1306;p45">
              <a:extLst>
                <a:ext uri="{FF2B5EF4-FFF2-40B4-BE49-F238E27FC236}">
                  <a16:creationId xmlns:a16="http://schemas.microsoft.com/office/drawing/2014/main" id="{3CE142C4-2BC2-46F0-8879-59487C1E90FB}"/>
                </a:ext>
              </a:extLst>
            </p:cNvPr>
            <p:cNvSpPr/>
            <p:nvPr/>
          </p:nvSpPr>
          <p:spPr>
            <a:xfrm>
              <a:off x="2937500" y="3127275"/>
              <a:ext cx="1144200" cy="275550"/>
            </a:xfrm>
            <a:custGeom>
              <a:avLst/>
              <a:gdLst/>
              <a:ahLst/>
              <a:cxnLst/>
              <a:rect l="l" t="t" r="r" b="b"/>
              <a:pathLst>
                <a:path w="45768" h="11022" extrusionOk="0">
                  <a:moveTo>
                    <a:pt x="44543" y="0"/>
                  </a:moveTo>
                  <a:cubicBezTo>
                    <a:pt x="43777" y="153"/>
                    <a:pt x="43012" y="153"/>
                    <a:pt x="42247" y="306"/>
                  </a:cubicBezTo>
                  <a:cubicBezTo>
                    <a:pt x="28471" y="2602"/>
                    <a:pt x="15001" y="5817"/>
                    <a:pt x="1378" y="8878"/>
                  </a:cubicBezTo>
                  <a:cubicBezTo>
                    <a:pt x="1072" y="8878"/>
                    <a:pt x="612" y="9031"/>
                    <a:pt x="306" y="9337"/>
                  </a:cubicBezTo>
                  <a:cubicBezTo>
                    <a:pt x="153" y="9644"/>
                    <a:pt x="0" y="9950"/>
                    <a:pt x="0" y="10409"/>
                  </a:cubicBezTo>
                  <a:cubicBezTo>
                    <a:pt x="0" y="10715"/>
                    <a:pt x="459" y="11021"/>
                    <a:pt x="766" y="11021"/>
                  </a:cubicBezTo>
                  <a:cubicBezTo>
                    <a:pt x="1990" y="11021"/>
                    <a:pt x="3062" y="10868"/>
                    <a:pt x="4286" y="10562"/>
                  </a:cubicBezTo>
                  <a:cubicBezTo>
                    <a:pt x="7041" y="9950"/>
                    <a:pt x="9950" y="9184"/>
                    <a:pt x="12858" y="8725"/>
                  </a:cubicBezTo>
                  <a:cubicBezTo>
                    <a:pt x="22960" y="6582"/>
                    <a:pt x="33063" y="4133"/>
                    <a:pt x="43165" y="2602"/>
                  </a:cubicBezTo>
                  <a:cubicBezTo>
                    <a:pt x="43930" y="2449"/>
                    <a:pt x="44849" y="2143"/>
                    <a:pt x="45461" y="1684"/>
                  </a:cubicBezTo>
                  <a:cubicBezTo>
                    <a:pt x="45614" y="1378"/>
                    <a:pt x="45614" y="919"/>
                    <a:pt x="45767" y="613"/>
                  </a:cubicBezTo>
                  <a:cubicBezTo>
                    <a:pt x="45308" y="306"/>
                    <a:pt x="45002" y="0"/>
                    <a:pt x="4454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92" name="Google Shape;1307;p45">
              <a:extLst>
                <a:ext uri="{FF2B5EF4-FFF2-40B4-BE49-F238E27FC236}">
                  <a16:creationId xmlns:a16="http://schemas.microsoft.com/office/drawing/2014/main" id="{EAECC73F-8BCE-4B6F-9436-0359E658E08D}"/>
                </a:ext>
              </a:extLst>
            </p:cNvPr>
            <p:cNvSpPr/>
            <p:nvPr/>
          </p:nvSpPr>
          <p:spPr>
            <a:xfrm>
              <a:off x="3431125" y="1453825"/>
              <a:ext cx="1140375" cy="298300"/>
            </a:xfrm>
            <a:custGeom>
              <a:avLst/>
              <a:gdLst/>
              <a:ahLst/>
              <a:cxnLst/>
              <a:rect l="l" t="t" r="r" b="b"/>
              <a:pathLst>
                <a:path w="45615" h="11932" extrusionOk="0">
                  <a:moveTo>
                    <a:pt x="44143" y="1"/>
                  </a:moveTo>
                  <a:cubicBezTo>
                    <a:pt x="43734" y="1"/>
                    <a:pt x="43297" y="201"/>
                    <a:pt x="42860" y="201"/>
                  </a:cubicBezTo>
                  <a:cubicBezTo>
                    <a:pt x="42554" y="201"/>
                    <a:pt x="42094" y="354"/>
                    <a:pt x="41788" y="507"/>
                  </a:cubicBezTo>
                  <a:cubicBezTo>
                    <a:pt x="31686" y="2650"/>
                    <a:pt x="21736" y="4946"/>
                    <a:pt x="11787" y="7242"/>
                  </a:cubicBezTo>
                  <a:cubicBezTo>
                    <a:pt x="8573" y="8007"/>
                    <a:pt x="5358" y="8619"/>
                    <a:pt x="2144" y="9538"/>
                  </a:cubicBezTo>
                  <a:cubicBezTo>
                    <a:pt x="919" y="9844"/>
                    <a:pt x="1" y="10609"/>
                    <a:pt x="613" y="11375"/>
                  </a:cubicBezTo>
                  <a:cubicBezTo>
                    <a:pt x="898" y="11803"/>
                    <a:pt x="1250" y="11931"/>
                    <a:pt x="1622" y="11931"/>
                  </a:cubicBezTo>
                  <a:cubicBezTo>
                    <a:pt x="2048" y="11931"/>
                    <a:pt x="2501" y="11762"/>
                    <a:pt x="2909" y="11681"/>
                  </a:cubicBezTo>
                  <a:lnTo>
                    <a:pt x="30461" y="5558"/>
                  </a:lnTo>
                  <a:cubicBezTo>
                    <a:pt x="34900" y="4487"/>
                    <a:pt x="39186" y="3415"/>
                    <a:pt x="43013" y="2650"/>
                  </a:cubicBezTo>
                  <a:cubicBezTo>
                    <a:pt x="45003" y="1884"/>
                    <a:pt x="45615" y="1425"/>
                    <a:pt x="45003" y="507"/>
                  </a:cubicBezTo>
                  <a:cubicBezTo>
                    <a:pt x="44740" y="113"/>
                    <a:pt x="44450" y="1"/>
                    <a:pt x="4414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93" name="Google Shape;1308;p45">
              <a:extLst>
                <a:ext uri="{FF2B5EF4-FFF2-40B4-BE49-F238E27FC236}">
                  <a16:creationId xmlns:a16="http://schemas.microsoft.com/office/drawing/2014/main" id="{ADDEAC70-5EE3-474D-A2D9-DA73A600852A}"/>
                </a:ext>
              </a:extLst>
            </p:cNvPr>
            <p:cNvSpPr/>
            <p:nvPr/>
          </p:nvSpPr>
          <p:spPr>
            <a:xfrm>
              <a:off x="2811200" y="2990475"/>
              <a:ext cx="1086825" cy="244125"/>
            </a:xfrm>
            <a:custGeom>
              <a:avLst/>
              <a:gdLst/>
              <a:ahLst/>
              <a:cxnLst/>
              <a:rect l="l" t="t" r="r" b="b"/>
              <a:pathLst>
                <a:path w="43473" h="9765" extrusionOk="0">
                  <a:moveTo>
                    <a:pt x="41693" y="0"/>
                  </a:moveTo>
                  <a:cubicBezTo>
                    <a:pt x="41444" y="0"/>
                    <a:pt x="41176" y="38"/>
                    <a:pt x="40870" y="115"/>
                  </a:cubicBezTo>
                  <a:cubicBezTo>
                    <a:pt x="27706" y="2105"/>
                    <a:pt x="14542" y="5166"/>
                    <a:pt x="1379" y="7615"/>
                  </a:cubicBezTo>
                  <a:cubicBezTo>
                    <a:pt x="1072" y="7615"/>
                    <a:pt x="613" y="7768"/>
                    <a:pt x="307" y="8074"/>
                  </a:cubicBezTo>
                  <a:cubicBezTo>
                    <a:pt x="154" y="8228"/>
                    <a:pt x="1" y="8534"/>
                    <a:pt x="1" y="8840"/>
                  </a:cubicBezTo>
                  <a:cubicBezTo>
                    <a:pt x="1" y="9146"/>
                    <a:pt x="307" y="9605"/>
                    <a:pt x="613" y="9605"/>
                  </a:cubicBezTo>
                  <a:cubicBezTo>
                    <a:pt x="1155" y="9714"/>
                    <a:pt x="1678" y="9764"/>
                    <a:pt x="2196" y="9764"/>
                  </a:cubicBezTo>
                  <a:cubicBezTo>
                    <a:pt x="3139" y="9764"/>
                    <a:pt x="4064" y="9596"/>
                    <a:pt x="5052" y="9299"/>
                  </a:cubicBezTo>
                  <a:cubicBezTo>
                    <a:pt x="16685" y="7003"/>
                    <a:pt x="28318" y="4401"/>
                    <a:pt x="40105" y="2564"/>
                  </a:cubicBezTo>
                  <a:lnTo>
                    <a:pt x="41941" y="2258"/>
                  </a:lnTo>
                  <a:cubicBezTo>
                    <a:pt x="42248" y="2105"/>
                    <a:pt x="42554" y="1952"/>
                    <a:pt x="42860" y="1799"/>
                  </a:cubicBezTo>
                  <a:cubicBezTo>
                    <a:pt x="43013" y="1646"/>
                    <a:pt x="43472" y="1339"/>
                    <a:pt x="43166" y="880"/>
                  </a:cubicBezTo>
                  <a:cubicBezTo>
                    <a:pt x="43013" y="574"/>
                    <a:pt x="42860" y="268"/>
                    <a:pt x="42401" y="115"/>
                  </a:cubicBezTo>
                  <a:cubicBezTo>
                    <a:pt x="42171" y="38"/>
                    <a:pt x="41941" y="0"/>
                    <a:pt x="4169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94" name="Google Shape;1309;p45">
              <a:extLst>
                <a:ext uri="{FF2B5EF4-FFF2-40B4-BE49-F238E27FC236}">
                  <a16:creationId xmlns:a16="http://schemas.microsoft.com/office/drawing/2014/main" id="{7D5369E6-422D-4943-8131-46CE1263DBFF}"/>
                </a:ext>
              </a:extLst>
            </p:cNvPr>
            <p:cNvSpPr/>
            <p:nvPr/>
          </p:nvSpPr>
          <p:spPr>
            <a:xfrm>
              <a:off x="4005125" y="4179600"/>
              <a:ext cx="952875" cy="279375"/>
            </a:xfrm>
            <a:custGeom>
              <a:avLst/>
              <a:gdLst/>
              <a:ahLst/>
              <a:cxnLst/>
              <a:rect l="l" t="t" r="r" b="b"/>
              <a:pathLst>
                <a:path w="38115" h="11175" extrusionOk="0">
                  <a:moveTo>
                    <a:pt x="37349" y="1"/>
                  </a:moveTo>
                  <a:cubicBezTo>
                    <a:pt x="36125" y="154"/>
                    <a:pt x="34747" y="307"/>
                    <a:pt x="33523" y="613"/>
                  </a:cubicBezTo>
                  <a:cubicBezTo>
                    <a:pt x="27247" y="2144"/>
                    <a:pt x="20971" y="3675"/>
                    <a:pt x="14542" y="5358"/>
                  </a:cubicBezTo>
                  <a:cubicBezTo>
                    <a:pt x="10410" y="6430"/>
                    <a:pt x="6277" y="7501"/>
                    <a:pt x="2144" y="8573"/>
                  </a:cubicBezTo>
                  <a:cubicBezTo>
                    <a:pt x="1532" y="8879"/>
                    <a:pt x="919" y="9185"/>
                    <a:pt x="307" y="9491"/>
                  </a:cubicBezTo>
                  <a:cubicBezTo>
                    <a:pt x="154" y="9797"/>
                    <a:pt x="1" y="10257"/>
                    <a:pt x="154" y="10563"/>
                  </a:cubicBezTo>
                  <a:cubicBezTo>
                    <a:pt x="307" y="10869"/>
                    <a:pt x="613" y="11175"/>
                    <a:pt x="1072" y="11175"/>
                  </a:cubicBezTo>
                  <a:cubicBezTo>
                    <a:pt x="1379" y="11175"/>
                    <a:pt x="1838" y="11175"/>
                    <a:pt x="2144" y="11022"/>
                  </a:cubicBezTo>
                  <a:cubicBezTo>
                    <a:pt x="13471" y="7807"/>
                    <a:pt x="24798" y="5205"/>
                    <a:pt x="36278" y="2450"/>
                  </a:cubicBezTo>
                  <a:cubicBezTo>
                    <a:pt x="36737" y="2297"/>
                    <a:pt x="37196" y="2144"/>
                    <a:pt x="37655" y="1838"/>
                  </a:cubicBezTo>
                  <a:cubicBezTo>
                    <a:pt x="37962" y="1532"/>
                    <a:pt x="38115" y="1226"/>
                    <a:pt x="38115" y="766"/>
                  </a:cubicBezTo>
                  <a:cubicBezTo>
                    <a:pt x="38115" y="460"/>
                    <a:pt x="37809" y="1"/>
                    <a:pt x="3734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95" name="Google Shape;1310;p45">
              <a:extLst>
                <a:ext uri="{FF2B5EF4-FFF2-40B4-BE49-F238E27FC236}">
                  <a16:creationId xmlns:a16="http://schemas.microsoft.com/office/drawing/2014/main" id="{FB3AB321-BFAD-42C8-A1C5-63579119713D}"/>
                </a:ext>
              </a:extLst>
            </p:cNvPr>
            <p:cNvSpPr/>
            <p:nvPr/>
          </p:nvSpPr>
          <p:spPr>
            <a:xfrm>
              <a:off x="3641600" y="2392550"/>
              <a:ext cx="910775" cy="241100"/>
            </a:xfrm>
            <a:custGeom>
              <a:avLst/>
              <a:gdLst/>
              <a:ahLst/>
              <a:cxnLst/>
              <a:rect l="l" t="t" r="r" b="b"/>
              <a:pathLst>
                <a:path w="36431" h="9644" extrusionOk="0">
                  <a:moveTo>
                    <a:pt x="35053" y="0"/>
                  </a:moveTo>
                  <a:cubicBezTo>
                    <a:pt x="34441" y="0"/>
                    <a:pt x="33981" y="0"/>
                    <a:pt x="33369" y="153"/>
                  </a:cubicBezTo>
                  <a:cubicBezTo>
                    <a:pt x="23879" y="1837"/>
                    <a:pt x="14389" y="3980"/>
                    <a:pt x="4899" y="6276"/>
                  </a:cubicBezTo>
                  <a:cubicBezTo>
                    <a:pt x="3521" y="6582"/>
                    <a:pt x="2143" y="7194"/>
                    <a:pt x="766" y="7654"/>
                  </a:cubicBezTo>
                  <a:cubicBezTo>
                    <a:pt x="307" y="7807"/>
                    <a:pt x="1" y="8419"/>
                    <a:pt x="154" y="8878"/>
                  </a:cubicBezTo>
                  <a:cubicBezTo>
                    <a:pt x="460" y="9490"/>
                    <a:pt x="919" y="9644"/>
                    <a:pt x="1531" y="9644"/>
                  </a:cubicBezTo>
                  <a:cubicBezTo>
                    <a:pt x="2143" y="9490"/>
                    <a:pt x="2756" y="9337"/>
                    <a:pt x="3368" y="9184"/>
                  </a:cubicBezTo>
                  <a:cubicBezTo>
                    <a:pt x="10409" y="7194"/>
                    <a:pt x="17603" y="5664"/>
                    <a:pt x="24797" y="4133"/>
                  </a:cubicBezTo>
                  <a:lnTo>
                    <a:pt x="35665" y="1990"/>
                  </a:lnTo>
                  <a:cubicBezTo>
                    <a:pt x="36124" y="1837"/>
                    <a:pt x="36277" y="1531"/>
                    <a:pt x="36277" y="1072"/>
                  </a:cubicBezTo>
                  <a:cubicBezTo>
                    <a:pt x="36431" y="459"/>
                    <a:pt x="35818" y="0"/>
                    <a:pt x="3505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96" name="Google Shape;1311;p45">
              <a:extLst>
                <a:ext uri="{FF2B5EF4-FFF2-40B4-BE49-F238E27FC236}">
                  <a16:creationId xmlns:a16="http://schemas.microsoft.com/office/drawing/2014/main" id="{4D9AA47E-88C3-46C3-B352-160E6B208581}"/>
                </a:ext>
              </a:extLst>
            </p:cNvPr>
            <p:cNvSpPr/>
            <p:nvPr/>
          </p:nvSpPr>
          <p:spPr>
            <a:xfrm>
              <a:off x="3836750" y="1860625"/>
              <a:ext cx="727100" cy="225800"/>
            </a:xfrm>
            <a:custGeom>
              <a:avLst/>
              <a:gdLst/>
              <a:ahLst/>
              <a:cxnLst/>
              <a:rect l="l" t="t" r="r" b="b"/>
              <a:pathLst>
                <a:path w="29084" h="9032" extrusionOk="0">
                  <a:moveTo>
                    <a:pt x="26941" y="1"/>
                  </a:moveTo>
                  <a:cubicBezTo>
                    <a:pt x="22043" y="1225"/>
                    <a:pt x="17145" y="2450"/>
                    <a:pt x="12399" y="3674"/>
                  </a:cubicBezTo>
                  <a:cubicBezTo>
                    <a:pt x="8726" y="4746"/>
                    <a:pt x="5205" y="5817"/>
                    <a:pt x="1685" y="6889"/>
                  </a:cubicBezTo>
                  <a:cubicBezTo>
                    <a:pt x="1072" y="7042"/>
                    <a:pt x="613" y="7195"/>
                    <a:pt x="307" y="7654"/>
                  </a:cubicBezTo>
                  <a:cubicBezTo>
                    <a:pt x="154" y="7807"/>
                    <a:pt x="1" y="8113"/>
                    <a:pt x="154" y="8266"/>
                  </a:cubicBezTo>
                  <a:cubicBezTo>
                    <a:pt x="154" y="8726"/>
                    <a:pt x="307" y="9032"/>
                    <a:pt x="766" y="9032"/>
                  </a:cubicBezTo>
                  <a:cubicBezTo>
                    <a:pt x="2144" y="9032"/>
                    <a:pt x="3368" y="8726"/>
                    <a:pt x="4593" y="8266"/>
                  </a:cubicBezTo>
                  <a:cubicBezTo>
                    <a:pt x="11328" y="6277"/>
                    <a:pt x="18216" y="4440"/>
                    <a:pt x="25104" y="3062"/>
                  </a:cubicBezTo>
                  <a:cubicBezTo>
                    <a:pt x="25869" y="2756"/>
                    <a:pt x="26635" y="2603"/>
                    <a:pt x="27553" y="2297"/>
                  </a:cubicBezTo>
                  <a:cubicBezTo>
                    <a:pt x="27859" y="2144"/>
                    <a:pt x="28318" y="1838"/>
                    <a:pt x="28778" y="1531"/>
                  </a:cubicBezTo>
                  <a:cubicBezTo>
                    <a:pt x="29084" y="1225"/>
                    <a:pt x="29084" y="766"/>
                    <a:pt x="28778" y="460"/>
                  </a:cubicBezTo>
                  <a:cubicBezTo>
                    <a:pt x="28625" y="154"/>
                    <a:pt x="28471" y="1"/>
                    <a:pt x="2816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97" name="Google Shape;1312;p45">
              <a:extLst>
                <a:ext uri="{FF2B5EF4-FFF2-40B4-BE49-F238E27FC236}">
                  <a16:creationId xmlns:a16="http://schemas.microsoft.com/office/drawing/2014/main" id="{2DF9A00B-6184-4979-B243-28D8107ABC5B}"/>
                </a:ext>
              </a:extLst>
            </p:cNvPr>
            <p:cNvSpPr/>
            <p:nvPr/>
          </p:nvSpPr>
          <p:spPr>
            <a:xfrm>
              <a:off x="4372500" y="2735500"/>
              <a:ext cx="470700" cy="169850"/>
            </a:xfrm>
            <a:custGeom>
              <a:avLst/>
              <a:gdLst/>
              <a:ahLst/>
              <a:cxnLst/>
              <a:rect l="l" t="t" r="r" b="b"/>
              <a:pathLst>
                <a:path w="18828" h="6794" extrusionOk="0">
                  <a:moveTo>
                    <a:pt x="17661" y="1"/>
                  </a:moveTo>
                  <a:cubicBezTo>
                    <a:pt x="17536" y="1"/>
                    <a:pt x="17412" y="20"/>
                    <a:pt x="17297" y="58"/>
                  </a:cubicBezTo>
                  <a:lnTo>
                    <a:pt x="16838" y="58"/>
                  </a:lnTo>
                  <a:lnTo>
                    <a:pt x="2143" y="4344"/>
                  </a:lnTo>
                  <a:cubicBezTo>
                    <a:pt x="1531" y="4497"/>
                    <a:pt x="1072" y="4803"/>
                    <a:pt x="460" y="5110"/>
                  </a:cubicBezTo>
                  <a:cubicBezTo>
                    <a:pt x="153" y="5263"/>
                    <a:pt x="0" y="5722"/>
                    <a:pt x="153" y="6028"/>
                  </a:cubicBezTo>
                  <a:cubicBezTo>
                    <a:pt x="153" y="6487"/>
                    <a:pt x="460" y="6793"/>
                    <a:pt x="919" y="6793"/>
                  </a:cubicBezTo>
                  <a:cubicBezTo>
                    <a:pt x="1531" y="6793"/>
                    <a:pt x="2143" y="6640"/>
                    <a:pt x="2756" y="6487"/>
                  </a:cubicBezTo>
                  <a:cubicBezTo>
                    <a:pt x="7348" y="5263"/>
                    <a:pt x="11787" y="4038"/>
                    <a:pt x="16226" y="2661"/>
                  </a:cubicBezTo>
                  <a:cubicBezTo>
                    <a:pt x="16685" y="2507"/>
                    <a:pt x="17297" y="2354"/>
                    <a:pt x="17756" y="2201"/>
                  </a:cubicBezTo>
                  <a:cubicBezTo>
                    <a:pt x="18368" y="1895"/>
                    <a:pt x="18828" y="1283"/>
                    <a:pt x="18522" y="518"/>
                  </a:cubicBezTo>
                  <a:cubicBezTo>
                    <a:pt x="18407" y="173"/>
                    <a:pt x="18034" y="1"/>
                    <a:pt x="17661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98" name="Google Shape;1313;p45">
              <a:extLst>
                <a:ext uri="{FF2B5EF4-FFF2-40B4-BE49-F238E27FC236}">
                  <a16:creationId xmlns:a16="http://schemas.microsoft.com/office/drawing/2014/main" id="{2E9EE004-0953-4B8E-B740-F0A4F5A001C1}"/>
                </a:ext>
              </a:extLst>
            </p:cNvPr>
            <p:cNvSpPr/>
            <p:nvPr/>
          </p:nvSpPr>
          <p:spPr>
            <a:xfrm>
              <a:off x="4127600" y="2024200"/>
              <a:ext cx="440075" cy="136525"/>
            </a:xfrm>
            <a:custGeom>
              <a:avLst/>
              <a:gdLst/>
              <a:ahLst/>
              <a:cxnLst/>
              <a:rect l="l" t="t" r="r" b="b"/>
              <a:pathLst>
                <a:path w="17603" h="5461" extrusionOk="0">
                  <a:moveTo>
                    <a:pt x="16472" y="1"/>
                  </a:moveTo>
                  <a:cubicBezTo>
                    <a:pt x="16387" y="1"/>
                    <a:pt x="16304" y="13"/>
                    <a:pt x="16225" y="40"/>
                  </a:cubicBezTo>
                  <a:cubicBezTo>
                    <a:pt x="15919" y="40"/>
                    <a:pt x="15613" y="40"/>
                    <a:pt x="15460" y="193"/>
                  </a:cubicBezTo>
                  <a:lnTo>
                    <a:pt x="1072" y="3407"/>
                  </a:lnTo>
                  <a:cubicBezTo>
                    <a:pt x="918" y="3407"/>
                    <a:pt x="612" y="3560"/>
                    <a:pt x="459" y="3713"/>
                  </a:cubicBezTo>
                  <a:cubicBezTo>
                    <a:pt x="306" y="3866"/>
                    <a:pt x="153" y="4173"/>
                    <a:pt x="153" y="4326"/>
                  </a:cubicBezTo>
                  <a:cubicBezTo>
                    <a:pt x="0" y="4785"/>
                    <a:pt x="306" y="5244"/>
                    <a:pt x="612" y="5244"/>
                  </a:cubicBezTo>
                  <a:cubicBezTo>
                    <a:pt x="1045" y="5352"/>
                    <a:pt x="1478" y="5461"/>
                    <a:pt x="1965" y="5461"/>
                  </a:cubicBezTo>
                  <a:cubicBezTo>
                    <a:pt x="2167" y="5461"/>
                    <a:pt x="2378" y="5442"/>
                    <a:pt x="2602" y="5397"/>
                  </a:cubicBezTo>
                  <a:cubicBezTo>
                    <a:pt x="7041" y="4479"/>
                    <a:pt x="11480" y="3407"/>
                    <a:pt x="15919" y="2489"/>
                  </a:cubicBezTo>
                  <a:lnTo>
                    <a:pt x="16684" y="2030"/>
                  </a:lnTo>
                  <a:cubicBezTo>
                    <a:pt x="17297" y="1877"/>
                    <a:pt x="17603" y="1264"/>
                    <a:pt x="17450" y="805"/>
                  </a:cubicBezTo>
                  <a:cubicBezTo>
                    <a:pt x="17323" y="298"/>
                    <a:pt x="16881" y="1"/>
                    <a:pt x="1647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99" name="Google Shape;1314;p45">
              <a:extLst>
                <a:ext uri="{FF2B5EF4-FFF2-40B4-BE49-F238E27FC236}">
                  <a16:creationId xmlns:a16="http://schemas.microsoft.com/office/drawing/2014/main" id="{4BA668BD-4C8B-4D62-BDDC-BBEB296D2F4E}"/>
                </a:ext>
              </a:extLst>
            </p:cNvPr>
            <p:cNvSpPr/>
            <p:nvPr/>
          </p:nvSpPr>
          <p:spPr>
            <a:xfrm>
              <a:off x="2608400" y="2209825"/>
              <a:ext cx="344425" cy="98550"/>
            </a:xfrm>
            <a:custGeom>
              <a:avLst/>
              <a:gdLst/>
              <a:ahLst/>
              <a:cxnLst/>
              <a:rect l="l" t="t" r="r" b="b"/>
              <a:pathLst>
                <a:path w="13777" h="3942" extrusionOk="0">
                  <a:moveTo>
                    <a:pt x="12016" y="0"/>
                  </a:moveTo>
                  <a:cubicBezTo>
                    <a:pt x="11748" y="0"/>
                    <a:pt x="11480" y="39"/>
                    <a:pt x="11174" y="115"/>
                  </a:cubicBezTo>
                  <a:lnTo>
                    <a:pt x="1837" y="1646"/>
                  </a:lnTo>
                  <a:cubicBezTo>
                    <a:pt x="1378" y="1646"/>
                    <a:pt x="1072" y="1952"/>
                    <a:pt x="766" y="1952"/>
                  </a:cubicBezTo>
                  <a:cubicBezTo>
                    <a:pt x="307" y="2258"/>
                    <a:pt x="0" y="2564"/>
                    <a:pt x="153" y="3023"/>
                  </a:cubicBezTo>
                  <a:cubicBezTo>
                    <a:pt x="153" y="3483"/>
                    <a:pt x="460" y="3789"/>
                    <a:pt x="766" y="3942"/>
                  </a:cubicBezTo>
                  <a:lnTo>
                    <a:pt x="2449" y="3942"/>
                  </a:lnTo>
                  <a:lnTo>
                    <a:pt x="12246" y="2258"/>
                  </a:lnTo>
                  <a:cubicBezTo>
                    <a:pt x="12552" y="2258"/>
                    <a:pt x="12705" y="2105"/>
                    <a:pt x="13011" y="2105"/>
                  </a:cubicBezTo>
                  <a:cubicBezTo>
                    <a:pt x="13470" y="1799"/>
                    <a:pt x="13776" y="1340"/>
                    <a:pt x="13623" y="727"/>
                  </a:cubicBezTo>
                  <a:cubicBezTo>
                    <a:pt x="13470" y="421"/>
                    <a:pt x="13164" y="115"/>
                    <a:pt x="12858" y="115"/>
                  </a:cubicBezTo>
                  <a:cubicBezTo>
                    <a:pt x="12552" y="39"/>
                    <a:pt x="12284" y="0"/>
                    <a:pt x="1201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00" name="Google Shape;1315;p45">
              <a:extLst>
                <a:ext uri="{FF2B5EF4-FFF2-40B4-BE49-F238E27FC236}">
                  <a16:creationId xmlns:a16="http://schemas.microsoft.com/office/drawing/2014/main" id="{AAB2F331-8D6A-4CF3-9A8A-EE67EB0D709A}"/>
                </a:ext>
              </a:extLst>
            </p:cNvPr>
            <p:cNvSpPr/>
            <p:nvPr/>
          </p:nvSpPr>
          <p:spPr>
            <a:xfrm>
              <a:off x="3209175" y="2082575"/>
              <a:ext cx="332950" cy="110050"/>
            </a:xfrm>
            <a:custGeom>
              <a:avLst/>
              <a:gdLst/>
              <a:ahLst/>
              <a:cxnLst/>
              <a:rect l="l" t="t" r="r" b="b"/>
              <a:pathLst>
                <a:path w="13318" h="4402" extrusionOk="0">
                  <a:moveTo>
                    <a:pt x="11481" y="1"/>
                  </a:moveTo>
                  <a:cubicBezTo>
                    <a:pt x="8267" y="307"/>
                    <a:pt x="4899" y="919"/>
                    <a:pt x="1685" y="1991"/>
                  </a:cubicBezTo>
                  <a:cubicBezTo>
                    <a:pt x="1379" y="2144"/>
                    <a:pt x="1072" y="2297"/>
                    <a:pt x="766" y="2450"/>
                  </a:cubicBezTo>
                  <a:cubicBezTo>
                    <a:pt x="154" y="2756"/>
                    <a:pt x="1" y="3215"/>
                    <a:pt x="154" y="3827"/>
                  </a:cubicBezTo>
                  <a:cubicBezTo>
                    <a:pt x="307" y="4134"/>
                    <a:pt x="766" y="4287"/>
                    <a:pt x="1072" y="4287"/>
                  </a:cubicBezTo>
                  <a:cubicBezTo>
                    <a:pt x="1225" y="4363"/>
                    <a:pt x="1379" y="4401"/>
                    <a:pt x="1532" y="4401"/>
                  </a:cubicBezTo>
                  <a:cubicBezTo>
                    <a:pt x="1685" y="4401"/>
                    <a:pt x="1838" y="4363"/>
                    <a:pt x="1991" y="4287"/>
                  </a:cubicBezTo>
                  <a:cubicBezTo>
                    <a:pt x="4899" y="3368"/>
                    <a:pt x="8114" y="2756"/>
                    <a:pt x="11328" y="2297"/>
                  </a:cubicBezTo>
                  <a:cubicBezTo>
                    <a:pt x="11787" y="2297"/>
                    <a:pt x="12246" y="1991"/>
                    <a:pt x="12706" y="1684"/>
                  </a:cubicBezTo>
                  <a:cubicBezTo>
                    <a:pt x="13165" y="1531"/>
                    <a:pt x="13318" y="1072"/>
                    <a:pt x="13165" y="766"/>
                  </a:cubicBezTo>
                  <a:cubicBezTo>
                    <a:pt x="13012" y="613"/>
                    <a:pt x="12859" y="307"/>
                    <a:pt x="12706" y="307"/>
                  </a:cubicBezTo>
                  <a:cubicBezTo>
                    <a:pt x="12246" y="1"/>
                    <a:pt x="11940" y="1"/>
                    <a:pt x="11481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01" name="Google Shape;1316;p45">
              <a:extLst>
                <a:ext uri="{FF2B5EF4-FFF2-40B4-BE49-F238E27FC236}">
                  <a16:creationId xmlns:a16="http://schemas.microsoft.com/office/drawing/2014/main" id="{FB90ADDB-5176-422E-AAE0-C2E77D9E042A}"/>
                </a:ext>
              </a:extLst>
            </p:cNvPr>
            <p:cNvSpPr/>
            <p:nvPr/>
          </p:nvSpPr>
          <p:spPr>
            <a:xfrm>
              <a:off x="2547175" y="1826200"/>
              <a:ext cx="321450" cy="122475"/>
            </a:xfrm>
            <a:custGeom>
              <a:avLst/>
              <a:gdLst/>
              <a:ahLst/>
              <a:cxnLst/>
              <a:rect l="l" t="t" r="r" b="b"/>
              <a:pathLst>
                <a:path w="12858" h="4899" extrusionOk="0">
                  <a:moveTo>
                    <a:pt x="10868" y="0"/>
                  </a:moveTo>
                  <a:cubicBezTo>
                    <a:pt x="7960" y="766"/>
                    <a:pt x="5052" y="1684"/>
                    <a:pt x="2296" y="2296"/>
                  </a:cubicBezTo>
                  <a:cubicBezTo>
                    <a:pt x="1684" y="2602"/>
                    <a:pt x="1378" y="2602"/>
                    <a:pt x="919" y="2908"/>
                  </a:cubicBezTo>
                  <a:cubicBezTo>
                    <a:pt x="460" y="3215"/>
                    <a:pt x="0" y="3521"/>
                    <a:pt x="306" y="4133"/>
                  </a:cubicBezTo>
                  <a:cubicBezTo>
                    <a:pt x="460" y="4592"/>
                    <a:pt x="919" y="4898"/>
                    <a:pt x="1531" y="4898"/>
                  </a:cubicBezTo>
                  <a:cubicBezTo>
                    <a:pt x="1837" y="4898"/>
                    <a:pt x="2296" y="4898"/>
                    <a:pt x="2756" y="4745"/>
                  </a:cubicBezTo>
                  <a:cubicBezTo>
                    <a:pt x="5205" y="3980"/>
                    <a:pt x="7501" y="3368"/>
                    <a:pt x="9950" y="2602"/>
                  </a:cubicBezTo>
                  <a:cubicBezTo>
                    <a:pt x="10868" y="2449"/>
                    <a:pt x="11633" y="1990"/>
                    <a:pt x="12552" y="1531"/>
                  </a:cubicBezTo>
                  <a:cubicBezTo>
                    <a:pt x="12858" y="1225"/>
                    <a:pt x="12858" y="766"/>
                    <a:pt x="12705" y="459"/>
                  </a:cubicBezTo>
                  <a:cubicBezTo>
                    <a:pt x="12552" y="306"/>
                    <a:pt x="12399" y="153"/>
                    <a:pt x="1209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02" name="Google Shape;1317;p45">
              <a:extLst>
                <a:ext uri="{FF2B5EF4-FFF2-40B4-BE49-F238E27FC236}">
                  <a16:creationId xmlns:a16="http://schemas.microsoft.com/office/drawing/2014/main" id="{61294EE2-2951-4A0C-B1B9-95F5A725D05F}"/>
                </a:ext>
              </a:extLst>
            </p:cNvPr>
            <p:cNvSpPr/>
            <p:nvPr/>
          </p:nvSpPr>
          <p:spPr>
            <a:xfrm>
              <a:off x="2845650" y="2683375"/>
              <a:ext cx="317650" cy="118650"/>
            </a:xfrm>
            <a:custGeom>
              <a:avLst/>
              <a:gdLst/>
              <a:ahLst/>
              <a:cxnLst/>
              <a:rect l="l" t="t" r="r" b="b"/>
              <a:pathLst>
                <a:path w="12706" h="4746" extrusionOk="0">
                  <a:moveTo>
                    <a:pt x="11481" y="0"/>
                  </a:moveTo>
                  <a:cubicBezTo>
                    <a:pt x="7654" y="460"/>
                    <a:pt x="3980" y="1531"/>
                    <a:pt x="460" y="2909"/>
                  </a:cubicBezTo>
                  <a:cubicBezTo>
                    <a:pt x="307" y="3062"/>
                    <a:pt x="154" y="3062"/>
                    <a:pt x="154" y="3215"/>
                  </a:cubicBezTo>
                  <a:cubicBezTo>
                    <a:pt x="1" y="3521"/>
                    <a:pt x="1" y="3674"/>
                    <a:pt x="1" y="3980"/>
                  </a:cubicBezTo>
                  <a:cubicBezTo>
                    <a:pt x="1" y="4133"/>
                    <a:pt x="154" y="4439"/>
                    <a:pt x="460" y="4592"/>
                  </a:cubicBezTo>
                  <a:cubicBezTo>
                    <a:pt x="766" y="4746"/>
                    <a:pt x="1225" y="4746"/>
                    <a:pt x="1531" y="4746"/>
                  </a:cubicBezTo>
                  <a:cubicBezTo>
                    <a:pt x="4746" y="3827"/>
                    <a:pt x="7960" y="3062"/>
                    <a:pt x="10409" y="2296"/>
                  </a:cubicBezTo>
                  <a:cubicBezTo>
                    <a:pt x="11328" y="1990"/>
                    <a:pt x="11174" y="1990"/>
                    <a:pt x="11787" y="1837"/>
                  </a:cubicBezTo>
                  <a:cubicBezTo>
                    <a:pt x="12399" y="1531"/>
                    <a:pt x="12705" y="1072"/>
                    <a:pt x="12399" y="460"/>
                  </a:cubicBezTo>
                  <a:cubicBezTo>
                    <a:pt x="12093" y="153"/>
                    <a:pt x="11787" y="0"/>
                    <a:pt x="1148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03" name="Google Shape;1318;p45">
              <a:extLst>
                <a:ext uri="{FF2B5EF4-FFF2-40B4-BE49-F238E27FC236}">
                  <a16:creationId xmlns:a16="http://schemas.microsoft.com/office/drawing/2014/main" id="{8B128B92-881E-4BB2-B6B1-1C7D812131E1}"/>
                </a:ext>
              </a:extLst>
            </p:cNvPr>
            <p:cNvSpPr/>
            <p:nvPr/>
          </p:nvSpPr>
          <p:spPr>
            <a:xfrm>
              <a:off x="4869975" y="4022725"/>
              <a:ext cx="283200" cy="80375"/>
            </a:xfrm>
            <a:custGeom>
              <a:avLst/>
              <a:gdLst/>
              <a:ahLst/>
              <a:cxnLst/>
              <a:rect l="l" t="t" r="r" b="b"/>
              <a:pathLst>
                <a:path w="11328" h="3215" extrusionOk="0">
                  <a:moveTo>
                    <a:pt x="9031" y="0"/>
                  </a:moveTo>
                  <a:cubicBezTo>
                    <a:pt x="6582" y="306"/>
                    <a:pt x="3980" y="766"/>
                    <a:pt x="1531" y="1072"/>
                  </a:cubicBezTo>
                  <a:cubicBezTo>
                    <a:pt x="1225" y="1072"/>
                    <a:pt x="765" y="1225"/>
                    <a:pt x="459" y="1378"/>
                  </a:cubicBezTo>
                  <a:cubicBezTo>
                    <a:pt x="306" y="1684"/>
                    <a:pt x="0" y="1684"/>
                    <a:pt x="153" y="1990"/>
                  </a:cubicBezTo>
                  <a:cubicBezTo>
                    <a:pt x="153" y="2449"/>
                    <a:pt x="306" y="3062"/>
                    <a:pt x="612" y="3062"/>
                  </a:cubicBezTo>
                  <a:cubicBezTo>
                    <a:pt x="1225" y="3215"/>
                    <a:pt x="1837" y="3215"/>
                    <a:pt x="2449" y="3215"/>
                  </a:cubicBezTo>
                  <a:cubicBezTo>
                    <a:pt x="4439" y="3062"/>
                    <a:pt x="6582" y="2755"/>
                    <a:pt x="8419" y="2449"/>
                  </a:cubicBezTo>
                  <a:cubicBezTo>
                    <a:pt x="9184" y="2449"/>
                    <a:pt x="9949" y="2296"/>
                    <a:pt x="10715" y="1990"/>
                  </a:cubicBezTo>
                  <a:cubicBezTo>
                    <a:pt x="11021" y="1990"/>
                    <a:pt x="11174" y="1378"/>
                    <a:pt x="11174" y="1072"/>
                  </a:cubicBezTo>
                  <a:cubicBezTo>
                    <a:pt x="11327" y="612"/>
                    <a:pt x="11021" y="306"/>
                    <a:pt x="10562" y="153"/>
                  </a:cubicBezTo>
                  <a:cubicBezTo>
                    <a:pt x="10103" y="0"/>
                    <a:pt x="9490" y="0"/>
                    <a:pt x="903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04" name="Google Shape;1319;p45">
              <a:extLst>
                <a:ext uri="{FF2B5EF4-FFF2-40B4-BE49-F238E27FC236}">
                  <a16:creationId xmlns:a16="http://schemas.microsoft.com/office/drawing/2014/main" id="{0B6134C3-43E5-4F97-BBA4-4223DF84C6F7}"/>
                </a:ext>
              </a:extLst>
            </p:cNvPr>
            <p:cNvSpPr/>
            <p:nvPr/>
          </p:nvSpPr>
          <p:spPr>
            <a:xfrm>
              <a:off x="4422250" y="4121475"/>
              <a:ext cx="275550" cy="97750"/>
            </a:xfrm>
            <a:custGeom>
              <a:avLst/>
              <a:gdLst/>
              <a:ahLst/>
              <a:cxnLst/>
              <a:rect l="l" t="t" r="r" b="b"/>
              <a:pathLst>
                <a:path w="11022" h="3910" extrusionOk="0">
                  <a:moveTo>
                    <a:pt x="10183" y="0"/>
                  </a:moveTo>
                  <a:cubicBezTo>
                    <a:pt x="10108" y="0"/>
                    <a:pt x="10030" y="10"/>
                    <a:pt x="9950" y="30"/>
                  </a:cubicBezTo>
                  <a:cubicBezTo>
                    <a:pt x="7041" y="489"/>
                    <a:pt x="4286" y="1101"/>
                    <a:pt x="1837" y="1561"/>
                  </a:cubicBezTo>
                  <a:lnTo>
                    <a:pt x="1072" y="1867"/>
                  </a:lnTo>
                  <a:cubicBezTo>
                    <a:pt x="613" y="2173"/>
                    <a:pt x="0" y="2173"/>
                    <a:pt x="153" y="3091"/>
                  </a:cubicBezTo>
                  <a:cubicBezTo>
                    <a:pt x="272" y="3685"/>
                    <a:pt x="759" y="3910"/>
                    <a:pt x="1257" y="3910"/>
                  </a:cubicBezTo>
                  <a:cubicBezTo>
                    <a:pt x="1401" y="3910"/>
                    <a:pt x="1546" y="3891"/>
                    <a:pt x="1684" y="3857"/>
                  </a:cubicBezTo>
                  <a:cubicBezTo>
                    <a:pt x="4286" y="3397"/>
                    <a:pt x="6888" y="2938"/>
                    <a:pt x="9490" y="2326"/>
                  </a:cubicBezTo>
                  <a:cubicBezTo>
                    <a:pt x="9797" y="2326"/>
                    <a:pt x="10256" y="2173"/>
                    <a:pt x="10562" y="1867"/>
                  </a:cubicBezTo>
                  <a:cubicBezTo>
                    <a:pt x="10868" y="1714"/>
                    <a:pt x="11021" y="1255"/>
                    <a:pt x="11021" y="948"/>
                  </a:cubicBezTo>
                  <a:cubicBezTo>
                    <a:pt x="11021" y="417"/>
                    <a:pt x="10675" y="0"/>
                    <a:pt x="1018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05" name="Google Shape;1320;p45">
              <a:extLst>
                <a:ext uri="{FF2B5EF4-FFF2-40B4-BE49-F238E27FC236}">
                  <a16:creationId xmlns:a16="http://schemas.microsoft.com/office/drawing/2014/main" id="{EC66DF7A-6E4E-453A-BACD-413364D7B2EF}"/>
                </a:ext>
              </a:extLst>
            </p:cNvPr>
            <p:cNvSpPr/>
            <p:nvPr/>
          </p:nvSpPr>
          <p:spPr>
            <a:xfrm>
              <a:off x="4713075" y="3043075"/>
              <a:ext cx="244925" cy="81150"/>
            </a:xfrm>
            <a:custGeom>
              <a:avLst/>
              <a:gdLst/>
              <a:ahLst/>
              <a:cxnLst/>
              <a:rect l="l" t="t" r="r" b="b"/>
              <a:pathLst>
                <a:path w="9797" h="3246" extrusionOk="0">
                  <a:moveTo>
                    <a:pt x="8725" y="1"/>
                  </a:moveTo>
                  <a:cubicBezTo>
                    <a:pt x="5970" y="1"/>
                    <a:pt x="3215" y="460"/>
                    <a:pt x="613" y="1378"/>
                  </a:cubicBezTo>
                  <a:cubicBezTo>
                    <a:pt x="153" y="1531"/>
                    <a:pt x="0" y="1991"/>
                    <a:pt x="0" y="2450"/>
                  </a:cubicBezTo>
                  <a:cubicBezTo>
                    <a:pt x="133" y="2848"/>
                    <a:pt x="495" y="3245"/>
                    <a:pt x="888" y="3245"/>
                  </a:cubicBezTo>
                  <a:cubicBezTo>
                    <a:pt x="949" y="3245"/>
                    <a:pt x="1010" y="3236"/>
                    <a:pt x="1072" y="3215"/>
                  </a:cubicBezTo>
                  <a:cubicBezTo>
                    <a:pt x="3674" y="2909"/>
                    <a:pt x="5970" y="2450"/>
                    <a:pt x="7960" y="2144"/>
                  </a:cubicBezTo>
                  <a:lnTo>
                    <a:pt x="8878" y="1838"/>
                  </a:lnTo>
                  <a:cubicBezTo>
                    <a:pt x="9337" y="1531"/>
                    <a:pt x="9797" y="1225"/>
                    <a:pt x="9491" y="613"/>
                  </a:cubicBezTo>
                  <a:cubicBezTo>
                    <a:pt x="9337" y="307"/>
                    <a:pt x="9031" y="1"/>
                    <a:pt x="872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06" name="Google Shape;1321;p45">
              <a:extLst>
                <a:ext uri="{FF2B5EF4-FFF2-40B4-BE49-F238E27FC236}">
                  <a16:creationId xmlns:a16="http://schemas.microsoft.com/office/drawing/2014/main" id="{3F3F98CC-9649-42A3-861B-7F6D6EED68B4}"/>
                </a:ext>
              </a:extLst>
            </p:cNvPr>
            <p:cNvSpPr/>
            <p:nvPr/>
          </p:nvSpPr>
          <p:spPr>
            <a:xfrm>
              <a:off x="5095750" y="4106900"/>
              <a:ext cx="202825" cy="85200"/>
            </a:xfrm>
            <a:custGeom>
              <a:avLst/>
              <a:gdLst/>
              <a:ahLst/>
              <a:cxnLst/>
              <a:rect l="l" t="t" r="r" b="b"/>
              <a:pathLst>
                <a:path w="8113" h="3408" extrusionOk="0">
                  <a:moveTo>
                    <a:pt x="6735" y="1"/>
                  </a:moveTo>
                  <a:cubicBezTo>
                    <a:pt x="4898" y="1"/>
                    <a:pt x="3215" y="460"/>
                    <a:pt x="1531" y="1072"/>
                  </a:cubicBezTo>
                  <a:lnTo>
                    <a:pt x="612" y="1531"/>
                  </a:lnTo>
                  <a:cubicBezTo>
                    <a:pt x="153" y="1684"/>
                    <a:pt x="0" y="2297"/>
                    <a:pt x="153" y="2756"/>
                  </a:cubicBezTo>
                  <a:cubicBezTo>
                    <a:pt x="279" y="3134"/>
                    <a:pt x="716" y="3408"/>
                    <a:pt x="1123" y="3408"/>
                  </a:cubicBezTo>
                  <a:cubicBezTo>
                    <a:pt x="1210" y="3408"/>
                    <a:pt x="1296" y="3395"/>
                    <a:pt x="1378" y="3368"/>
                  </a:cubicBezTo>
                  <a:cubicBezTo>
                    <a:pt x="3368" y="2909"/>
                    <a:pt x="5204" y="2603"/>
                    <a:pt x="7194" y="1991"/>
                  </a:cubicBezTo>
                  <a:cubicBezTo>
                    <a:pt x="7653" y="1991"/>
                    <a:pt x="8113" y="1378"/>
                    <a:pt x="7960" y="919"/>
                  </a:cubicBezTo>
                  <a:cubicBezTo>
                    <a:pt x="7807" y="307"/>
                    <a:pt x="7347" y="1"/>
                    <a:pt x="673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07" name="Google Shape;1322;p45">
              <a:extLst>
                <a:ext uri="{FF2B5EF4-FFF2-40B4-BE49-F238E27FC236}">
                  <a16:creationId xmlns:a16="http://schemas.microsoft.com/office/drawing/2014/main" id="{0F3A2A34-C9FB-4B1A-878B-CFE07D4AE659}"/>
                </a:ext>
              </a:extLst>
            </p:cNvPr>
            <p:cNvSpPr/>
            <p:nvPr/>
          </p:nvSpPr>
          <p:spPr>
            <a:xfrm>
              <a:off x="2007600" y="1364125"/>
              <a:ext cx="857200" cy="3379550"/>
            </a:xfrm>
            <a:custGeom>
              <a:avLst/>
              <a:gdLst/>
              <a:ahLst/>
              <a:cxnLst/>
              <a:rect l="l" t="t" r="r" b="b"/>
              <a:pathLst>
                <a:path w="34288" h="135182" extrusionOk="0">
                  <a:moveTo>
                    <a:pt x="996" y="0"/>
                  </a:moveTo>
                  <a:cubicBezTo>
                    <a:pt x="881" y="0"/>
                    <a:pt x="766" y="39"/>
                    <a:pt x="613" y="115"/>
                  </a:cubicBezTo>
                  <a:cubicBezTo>
                    <a:pt x="460" y="115"/>
                    <a:pt x="154" y="268"/>
                    <a:pt x="154" y="574"/>
                  </a:cubicBezTo>
                  <a:cubicBezTo>
                    <a:pt x="1" y="1799"/>
                    <a:pt x="154" y="3176"/>
                    <a:pt x="613" y="4401"/>
                  </a:cubicBezTo>
                  <a:cubicBezTo>
                    <a:pt x="1378" y="7309"/>
                    <a:pt x="2144" y="10218"/>
                    <a:pt x="2909" y="13279"/>
                  </a:cubicBezTo>
                  <a:cubicBezTo>
                    <a:pt x="4593" y="20473"/>
                    <a:pt x="6124" y="27820"/>
                    <a:pt x="8113" y="35015"/>
                  </a:cubicBezTo>
                  <a:cubicBezTo>
                    <a:pt x="10409" y="42974"/>
                    <a:pt x="12399" y="50934"/>
                    <a:pt x="14236" y="58893"/>
                  </a:cubicBezTo>
                  <a:cubicBezTo>
                    <a:pt x="15614" y="64097"/>
                    <a:pt x="16226" y="69455"/>
                    <a:pt x="17757" y="74506"/>
                  </a:cubicBezTo>
                  <a:cubicBezTo>
                    <a:pt x="20818" y="85986"/>
                    <a:pt x="23267" y="97772"/>
                    <a:pt x="25716" y="109559"/>
                  </a:cubicBezTo>
                  <a:cubicBezTo>
                    <a:pt x="27247" y="117365"/>
                    <a:pt x="29390" y="125018"/>
                    <a:pt x="31686" y="132978"/>
                  </a:cubicBezTo>
                  <a:cubicBezTo>
                    <a:pt x="31992" y="133590"/>
                    <a:pt x="32451" y="134203"/>
                    <a:pt x="32757" y="134815"/>
                  </a:cubicBezTo>
                  <a:cubicBezTo>
                    <a:pt x="32926" y="135068"/>
                    <a:pt x="33141" y="135181"/>
                    <a:pt x="33351" y="135181"/>
                  </a:cubicBezTo>
                  <a:cubicBezTo>
                    <a:pt x="33523" y="135181"/>
                    <a:pt x="33691" y="135106"/>
                    <a:pt x="33829" y="134968"/>
                  </a:cubicBezTo>
                  <a:cubicBezTo>
                    <a:pt x="33982" y="134815"/>
                    <a:pt x="34288" y="134509"/>
                    <a:pt x="34288" y="134356"/>
                  </a:cubicBezTo>
                  <a:cubicBezTo>
                    <a:pt x="33982" y="132825"/>
                    <a:pt x="33676" y="131294"/>
                    <a:pt x="33216" y="129764"/>
                  </a:cubicBezTo>
                  <a:cubicBezTo>
                    <a:pt x="30920" y="122110"/>
                    <a:pt x="29084" y="114610"/>
                    <a:pt x="27553" y="106956"/>
                  </a:cubicBezTo>
                  <a:cubicBezTo>
                    <a:pt x="25869" y="98844"/>
                    <a:pt x="24032" y="90884"/>
                    <a:pt x="22043" y="82772"/>
                  </a:cubicBezTo>
                  <a:cubicBezTo>
                    <a:pt x="20512" y="75731"/>
                    <a:pt x="18522" y="68843"/>
                    <a:pt x="17144" y="61801"/>
                  </a:cubicBezTo>
                  <a:cubicBezTo>
                    <a:pt x="15920" y="55373"/>
                    <a:pt x="14389" y="49097"/>
                    <a:pt x="12552" y="42821"/>
                  </a:cubicBezTo>
                  <a:cubicBezTo>
                    <a:pt x="10103" y="33637"/>
                    <a:pt x="7501" y="24606"/>
                    <a:pt x="5664" y="15422"/>
                  </a:cubicBezTo>
                  <a:cubicBezTo>
                    <a:pt x="4899" y="10830"/>
                    <a:pt x="3674" y="6544"/>
                    <a:pt x="2450" y="2258"/>
                  </a:cubicBezTo>
                  <a:cubicBezTo>
                    <a:pt x="2297" y="1493"/>
                    <a:pt x="1838" y="727"/>
                    <a:pt x="1378" y="115"/>
                  </a:cubicBezTo>
                  <a:cubicBezTo>
                    <a:pt x="1225" y="39"/>
                    <a:pt x="1111" y="0"/>
                    <a:pt x="99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08" name="Google Shape;1323;p45">
              <a:extLst>
                <a:ext uri="{FF2B5EF4-FFF2-40B4-BE49-F238E27FC236}">
                  <a16:creationId xmlns:a16="http://schemas.microsoft.com/office/drawing/2014/main" id="{973D2D2D-1277-4364-ACBA-C05F69CE3BEA}"/>
                </a:ext>
              </a:extLst>
            </p:cNvPr>
            <p:cNvSpPr/>
            <p:nvPr/>
          </p:nvSpPr>
          <p:spPr>
            <a:xfrm>
              <a:off x="2179800" y="2591375"/>
              <a:ext cx="111000" cy="222125"/>
            </a:xfrm>
            <a:custGeom>
              <a:avLst/>
              <a:gdLst/>
              <a:ahLst/>
              <a:cxnLst/>
              <a:rect l="l" t="t" r="r" b="b"/>
              <a:pathLst>
                <a:path w="4440" h="8885" extrusionOk="0">
                  <a:moveTo>
                    <a:pt x="976" y="1"/>
                  </a:moveTo>
                  <a:cubicBezTo>
                    <a:pt x="849" y="1"/>
                    <a:pt x="722" y="51"/>
                    <a:pt x="613" y="160"/>
                  </a:cubicBezTo>
                  <a:cubicBezTo>
                    <a:pt x="307" y="313"/>
                    <a:pt x="1" y="772"/>
                    <a:pt x="1" y="1078"/>
                  </a:cubicBezTo>
                  <a:cubicBezTo>
                    <a:pt x="307" y="3680"/>
                    <a:pt x="1225" y="6129"/>
                    <a:pt x="2450" y="8426"/>
                  </a:cubicBezTo>
                  <a:cubicBezTo>
                    <a:pt x="2603" y="8732"/>
                    <a:pt x="3062" y="8885"/>
                    <a:pt x="3521" y="8885"/>
                  </a:cubicBezTo>
                  <a:cubicBezTo>
                    <a:pt x="3981" y="8732"/>
                    <a:pt x="4440" y="8272"/>
                    <a:pt x="4287" y="7813"/>
                  </a:cubicBezTo>
                  <a:cubicBezTo>
                    <a:pt x="3981" y="6436"/>
                    <a:pt x="3521" y="5211"/>
                    <a:pt x="3215" y="4293"/>
                  </a:cubicBezTo>
                  <a:cubicBezTo>
                    <a:pt x="2603" y="2762"/>
                    <a:pt x="2144" y="1537"/>
                    <a:pt x="1532" y="466"/>
                  </a:cubicBezTo>
                  <a:cubicBezTo>
                    <a:pt x="1433" y="169"/>
                    <a:pt x="1206" y="1"/>
                    <a:pt x="976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09" name="Google Shape;1324;p45">
              <a:extLst>
                <a:ext uri="{FF2B5EF4-FFF2-40B4-BE49-F238E27FC236}">
                  <a16:creationId xmlns:a16="http://schemas.microsoft.com/office/drawing/2014/main" id="{BA7C5470-66CF-461B-A989-D603FDF64429}"/>
                </a:ext>
              </a:extLst>
            </p:cNvPr>
            <p:cNvSpPr/>
            <p:nvPr/>
          </p:nvSpPr>
          <p:spPr>
            <a:xfrm>
              <a:off x="2336700" y="3190950"/>
              <a:ext cx="84225" cy="212875"/>
            </a:xfrm>
            <a:custGeom>
              <a:avLst/>
              <a:gdLst/>
              <a:ahLst/>
              <a:cxnLst/>
              <a:rect l="l" t="t" r="r" b="b"/>
              <a:pathLst>
                <a:path w="3369" h="8515" extrusionOk="0">
                  <a:moveTo>
                    <a:pt x="1194" y="0"/>
                  </a:moveTo>
                  <a:cubicBezTo>
                    <a:pt x="1055" y="0"/>
                    <a:pt x="910" y="19"/>
                    <a:pt x="766" y="55"/>
                  </a:cubicBezTo>
                  <a:cubicBezTo>
                    <a:pt x="307" y="209"/>
                    <a:pt x="1" y="668"/>
                    <a:pt x="154" y="1280"/>
                  </a:cubicBezTo>
                  <a:cubicBezTo>
                    <a:pt x="460" y="3423"/>
                    <a:pt x="919" y="5260"/>
                    <a:pt x="1225" y="7250"/>
                  </a:cubicBezTo>
                  <a:cubicBezTo>
                    <a:pt x="1378" y="7556"/>
                    <a:pt x="1531" y="7862"/>
                    <a:pt x="1837" y="8015"/>
                  </a:cubicBezTo>
                  <a:cubicBezTo>
                    <a:pt x="1962" y="8265"/>
                    <a:pt x="2189" y="8515"/>
                    <a:pt x="2519" y="8515"/>
                  </a:cubicBezTo>
                  <a:cubicBezTo>
                    <a:pt x="2592" y="8515"/>
                    <a:pt x="2672" y="8502"/>
                    <a:pt x="2756" y="8474"/>
                  </a:cubicBezTo>
                  <a:cubicBezTo>
                    <a:pt x="3062" y="8321"/>
                    <a:pt x="3368" y="8015"/>
                    <a:pt x="3368" y="7556"/>
                  </a:cubicBezTo>
                  <a:cubicBezTo>
                    <a:pt x="3368" y="5260"/>
                    <a:pt x="2909" y="2964"/>
                    <a:pt x="2144" y="668"/>
                  </a:cubicBezTo>
                  <a:cubicBezTo>
                    <a:pt x="2027" y="200"/>
                    <a:pt x="1642" y="0"/>
                    <a:pt x="119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0" name="Google Shape;1325;p45">
              <a:extLst>
                <a:ext uri="{FF2B5EF4-FFF2-40B4-BE49-F238E27FC236}">
                  <a16:creationId xmlns:a16="http://schemas.microsoft.com/office/drawing/2014/main" id="{C7AE8978-C823-4CD5-84CD-37064A28FD7F}"/>
                </a:ext>
              </a:extLst>
            </p:cNvPr>
            <p:cNvSpPr/>
            <p:nvPr/>
          </p:nvSpPr>
          <p:spPr>
            <a:xfrm>
              <a:off x="2805200" y="1132575"/>
              <a:ext cx="71100" cy="115800"/>
            </a:xfrm>
            <a:custGeom>
              <a:avLst/>
              <a:gdLst/>
              <a:ahLst/>
              <a:cxnLst/>
              <a:rect l="l" t="t" r="r" b="b"/>
              <a:pathLst>
                <a:path w="2844" h="4632" extrusionOk="0">
                  <a:moveTo>
                    <a:pt x="788" y="1"/>
                  </a:moveTo>
                  <a:cubicBezTo>
                    <a:pt x="68" y="1"/>
                    <a:pt x="0" y="1461"/>
                    <a:pt x="700" y="3560"/>
                  </a:cubicBezTo>
                  <a:cubicBezTo>
                    <a:pt x="853" y="3714"/>
                    <a:pt x="1006" y="4020"/>
                    <a:pt x="1312" y="4326"/>
                  </a:cubicBezTo>
                  <a:cubicBezTo>
                    <a:pt x="1465" y="4479"/>
                    <a:pt x="1772" y="4632"/>
                    <a:pt x="1925" y="4632"/>
                  </a:cubicBezTo>
                  <a:cubicBezTo>
                    <a:pt x="2384" y="4632"/>
                    <a:pt x="2690" y="4173"/>
                    <a:pt x="2843" y="3867"/>
                  </a:cubicBezTo>
                  <a:cubicBezTo>
                    <a:pt x="2843" y="3407"/>
                    <a:pt x="2843" y="3101"/>
                    <a:pt x="2843" y="2642"/>
                  </a:cubicBezTo>
                  <a:cubicBezTo>
                    <a:pt x="2384" y="1571"/>
                    <a:pt x="2537" y="193"/>
                    <a:pt x="1006" y="40"/>
                  </a:cubicBezTo>
                  <a:cubicBezTo>
                    <a:pt x="928" y="14"/>
                    <a:pt x="855" y="1"/>
                    <a:pt x="78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صورة الشريحة 4">
                <a:extLst>
                  <a:ext uri="{FF2B5EF4-FFF2-40B4-BE49-F238E27FC236}">
                    <a16:creationId xmlns:a16="http://schemas.microsoft.com/office/drawing/2014/main" id="{56F61960-881F-443C-BAD7-A307383AB8B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36203434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صورة الشريحة 4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56F61960-881F-443C-BAD7-A307383AB8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صورة 10" descr="marathon_.gif">
            <a:extLst>
              <a:ext uri="{FF2B5EF4-FFF2-40B4-BE49-F238E27FC236}">
                <a16:creationId xmlns:a16="http://schemas.microsoft.com/office/drawing/2014/main" id="{419A0A4F-F682-48D0-8167-1C911B142F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8172" y="125711"/>
            <a:ext cx="7441588" cy="4185893"/>
          </a:xfrm>
          <a:prstGeom prst="rect">
            <a:avLst/>
          </a:prstGeom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BC321822-351B-4118-92E0-41849D2D6EE2}"/>
              </a:ext>
            </a:extLst>
          </p:cNvPr>
          <p:cNvSpPr/>
          <p:nvPr/>
        </p:nvSpPr>
        <p:spPr>
          <a:xfrm>
            <a:off x="4608172" y="4811052"/>
            <a:ext cx="75724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/>
              <a:t>في سباق الجري قطع المتسابق الأول مضمار السباق الذي يبلغ طوله 100 </a:t>
            </a:r>
            <a:r>
              <a:rPr lang="ar-SA" sz="3200" b="1" dirty="0" err="1"/>
              <a:t>م</a:t>
            </a:r>
            <a:r>
              <a:rPr lang="ar-SA" sz="3200" b="1" dirty="0"/>
              <a:t> ، في زمن قدره 10 ثوان أحسبي سرعته </a:t>
            </a:r>
            <a:endParaRPr lang="ar-SA" sz="3200" dirty="0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946007EF-D489-4625-AEEF-BD88F2EE3FF6}"/>
              </a:ext>
            </a:extLst>
          </p:cNvPr>
          <p:cNvSpPr/>
          <p:nvPr/>
        </p:nvSpPr>
        <p:spPr>
          <a:xfrm>
            <a:off x="386135" y="1310716"/>
            <a:ext cx="40544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dirty="0"/>
              <a:t>المسافة =100 </a:t>
            </a:r>
            <a:r>
              <a:rPr lang="ar-SA" sz="2800" b="1" dirty="0" err="1"/>
              <a:t>م</a:t>
            </a:r>
            <a:r>
              <a:rPr lang="ar-SA" sz="2800" b="1" dirty="0"/>
              <a:t>     الزمن =10 ثوان</a:t>
            </a:r>
          </a:p>
          <a:p>
            <a:r>
              <a:rPr lang="ar-SA" sz="2800" b="1" dirty="0">
                <a:solidFill>
                  <a:srgbClr val="FF0000"/>
                </a:solidFill>
              </a:rPr>
              <a:t>السرعة = المسافة÷الزمن</a:t>
            </a:r>
          </a:p>
          <a:p>
            <a:r>
              <a:rPr lang="ar-SA" sz="2800" b="1" dirty="0"/>
              <a:t>السرعة = 100÷10=10م/ث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4111112-B897-47AA-9946-AF1D778A4C05}"/>
              </a:ext>
            </a:extLst>
          </p:cNvPr>
          <p:cNvSpPr/>
          <p:nvPr/>
        </p:nvSpPr>
        <p:spPr>
          <a:xfrm>
            <a:off x="8463280" y="5321562"/>
            <a:ext cx="1076960" cy="54864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FD1C4710-3C59-42A9-AD41-9670D42CDECC}"/>
              </a:ext>
            </a:extLst>
          </p:cNvPr>
          <p:cNvSpPr/>
          <p:nvPr/>
        </p:nvSpPr>
        <p:spPr>
          <a:xfrm>
            <a:off x="5191760" y="5321562"/>
            <a:ext cx="1158240" cy="54864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61A2AFF-CB70-4302-A843-12804D92350C}"/>
              </a:ext>
            </a:extLst>
          </p:cNvPr>
          <p:cNvSpPr txBox="1"/>
          <p:nvPr/>
        </p:nvSpPr>
        <p:spPr>
          <a:xfrm>
            <a:off x="8615680" y="5549923"/>
            <a:ext cx="7721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مسافة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46FE8E7F-E633-4B7E-9B6E-54555E4DA78E}"/>
              </a:ext>
            </a:extLst>
          </p:cNvPr>
          <p:cNvSpPr txBox="1"/>
          <p:nvPr/>
        </p:nvSpPr>
        <p:spPr>
          <a:xfrm>
            <a:off x="5601715" y="5571459"/>
            <a:ext cx="6705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زمن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F90FC661-E630-4568-B6D4-B33B393B8732}"/>
              </a:ext>
            </a:extLst>
          </p:cNvPr>
          <p:cNvSpPr/>
          <p:nvPr/>
        </p:nvSpPr>
        <p:spPr>
          <a:xfrm>
            <a:off x="8463280" y="5319179"/>
            <a:ext cx="1076960" cy="54864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64388C3F-3793-46A3-971C-779A3679F2F8}"/>
              </a:ext>
            </a:extLst>
          </p:cNvPr>
          <p:cNvSpPr txBox="1"/>
          <p:nvPr/>
        </p:nvSpPr>
        <p:spPr>
          <a:xfrm>
            <a:off x="8615680" y="5547540"/>
            <a:ext cx="7721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مسافة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3A78D555-346C-41BC-9B04-1F603A2C9DE5}"/>
              </a:ext>
            </a:extLst>
          </p:cNvPr>
          <p:cNvSpPr/>
          <p:nvPr/>
        </p:nvSpPr>
        <p:spPr>
          <a:xfrm>
            <a:off x="5191760" y="5319179"/>
            <a:ext cx="1158240" cy="54864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8E824CC3-F745-41FF-8D15-EB98F52DC4F6}"/>
              </a:ext>
            </a:extLst>
          </p:cNvPr>
          <p:cNvSpPr txBox="1"/>
          <p:nvPr/>
        </p:nvSpPr>
        <p:spPr>
          <a:xfrm>
            <a:off x="5601715" y="5569076"/>
            <a:ext cx="6705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زمن</a:t>
            </a:r>
          </a:p>
        </p:txBody>
      </p: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6391AB93-0527-44D1-A79B-F532F4DE9D19}"/>
              </a:ext>
            </a:extLst>
          </p:cNvPr>
          <p:cNvGrpSpPr/>
          <p:nvPr/>
        </p:nvGrpSpPr>
        <p:grpSpPr>
          <a:xfrm>
            <a:off x="81280" y="0"/>
            <a:ext cx="3348051" cy="1006546"/>
            <a:chOff x="5957001" y="312421"/>
            <a:chExt cx="2158300" cy="1006546"/>
          </a:xfrm>
        </p:grpSpPr>
        <p:pic>
          <p:nvPicPr>
            <p:cNvPr id="21" name="صورة 20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43FFF815-79D8-414F-BBFE-06421AF4D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rgbClr val="A67C6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7001" y="312421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22" name="مربع نص 21">
              <a:extLst>
                <a:ext uri="{FF2B5EF4-FFF2-40B4-BE49-F238E27FC236}">
                  <a16:creationId xmlns:a16="http://schemas.microsoft.com/office/drawing/2014/main" id="{C95D82EB-B6FB-4E06-B0FF-0D74DDB9C7CD}"/>
                </a:ext>
              </a:extLst>
            </p:cNvPr>
            <p:cNvSpPr txBox="1"/>
            <p:nvPr/>
          </p:nvSpPr>
          <p:spPr>
            <a:xfrm>
              <a:off x="6277961" y="568611"/>
              <a:ext cx="1753520" cy="46166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SA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B4C8D1">
                      <a:lumMod val="75000"/>
                    </a:srgbClr>
                  </a:solidFill>
                  <a:effectLst/>
                  <a:uLnTx/>
                  <a:uFillTx/>
                  <a:latin typeface="Arial"/>
                  <a:sym typeface="Arial"/>
                </a:rPr>
                <a:t>استراتيجية حل المسائل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424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 animBg="1"/>
      <p:bldP spid="14" grpId="0" animBg="1"/>
      <p:bldP spid="3" grpId="0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صورة الشريحة 4">
                <a:extLst>
                  <a:ext uri="{FF2B5EF4-FFF2-40B4-BE49-F238E27FC236}">
                    <a16:creationId xmlns:a16="http://schemas.microsoft.com/office/drawing/2014/main" id="{56F61960-881F-443C-BAD7-A307383AB8B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صورة الشريحة 4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56F61960-881F-443C-BAD7-A307383AB8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صورة 10" descr="giphy (1).gif">
            <a:extLst>
              <a:ext uri="{FF2B5EF4-FFF2-40B4-BE49-F238E27FC236}">
                <a16:creationId xmlns:a16="http://schemas.microsoft.com/office/drawing/2014/main" id="{F755BE3C-3305-487E-8A73-FD386E6EE1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1900" y="74912"/>
            <a:ext cx="4762500" cy="3171825"/>
          </a:xfrm>
          <a:prstGeom prst="rect">
            <a:avLst/>
          </a:prstGeom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8E6581D9-D302-4C97-A8DF-7DBBEE609F02}"/>
              </a:ext>
            </a:extLst>
          </p:cNvPr>
          <p:cNvSpPr/>
          <p:nvPr/>
        </p:nvSpPr>
        <p:spPr>
          <a:xfrm>
            <a:off x="3522803" y="3535052"/>
            <a:ext cx="55006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b="1" dirty="0"/>
              <a:t>درا </a:t>
            </a:r>
            <a:r>
              <a:rPr lang="ar-SA" sz="2800" b="1" dirty="0" err="1"/>
              <a:t>جة</a:t>
            </a:r>
            <a:r>
              <a:rPr lang="ar-SA" sz="2800" b="1" dirty="0"/>
              <a:t> تقطع مسافة 9 كم في 0,5ساعة ..</a:t>
            </a:r>
          </a:p>
          <a:p>
            <a:pPr algn="ctr"/>
            <a:r>
              <a:rPr lang="ar-SA" sz="2800" b="1" dirty="0"/>
              <a:t>ما مقدار سرعة الدراجة المتوسطة؟</a:t>
            </a:r>
            <a:endParaRPr lang="ar-SA" sz="2800" dirty="0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52DB7035-6553-454E-81C1-AE235206F25D}"/>
              </a:ext>
            </a:extLst>
          </p:cNvPr>
          <p:cNvSpPr/>
          <p:nvPr/>
        </p:nvSpPr>
        <p:spPr>
          <a:xfrm>
            <a:off x="5755906" y="3535052"/>
            <a:ext cx="776973" cy="54864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2A326EEC-5340-4D2E-B9D4-10EA65BEE75E}"/>
              </a:ext>
            </a:extLst>
          </p:cNvPr>
          <p:cNvSpPr txBox="1"/>
          <p:nvPr/>
        </p:nvSpPr>
        <p:spPr>
          <a:xfrm>
            <a:off x="5852160" y="3763413"/>
            <a:ext cx="68071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مسافة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A92DB529-CE60-4C00-B819-98307BBE40F4}"/>
              </a:ext>
            </a:extLst>
          </p:cNvPr>
          <p:cNvSpPr/>
          <p:nvPr/>
        </p:nvSpPr>
        <p:spPr>
          <a:xfrm>
            <a:off x="4108362" y="3464463"/>
            <a:ext cx="1158240" cy="54864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6742DD79-6AB2-416C-A35D-566E7483C53A}"/>
              </a:ext>
            </a:extLst>
          </p:cNvPr>
          <p:cNvSpPr txBox="1"/>
          <p:nvPr/>
        </p:nvSpPr>
        <p:spPr>
          <a:xfrm>
            <a:off x="4518317" y="3714360"/>
            <a:ext cx="6705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زمن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AA360F5E-7C27-4D8E-9F33-FB45E65467C1}"/>
              </a:ext>
            </a:extLst>
          </p:cNvPr>
          <p:cNvSpPr/>
          <p:nvPr/>
        </p:nvSpPr>
        <p:spPr>
          <a:xfrm>
            <a:off x="2687328" y="4777474"/>
            <a:ext cx="55006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dirty="0"/>
              <a:t>المسافة =9كم الزمن =0,5ساعة</a:t>
            </a:r>
          </a:p>
          <a:p>
            <a:r>
              <a:rPr lang="ar-SA" sz="2800" b="1" dirty="0">
                <a:solidFill>
                  <a:srgbClr val="FF0000"/>
                </a:solidFill>
              </a:rPr>
              <a:t>السرعة = المسافة÷الزمن</a:t>
            </a:r>
          </a:p>
          <a:p>
            <a:r>
              <a:rPr lang="ar-SA" sz="2800" b="1" dirty="0"/>
              <a:t>السرعة = 9÷0,5=18كم/ساعة</a:t>
            </a:r>
          </a:p>
        </p:txBody>
      </p: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2BBF0D6A-9E03-401C-879E-AD4F3E308EFD}"/>
              </a:ext>
            </a:extLst>
          </p:cNvPr>
          <p:cNvGrpSpPr/>
          <p:nvPr/>
        </p:nvGrpSpPr>
        <p:grpSpPr>
          <a:xfrm>
            <a:off x="8654400" y="-107505"/>
            <a:ext cx="3348051" cy="1006546"/>
            <a:chOff x="5957001" y="312421"/>
            <a:chExt cx="2158300" cy="1006546"/>
          </a:xfrm>
        </p:grpSpPr>
        <p:pic>
          <p:nvPicPr>
            <p:cNvPr id="19" name="صورة 18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347E6E86-66AA-409A-A2A5-E2A4AC097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rgbClr val="A67C6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7001" y="312421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20" name="مربع نص 19">
              <a:extLst>
                <a:ext uri="{FF2B5EF4-FFF2-40B4-BE49-F238E27FC236}">
                  <a16:creationId xmlns:a16="http://schemas.microsoft.com/office/drawing/2014/main" id="{14F47B42-F223-4BF2-8F14-364F3D6D9BBB}"/>
                </a:ext>
              </a:extLst>
            </p:cNvPr>
            <p:cNvSpPr txBox="1"/>
            <p:nvPr/>
          </p:nvSpPr>
          <p:spPr>
            <a:xfrm>
              <a:off x="6277961" y="568611"/>
              <a:ext cx="1753520" cy="46166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SA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B4C8D1">
                      <a:lumMod val="75000"/>
                    </a:srgbClr>
                  </a:solidFill>
                  <a:effectLst/>
                  <a:uLnTx/>
                  <a:uFillTx/>
                  <a:latin typeface="Arial"/>
                  <a:sym typeface="Arial"/>
                </a:rPr>
                <a:t>استراتيجية حل المسائل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3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صورة الشريحة 4">
                <a:extLst>
                  <a:ext uri="{FF2B5EF4-FFF2-40B4-BE49-F238E27FC236}">
                    <a16:creationId xmlns:a16="http://schemas.microsoft.com/office/drawing/2014/main" id="{56F61960-881F-443C-BAD7-A307383AB8B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صورة الشريحة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56F61960-881F-443C-BAD7-A307383AB8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Picture 2">
            <a:extLst>
              <a:ext uri="{FF2B5EF4-FFF2-40B4-BE49-F238E27FC236}">
                <a16:creationId xmlns:a16="http://schemas.microsoft.com/office/drawing/2014/main" id="{515DAF0F-93E1-4859-9F91-EAFBC0154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70" y="1037194"/>
            <a:ext cx="4003284" cy="618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لماذا يحتوي عداد سرعة السيارة على سرعات غير حقيقية؟ تعرف على السر - في  الصميم">
            <a:extLst>
              <a:ext uri="{FF2B5EF4-FFF2-40B4-BE49-F238E27FC236}">
                <a16:creationId xmlns:a16="http://schemas.microsoft.com/office/drawing/2014/main" id="{5F80A7C7-47AD-4F32-B7EC-4357C172B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48" y="375286"/>
            <a:ext cx="3339465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فقاعة الكلام: بيضاوية 20">
            <a:extLst>
              <a:ext uri="{FF2B5EF4-FFF2-40B4-BE49-F238E27FC236}">
                <a16:creationId xmlns:a16="http://schemas.microsoft.com/office/drawing/2014/main" id="{D706191E-D0AC-4824-A2F9-9925A2EFEC51}"/>
              </a:ext>
            </a:extLst>
          </p:cNvPr>
          <p:cNvSpPr/>
          <p:nvPr/>
        </p:nvSpPr>
        <p:spPr>
          <a:xfrm>
            <a:off x="7752078" y="2455911"/>
            <a:ext cx="2540001" cy="2332716"/>
          </a:xfrm>
          <a:prstGeom prst="wedgeEllipseCallout">
            <a:avLst>
              <a:gd name="adj1" fmla="val 62900"/>
              <a:gd name="adj2" fmla="val -50742"/>
            </a:avLst>
          </a:prstGeom>
          <a:noFill/>
          <a:ln w="25400" cap="flat" cmpd="sng" algn="ctr">
            <a:solidFill>
              <a:srgbClr val="B4C8D1">
                <a:lumMod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000" b="1" kern="0" noProof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كيف يعرف السائق ان سرعته لم تتجاوز السرعة المسموحة </a:t>
            </a:r>
            <a:endParaRPr kumimoji="0" lang="ar-SA" sz="2000" b="1" i="0" u="none" strike="noStrike" kern="0" cap="none" spc="0" normalizeH="0" baseline="0" noProof="0" dirty="0">
              <a:ln>
                <a:noFill/>
              </a:ln>
              <a:solidFill>
                <a:srgbClr val="B4C8D1">
                  <a:lumMod val="50000"/>
                </a:srgbClr>
              </a:solidFill>
              <a:effectLst/>
              <a:uLnTx/>
              <a:uFillTx/>
              <a:latin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D0257987-2423-4795-A358-50F9F4CC8FDB}"/>
              </a:ext>
            </a:extLst>
          </p:cNvPr>
          <p:cNvSpPr txBox="1"/>
          <p:nvPr/>
        </p:nvSpPr>
        <p:spPr>
          <a:xfrm>
            <a:off x="2979520" y="660898"/>
            <a:ext cx="604255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عن طريق النظر الى عداد السرعة في السيارة </a:t>
            </a:r>
          </a:p>
        </p:txBody>
      </p:sp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id="{D7380470-C197-4002-8684-11D9F1821B7C}"/>
              </a:ext>
            </a:extLst>
          </p:cNvPr>
          <p:cNvSpPr/>
          <p:nvPr/>
        </p:nvSpPr>
        <p:spPr>
          <a:xfrm>
            <a:off x="2504612" y="4531476"/>
            <a:ext cx="3272564" cy="2011449"/>
          </a:xfrm>
          <a:prstGeom prst="ellipse">
            <a:avLst/>
          </a:prstGeom>
          <a:solidFill>
            <a:srgbClr val="FFFFFF">
              <a:lumMod val="85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b="1" kern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السرعة اللحظية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1800" b="1" i="0" u="none" strike="noStrike" kern="0" cap="none" spc="0" normalizeH="0" baseline="0" noProof="0" dirty="0">
                <a:ln>
                  <a:noFill/>
                </a:ln>
                <a:solidFill>
                  <a:srgbClr val="B4C8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هي</a:t>
            </a:r>
            <a:r>
              <a:rPr kumimoji="0" lang="ar-SA" sz="1800" b="1" i="0" u="none" strike="noStrike" kern="0" cap="none" spc="0" normalizeH="0" noProof="0" dirty="0">
                <a:ln>
                  <a:noFill/>
                </a:ln>
                <a:solidFill>
                  <a:srgbClr val="B4C8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 سرعة جسم ما في لحظة معينة </a:t>
            </a:r>
            <a:endParaRPr kumimoji="0" lang="ar-SA" sz="1800" b="1" i="0" u="none" strike="noStrike" kern="0" cap="none" spc="0" normalizeH="0" baseline="0" noProof="0" dirty="0">
              <a:ln>
                <a:noFill/>
              </a:ln>
              <a:solidFill>
                <a:srgbClr val="B4C8D1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F9DC7953-39B5-4039-A314-19F2BCA1156E}"/>
              </a:ext>
            </a:extLst>
          </p:cNvPr>
          <p:cNvSpPr txBox="1"/>
          <p:nvPr/>
        </p:nvSpPr>
        <p:spPr>
          <a:xfrm>
            <a:off x="2755896" y="1709965"/>
            <a:ext cx="604255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فعداد السرعة يقيس السرعة اللحظية </a:t>
            </a:r>
          </a:p>
        </p:txBody>
      </p:sp>
      <p:sp>
        <p:nvSpPr>
          <p:cNvPr id="24" name="فقاعة الكلام: بيضاوية 23">
            <a:extLst>
              <a:ext uri="{FF2B5EF4-FFF2-40B4-BE49-F238E27FC236}">
                <a16:creationId xmlns:a16="http://schemas.microsoft.com/office/drawing/2014/main" id="{BA19BD18-778B-4643-91CE-15070D128C94}"/>
              </a:ext>
            </a:extLst>
          </p:cNvPr>
          <p:cNvSpPr/>
          <p:nvPr/>
        </p:nvSpPr>
        <p:spPr>
          <a:xfrm>
            <a:off x="7809212" y="4370842"/>
            <a:ext cx="2540001" cy="2332716"/>
          </a:xfrm>
          <a:prstGeom prst="wedgeEllipseCallout">
            <a:avLst>
              <a:gd name="adj1" fmla="val 62900"/>
              <a:gd name="adj2" fmla="val -50742"/>
            </a:avLst>
          </a:prstGeom>
          <a:noFill/>
          <a:ln w="25400" cap="flat" cmpd="sng" algn="ctr">
            <a:solidFill>
              <a:srgbClr val="B4C8D1">
                <a:lumMod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000" b="1" kern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فماهي السرعة اللحظية ؟</a:t>
            </a:r>
            <a:endParaRPr kumimoji="0" lang="ar-SA" sz="2000" b="1" i="0" u="none" strike="noStrike" kern="0" cap="none" spc="0" normalizeH="0" baseline="0" noProof="0" dirty="0">
              <a:ln>
                <a:noFill/>
              </a:ln>
              <a:solidFill>
                <a:srgbClr val="B4C8D1">
                  <a:lumMod val="50000"/>
                </a:srgbClr>
              </a:solidFill>
              <a:effectLst/>
              <a:uLnTx/>
              <a:uFillTx/>
              <a:latin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897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" grpId="0"/>
      <p:bldP spid="22" grpId="0" animBg="1"/>
      <p:bldP spid="23" grpId="0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faq\Desktop\ثاني ف1\الهضم والتنفس والاخراج\4\images\ماذا قرأت.png">
            <a:extLst>
              <a:ext uri="{FF2B5EF4-FFF2-40B4-BE49-F238E27FC236}">
                <a16:creationId xmlns:a16="http://schemas.microsoft.com/office/drawing/2014/main" id="{AD44D87B-FCF5-4EEC-B561-B2CF28B3E3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5721" t="28308" r="5762" b="30261"/>
          <a:stretch/>
        </p:blipFill>
        <p:spPr bwMode="auto">
          <a:xfrm>
            <a:off x="7818120" y="656590"/>
            <a:ext cx="3669030" cy="680720"/>
          </a:xfrm>
          <a:prstGeom prst="rect">
            <a:avLst/>
          </a:prstGeom>
          <a:noFill/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147DDDC5-C848-4A0C-895C-D70B99EE1213}"/>
              </a:ext>
            </a:extLst>
          </p:cNvPr>
          <p:cNvSpPr txBox="1"/>
          <p:nvPr/>
        </p:nvSpPr>
        <p:spPr>
          <a:xfrm>
            <a:off x="2137384" y="2205990"/>
            <a:ext cx="735811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/>
              <a:t>ما الفرق بين السرعة اللحظية والسرعة المتوسطة؟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57F54CB-87CD-4F33-A1B3-C050CC740787}"/>
              </a:ext>
            </a:extLst>
          </p:cNvPr>
          <p:cNvSpPr/>
          <p:nvPr/>
        </p:nvSpPr>
        <p:spPr>
          <a:xfrm>
            <a:off x="2445998" y="3566166"/>
            <a:ext cx="65008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ar-SA" sz="2400" dirty="0"/>
              <a:t>  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السرعة اللحظية </a:t>
            </a:r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هي السرعة عند لحظة محددة.</a:t>
            </a:r>
          </a:p>
          <a:p>
            <a:pPr fontAlgn="base"/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أمّا </a:t>
            </a:r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السرعة المتوسطة</a:t>
            </a:r>
            <a:r>
              <a:rPr lang="ar-SA" sz="2400" b="1" dirty="0">
                <a:solidFill>
                  <a:schemeClr val="accent1">
                    <a:lumMod val="75000"/>
                  </a:schemeClr>
                </a:solidFill>
              </a:rPr>
              <a:t>، فهي السرعة خلال فترة زمنية محددة. 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7" name="صورة الشريحة 6">
                <a:extLst>
                  <a:ext uri="{FF2B5EF4-FFF2-40B4-BE49-F238E27FC236}">
                    <a16:creationId xmlns:a16="http://schemas.microsoft.com/office/drawing/2014/main" id="{5D21D7C2-2C1B-473B-B890-23FB4ABA0E7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83873054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7" name="صورة الشريحة 6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5D21D7C2-2C1B-473B-B890-23FB4ABA0E7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27949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4136D4A1-1E38-4381-AC0E-00BB566EEC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5"/>
          <a:stretch/>
        </p:blipFill>
        <p:spPr bwMode="auto">
          <a:xfrm>
            <a:off x="6673533" y="1078215"/>
            <a:ext cx="4593907" cy="367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4F27E3AC-397D-4CF5-AB02-82710C792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575686" y="284772"/>
            <a:ext cx="4373246" cy="314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180D1269-DF37-4CD4-BE31-CB22D8D5D7DC}"/>
              </a:ext>
            </a:extLst>
          </p:cNvPr>
          <p:cNvSpPr txBox="1"/>
          <p:nvPr/>
        </p:nvSpPr>
        <p:spPr>
          <a:xfrm>
            <a:off x="-190500" y="5422900"/>
            <a:ext cx="9931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تكون السرعة ثابتة اذا لم تتغير السرعة اللحظية طول المسافة المقطوعة 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1" name="صورة الشريحة 10">
                <a:extLst>
                  <a:ext uri="{FF2B5EF4-FFF2-40B4-BE49-F238E27FC236}">
                    <a16:creationId xmlns:a16="http://schemas.microsoft.com/office/drawing/2014/main" id="{0F279384-0032-45FD-919E-1B86E882ABA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83873054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" name="صورة الشريحة 10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0F279384-0032-45FD-919E-1B86E882ABA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9805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16 0.01296 L 0.40273 0.018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22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C546F4B8-153D-46E3-93D0-0CF52FE18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4" y="209266"/>
            <a:ext cx="8905875" cy="495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F95D88F6-5423-42F1-84A0-D3C8E3ABC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5" y="3810000"/>
            <a:ext cx="74104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FA9CC115-F451-4E08-9944-FDF4F5480657}"/>
              </a:ext>
            </a:extLst>
          </p:cNvPr>
          <p:cNvGrpSpPr/>
          <p:nvPr/>
        </p:nvGrpSpPr>
        <p:grpSpPr>
          <a:xfrm>
            <a:off x="382651" y="0"/>
            <a:ext cx="2158300" cy="1006546"/>
            <a:chOff x="5957001" y="312421"/>
            <a:chExt cx="2158300" cy="1006546"/>
          </a:xfrm>
        </p:grpSpPr>
        <p:pic>
          <p:nvPicPr>
            <p:cNvPr id="8" name="صورة 7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77B255AB-64CB-4B5D-8180-C57132F5A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rgbClr val="A67C6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7001" y="312421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9" name="مربع نص 8">
              <a:extLst>
                <a:ext uri="{FF2B5EF4-FFF2-40B4-BE49-F238E27FC236}">
                  <a16:creationId xmlns:a16="http://schemas.microsoft.com/office/drawing/2014/main" id="{C576B4CD-F6F4-4D72-A7A4-A990394855BF}"/>
                </a:ext>
              </a:extLst>
            </p:cNvPr>
            <p:cNvSpPr txBox="1"/>
            <p:nvPr/>
          </p:nvSpPr>
          <p:spPr>
            <a:xfrm>
              <a:off x="6277961" y="568611"/>
              <a:ext cx="1753520" cy="46166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SA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B4C8D1">
                      <a:lumMod val="75000"/>
                    </a:srgbClr>
                  </a:solidFill>
                  <a:effectLst/>
                  <a:uLnTx/>
                  <a:uFillTx/>
                  <a:latin typeface="Arial"/>
                  <a:sym typeface="Arial"/>
                </a:rPr>
                <a:t>التفكير الناقد</a:t>
              </a:r>
            </a:p>
          </p:txBody>
        </p:sp>
      </p:grp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0" name="صورة الشريحة 9">
                <a:extLst>
                  <a:ext uri="{FF2B5EF4-FFF2-40B4-BE49-F238E27FC236}">
                    <a16:creationId xmlns:a16="http://schemas.microsoft.com/office/drawing/2014/main" id="{C3D26DD4-1E1F-4734-8AC7-39C37A0AE7B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83873054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0" name="صورة الشريحة 9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C3D26DD4-1E1F-4734-8AC7-39C37A0AE7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887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9EFB7F5C-37D9-4BAA-8721-E3300A4B3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67" t="16482" r="13229" b="8519"/>
          <a:stretch/>
        </p:blipFill>
        <p:spPr>
          <a:xfrm>
            <a:off x="805462" y="457200"/>
            <a:ext cx="10581076" cy="5943600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7" name="صورة الشريحة 6">
                <a:extLst>
                  <a:ext uri="{FF2B5EF4-FFF2-40B4-BE49-F238E27FC236}">
                    <a16:creationId xmlns:a16="http://schemas.microsoft.com/office/drawing/2014/main" id="{0D90C64A-BEE4-43C7-A0B9-F5959C42D7A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83873054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7" name="صورة الشريحة 6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0D90C64A-BEE4-43C7-A0B9-F5959C42D7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2288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DE74319B-C012-490A-8EC9-8985975FA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185" y="2646045"/>
            <a:ext cx="649605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8C151D2B-A7E0-4E87-BBE2-03D91F56C906}"/>
              </a:ext>
            </a:extLst>
          </p:cNvPr>
          <p:cNvSpPr txBox="1"/>
          <p:nvPr/>
        </p:nvSpPr>
        <p:spPr>
          <a:xfrm>
            <a:off x="655320" y="1045210"/>
            <a:ext cx="9931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chemeClr val="accent6">
                    <a:lumMod val="75000"/>
                  </a:schemeClr>
                </a:solidFill>
              </a:rPr>
              <a:t>هل يمكن استخدام قانون السرعة لحساب المسافة ؟؟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0C440B9F-0571-423B-92BF-203FC468B6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301" t="65263" r="37149"/>
          <a:stretch/>
        </p:blipFill>
        <p:spPr>
          <a:xfrm>
            <a:off x="285750" y="551160"/>
            <a:ext cx="3600450" cy="2412484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8" name="صورة الشريحة 7">
                <a:extLst>
                  <a:ext uri="{FF2B5EF4-FFF2-40B4-BE49-F238E27FC236}">
                    <a16:creationId xmlns:a16="http://schemas.microsoft.com/office/drawing/2014/main" id="{D0B42554-D274-4C17-8D92-44B2FA7DBB7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83873054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8" name="صورة الشريحة 7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D0B42554-D274-4C17-8D92-44B2FA7DBB7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711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50694875-4B96-40EB-82E8-07F9945F7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38085" t="43750" r="21631" b="32500"/>
          <a:stretch>
            <a:fillRect/>
          </a:stretch>
        </p:blipFill>
        <p:spPr bwMode="auto">
          <a:xfrm>
            <a:off x="3097484" y="620066"/>
            <a:ext cx="599703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A3316648-7A3E-4C7B-8661-C0369345845E}"/>
              </a:ext>
            </a:extLst>
          </p:cNvPr>
          <p:cNvSpPr/>
          <p:nvPr/>
        </p:nvSpPr>
        <p:spPr>
          <a:xfrm>
            <a:off x="3286116" y="3291840"/>
            <a:ext cx="5808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b="1" dirty="0">
                <a:solidFill>
                  <a:schemeClr val="accent6">
                    <a:lumMod val="75000"/>
                  </a:schemeClr>
                </a:solidFill>
              </a:rPr>
              <a:t>المسافة=السرعة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x</a:t>
            </a:r>
            <a:r>
              <a:rPr lang="ar-SA" sz="3200" b="1" dirty="0">
                <a:solidFill>
                  <a:schemeClr val="accent6">
                    <a:lumMod val="75000"/>
                  </a:schemeClr>
                </a:solidFill>
              </a:rPr>
              <a:t>الزمن </a:t>
            </a:r>
          </a:p>
          <a:p>
            <a:r>
              <a:rPr lang="ar-SA" sz="3200" b="1" dirty="0"/>
              <a:t>المسافة=105</a:t>
            </a:r>
            <a:r>
              <a:rPr lang="en-US" sz="3200" b="1" dirty="0"/>
              <a:t>x</a:t>
            </a:r>
            <a:r>
              <a:rPr lang="ar-SA" sz="3200" b="1" dirty="0"/>
              <a:t>4=420 كم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937F0F5E-954D-4D02-9544-B065F4DBB6C6}"/>
              </a:ext>
            </a:extLst>
          </p:cNvPr>
          <p:cNvSpPr/>
          <p:nvPr/>
        </p:nvSpPr>
        <p:spPr>
          <a:xfrm>
            <a:off x="5137150" y="1135799"/>
            <a:ext cx="1076960" cy="54864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0F0F148-45CE-49D0-85E8-8CE584DFB764}"/>
              </a:ext>
            </a:extLst>
          </p:cNvPr>
          <p:cNvSpPr txBox="1"/>
          <p:nvPr/>
        </p:nvSpPr>
        <p:spPr>
          <a:xfrm>
            <a:off x="5289550" y="1364160"/>
            <a:ext cx="7721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rgbClr val="FF0000"/>
                </a:solidFill>
              </a:rPr>
              <a:t>سرعة</a:t>
            </a:r>
            <a:r>
              <a:rPr lang="ar-SA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FCF6F674-4BC6-4C89-94D9-D20EDC7A7EA5}"/>
              </a:ext>
            </a:extLst>
          </p:cNvPr>
          <p:cNvSpPr/>
          <p:nvPr/>
        </p:nvSpPr>
        <p:spPr>
          <a:xfrm>
            <a:off x="4417060" y="1784924"/>
            <a:ext cx="1076960" cy="54864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AC406E54-BF83-4C68-9027-207E252332D7}"/>
              </a:ext>
            </a:extLst>
          </p:cNvPr>
          <p:cNvSpPr txBox="1"/>
          <p:nvPr/>
        </p:nvSpPr>
        <p:spPr>
          <a:xfrm>
            <a:off x="4569460" y="2013285"/>
            <a:ext cx="7721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>
                <a:solidFill>
                  <a:srgbClr val="FF0000"/>
                </a:solidFill>
              </a:rPr>
              <a:t>زمن</a:t>
            </a:r>
            <a:r>
              <a:rPr lang="ar-SA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7B725EE-3E6A-4540-827B-1F62D3F2D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8928" y="2197951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1" name="صورة الشريحة 10">
                <a:extLst>
                  <a:ext uri="{FF2B5EF4-FFF2-40B4-BE49-F238E27FC236}">
                    <a16:creationId xmlns:a16="http://schemas.microsoft.com/office/drawing/2014/main" id="{61809159-BBBF-41C7-95BE-B1AC0DF9C92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83873054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1" name="صورة الشريحة 10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61809159-BBBF-41C7-95BE-B1AC0DF9C9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1647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BCFC3CB9-532D-47A7-825D-991AE52EA224}"/>
              </a:ext>
            </a:extLst>
          </p:cNvPr>
          <p:cNvGrpSpPr/>
          <p:nvPr/>
        </p:nvGrpSpPr>
        <p:grpSpPr>
          <a:xfrm>
            <a:off x="7643757" y="2011527"/>
            <a:ext cx="1278256" cy="3355491"/>
            <a:chOff x="5477910" y="1387889"/>
            <a:chExt cx="1046658" cy="2873907"/>
          </a:xfrm>
        </p:grpSpPr>
        <p:grpSp>
          <p:nvGrpSpPr>
            <p:cNvPr id="6" name="مجموعة 5">
              <a:extLst>
                <a:ext uri="{FF2B5EF4-FFF2-40B4-BE49-F238E27FC236}">
                  <a16:creationId xmlns:a16="http://schemas.microsoft.com/office/drawing/2014/main" id="{D2809C8D-7FD8-4740-A7B0-DF62817E3CA7}"/>
                </a:ext>
              </a:extLst>
            </p:cNvPr>
            <p:cNvGrpSpPr/>
            <p:nvPr/>
          </p:nvGrpSpPr>
          <p:grpSpPr>
            <a:xfrm rot="5400000">
              <a:off x="4564286" y="2301515"/>
              <a:ext cx="2873907" cy="1046656"/>
              <a:chOff x="3554498" y="-588965"/>
              <a:chExt cx="4346115" cy="1432043"/>
            </a:xfrm>
            <a:effectLst>
              <a:outerShdw blurRad="50800" dist="50800" dir="5400000" sx="87000" sy="87000" algn="ctr" rotWithShape="0">
                <a:srgbClr val="000000">
                  <a:alpha val="96000"/>
                </a:srgbClr>
              </a:outerShdw>
            </a:effectLst>
          </p:grpSpPr>
          <p:sp>
            <p:nvSpPr>
              <p:cNvPr id="8" name="شكل حر: شكل 7">
                <a:extLst>
                  <a:ext uri="{FF2B5EF4-FFF2-40B4-BE49-F238E27FC236}">
                    <a16:creationId xmlns:a16="http://schemas.microsoft.com/office/drawing/2014/main" id="{6A25F400-368A-48E0-9006-8DFD30961C5D}"/>
                  </a:ext>
                </a:extLst>
              </p:cNvPr>
              <p:cNvSpPr/>
              <p:nvPr/>
            </p:nvSpPr>
            <p:spPr>
              <a:xfrm>
                <a:off x="3564920" y="-574755"/>
                <a:ext cx="4335693" cy="1417833"/>
              </a:xfrm>
              <a:custGeom>
                <a:avLst/>
                <a:gdLst>
                  <a:gd name="connsiteX0" fmla="*/ 236310 w 4335694"/>
                  <a:gd name="connsiteY0" fmla="*/ 0 h 1417833"/>
                  <a:gd name="connsiteX1" fmla="*/ 4335694 w 4335694"/>
                  <a:gd name="connsiteY1" fmla="*/ 0 h 1417833"/>
                  <a:gd name="connsiteX2" fmla="*/ 4335694 w 4335694"/>
                  <a:gd name="connsiteY2" fmla="*/ 1417833 h 1417833"/>
                  <a:gd name="connsiteX3" fmla="*/ 236310 w 4335694"/>
                  <a:gd name="connsiteY3" fmla="*/ 1417833 h 1417833"/>
                  <a:gd name="connsiteX4" fmla="*/ 0 w 4335694"/>
                  <a:gd name="connsiteY4" fmla="*/ 1181523 h 1417833"/>
                  <a:gd name="connsiteX5" fmla="*/ 0 w 4335694"/>
                  <a:gd name="connsiteY5" fmla="*/ 236310 h 1417833"/>
                  <a:gd name="connsiteX6" fmla="*/ 236310 w 4335694"/>
                  <a:gd name="connsiteY6" fmla="*/ 0 h 141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35694" h="1417833">
                    <a:moveTo>
                      <a:pt x="236310" y="0"/>
                    </a:moveTo>
                    <a:lnTo>
                      <a:pt x="4335694" y="0"/>
                    </a:lnTo>
                    <a:lnTo>
                      <a:pt x="4335694" y="1417833"/>
                    </a:lnTo>
                    <a:lnTo>
                      <a:pt x="236310" y="1417833"/>
                    </a:lnTo>
                    <a:cubicBezTo>
                      <a:pt x="105800" y="1417833"/>
                      <a:pt x="0" y="1312033"/>
                      <a:pt x="0" y="1181523"/>
                    </a:cubicBezTo>
                    <a:lnTo>
                      <a:pt x="0" y="236310"/>
                    </a:lnTo>
                    <a:cubicBezTo>
                      <a:pt x="0" y="105800"/>
                      <a:pt x="105800" y="0"/>
                      <a:pt x="236310" y="0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 sz="4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" name="شكل حر: شكل 8">
                <a:extLst>
                  <a:ext uri="{FF2B5EF4-FFF2-40B4-BE49-F238E27FC236}">
                    <a16:creationId xmlns:a16="http://schemas.microsoft.com/office/drawing/2014/main" id="{577E7A2B-4C40-493F-B7B2-B93D9B09159E}"/>
                  </a:ext>
                </a:extLst>
              </p:cNvPr>
              <p:cNvSpPr/>
              <p:nvPr/>
            </p:nvSpPr>
            <p:spPr>
              <a:xfrm>
                <a:off x="3554498" y="-588965"/>
                <a:ext cx="565937" cy="1417832"/>
              </a:xfrm>
              <a:custGeom>
                <a:avLst/>
                <a:gdLst>
                  <a:gd name="connsiteX0" fmla="*/ 236310 w 565937"/>
                  <a:gd name="connsiteY0" fmla="*/ 0 h 1417833"/>
                  <a:gd name="connsiteX1" fmla="*/ 565937 w 565937"/>
                  <a:gd name="connsiteY1" fmla="*/ 0 h 1417833"/>
                  <a:gd name="connsiteX2" fmla="*/ 565937 w 565937"/>
                  <a:gd name="connsiteY2" fmla="*/ 1417833 h 1417833"/>
                  <a:gd name="connsiteX3" fmla="*/ 236310 w 565937"/>
                  <a:gd name="connsiteY3" fmla="*/ 1417833 h 1417833"/>
                  <a:gd name="connsiteX4" fmla="*/ 0 w 565937"/>
                  <a:gd name="connsiteY4" fmla="*/ 1181523 h 1417833"/>
                  <a:gd name="connsiteX5" fmla="*/ 0 w 565937"/>
                  <a:gd name="connsiteY5" fmla="*/ 236310 h 1417833"/>
                  <a:gd name="connsiteX6" fmla="*/ 236310 w 565937"/>
                  <a:gd name="connsiteY6" fmla="*/ 0 h 141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5937" h="1417833">
                    <a:moveTo>
                      <a:pt x="236310" y="0"/>
                    </a:moveTo>
                    <a:lnTo>
                      <a:pt x="565937" y="0"/>
                    </a:lnTo>
                    <a:lnTo>
                      <a:pt x="565937" y="1417833"/>
                    </a:lnTo>
                    <a:lnTo>
                      <a:pt x="236310" y="1417833"/>
                    </a:lnTo>
                    <a:cubicBezTo>
                      <a:pt x="105800" y="1417833"/>
                      <a:pt x="0" y="1312033"/>
                      <a:pt x="0" y="1181523"/>
                    </a:cubicBezTo>
                    <a:lnTo>
                      <a:pt x="0" y="236310"/>
                    </a:lnTo>
                    <a:cubicBezTo>
                      <a:pt x="0" y="105800"/>
                      <a:pt x="105800" y="0"/>
                      <a:pt x="236310" y="0"/>
                    </a:cubicBezTo>
                    <a:close/>
                  </a:path>
                </a:pathLst>
              </a:custGeom>
              <a:solidFill>
                <a:srgbClr val="FFEBA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 sz="4400" dirty="0">
                  <a:solidFill>
                    <a:srgbClr val="1B6357"/>
                  </a:solidFill>
                </a:endParaRPr>
              </a:p>
            </p:txBody>
          </p:sp>
        </p:grpSp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AB5D1429-B4F4-4752-A6A9-1C51218271D7}"/>
                </a:ext>
              </a:extLst>
            </p:cNvPr>
            <p:cNvSpPr txBox="1"/>
            <p:nvPr/>
          </p:nvSpPr>
          <p:spPr>
            <a:xfrm>
              <a:off x="5477910" y="1885950"/>
              <a:ext cx="1010637" cy="606289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/>
                <a:t>ماهي السرعة </a:t>
              </a:r>
            </a:p>
          </p:txBody>
        </p:sp>
      </p:grpSp>
      <p:sp>
        <p:nvSpPr>
          <p:cNvPr id="10" name="شكل حر: شكل 9">
            <a:extLst>
              <a:ext uri="{FF2B5EF4-FFF2-40B4-BE49-F238E27FC236}">
                <a16:creationId xmlns:a16="http://schemas.microsoft.com/office/drawing/2014/main" id="{E8134D05-FB4E-4BF4-8114-BEAFDCC50DEF}"/>
              </a:ext>
            </a:extLst>
          </p:cNvPr>
          <p:cNvSpPr/>
          <p:nvPr/>
        </p:nvSpPr>
        <p:spPr>
          <a:xfrm rot="5400000">
            <a:off x="6624413" y="3164803"/>
            <a:ext cx="3300843" cy="1369933"/>
          </a:xfrm>
          <a:custGeom>
            <a:avLst/>
            <a:gdLst>
              <a:gd name="connsiteX0" fmla="*/ 0 w 4356243"/>
              <a:gd name="connsiteY0" fmla="*/ 0 h 1534753"/>
              <a:gd name="connsiteX1" fmla="*/ 4092534 w 4356243"/>
              <a:gd name="connsiteY1" fmla="*/ 0 h 1534753"/>
              <a:gd name="connsiteX2" fmla="*/ 4356243 w 4356243"/>
              <a:gd name="connsiteY2" fmla="*/ 255798 h 1534753"/>
              <a:gd name="connsiteX3" fmla="*/ 4356243 w 4356243"/>
              <a:gd name="connsiteY3" fmla="*/ 1278955 h 1534753"/>
              <a:gd name="connsiteX4" fmla="*/ 4092534 w 4356243"/>
              <a:gd name="connsiteY4" fmla="*/ 1534753 h 1534753"/>
              <a:gd name="connsiteX5" fmla="*/ 0 w 4356243"/>
              <a:gd name="connsiteY5" fmla="*/ 1534753 h 1534753"/>
              <a:gd name="connsiteX6" fmla="*/ 0 w 4356243"/>
              <a:gd name="connsiteY6" fmla="*/ 1349819 h 1534753"/>
              <a:gd name="connsiteX7" fmla="*/ 429374 w 4356243"/>
              <a:gd name="connsiteY7" fmla="*/ 753918 h 1534753"/>
              <a:gd name="connsiteX8" fmla="*/ 0 w 4356243"/>
              <a:gd name="connsiteY8" fmla="*/ 158017 h 153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56243" h="1534753">
                <a:moveTo>
                  <a:pt x="0" y="0"/>
                </a:moveTo>
                <a:lnTo>
                  <a:pt x="4092534" y="0"/>
                </a:lnTo>
                <a:cubicBezTo>
                  <a:pt x="4238176" y="0"/>
                  <a:pt x="4356243" y="114525"/>
                  <a:pt x="4356243" y="255798"/>
                </a:cubicBezTo>
                <a:lnTo>
                  <a:pt x="4356243" y="1278955"/>
                </a:lnTo>
                <a:cubicBezTo>
                  <a:pt x="4356243" y="1420228"/>
                  <a:pt x="4238176" y="1534753"/>
                  <a:pt x="4092534" y="1534753"/>
                </a:cubicBezTo>
                <a:lnTo>
                  <a:pt x="0" y="1534753"/>
                </a:lnTo>
                <a:lnTo>
                  <a:pt x="0" y="1349819"/>
                </a:lnTo>
                <a:cubicBezTo>
                  <a:pt x="237137" y="1349819"/>
                  <a:pt x="429374" y="1083025"/>
                  <a:pt x="429374" y="753918"/>
                </a:cubicBezTo>
                <a:cubicBezTo>
                  <a:pt x="429374" y="424811"/>
                  <a:pt x="237137" y="158017"/>
                  <a:pt x="0" y="158017"/>
                </a:cubicBezTo>
                <a:close/>
              </a:path>
            </a:pathLst>
          </a:custGeom>
          <a:solidFill>
            <a:srgbClr val="59DBE4"/>
          </a:solidFill>
          <a:effectLst>
            <a:outerShdw blurRad="215900" dist="127000" dir="5400000" algn="ctr" rotWithShape="0">
              <a:srgbClr val="000000">
                <a:alpha val="7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A" sz="3200" dirty="0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D27FAD8-2183-4A33-85BE-1B771A194E3E}"/>
              </a:ext>
            </a:extLst>
          </p:cNvPr>
          <p:cNvSpPr txBox="1"/>
          <p:nvPr/>
        </p:nvSpPr>
        <p:spPr>
          <a:xfrm>
            <a:off x="7865214" y="3378269"/>
            <a:ext cx="75778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E1B08C05-5E85-4BF3-A8A5-8BBD358D14AC}"/>
              </a:ext>
            </a:extLst>
          </p:cNvPr>
          <p:cNvGrpSpPr/>
          <p:nvPr/>
        </p:nvGrpSpPr>
        <p:grpSpPr>
          <a:xfrm>
            <a:off x="4541619" y="2019573"/>
            <a:ext cx="1435854" cy="3516291"/>
            <a:chOff x="5354465" y="1387889"/>
            <a:chExt cx="1175379" cy="2978090"/>
          </a:xfrm>
        </p:grpSpPr>
        <p:grpSp>
          <p:nvGrpSpPr>
            <p:cNvPr id="13" name="مجموعة 12">
              <a:extLst>
                <a:ext uri="{FF2B5EF4-FFF2-40B4-BE49-F238E27FC236}">
                  <a16:creationId xmlns:a16="http://schemas.microsoft.com/office/drawing/2014/main" id="{2711937D-E683-418C-B0F1-D7CC42AE8DE1}"/>
                </a:ext>
              </a:extLst>
            </p:cNvPr>
            <p:cNvGrpSpPr/>
            <p:nvPr/>
          </p:nvGrpSpPr>
          <p:grpSpPr>
            <a:xfrm rot="5400000">
              <a:off x="4520026" y="2356160"/>
              <a:ext cx="2978090" cy="1041547"/>
              <a:chOff x="3554498" y="-596185"/>
              <a:chExt cx="4503667" cy="1425052"/>
            </a:xfrm>
            <a:effectLst>
              <a:outerShdw blurRad="50800" dist="50800" dir="5400000" sx="87000" sy="87000" algn="ctr" rotWithShape="0">
                <a:srgbClr val="000000">
                  <a:alpha val="96000"/>
                </a:srgbClr>
              </a:outerShdw>
            </a:effectLst>
          </p:grpSpPr>
          <p:sp>
            <p:nvSpPr>
              <p:cNvPr id="15" name="شكل حر: شكل 14">
                <a:extLst>
                  <a:ext uri="{FF2B5EF4-FFF2-40B4-BE49-F238E27FC236}">
                    <a16:creationId xmlns:a16="http://schemas.microsoft.com/office/drawing/2014/main" id="{3AAD7DED-2DA1-4482-BB27-F77BBBB62DA6}"/>
                  </a:ext>
                </a:extLst>
              </p:cNvPr>
              <p:cNvSpPr/>
              <p:nvPr/>
            </p:nvSpPr>
            <p:spPr>
              <a:xfrm>
                <a:off x="3722473" y="-596185"/>
                <a:ext cx="4335692" cy="1417832"/>
              </a:xfrm>
              <a:custGeom>
                <a:avLst/>
                <a:gdLst>
                  <a:gd name="connsiteX0" fmla="*/ 236310 w 4335694"/>
                  <a:gd name="connsiteY0" fmla="*/ 0 h 1417833"/>
                  <a:gd name="connsiteX1" fmla="*/ 4335694 w 4335694"/>
                  <a:gd name="connsiteY1" fmla="*/ 0 h 1417833"/>
                  <a:gd name="connsiteX2" fmla="*/ 4335694 w 4335694"/>
                  <a:gd name="connsiteY2" fmla="*/ 1417833 h 1417833"/>
                  <a:gd name="connsiteX3" fmla="*/ 236310 w 4335694"/>
                  <a:gd name="connsiteY3" fmla="*/ 1417833 h 1417833"/>
                  <a:gd name="connsiteX4" fmla="*/ 0 w 4335694"/>
                  <a:gd name="connsiteY4" fmla="*/ 1181523 h 1417833"/>
                  <a:gd name="connsiteX5" fmla="*/ 0 w 4335694"/>
                  <a:gd name="connsiteY5" fmla="*/ 236310 h 1417833"/>
                  <a:gd name="connsiteX6" fmla="*/ 236310 w 4335694"/>
                  <a:gd name="connsiteY6" fmla="*/ 0 h 141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35694" h="1417833">
                    <a:moveTo>
                      <a:pt x="236310" y="0"/>
                    </a:moveTo>
                    <a:lnTo>
                      <a:pt x="4335694" y="0"/>
                    </a:lnTo>
                    <a:lnTo>
                      <a:pt x="4335694" y="1417833"/>
                    </a:lnTo>
                    <a:lnTo>
                      <a:pt x="236310" y="1417833"/>
                    </a:lnTo>
                    <a:cubicBezTo>
                      <a:pt x="105800" y="1417833"/>
                      <a:pt x="0" y="1312033"/>
                      <a:pt x="0" y="1181523"/>
                    </a:cubicBezTo>
                    <a:lnTo>
                      <a:pt x="0" y="236310"/>
                    </a:lnTo>
                    <a:cubicBezTo>
                      <a:pt x="0" y="105800"/>
                      <a:pt x="105800" y="0"/>
                      <a:pt x="236310" y="0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 sz="4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شكل حر: شكل 15">
                <a:extLst>
                  <a:ext uri="{FF2B5EF4-FFF2-40B4-BE49-F238E27FC236}">
                    <a16:creationId xmlns:a16="http://schemas.microsoft.com/office/drawing/2014/main" id="{FD7DDE81-2B5C-41EC-95B6-2D4AF05B25C5}"/>
                  </a:ext>
                </a:extLst>
              </p:cNvPr>
              <p:cNvSpPr/>
              <p:nvPr/>
            </p:nvSpPr>
            <p:spPr>
              <a:xfrm>
                <a:off x="3554498" y="-588965"/>
                <a:ext cx="565937" cy="1417832"/>
              </a:xfrm>
              <a:custGeom>
                <a:avLst/>
                <a:gdLst>
                  <a:gd name="connsiteX0" fmla="*/ 236310 w 565937"/>
                  <a:gd name="connsiteY0" fmla="*/ 0 h 1417833"/>
                  <a:gd name="connsiteX1" fmla="*/ 565937 w 565937"/>
                  <a:gd name="connsiteY1" fmla="*/ 0 h 1417833"/>
                  <a:gd name="connsiteX2" fmla="*/ 565937 w 565937"/>
                  <a:gd name="connsiteY2" fmla="*/ 1417833 h 1417833"/>
                  <a:gd name="connsiteX3" fmla="*/ 236310 w 565937"/>
                  <a:gd name="connsiteY3" fmla="*/ 1417833 h 1417833"/>
                  <a:gd name="connsiteX4" fmla="*/ 0 w 565937"/>
                  <a:gd name="connsiteY4" fmla="*/ 1181523 h 1417833"/>
                  <a:gd name="connsiteX5" fmla="*/ 0 w 565937"/>
                  <a:gd name="connsiteY5" fmla="*/ 236310 h 1417833"/>
                  <a:gd name="connsiteX6" fmla="*/ 236310 w 565937"/>
                  <a:gd name="connsiteY6" fmla="*/ 0 h 141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5937" h="1417833">
                    <a:moveTo>
                      <a:pt x="236310" y="0"/>
                    </a:moveTo>
                    <a:lnTo>
                      <a:pt x="565937" y="0"/>
                    </a:lnTo>
                    <a:lnTo>
                      <a:pt x="565937" y="1417833"/>
                    </a:lnTo>
                    <a:lnTo>
                      <a:pt x="236310" y="1417833"/>
                    </a:lnTo>
                    <a:cubicBezTo>
                      <a:pt x="105800" y="1417833"/>
                      <a:pt x="0" y="1312033"/>
                      <a:pt x="0" y="1181523"/>
                    </a:cubicBezTo>
                    <a:lnTo>
                      <a:pt x="0" y="236310"/>
                    </a:lnTo>
                    <a:cubicBezTo>
                      <a:pt x="0" y="105800"/>
                      <a:pt x="105800" y="0"/>
                      <a:pt x="236310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 sz="4400" dirty="0">
                  <a:solidFill>
                    <a:srgbClr val="1B6357"/>
                  </a:solidFill>
                </a:endParaRPr>
              </a:p>
            </p:txBody>
          </p:sp>
        </p:grpSp>
        <p:sp>
          <p:nvSpPr>
            <p:cNvPr id="14" name="مربع نص 13">
              <a:extLst>
                <a:ext uri="{FF2B5EF4-FFF2-40B4-BE49-F238E27FC236}">
                  <a16:creationId xmlns:a16="http://schemas.microsoft.com/office/drawing/2014/main" id="{36C3FC6D-0C5B-4A89-B7DA-5E370B6F036A}"/>
                </a:ext>
              </a:extLst>
            </p:cNvPr>
            <p:cNvSpPr txBox="1"/>
            <p:nvPr/>
          </p:nvSpPr>
          <p:spPr>
            <a:xfrm>
              <a:off x="5354465" y="1867036"/>
              <a:ext cx="1114367" cy="13815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/>
                <a:t>قطع رجل مسافة 10 م خلال 5 ث احسبي </a:t>
              </a:r>
            </a:p>
            <a:p>
              <a:pPr algn="ctr"/>
              <a:r>
                <a:rPr lang="ar-SA" sz="2000" dirty="0"/>
                <a:t>سرعته</a:t>
              </a:r>
            </a:p>
          </p:txBody>
        </p:sp>
      </p:grpSp>
      <p:sp>
        <p:nvSpPr>
          <p:cNvPr id="17" name="شكل حر: شكل 16">
            <a:extLst>
              <a:ext uri="{FF2B5EF4-FFF2-40B4-BE49-F238E27FC236}">
                <a16:creationId xmlns:a16="http://schemas.microsoft.com/office/drawing/2014/main" id="{17C420C3-C7F7-4377-B3AE-374CE3FBF092}"/>
              </a:ext>
            </a:extLst>
          </p:cNvPr>
          <p:cNvSpPr/>
          <p:nvPr/>
        </p:nvSpPr>
        <p:spPr>
          <a:xfrm rot="5400000">
            <a:off x="3641628" y="3150091"/>
            <a:ext cx="3338022" cy="1370310"/>
          </a:xfrm>
          <a:custGeom>
            <a:avLst/>
            <a:gdLst>
              <a:gd name="connsiteX0" fmla="*/ 0 w 4356243"/>
              <a:gd name="connsiteY0" fmla="*/ 0 h 1534753"/>
              <a:gd name="connsiteX1" fmla="*/ 4092534 w 4356243"/>
              <a:gd name="connsiteY1" fmla="*/ 0 h 1534753"/>
              <a:gd name="connsiteX2" fmla="*/ 4356243 w 4356243"/>
              <a:gd name="connsiteY2" fmla="*/ 255798 h 1534753"/>
              <a:gd name="connsiteX3" fmla="*/ 4356243 w 4356243"/>
              <a:gd name="connsiteY3" fmla="*/ 1278955 h 1534753"/>
              <a:gd name="connsiteX4" fmla="*/ 4092534 w 4356243"/>
              <a:gd name="connsiteY4" fmla="*/ 1534753 h 1534753"/>
              <a:gd name="connsiteX5" fmla="*/ 0 w 4356243"/>
              <a:gd name="connsiteY5" fmla="*/ 1534753 h 1534753"/>
              <a:gd name="connsiteX6" fmla="*/ 0 w 4356243"/>
              <a:gd name="connsiteY6" fmla="*/ 1349819 h 1534753"/>
              <a:gd name="connsiteX7" fmla="*/ 429374 w 4356243"/>
              <a:gd name="connsiteY7" fmla="*/ 753918 h 1534753"/>
              <a:gd name="connsiteX8" fmla="*/ 0 w 4356243"/>
              <a:gd name="connsiteY8" fmla="*/ 158017 h 153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56243" h="1534753">
                <a:moveTo>
                  <a:pt x="0" y="0"/>
                </a:moveTo>
                <a:lnTo>
                  <a:pt x="4092534" y="0"/>
                </a:lnTo>
                <a:cubicBezTo>
                  <a:pt x="4238176" y="0"/>
                  <a:pt x="4356243" y="114525"/>
                  <a:pt x="4356243" y="255798"/>
                </a:cubicBezTo>
                <a:lnTo>
                  <a:pt x="4356243" y="1278955"/>
                </a:lnTo>
                <a:cubicBezTo>
                  <a:pt x="4356243" y="1420228"/>
                  <a:pt x="4238176" y="1534753"/>
                  <a:pt x="4092534" y="1534753"/>
                </a:cubicBezTo>
                <a:lnTo>
                  <a:pt x="0" y="1534753"/>
                </a:lnTo>
                <a:lnTo>
                  <a:pt x="0" y="1349819"/>
                </a:lnTo>
                <a:cubicBezTo>
                  <a:pt x="237137" y="1349819"/>
                  <a:pt x="429374" y="1083025"/>
                  <a:pt x="429374" y="753918"/>
                </a:cubicBezTo>
                <a:cubicBezTo>
                  <a:pt x="429374" y="424811"/>
                  <a:pt x="237137" y="158017"/>
                  <a:pt x="0" y="158017"/>
                </a:cubicBezTo>
                <a:close/>
              </a:path>
            </a:pathLst>
          </a:custGeom>
          <a:solidFill>
            <a:srgbClr val="7AC4A4"/>
          </a:solidFill>
          <a:effectLst>
            <a:outerShdw blurRad="215900" dist="127000" dir="5400000" algn="ctr" rotWithShape="0">
              <a:srgbClr val="000000">
                <a:alpha val="7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A" sz="3200" dirty="0"/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6AEE780-CA92-4BE3-8BFD-1520334D0EE1}"/>
              </a:ext>
            </a:extLst>
          </p:cNvPr>
          <p:cNvSpPr txBox="1"/>
          <p:nvPr/>
        </p:nvSpPr>
        <p:spPr>
          <a:xfrm>
            <a:off x="4918079" y="3277797"/>
            <a:ext cx="75799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</a:t>
            </a:r>
          </a:p>
        </p:txBody>
      </p: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3BC8E330-2D1B-4D49-92BD-688A3562CD8B}"/>
              </a:ext>
            </a:extLst>
          </p:cNvPr>
          <p:cNvGrpSpPr/>
          <p:nvPr/>
        </p:nvGrpSpPr>
        <p:grpSpPr>
          <a:xfrm>
            <a:off x="1422427" y="2011528"/>
            <a:ext cx="1337703" cy="3421364"/>
            <a:chOff x="5477912" y="1387889"/>
            <a:chExt cx="1102799" cy="2873907"/>
          </a:xfrm>
        </p:grpSpPr>
        <p:grpSp>
          <p:nvGrpSpPr>
            <p:cNvPr id="20" name="مجموعة 19">
              <a:extLst>
                <a:ext uri="{FF2B5EF4-FFF2-40B4-BE49-F238E27FC236}">
                  <a16:creationId xmlns:a16="http://schemas.microsoft.com/office/drawing/2014/main" id="{B1CF1137-AC1B-45CA-A3C8-F8022A385B15}"/>
                </a:ext>
              </a:extLst>
            </p:cNvPr>
            <p:cNvGrpSpPr/>
            <p:nvPr/>
          </p:nvGrpSpPr>
          <p:grpSpPr>
            <a:xfrm rot="5400000">
              <a:off x="4564286" y="2301515"/>
              <a:ext cx="2873907" cy="1046656"/>
              <a:chOff x="3554498" y="-588965"/>
              <a:chExt cx="4346115" cy="1432043"/>
            </a:xfrm>
            <a:effectLst>
              <a:outerShdw blurRad="50800" dist="50800" dir="5400000" sx="87000" sy="87000" algn="ctr" rotWithShape="0">
                <a:srgbClr val="000000">
                  <a:alpha val="96000"/>
                </a:srgbClr>
              </a:outerShdw>
            </a:effectLst>
          </p:grpSpPr>
          <p:sp>
            <p:nvSpPr>
              <p:cNvPr id="22" name="شكل حر: شكل 21">
                <a:extLst>
                  <a:ext uri="{FF2B5EF4-FFF2-40B4-BE49-F238E27FC236}">
                    <a16:creationId xmlns:a16="http://schemas.microsoft.com/office/drawing/2014/main" id="{77A68526-E3B9-4F55-94E4-983555331D6A}"/>
                  </a:ext>
                </a:extLst>
              </p:cNvPr>
              <p:cNvSpPr/>
              <p:nvPr/>
            </p:nvSpPr>
            <p:spPr>
              <a:xfrm>
                <a:off x="3564920" y="-574755"/>
                <a:ext cx="4335693" cy="1417833"/>
              </a:xfrm>
              <a:custGeom>
                <a:avLst/>
                <a:gdLst>
                  <a:gd name="connsiteX0" fmla="*/ 236310 w 4335694"/>
                  <a:gd name="connsiteY0" fmla="*/ 0 h 1417833"/>
                  <a:gd name="connsiteX1" fmla="*/ 4335694 w 4335694"/>
                  <a:gd name="connsiteY1" fmla="*/ 0 h 1417833"/>
                  <a:gd name="connsiteX2" fmla="*/ 4335694 w 4335694"/>
                  <a:gd name="connsiteY2" fmla="*/ 1417833 h 1417833"/>
                  <a:gd name="connsiteX3" fmla="*/ 236310 w 4335694"/>
                  <a:gd name="connsiteY3" fmla="*/ 1417833 h 1417833"/>
                  <a:gd name="connsiteX4" fmla="*/ 0 w 4335694"/>
                  <a:gd name="connsiteY4" fmla="*/ 1181523 h 1417833"/>
                  <a:gd name="connsiteX5" fmla="*/ 0 w 4335694"/>
                  <a:gd name="connsiteY5" fmla="*/ 236310 h 1417833"/>
                  <a:gd name="connsiteX6" fmla="*/ 236310 w 4335694"/>
                  <a:gd name="connsiteY6" fmla="*/ 0 h 141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35694" h="1417833">
                    <a:moveTo>
                      <a:pt x="236310" y="0"/>
                    </a:moveTo>
                    <a:lnTo>
                      <a:pt x="4335694" y="0"/>
                    </a:lnTo>
                    <a:lnTo>
                      <a:pt x="4335694" y="1417833"/>
                    </a:lnTo>
                    <a:lnTo>
                      <a:pt x="236310" y="1417833"/>
                    </a:lnTo>
                    <a:cubicBezTo>
                      <a:pt x="105800" y="1417833"/>
                      <a:pt x="0" y="1312033"/>
                      <a:pt x="0" y="1181523"/>
                    </a:cubicBezTo>
                    <a:lnTo>
                      <a:pt x="0" y="236310"/>
                    </a:lnTo>
                    <a:cubicBezTo>
                      <a:pt x="0" y="105800"/>
                      <a:pt x="105800" y="0"/>
                      <a:pt x="236310" y="0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 sz="4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شكل حر: شكل 22">
                <a:extLst>
                  <a:ext uri="{FF2B5EF4-FFF2-40B4-BE49-F238E27FC236}">
                    <a16:creationId xmlns:a16="http://schemas.microsoft.com/office/drawing/2014/main" id="{84CD3331-50BC-4BFB-9E4C-E7EE27B44700}"/>
                  </a:ext>
                </a:extLst>
              </p:cNvPr>
              <p:cNvSpPr/>
              <p:nvPr/>
            </p:nvSpPr>
            <p:spPr>
              <a:xfrm>
                <a:off x="3554498" y="-588965"/>
                <a:ext cx="565937" cy="1417832"/>
              </a:xfrm>
              <a:custGeom>
                <a:avLst/>
                <a:gdLst>
                  <a:gd name="connsiteX0" fmla="*/ 236310 w 565937"/>
                  <a:gd name="connsiteY0" fmla="*/ 0 h 1417833"/>
                  <a:gd name="connsiteX1" fmla="*/ 565937 w 565937"/>
                  <a:gd name="connsiteY1" fmla="*/ 0 h 1417833"/>
                  <a:gd name="connsiteX2" fmla="*/ 565937 w 565937"/>
                  <a:gd name="connsiteY2" fmla="*/ 1417833 h 1417833"/>
                  <a:gd name="connsiteX3" fmla="*/ 236310 w 565937"/>
                  <a:gd name="connsiteY3" fmla="*/ 1417833 h 1417833"/>
                  <a:gd name="connsiteX4" fmla="*/ 0 w 565937"/>
                  <a:gd name="connsiteY4" fmla="*/ 1181523 h 1417833"/>
                  <a:gd name="connsiteX5" fmla="*/ 0 w 565937"/>
                  <a:gd name="connsiteY5" fmla="*/ 236310 h 1417833"/>
                  <a:gd name="connsiteX6" fmla="*/ 236310 w 565937"/>
                  <a:gd name="connsiteY6" fmla="*/ 0 h 141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5937" h="1417833">
                    <a:moveTo>
                      <a:pt x="236310" y="0"/>
                    </a:moveTo>
                    <a:lnTo>
                      <a:pt x="565937" y="0"/>
                    </a:lnTo>
                    <a:lnTo>
                      <a:pt x="565937" y="1417833"/>
                    </a:lnTo>
                    <a:lnTo>
                      <a:pt x="236310" y="1417833"/>
                    </a:lnTo>
                    <a:cubicBezTo>
                      <a:pt x="105800" y="1417833"/>
                      <a:pt x="0" y="1312033"/>
                      <a:pt x="0" y="1181523"/>
                    </a:cubicBezTo>
                    <a:lnTo>
                      <a:pt x="0" y="236310"/>
                    </a:lnTo>
                    <a:cubicBezTo>
                      <a:pt x="0" y="105800"/>
                      <a:pt x="105800" y="0"/>
                      <a:pt x="236310" y="0"/>
                    </a:cubicBezTo>
                    <a:close/>
                  </a:path>
                </a:pathLst>
              </a:custGeom>
              <a:solidFill>
                <a:srgbClr val="EDBBC7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 sz="4400" dirty="0">
                  <a:solidFill>
                    <a:srgbClr val="1B6357"/>
                  </a:solidFill>
                </a:endParaRPr>
              </a:p>
            </p:txBody>
          </p:sp>
        </p:grpSp>
        <p:sp>
          <p:nvSpPr>
            <p:cNvPr id="21" name="مربع نص 20">
              <a:extLst>
                <a:ext uri="{FF2B5EF4-FFF2-40B4-BE49-F238E27FC236}">
                  <a16:creationId xmlns:a16="http://schemas.microsoft.com/office/drawing/2014/main" id="{83D27249-F4FC-4F6E-A9E2-2D2C71409E89}"/>
                </a:ext>
              </a:extLst>
            </p:cNvPr>
            <p:cNvSpPr txBox="1"/>
            <p:nvPr/>
          </p:nvSpPr>
          <p:spPr>
            <a:xfrm>
              <a:off x="5536235" y="1799584"/>
              <a:ext cx="1044476" cy="137020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b="1" dirty="0"/>
                <a:t>سيارة تسير بسرعة 60 كم / س</a:t>
              </a:r>
            </a:p>
            <a:p>
              <a:pPr algn="ctr"/>
              <a:r>
                <a:rPr lang="ar-SA" sz="2000" b="1" dirty="0"/>
                <a:t>كم تقطع خلال ساعتين </a:t>
              </a:r>
            </a:p>
          </p:txBody>
        </p:sp>
      </p:grpSp>
      <p:sp>
        <p:nvSpPr>
          <p:cNvPr id="24" name="شكل حر: شكل 23">
            <a:extLst>
              <a:ext uri="{FF2B5EF4-FFF2-40B4-BE49-F238E27FC236}">
                <a16:creationId xmlns:a16="http://schemas.microsoft.com/office/drawing/2014/main" id="{F1F42143-73F2-4F6A-B7FE-9D647AB384F4}"/>
              </a:ext>
            </a:extLst>
          </p:cNvPr>
          <p:cNvSpPr/>
          <p:nvPr/>
        </p:nvSpPr>
        <p:spPr>
          <a:xfrm rot="5400000">
            <a:off x="310904" y="3201842"/>
            <a:ext cx="3365649" cy="1360661"/>
          </a:xfrm>
          <a:custGeom>
            <a:avLst/>
            <a:gdLst>
              <a:gd name="connsiteX0" fmla="*/ 0 w 4356243"/>
              <a:gd name="connsiteY0" fmla="*/ 0 h 1534753"/>
              <a:gd name="connsiteX1" fmla="*/ 4092534 w 4356243"/>
              <a:gd name="connsiteY1" fmla="*/ 0 h 1534753"/>
              <a:gd name="connsiteX2" fmla="*/ 4356243 w 4356243"/>
              <a:gd name="connsiteY2" fmla="*/ 255798 h 1534753"/>
              <a:gd name="connsiteX3" fmla="*/ 4356243 w 4356243"/>
              <a:gd name="connsiteY3" fmla="*/ 1278955 h 1534753"/>
              <a:gd name="connsiteX4" fmla="*/ 4092534 w 4356243"/>
              <a:gd name="connsiteY4" fmla="*/ 1534753 h 1534753"/>
              <a:gd name="connsiteX5" fmla="*/ 0 w 4356243"/>
              <a:gd name="connsiteY5" fmla="*/ 1534753 h 1534753"/>
              <a:gd name="connsiteX6" fmla="*/ 0 w 4356243"/>
              <a:gd name="connsiteY6" fmla="*/ 1349819 h 1534753"/>
              <a:gd name="connsiteX7" fmla="*/ 429374 w 4356243"/>
              <a:gd name="connsiteY7" fmla="*/ 753918 h 1534753"/>
              <a:gd name="connsiteX8" fmla="*/ 0 w 4356243"/>
              <a:gd name="connsiteY8" fmla="*/ 158017 h 1534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56243" h="1534753">
                <a:moveTo>
                  <a:pt x="0" y="0"/>
                </a:moveTo>
                <a:lnTo>
                  <a:pt x="4092534" y="0"/>
                </a:lnTo>
                <a:cubicBezTo>
                  <a:pt x="4238176" y="0"/>
                  <a:pt x="4356243" y="114525"/>
                  <a:pt x="4356243" y="255798"/>
                </a:cubicBezTo>
                <a:lnTo>
                  <a:pt x="4356243" y="1278955"/>
                </a:lnTo>
                <a:cubicBezTo>
                  <a:pt x="4356243" y="1420228"/>
                  <a:pt x="4238176" y="1534753"/>
                  <a:pt x="4092534" y="1534753"/>
                </a:cubicBezTo>
                <a:lnTo>
                  <a:pt x="0" y="1534753"/>
                </a:lnTo>
                <a:lnTo>
                  <a:pt x="0" y="1349819"/>
                </a:lnTo>
                <a:cubicBezTo>
                  <a:pt x="237137" y="1349819"/>
                  <a:pt x="429374" y="1083025"/>
                  <a:pt x="429374" y="753918"/>
                </a:cubicBezTo>
                <a:cubicBezTo>
                  <a:pt x="429374" y="424811"/>
                  <a:pt x="237137" y="158017"/>
                  <a:pt x="0" y="158017"/>
                </a:cubicBezTo>
                <a:close/>
              </a:path>
            </a:pathLst>
          </a:custGeom>
          <a:solidFill>
            <a:schemeClr val="accent5"/>
          </a:solidFill>
          <a:ln>
            <a:solidFill>
              <a:schemeClr val="accent5">
                <a:lumMod val="90000"/>
              </a:schemeClr>
            </a:solidFill>
          </a:ln>
          <a:effectLst>
            <a:outerShdw blurRad="215900" dist="127000" dir="5400000" algn="ctr" rotWithShape="0">
              <a:srgbClr val="000000">
                <a:alpha val="7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A" sz="3200" dirty="0"/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7B145A84-752E-449A-853D-7B0905DEE321}"/>
              </a:ext>
            </a:extLst>
          </p:cNvPr>
          <p:cNvSpPr txBox="1"/>
          <p:nvPr/>
        </p:nvSpPr>
        <p:spPr>
          <a:xfrm>
            <a:off x="1574913" y="3277796"/>
            <a:ext cx="75265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>
                <a:solidFill>
                  <a:schemeClr val="bg2">
                    <a:lumMod val="75000"/>
                  </a:schemeClr>
                </a:solidFill>
              </a:rPr>
              <a:t>3</a:t>
            </a:r>
          </a:p>
        </p:txBody>
      </p:sp>
      <p:grpSp>
        <p:nvGrpSpPr>
          <p:cNvPr id="26" name="مجموعة 25">
            <a:extLst>
              <a:ext uri="{FF2B5EF4-FFF2-40B4-BE49-F238E27FC236}">
                <a16:creationId xmlns:a16="http://schemas.microsoft.com/office/drawing/2014/main" id="{7AA87E27-0C2E-4513-84B7-1FE5DA8EEA8A}"/>
              </a:ext>
            </a:extLst>
          </p:cNvPr>
          <p:cNvGrpSpPr/>
          <p:nvPr/>
        </p:nvGrpSpPr>
        <p:grpSpPr>
          <a:xfrm>
            <a:off x="9854409" y="-282811"/>
            <a:ext cx="2196048" cy="1603441"/>
            <a:chOff x="5921444" y="297093"/>
            <a:chExt cx="2158300" cy="1006546"/>
          </a:xfrm>
        </p:grpSpPr>
        <p:pic>
          <p:nvPicPr>
            <p:cNvPr id="27" name="صورة 26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B6B6A7C1-6D7F-4038-86E8-658ED6A85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rgbClr val="A67C6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444" y="297093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28" name="مربع نص 27">
              <a:extLst>
                <a:ext uri="{FF2B5EF4-FFF2-40B4-BE49-F238E27FC236}">
                  <a16:creationId xmlns:a16="http://schemas.microsoft.com/office/drawing/2014/main" id="{E4994E42-8D95-4EB2-A116-D0D74678F435}"/>
                </a:ext>
              </a:extLst>
            </p:cNvPr>
            <p:cNvSpPr txBox="1"/>
            <p:nvPr/>
          </p:nvSpPr>
          <p:spPr>
            <a:xfrm>
              <a:off x="6326224" y="642225"/>
              <a:ext cx="1348740" cy="23184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SA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B4C8D1">
                      <a:lumMod val="75000"/>
                    </a:srgbClr>
                  </a:solidFill>
                  <a:effectLst/>
                  <a:uLnTx/>
                  <a:uFillTx/>
                  <a:latin typeface="Arial"/>
                  <a:sym typeface="Arial"/>
                </a:rPr>
                <a:t>التقويم الختامي</a:t>
              </a:r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9" name="صورة الشريحة 28">
                <a:extLst>
                  <a:ext uri="{FF2B5EF4-FFF2-40B4-BE49-F238E27FC236}">
                    <a16:creationId xmlns:a16="http://schemas.microsoft.com/office/drawing/2014/main" id="{D315C53E-3BF2-4E83-A263-D1262EEF4FC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36203434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9" name="صورة الشريحة 28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D315C53E-3BF2-4E83-A263-D1262EEF4FC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فقاعة الكلام: بيضاوية 30">
            <a:extLst>
              <a:ext uri="{FF2B5EF4-FFF2-40B4-BE49-F238E27FC236}">
                <a16:creationId xmlns:a16="http://schemas.microsoft.com/office/drawing/2014/main" id="{5C2E3D83-9D1D-400B-8D94-EE063C186E4A}"/>
              </a:ext>
            </a:extLst>
          </p:cNvPr>
          <p:cNvSpPr/>
          <p:nvPr/>
        </p:nvSpPr>
        <p:spPr>
          <a:xfrm>
            <a:off x="8357419" y="636320"/>
            <a:ext cx="2595013" cy="1563027"/>
          </a:xfrm>
          <a:prstGeom prst="wedgeEllipseCallout">
            <a:avLst>
              <a:gd name="adj1" fmla="val 48211"/>
              <a:gd name="adj2" fmla="val 54499"/>
            </a:avLst>
          </a:prstGeom>
          <a:noFill/>
          <a:ln w="25400" cap="flat" cmpd="sng" algn="ctr">
            <a:solidFill>
              <a:srgbClr val="B4C8D1">
                <a:lumMod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400" b="1" kern="0" noProof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والان لنتحقق من فهمك </a:t>
            </a:r>
            <a:r>
              <a:rPr lang="ar-SA" sz="2400" b="1" kern="0" dirty="0" err="1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بالاجابة</a:t>
            </a:r>
            <a:r>
              <a:rPr lang="ar-SA" sz="2400" b="1" kern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 على الأسئلة التالية 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B4C8D1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84AC98FE-564A-4D41-8201-182D663C7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70" y="1037194"/>
            <a:ext cx="4003284" cy="618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31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0301 L 0.00143 -0.2421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9513 L -0.00065 -0.2826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9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29 -0.09699 L -0.00494 -0.2870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D2D6DB31-D8FC-4EEA-9A84-8454AFB2F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" y="6438919"/>
            <a:ext cx="1390008" cy="503980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BB9641AB-DC14-498A-BD56-B9985CD038A5}"/>
              </a:ext>
            </a:extLst>
          </p:cNvPr>
          <p:cNvGrpSpPr/>
          <p:nvPr/>
        </p:nvGrpSpPr>
        <p:grpSpPr>
          <a:xfrm>
            <a:off x="-195515" y="-191933"/>
            <a:ext cx="3175536" cy="1342061"/>
            <a:chOff x="5810365" y="312421"/>
            <a:chExt cx="2381652" cy="1006546"/>
          </a:xfrm>
        </p:grpSpPr>
        <p:pic>
          <p:nvPicPr>
            <p:cNvPr id="7" name="صورة 6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7F121183-4887-4BF1-803A-5B6112C96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7001" y="312421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893471BE-2A1F-4C38-A43F-BC78129D7C95}"/>
                </a:ext>
              </a:extLst>
            </p:cNvPr>
            <p:cNvSpPr txBox="1"/>
            <p:nvPr/>
          </p:nvSpPr>
          <p:spPr>
            <a:xfrm>
              <a:off x="5810365" y="631028"/>
              <a:ext cx="2381652" cy="34624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1219170" rtl="0">
                <a:buClr>
                  <a:srgbClr val="000000"/>
                </a:buClr>
              </a:pPr>
              <a:r>
                <a:rPr lang="ar-SA" sz="2400" kern="0" dirty="0">
                  <a:solidFill>
                    <a:srgbClr val="B4C8D1">
                      <a:lumMod val="75000"/>
                    </a:srgbClr>
                  </a:solidFill>
                  <a:latin typeface="Arial"/>
                  <a:cs typeface="Arial"/>
                  <a:sym typeface="Arial"/>
                </a:rPr>
                <a:t>استراتيجية شريط الذكريات </a:t>
              </a:r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4" name="صورة الشريحة 13">
                <a:extLst>
                  <a:ext uri="{FF2B5EF4-FFF2-40B4-BE49-F238E27FC236}">
                    <a16:creationId xmlns:a16="http://schemas.microsoft.com/office/drawing/2014/main" id="{E9BC42BD-3E09-462F-9B1B-7F895252C3C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319315" y="4976409"/>
              <a:ext cx="1758181" cy="1714500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58181" cy="1714500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4" name="صورة الشريحة 13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E9BC42BD-3E09-462F-9B1B-7F895252C3C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319315" y="4976409"/>
                <a:ext cx="1758181" cy="1714500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8F17B727-615A-4262-A2EA-7F51D77596FB}"/>
              </a:ext>
            </a:extLst>
          </p:cNvPr>
          <p:cNvGrpSpPr/>
          <p:nvPr/>
        </p:nvGrpSpPr>
        <p:grpSpPr>
          <a:xfrm>
            <a:off x="9458792" y="-191934"/>
            <a:ext cx="2877733" cy="1342062"/>
            <a:chOff x="5957001" y="312421"/>
            <a:chExt cx="2158300" cy="1006546"/>
          </a:xfrm>
        </p:grpSpPr>
        <p:pic>
          <p:nvPicPr>
            <p:cNvPr id="10" name="صورة 9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0067B157-4D49-4CD0-A39E-120A5B02F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7001" y="312421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0B17BA26-44C0-46A5-B0A1-1B5328C2DF82}"/>
                </a:ext>
              </a:extLst>
            </p:cNvPr>
            <p:cNvSpPr txBox="1"/>
            <p:nvPr/>
          </p:nvSpPr>
          <p:spPr>
            <a:xfrm>
              <a:off x="6257589" y="534013"/>
              <a:ext cx="1557123" cy="438581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l" defTabSz="1219170" rtl="0">
                <a:buClr>
                  <a:srgbClr val="000000"/>
                </a:buClr>
              </a:pPr>
              <a:r>
                <a:rPr lang="ar-SA" sz="3200" kern="0" dirty="0">
                  <a:solidFill>
                    <a:srgbClr val="B4C8D1">
                      <a:lumMod val="75000"/>
                    </a:srgbClr>
                  </a:solidFill>
                  <a:latin typeface="Arial"/>
                  <a:cs typeface="Arial"/>
                  <a:sym typeface="Arial"/>
                </a:rPr>
                <a:t>تغذية راجعة </a:t>
              </a:r>
            </a:p>
          </p:txBody>
        </p:sp>
      </p:grpSp>
      <p:pic>
        <p:nvPicPr>
          <p:cNvPr id="1028" name="Picture 4">
            <a:extLst>
              <a:ext uri="{FF2B5EF4-FFF2-40B4-BE49-F238E27FC236}">
                <a16:creationId xmlns:a16="http://schemas.microsoft.com/office/drawing/2014/main" id="{84F7A552-E57E-430F-8B4A-4C5B8C634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574938"/>
            <a:ext cx="11023600" cy="357286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5" name="صورة الشريحة 14">
                <a:extLst>
                  <a:ext uri="{FF2B5EF4-FFF2-40B4-BE49-F238E27FC236}">
                    <a16:creationId xmlns:a16="http://schemas.microsoft.com/office/drawing/2014/main" id="{4FEC1EFD-E1E2-499A-BA76-21B01EF507D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1099979">
              <a:off x="1920639" y="2805663"/>
              <a:ext cx="2488391" cy="1399720"/>
            </p:xfrm>
            <a:graphic>
              <a:graphicData uri="http://schemas.microsoft.com/office/powerpoint/2016/slidezoom">
                <pslz:sldZm>
                  <pslz:sldZmObj sldId="357" cId="3659369983">
                    <pslz:zmPr id="{BE126514-8F8D-4317-B61B-C21A3AFA8464}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21099979">
                          <a:off x="0" y="0"/>
                          <a:ext cx="2488391" cy="1399720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softEdge rad="112500"/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5" name="صورة الشريحة 14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4FEC1EFD-E1E2-499A-BA76-21B01EF507D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21099979">
                <a:off x="1920639" y="2805663"/>
                <a:ext cx="2488391" cy="139972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7" name="صورة الشريحة 16">
                <a:extLst>
                  <a:ext uri="{FF2B5EF4-FFF2-40B4-BE49-F238E27FC236}">
                    <a16:creationId xmlns:a16="http://schemas.microsoft.com/office/drawing/2014/main" id="{895DDEFC-6388-4289-BD26-A38833BA36D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934507">
              <a:off x="4590267" y="2342279"/>
              <a:ext cx="2076093" cy="1167803"/>
            </p:xfrm>
            <a:graphic>
              <a:graphicData uri="http://schemas.microsoft.com/office/powerpoint/2016/slidezoom">
                <pslz:sldZm>
                  <pslz:sldZmObj sldId="358" cId="1188887536">
                    <pslz:zmPr id="{90451DCB-F34D-4B9C-BA80-7F7256B55A23}" transitionDur="100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20934507">
                          <a:off x="0" y="0"/>
                          <a:ext cx="2076093" cy="1167803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softEdge rad="112500"/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7" name="صورة الشريحة 16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895DDEFC-6388-4289-BD26-A38833BA36D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 rot="20934507">
                <a:off x="4590267" y="2342279"/>
                <a:ext cx="2076093" cy="1167803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9" name="صورة الشريحة 18">
                <a:extLst>
                  <a:ext uri="{FF2B5EF4-FFF2-40B4-BE49-F238E27FC236}">
                    <a16:creationId xmlns:a16="http://schemas.microsoft.com/office/drawing/2014/main" id="{352094D1-717E-4A75-8D14-01415C0387A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261022" y="2314137"/>
              <a:ext cx="1985365" cy="1116768"/>
            </p:xfrm>
            <a:graphic>
              <a:graphicData uri="http://schemas.microsoft.com/office/powerpoint/2016/slidezoom">
                <pslz:sldZm>
                  <pslz:sldZmObj sldId="359" cId="3248047563">
                    <pslz:zmPr id="{478EDCC5-E7EE-4620-8154-E6F30FD5A874}" transitionDur="100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985365" cy="1116768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  <a:effectLst>
                          <a:softEdge rad="112500"/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9" name="صورة الشريحة 18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352094D1-717E-4A75-8D14-01415C0387A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261022" y="2314137"/>
                <a:ext cx="1985365" cy="1116768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mc:Fallback>
      </mc:AlternateContent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2" name="صورة الشريحة 11">
                <a:extLst>
                  <a:ext uri="{FF2B5EF4-FFF2-40B4-BE49-F238E27FC236}">
                    <a16:creationId xmlns:a16="http://schemas.microsoft.com/office/drawing/2014/main" id="{EB432856-427C-401F-A7D3-4EFAD5E667C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38396" y="5143150"/>
              <a:ext cx="1390008" cy="1355473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390008" cy="1355473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2" name="صورة الشريحة 11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EB432856-427C-401F-A7D3-4EFAD5E667C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38396" y="5143150"/>
                <a:ext cx="1390008" cy="1355473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صورة 13">
            <a:extLst>
              <a:ext uri="{FF2B5EF4-FFF2-40B4-BE49-F238E27FC236}">
                <a16:creationId xmlns:a16="http://schemas.microsoft.com/office/drawing/2014/main" id="{606C4470-738B-4D80-991E-8C8D2B8FCB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5" y="6438919"/>
            <a:ext cx="1390008" cy="503980"/>
          </a:xfrm>
          <a:prstGeom prst="rect">
            <a:avLst/>
          </a:prstGeom>
        </p:spPr>
      </p:pic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593EA6CC-D984-4438-8692-52ACF68C498E}"/>
              </a:ext>
            </a:extLst>
          </p:cNvPr>
          <p:cNvGrpSpPr/>
          <p:nvPr/>
        </p:nvGrpSpPr>
        <p:grpSpPr>
          <a:xfrm>
            <a:off x="7365007" y="-334473"/>
            <a:ext cx="2928064" cy="1510513"/>
            <a:chOff x="5921444" y="297093"/>
            <a:chExt cx="2158300" cy="1006546"/>
          </a:xfrm>
        </p:grpSpPr>
        <p:pic>
          <p:nvPicPr>
            <p:cNvPr id="10" name="صورة 9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B6803D6F-2798-4A16-A620-A163102AF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1444" y="297093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3278FE0C-3FFF-4BEC-B07C-ADA1016BA629}"/>
                </a:ext>
              </a:extLst>
            </p:cNvPr>
            <p:cNvSpPr txBox="1"/>
            <p:nvPr/>
          </p:nvSpPr>
          <p:spPr>
            <a:xfrm>
              <a:off x="6326224" y="642225"/>
              <a:ext cx="1348740" cy="3076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1219170" rtl="0">
                <a:buClr>
                  <a:srgbClr val="000000"/>
                </a:buClr>
              </a:pPr>
              <a:r>
                <a:rPr lang="ar-SA" sz="2400" b="1" kern="0" dirty="0">
                  <a:solidFill>
                    <a:srgbClr val="B4C8D1">
                      <a:lumMod val="75000"/>
                    </a:srgbClr>
                  </a:solidFill>
                  <a:latin typeface="Arial"/>
                  <a:cs typeface="Arial"/>
                  <a:sym typeface="Arial"/>
                </a:rPr>
                <a:t>الخلاصة</a:t>
              </a:r>
            </a:p>
          </p:txBody>
        </p:sp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041177BC-553C-46EC-8052-58DFC01A3377}"/>
              </a:ext>
            </a:extLst>
          </p:cNvPr>
          <p:cNvGrpSpPr/>
          <p:nvPr/>
        </p:nvGrpSpPr>
        <p:grpSpPr>
          <a:xfrm>
            <a:off x="200466" y="1737136"/>
            <a:ext cx="2929781" cy="1342061"/>
            <a:chOff x="8166235" y="1212300"/>
            <a:chExt cx="2158300" cy="1006546"/>
          </a:xfrm>
        </p:grpSpPr>
        <p:pic>
          <p:nvPicPr>
            <p:cNvPr id="15" name="صورة 14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FF6067F2-D9F9-47CA-8B02-2A8AD5FB9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6235" y="1212300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16" name="مربع نص 15">
              <a:extLst>
                <a:ext uri="{FF2B5EF4-FFF2-40B4-BE49-F238E27FC236}">
                  <a16:creationId xmlns:a16="http://schemas.microsoft.com/office/drawing/2014/main" id="{450F91F0-BF37-407F-9C0F-37EB07945DD9}"/>
                </a:ext>
              </a:extLst>
            </p:cNvPr>
            <p:cNvSpPr txBox="1"/>
            <p:nvPr/>
          </p:nvSpPr>
          <p:spPr>
            <a:xfrm>
              <a:off x="8368624" y="1484740"/>
              <a:ext cx="1753520" cy="438581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algn="ctr" defTabSz="1219170" rtl="0">
                <a:buClr>
                  <a:srgbClr val="000000"/>
                </a:buClr>
              </a:pPr>
              <a:r>
                <a:rPr lang="ar-SA" sz="3200" kern="0" dirty="0">
                  <a:solidFill>
                    <a:srgbClr val="B4C8D1">
                      <a:lumMod val="75000"/>
                    </a:srgbClr>
                  </a:solidFill>
                  <a:latin typeface="Arial"/>
                  <a:cs typeface="Arial"/>
                  <a:sym typeface="Arial"/>
                </a:rPr>
                <a:t>الواجب</a:t>
              </a:r>
            </a:p>
          </p:txBody>
        </p:sp>
      </p:grp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0074D858-B10A-47B6-88DC-67892B4CCED9}"/>
              </a:ext>
            </a:extLst>
          </p:cNvPr>
          <p:cNvSpPr txBox="1"/>
          <p:nvPr/>
        </p:nvSpPr>
        <p:spPr>
          <a:xfrm>
            <a:off x="99866" y="3356812"/>
            <a:ext cx="3030381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rtl="0">
              <a:buClr>
                <a:srgbClr val="000000"/>
              </a:buClr>
            </a:pPr>
            <a:r>
              <a:rPr lang="ar-SA" sz="2400" kern="0" dirty="0">
                <a:solidFill>
                  <a:srgbClr val="EDBBC7">
                    <a:lumMod val="75000"/>
                  </a:srgbClr>
                </a:solidFill>
                <a:latin typeface="Arial"/>
                <a:cs typeface="Arial"/>
                <a:sym typeface="Arial"/>
              </a:rPr>
              <a:t>تلميذتي المجتهدة أتمنى منك حل الواجب الموجود في منصة مدرستي </a:t>
            </a:r>
          </a:p>
        </p:txBody>
      </p:sp>
      <p:sp>
        <p:nvSpPr>
          <p:cNvPr id="18" name="شكل بيضاوي 17">
            <a:extLst>
              <a:ext uri="{FF2B5EF4-FFF2-40B4-BE49-F238E27FC236}">
                <a16:creationId xmlns:a16="http://schemas.microsoft.com/office/drawing/2014/main" id="{BCDCCC45-9EE7-4F58-88A4-DD885ABA4D00}"/>
              </a:ext>
            </a:extLst>
          </p:cNvPr>
          <p:cNvSpPr/>
          <p:nvPr/>
        </p:nvSpPr>
        <p:spPr>
          <a:xfrm>
            <a:off x="8452598" y="4253227"/>
            <a:ext cx="3272564" cy="2011449"/>
          </a:xfrm>
          <a:prstGeom prst="ellipse">
            <a:avLst/>
          </a:prstGeom>
          <a:solidFill>
            <a:srgbClr val="FFFFFF">
              <a:lumMod val="85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1800" b="1" i="0" u="none" strike="noStrike" kern="0" cap="none" spc="0" normalizeH="0" baseline="0" noProof="0" dirty="0">
                <a:ln>
                  <a:noFill/>
                </a:ln>
                <a:solidFill>
                  <a:srgbClr val="B4C8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السرعة المتوسطة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b="1" kern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هي معدل المسافة الكلية التي يقطعها الجسم خلال زمن الكلي </a:t>
            </a:r>
            <a:endParaRPr kumimoji="0" lang="ar-SA" sz="1800" b="1" i="0" u="none" strike="noStrike" kern="0" cap="none" spc="0" normalizeH="0" baseline="0" noProof="0" dirty="0">
              <a:ln>
                <a:noFill/>
              </a:ln>
              <a:solidFill>
                <a:srgbClr val="B4C8D1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07FC96B4-863D-49AE-9F28-8714078AD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247" y="4261413"/>
            <a:ext cx="4527094" cy="242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E7096438-A0DA-4EE9-95AC-2CA30E670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745" y="781375"/>
            <a:ext cx="5438454" cy="341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73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B14D0461-17B4-4736-95F3-B482AEF04FC5}"/>
              </a:ext>
            </a:extLst>
          </p:cNvPr>
          <p:cNvGrpSpPr/>
          <p:nvPr/>
        </p:nvGrpSpPr>
        <p:grpSpPr>
          <a:xfrm>
            <a:off x="2265680" y="-304800"/>
            <a:ext cx="7020560" cy="6583680"/>
            <a:chOff x="1699260" y="-228600"/>
            <a:chExt cx="5265420" cy="4937760"/>
          </a:xfrm>
        </p:grpSpPr>
        <p:grpSp>
          <p:nvGrpSpPr>
            <p:cNvPr id="5" name="مجموعة 4">
              <a:extLst>
                <a:ext uri="{FF2B5EF4-FFF2-40B4-BE49-F238E27FC236}">
                  <a16:creationId xmlns:a16="http://schemas.microsoft.com/office/drawing/2014/main" id="{0A86B94A-BDC0-4B7D-8447-9606ECC1493E}"/>
                </a:ext>
              </a:extLst>
            </p:cNvPr>
            <p:cNvGrpSpPr/>
            <p:nvPr/>
          </p:nvGrpSpPr>
          <p:grpSpPr>
            <a:xfrm>
              <a:off x="1699260" y="-228600"/>
              <a:ext cx="5265420" cy="4937760"/>
              <a:chOff x="1752600" y="-266700"/>
              <a:chExt cx="5265420" cy="4937760"/>
            </a:xfr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052" name="Picture 4">
                <a:extLst>
                  <a:ext uri="{FF2B5EF4-FFF2-40B4-BE49-F238E27FC236}">
                    <a16:creationId xmlns:a16="http://schemas.microsoft.com/office/drawing/2014/main" id="{2609CA82-6768-4FBC-94D9-E6578CC973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52600" y="-266700"/>
                <a:ext cx="5265420" cy="4937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FBAB4B4D-EEA6-4228-8732-B55224A7A189}"/>
                  </a:ext>
                </a:extLst>
              </p:cNvPr>
              <p:cNvSpPr/>
              <p:nvPr/>
            </p:nvSpPr>
            <p:spPr>
              <a:xfrm rot="21395545">
                <a:off x="3916680" y="4206239"/>
                <a:ext cx="1684020" cy="213360"/>
              </a:xfrm>
              <a:prstGeom prst="rect">
                <a:avLst/>
              </a:prstGeom>
              <a:solidFill>
                <a:srgbClr val="D7BA75"/>
              </a:solidFill>
              <a:ln>
                <a:solidFill>
                  <a:srgbClr val="D7BA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sz="2400"/>
              </a:p>
            </p:txBody>
          </p:sp>
        </p:grp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99CF7E4D-659F-48C5-8EAB-CBB230BA51EF}"/>
                </a:ext>
              </a:extLst>
            </p:cNvPr>
            <p:cNvSpPr txBox="1"/>
            <p:nvPr/>
          </p:nvSpPr>
          <p:spPr>
            <a:xfrm rot="21280993">
              <a:off x="3184279" y="2493676"/>
              <a:ext cx="2702978" cy="117724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800" dirty="0" err="1">
                  <a:solidFill>
                    <a:schemeClr val="bg2">
                      <a:lumMod val="75000"/>
                    </a:schemeClr>
                  </a:solidFill>
                </a:rPr>
                <a:t>مالمقصود</a:t>
              </a:r>
              <a:r>
                <a:rPr lang="ar-SA" sz="4800" dirty="0">
                  <a:solidFill>
                    <a:schemeClr val="bg2">
                      <a:lumMod val="75000"/>
                    </a:schemeClr>
                  </a:solidFill>
                </a:rPr>
                <a:t> بالبيانات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9369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B14D0461-17B4-4736-95F3-B482AEF04FC5}"/>
              </a:ext>
            </a:extLst>
          </p:cNvPr>
          <p:cNvGrpSpPr/>
          <p:nvPr/>
        </p:nvGrpSpPr>
        <p:grpSpPr>
          <a:xfrm>
            <a:off x="2265680" y="-304800"/>
            <a:ext cx="7020560" cy="6583680"/>
            <a:chOff x="1699260" y="-228600"/>
            <a:chExt cx="5265420" cy="4937760"/>
          </a:xfrm>
        </p:grpSpPr>
        <p:grpSp>
          <p:nvGrpSpPr>
            <p:cNvPr id="5" name="مجموعة 4">
              <a:extLst>
                <a:ext uri="{FF2B5EF4-FFF2-40B4-BE49-F238E27FC236}">
                  <a16:creationId xmlns:a16="http://schemas.microsoft.com/office/drawing/2014/main" id="{0A86B94A-BDC0-4B7D-8447-9606ECC1493E}"/>
                </a:ext>
              </a:extLst>
            </p:cNvPr>
            <p:cNvGrpSpPr/>
            <p:nvPr/>
          </p:nvGrpSpPr>
          <p:grpSpPr>
            <a:xfrm>
              <a:off x="1699260" y="-228600"/>
              <a:ext cx="5265420" cy="4937760"/>
              <a:chOff x="1752600" y="-266700"/>
              <a:chExt cx="5265420" cy="4937760"/>
            </a:xfr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052" name="Picture 4">
                <a:extLst>
                  <a:ext uri="{FF2B5EF4-FFF2-40B4-BE49-F238E27FC236}">
                    <a16:creationId xmlns:a16="http://schemas.microsoft.com/office/drawing/2014/main" id="{2609CA82-6768-4FBC-94D9-E6578CC973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52600" y="-266700"/>
                <a:ext cx="5265420" cy="4937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FBAB4B4D-EEA6-4228-8732-B55224A7A189}"/>
                  </a:ext>
                </a:extLst>
              </p:cNvPr>
              <p:cNvSpPr/>
              <p:nvPr/>
            </p:nvSpPr>
            <p:spPr>
              <a:xfrm rot="21395545">
                <a:off x="3916680" y="4206239"/>
                <a:ext cx="1684020" cy="213360"/>
              </a:xfrm>
              <a:prstGeom prst="rect">
                <a:avLst/>
              </a:prstGeom>
              <a:solidFill>
                <a:srgbClr val="D7BA75"/>
              </a:solidFill>
              <a:ln>
                <a:solidFill>
                  <a:srgbClr val="D7BA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sz="2400"/>
              </a:p>
            </p:txBody>
          </p:sp>
        </p:grp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99CF7E4D-659F-48C5-8EAB-CBB230BA51EF}"/>
                </a:ext>
              </a:extLst>
            </p:cNvPr>
            <p:cNvSpPr txBox="1"/>
            <p:nvPr/>
          </p:nvSpPr>
          <p:spPr>
            <a:xfrm rot="21382706">
              <a:off x="2908332" y="2801976"/>
              <a:ext cx="2991119" cy="50009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733" dirty="0" err="1">
                  <a:solidFill>
                    <a:schemeClr val="bg2">
                      <a:lumMod val="75000"/>
                    </a:schemeClr>
                  </a:solidFill>
                </a:rPr>
                <a:t>ماهو</a:t>
              </a:r>
              <a:r>
                <a:rPr lang="ar-SA" sz="3733" dirty="0">
                  <a:solidFill>
                    <a:schemeClr val="bg2">
                      <a:lumMod val="75000"/>
                    </a:schemeClr>
                  </a:solidFill>
                </a:rPr>
                <a:t> التفكير الناقد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8887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B14D0461-17B4-4736-95F3-B482AEF04FC5}"/>
              </a:ext>
            </a:extLst>
          </p:cNvPr>
          <p:cNvGrpSpPr/>
          <p:nvPr/>
        </p:nvGrpSpPr>
        <p:grpSpPr>
          <a:xfrm>
            <a:off x="2265680" y="-304800"/>
            <a:ext cx="7020560" cy="6583680"/>
            <a:chOff x="1699260" y="-228600"/>
            <a:chExt cx="5265420" cy="4937760"/>
          </a:xfrm>
        </p:grpSpPr>
        <p:grpSp>
          <p:nvGrpSpPr>
            <p:cNvPr id="5" name="مجموعة 4">
              <a:extLst>
                <a:ext uri="{FF2B5EF4-FFF2-40B4-BE49-F238E27FC236}">
                  <a16:creationId xmlns:a16="http://schemas.microsoft.com/office/drawing/2014/main" id="{0A86B94A-BDC0-4B7D-8447-9606ECC1493E}"/>
                </a:ext>
              </a:extLst>
            </p:cNvPr>
            <p:cNvGrpSpPr/>
            <p:nvPr/>
          </p:nvGrpSpPr>
          <p:grpSpPr>
            <a:xfrm>
              <a:off x="1699260" y="-228600"/>
              <a:ext cx="5265420" cy="4937760"/>
              <a:chOff x="1752600" y="-266700"/>
              <a:chExt cx="5265420" cy="4937760"/>
            </a:xfr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052" name="Picture 4">
                <a:extLst>
                  <a:ext uri="{FF2B5EF4-FFF2-40B4-BE49-F238E27FC236}">
                    <a16:creationId xmlns:a16="http://schemas.microsoft.com/office/drawing/2014/main" id="{2609CA82-6768-4FBC-94D9-E6578CC973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52600" y="-266700"/>
                <a:ext cx="5265420" cy="4937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FBAB4B4D-EEA6-4228-8732-B55224A7A189}"/>
                  </a:ext>
                </a:extLst>
              </p:cNvPr>
              <p:cNvSpPr/>
              <p:nvPr/>
            </p:nvSpPr>
            <p:spPr>
              <a:xfrm rot="21395545">
                <a:off x="3916680" y="4206239"/>
                <a:ext cx="1684020" cy="213360"/>
              </a:xfrm>
              <a:prstGeom prst="rect">
                <a:avLst/>
              </a:prstGeom>
              <a:solidFill>
                <a:srgbClr val="D7BA75"/>
              </a:solidFill>
              <a:ln>
                <a:solidFill>
                  <a:srgbClr val="D7BA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sz="2400"/>
              </a:p>
            </p:txBody>
          </p:sp>
        </p:grpSp>
        <p:sp>
          <p:nvSpPr>
            <p:cNvPr id="6" name="مربع نص 5">
              <a:extLst>
                <a:ext uri="{FF2B5EF4-FFF2-40B4-BE49-F238E27FC236}">
                  <a16:creationId xmlns:a16="http://schemas.microsoft.com/office/drawing/2014/main" id="{99CF7E4D-659F-48C5-8EAB-CBB230BA51EF}"/>
                </a:ext>
              </a:extLst>
            </p:cNvPr>
            <p:cNvSpPr txBox="1"/>
            <p:nvPr/>
          </p:nvSpPr>
          <p:spPr>
            <a:xfrm rot="21280993">
              <a:off x="3185160" y="2358027"/>
              <a:ext cx="2293620" cy="17312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800" dirty="0">
                  <a:solidFill>
                    <a:schemeClr val="bg2">
                      <a:lumMod val="75000"/>
                    </a:schemeClr>
                  </a:solidFill>
                </a:rPr>
                <a:t>كيف يمكن ان نقيم الاستنتاجات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8047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2FEE9A0E-CC3B-4027-B55B-BCE3657ADA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588038" y="1571752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8" name="مربع نص 297">
            <a:extLst>
              <a:ext uri="{FF2B5EF4-FFF2-40B4-BE49-F238E27FC236}">
                <a16:creationId xmlns:a16="http://schemas.microsoft.com/office/drawing/2014/main" id="{E9AC3F89-ED7B-4D5D-88A6-7654AB854585}"/>
              </a:ext>
            </a:extLst>
          </p:cNvPr>
          <p:cNvSpPr txBox="1"/>
          <p:nvPr/>
        </p:nvSpPr>
        <p:spPr>
          <a:xfrm>
            <a:off x="605622" y="2446694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اثير   </a:t>
            </a:r>
          </a:p>
        </p:txBody>
      </p:sp>
      <p:pic>
        <p:nvPicPr>
          <p:cNvPr id="29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4483D46-DCDA-4842-A73C-201B4224B0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678689" y="164703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03F158A8-9416-4E75-844A-368C635028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040499" y="1630682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E07A116F-FF8D-494A-923E-C392030AD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396583" y="1630910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" name="Picture 4">
            <a:extLst>
              <a:ext uri="{FF2B5EF4-FFF2-40B4-BE49-F238E27FC236}">
                <a16:creationId xmlns:a16="http://schemas.microsoft.com/office/drawing/2014/main" id="{64BD2FDA-A5C4-4E8A-9D99-FD835DA5B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26536" y="1528927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04ADD8C9-906D-44E8-AF0E-E0289A2D58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2315724" y="1588717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A054F92A-BC67-4772-8421-2E3B133305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2406375" y="166399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74923A1-0877-4858-8ABF-31C7F50532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2768184" y="164764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9590D426-00C5-49DB-B936-E4C2988E93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3106031" y="1645602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" name="Picture 4">
            <a:extLst>
              <a:ext uri="{FF2B5EF4-FFF2-40B4-BE49-F238E27FC236}">
                <a16:creationId xmlns:a16="http://schemas.microsoft.com/office/drawing/2014/main" id="{C6737352-E964-485A-B0DF-0C09CBA0E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397807" y="1528927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1EC7F76-B232-49AE-A7EF-4570BF956C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4038182" y="1646201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9A5D9A0C-D16F-4E4B-A7B7-C102D878BB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128833" y="172148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1F276F3-5482-42BA-8ABE-ABF209E0E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490643" y="170513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E5192EAA-17C2-426C-9007-19B71BCC1B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870928" y="172080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" name="Picture 4">
            <a:extLst>
              <a:ext uri="{FF2B5EF4-FFF2-40B4-BE49-F238E27FC236}">
                <a16:creationId xmlns:a16="http://schemas.microsoft.com/office/drawing/2014/main" id="{EFBB5D07-BCE5-4543-9D6D-2E68B6AA6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4120265" y="1586411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7DB8B676-184F-4536-88A9-C144DE14E8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5783545" y="1634939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992A577-16A9-44EA-91B6-8B5348FE70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5874196" y="1710218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03C7A8CA-18EF-49EA-928A-4F622AD0D5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6236005" y="1693869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39A90286-17AA-469A-AB90-F04FBBAC50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6589985" y="170513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" name="Picture 4">
            <a:extLst>
              <a:ext uri="{FF2B5EF4-FFF2-40B4-BE49-F238E27FC236}">
                <a16:creationId xmlns:a16="http://schemas.microsoft.com/office/drawing/2014/main" id="{3B112670-DE08-4F0C-B1DF-57B8F4B36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005829" y="1555193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D9927257-3C12-4367-8CB5-3AC3225FDC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7298608" y="1672623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7BE0639-48B3-4B3E-A173-95DE20C4A7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389259" y="1747902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4568638-EB65-4904-950E-8A5A9349CF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751068" y="1731553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ADE34C17-1FF9-451E-9163-9ED991E242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8107152" y="173178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" name="Picture 4">
            <a:extLst>
              <a:ext uri="{FF2B5EF4-FFF2-40B4-BE49-F238E27FC236}">
                <a16:creationId xmlns:a16="http://schemas.microsoft.com/office/drawing/2014/main" id="{2CFBD0E3-5245-491C-8875-FB1102E79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437105" y="1629797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D9D9653B-614A-4E67-AAC7-19801E4BE8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8954692" y="1671739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AF44EC1E-D21F-4AA0-BD1D-6D247A3451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9045343" y="1747018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B8D69081-D3B9-4791-A537-2A5538DAC9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9407152" y="1730669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6128E583-C8F5-4FD3-9863-EE5DC2C13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9763236" y="173089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" name="Picture 4">
            <a:extLst>
              <a:ext uri="{FF2B5EF4-FFF2-40B4-BE49-F238E27FC236}">
                <a16:creationId xmlns:a16="http://schemas.microsoft.com/office/drawing/2014/main" id="{1BC92FF5-187A-43C6-A589-C7D6C0E94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9093189" y="1628913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851F7C98-765A-466A-A43F-3CE74C70B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10610776" y="1706821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E67332FE-67F7-4876-918E-D2925A8C1C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0701427" y="178210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E61DBC4-58DB-4B18-B1DC-1FFA72519D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1063236" y="176575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D644F09E-72A7-4BEF-8D1B-75ACBC129C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1419320" y="1765979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" name="Picture 4">
            <a:extLst>
              <a:ext uri="{FF2B5EF4-FFF2-40B4-BE49-F238E27FC236}">
                <a16:creationId xmlns:a16="http://schemas.microsoft.com/office/drawing/2014/main" id="{454B78BD-B001-4F45-9764-D4AA50B8E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0749273" y="1663996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304C38C3-A847-488C-8D28-F0EBCF2C3D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604792" y="3062001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04716F95-1E78-4FD3-866C-B52DB3F48C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695443" y="313728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8AB721A4-2FAF-4EF1-92B6-2111F2122B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057252" y="312093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DBE403AA-B751-4437-9A9E-6F73F1739E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413336" y="3121159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" name="Picture 4">
            <a:extLst>
              <a:ext uri="{FF2B5EF4-FFF2-40B4-BE49-F238E27FC236}">
                <a16:creationId xmlns:a16="http://schemas.microsoft.com/office/drawing/2014/main" id="{B0A33153-AF0D-4463-A981-DAA17117E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43289" y="3019176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FBCF96C0-8294-42C5-BD74-0E4C8C2618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2289998" y="3061903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7C04F53-C8C3-48C0-A62E-B36BC383F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2380649" y="3137182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994ECF73-B202-42AB-B461-6209860D23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2742459" y="3120833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55145ED-538F-4397-910C-C2D7650277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3098543" y="312106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2" name="Picture 4">
            <a:extLst>
              <a:ext uri="{FF2B5EF4-FFF2-40B4-BE49-F238E27FC236}">
                <a16:creationId xmlns:a16="http://schemas.microsoft.com/office/drawing/2014/main" id="{E73F8DF3-ED12-44F6-9A37-5507227B7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468464" y="2947540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ACBC307-2C33-4CAB-8B85-7304859731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4016942" y="3061903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4BF09037-D8B5-434C-A24E-D9F3827949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107593" y="3137182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FCA20041-40E4-4E04-A8A7-A650563A7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469403" y="3120833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86A6B644-776F-4FCC-9B74-8364E7EAEC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825487" y="312106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" name="Picture 4">
            <a:extLst>
              <a:ext uri="{FF2B5EF4-FFF2-40B4-BE49-F238E27FC236}">
                <a16:creationId xmlns:a16="http://schemas.microsoft.com/office/drawing/2014/main" id="{0E8F4F3E-35EA-4115-ADF3-1615DF1D4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4155440" y="3019077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057FF7DF-2908-4C2A-BF15-308D630450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5480661" y="2994984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22D41553-C72D-4114-A236-EBFF043EE3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5571312" y="3070263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222FA72B-7C50-4450-AD86-4BE5D9A78A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5933121" y="3053914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1B7248EB-379B-4B96-90BA-7E38CDC408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6289205" y="3054142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2" name="Picture 4">
            <a:extLst>
              <a:ext uri="{FF2B5EF4-FFF2-40B4-BE49-F238E27FC236}">
                <a16:creationId xmlns:a16="http://schemas.microsoft.com/office/drawing/2014/main" id="{7C441FF3-7AB8-448A-8A89-C6DDA430C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5619159" y="2952159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A856BE4-1103-4A3D-BEF0-87D423E33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7044545" y="3024879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1E2DE141-594B-4D83-8603-2332D166DE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135196" y="3100158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37451BFA-C944-4B30-BCBD-967F554E1B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497005" y="3083809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C51B6D6-8D0A-4D35-B490-DAA6B16C42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853089" y="308403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7" name="Picture 4">
            <a:extLst>
              <a:ext uri="{FF2B5EF4-FFF2-40B4-BE49-F238E27FC236}">
                <a16:creationId xmlns:a16="http://schemas.microsoft.com/office/drawing/2014/main" id="{E8866D3F-B71C-4FFE-A986-63FC6A378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183043" y="2982053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BFBCA7CE-073A-4520-B0E0-C1554457F0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8621154" y="3021276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4E97714A-470B-4B23-B5F2-9D16EC289E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8711805" y="309655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8B35F44E-FC9B-4446-8183-0979C87D7E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9073615" y="3080206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E3499032-C40D-4750-8811-741AF2323C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9429699" y="3080434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2" name="Picture 4">
            <a:extLst>
              <a:ext uri="{FF2B5EF4-FFF2-40B4-BE49-F238E27FC236}">
                <a16:creationId xmlns:a16="http://schemas.microsoft.com/office/drawing/2014/main" id="{6367B8E5-3F5A-4280-82E6-14ED863A6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759652" y="2978451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7EC4BC11-63D3-4FDC-A2E6-985E678B1A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10150613" y="3004047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76622D7-D038-4EDE-A5C3-5D06B91EC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0241264" y="3079326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F0EDE6E5-8705-43D5-AD19-D44A941F84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0603073" y="306297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6C63E487-E3D9-4DD7-825A-11A3120DE3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0959157" y="306320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7" name="Picture 4">
            <a:extLst>
              <a:ext uri="{FF2B5EF4-FFF2-40B4-BE49-F238E27FC236}">
                <a16:creationId xmlns:a16="http://schemas.microsoft.com/office/drawing/2014/main" id="{CA77EF88-452A-47F9-B3EF-67B34CA99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0289111" y="2961221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" name="مربع نص 377">
            <a:extLst>
              <a:ext uri="{FF2B5EF4-FFF2-40B4-BE49-F238E27FC236}">
                <a16:creationId xmlns:a16="http://schemas.microsoft.com/office/drawing/2014/main" id="{92A25B48-7815-48A7-9EF8-DA7B9F55A012}"/>
              </a:ext>
            </a:extLst>
          </p:cNvPr>
          <p:cNvSpPr txBox="1"/>
          <p:nvPr/>
        </p:nvSpPr>
        <p:spPr>
          <a:xfrm>
            <a:off x="2278729" y="2485149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اسيل</a:t>
            </a:r>
          </a:p>
        </p:txBody>
      </p:sp>
      <p:sp>
        <p:nvSpPr>
          <p:cNvPr id="379" name="مربع نص 378">
            <a:extLst>
              <a:ext uri="{FF2B5EF4-FFF2-40B4-BE49-F238E27FC236}">
                <a16:creationId xmlns:a16="http://schemas.microsoft.com/office/drawing/2014/main" id="{5F311D12-9F5E-48F9-9563-32947D68DF29}"/>
              </a:ext>
            </a:extLst>
          </p:cNvPr>
          <p:cNvSpPr txBox="1"/>
          <p:nvPr/>
        </p:nvSpPr>
        <p:spPr>
          <a:xfrm>
            <a:off x="4017229" y="2549610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العنود</a:t>
            </a:r>
          </a:p>
        </p:txBody>
      </p:sp>
      <p:sp>
        <p:nvSpPr>
          <p:cNvPr id="380" name="مربع نص 379">
            <a:extLst>
              <a:ext uri="{FF2B5EF4-FFF2-40B4-BE49-F238E27FC236}">
                <a16:creationId xmlns:a16="http://schemas.microsoft.com/office/drawing/2014/main" id="{A4CFA0DC-9212-4663-87E5-8D9066823EF5}"/>
              </a:ext>
            </a:extLst>
          </p:cNvPr>
          <p:cNvSpPr txBox="1"/>
          <p:nvPr/>
        </p:nvSpPr>
        <p:spPr>
          <a:xfrm>
            <a:off x="5776350" y="2492985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dirty="0">
                <a:solidFill>
                  <a:sysClr val="windowText" lastClr="000000"/>
                </a:solidFill>
              </a:rPr>
              <a:t>جواهر </a:t>
            </a:r>
            <a:endParaRPr lang="ar-SA" sz="2400" kern="0" dirty="0">
              <a:solidFill>
                <a:sysClr val="windowText" lastClr="000000"/>
              </a:solidFill>
            </a:endParaRPr>
          </a:p>
        </p:txBody>
      </p:sp>
      <p:sp>
        <p:nvSpPr>
          <p:cNvPr id="381" name="مربع نص 380">
            <a:extLst>
              <a:ext uri="{FF2B5EF4-FFF2-40B4-BE49-F238E27FC236}">
                <a16:creationId xmlns:a16="http://schemas.microsoft.com/office/drawing/2014/main" id="{0A9D9576-DEDF-44CE-9460-EA5AC7BEC866}"/>
              </a:ext>
            </a:extLst>
          </p:cNvPr>
          <p:cNvSpPr txBox="1"/>
          <p:nvPr/>
        </p:nvSpPr>
        <p:spPr>
          <a:xfrm>
            <a:off x="7243666" y="2494656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hangingPunct="0">
              <a:defRPr/>
            </a:pPr>
            <a:r>
              <a:rPr lang="ar-SA" sz="2400" dirty="0">
                <a:solidFill>
                  <a:sysClr val="windowText" lastClr="000000"/>
                </a:solidFill>
              </a:rPr>
              <a:t>رفيف </a:t>
            </a:r>
            <a:endParaRPr lang="ar-SA" sz="2400" kern="0" dirty="0">
              <a:solidFill>
                <a:sysClr val="windowText" lastClr="000000"/>
              </a:solidFill>
            </a:endParaRPr>
          </a:p>
        </p:txBody>
      </p:sp>
      <p:sp>
        <p:nvSpPr>
          <p:cNvPr id="382" name="مربع نص 381">
            <a:extLst>
              <a:ext uri="{FF2B5EF4-FFF2-40B4-BE49-F238E27FC236}">
                <a16:creationId xmlns:a16="http://schemas.microsoft.com/office/drawing/2014/main" id="{8AD198BE-42FE-4506-8ED3-6536D7404CC9}"/>
              </a:ext>
            </a:extLst>
          </p:cNvPr>
          <p:cNvSpPr txBox="1"/>
          <p:nvPr/>
        </p:nvSpPr>
        <p:spPr>
          <a:xfrm>
            <a:off x="8995622" y="2549610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hangingPunct="0">
              <a:defRPr/>
            </a:pPr>
            <a:r>
              <a:rPr lang="ar-SA" sz="2400" dirty="0" err="1">
                <a:solidFill>
                  <a:sysClr val="windowText" lastClr="000000"/>
                </a:solidFill>
              </a:rPr>
              <a:t>ريتاج</a:t>
            </a:r>
            <a:r>
              <a:rPr lang="ar-SA" sz="2400" dirty="0">
                <a:solidFill>
                  <a:sysClr val="windowText" lastClr="000000"/>
                </a:solidFill>
              </a:rPr>
              <a:t> </a:t>
            </a:r>
            <a:endParaRPr lang="ar-SA" sz="2400" kern="0" dirty="0">
              <a:solidFill>
                <a:sysClr val="windowText" lastClr="000000"/>
              </a:solidFill>
            </a:endParaRPr>
          </a:p>
        </p:txBody>
      </p:sp>
      <p:sp>
        <p:nvSpPr>
          <p:cNvPr id="383" name="مربع نص 382">
            <a:extLst>
              <a:ext uri="{FF2B5EF4-FFF2-40B4-BE49-F238E27FC236}">
                <a16:creationId xmlns:a16="http://schemas.microsoft.com/office/drawing/2014/main" id="{ABC94055-EA27-4A18-A7AE-5AB2A8B9AF97}"/>
              </a:ext>
            </a:extLst>
          </p:cNvPr>
          <p:cNvSpPr txBox="1"/>
          <p:nvPr/>
        </p:nvSpPr>
        <p:spPr>
          <a:xfrm>
            <a:off x="10665951" y="2586026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hangingPunct="0">
              <a:defRPr/>
            </a:pPr>
            <a:r>
              <a:rPr lang="ar-SA" sz="2400" dirty="0" err="1">
                <a:solidFill>
                  <a:sysClr val="windowText" lastClr="000000"/>
                </a:solidFill>
              </a:rPr>
              <a:t>ريناد</a:t>
            </a:r>
            <a:endParaRPr lang="ar-SA" sz="2400" kern="0" dirty="0">
              <a:solidFill>
                <a:sysClr val="windowText" lastClr="000000"/>
              </a:solidFill>
            </a:endParaRPr>
          </a:p>
        </p:txBody>
      </p:sp>
      <p:sp>
        <p:nvSpPr>
          <p:cNvPr id="384" name="مربع نص 383">
            <a:extLst>
              <a:ext uri="{FF2B5EF4-FFF2-40B4-BE49-F238E27FC236}">
                <a16:creationId xmlns:a16="http://schemas.microsoft.com/office/drawing/2014/main" id="{69016E89-5677-41D6-B4DF-7A3CDB011E3A}"/>
              </a:ext>
            </a:extLst>
          </p:cNvPr>
          <p:cNvSpPr txBox="1"/>
          <p:nvPr/>
        </p:nvSpPr>
        <p:spPr>
          <a:xfrm>
            <a:off x="615733" y="3779984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hangingPunct="0">
              <a:defRPr/>
            </a:pPr>
            <a:r>
              <a:rPr lang="ar-SA" sz="2400" dirty="0">
                <a:solidFill>
                  <a:sysClr val="windowText" lastClr="000000"/>
                </a:solidFill>
              </a:rPr>
              <a:t>شروق</a:t>
            </a:r>
            <a:endParaRPr lang="ar-SA" sz="2400" kern="0" dirty="0">
              <a:solidFill>
                <a:sysClr val="windowText" lastClr="000000"/>
              </a:solidFill>
            </a:endParaRPr>
          </a:p>
        </p:txBody>
      </p:sp>
      <p:sp>
        <p:nvSpPr>
          <p:cNvPr id="385" name="مربع نص 384">
            <a:extLst>
              <a:ext uri="{FF2B5EF4-FFF2-40B4-BE49-F238E27FC236}">
                <a16:creationId xmlns:a16="http://schemas.microsoft.com/office/drawing/2014/main" id="{A2F70FBA-6FCD-4770-A203-5B4E25F5BE7F}"/>
              </a:ext>
            </a:extLst>
          </p:cNvPr>
          <p:cNvSpPr txBox="1"/>
          <p:nvPr/>
        </p:nvSpPr>
        <p:spPr>
          <a:xfrm>
            <a:off x="2288246" y="3808037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hangingPunct="0">
              <a:defRPr/>
            </a:pPr>
            <a:r>
              <a:rPr lang="ar-SA" sz="2400" dirty="0">
                <a:solidFill>
                  <a:sysClr val="windowText" lastClr="000000"/>
                </a:solidFill>
              </a:rPr>
              <a:t>غدي</a:t>
            </a:r>
            <a:endParaRPr lang="ar-SA" sz="2400" kern="0" dirty="0">
              <a:solidFill>
                <a:sysClr val="windowText" lastClr="000000"/>
              </a:solidFill>
            </a:endParaRPr>
          </a:p>
        </p:txBody>
      </p:sp>
      <p:sp>
        <p:nvSpPr>
          <p:cNvPr id="386" name="مربع نص 385">
            <a:extLst>
              <a:ext uri="{FF2B5EF4-FFF2-40B4-BE49-F238E27FC236}">
                <a16:creationId xmlns:a16="http://schemas.microsoft.com/office/drawing/2014/main" id="{D47280D6-C5A9-43BD-9422-67359A411E69}"/>
              </a:ext>
            </a:extLst>
          </p:cNvPr>
          <p:cNvSpPr txBox="1"/>
          <p:nvPr/>
        </p:nvSpPr>
        <p:spPr>
          <a:xfrm>
            <a:off x="4024143" y="3810758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غلا</a:t>
            </a:r>
          </a:p>
        </p:txBody>
      </p:sp>
      <p:sp>
        <p:nvSpPr>
          <p:cNvPr id="387" name="مربع نص 386">
            <a:extLst>
              <a:ext uri="{FF2B5EF4-FFF2-40B4-BE49-F238E27FC236}">
                <a16:creationId xmlns:a16="http://schemas.microsoft.com/office/drawing/2014/main" id="{13ECFADF-D1C4-41A4-997A-2820D819BDB7}"/>
              </a:ext>
            </a:extLst>
          </p:cNvPr>
          <p:cNvSpPr txBox="1"/>
          <p:nvPr/>
        </p:nvSpPr>
        <p:spPr>
          <a:xfrm>
            <a:off x="5680579" y="3863134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ليان</a:t>
            </a:r>
          </a:p>
        </p:txBody>
      </p:sp>
      <p:sp>
        <p:nvSpPr>
          <p:cNvPr id="388" name="مربع نص 387">
            <a:extLst>
              <a:ext uri="{FF2B5EF4-FFF2-40B4-BE49-F238E27FC236}">
                <a16:creationId xmlns:a16="http://schemas.microsoft.com/office/drawing/2014/main" id="{2C5E9A64-E9B6-4A58-853D-C4FEB5C370CB}"/>
              </a:ext>
            </a:extLst>
          </p:cNvPr>
          <p:cNvSpPr txBox="1"/>
          <p:nvPr/>
        </p:nvSpPr>
        <p:spPr>
          <a:xfrm>
            <a:off x="7234629" y="3932134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ميار</a:t>
            </a:r>
          </a:p>
        </p:txBody>
      </p:sp>
      <p:sp>
        <p:nvSpPr>
          <p:cNvPr id="389" name="مربع نص 388">
            <a:extLst>
              <a:ext uri="{FF2B5EF4-FFF2-40B4-BE49-F238E27FC236}">
                <a16:creationId xmlns:a16="http://schemas.microsoft.com/office/drawing/2014/main" id="{703188E9-AB3F-4966-9219-A049CFD5D23F}"/>
              </a:ext>
            </a:extLst>
          </p:cNvPr>
          <p:cNvSpPr txBox="1"/>
          <p:nvPr/>
        </p:nvSpPr>
        <p:spPr>
          <a:xfrm>
            <a:off x="8684231" y="3901224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ندى</a:t>
            </a:r>
          </a:p>
        </p:txBody>
      </p:sp>
      <p:sp>
        <p:nvSpPr>
          <p:cNvPr id="390" name="مربع نص 389">
            <a:extLst>
              <a:ext uri="{FF2B5EF4-FFF2-40B4-BE49-F238E27FC236}">
                <a16:creationId xmlns:a16="http://schemas.microsoft.com/office/drawing/2014/main" id="{F69833EA-C458-4276-863C-BF8EFF9F023D}"/>
              </a:ext>
            </a:extLst>
          </p:cNvPr>
          <p:cNvSpPr txBox="1"/>
          <p:nvPr/>
        </p:nvSpPr>
        <p:spPr>
          <a:xfrm>
            <a:off x="10289111" y="3921236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يارا </a:t>
            </a:r>
          </a:p>
        </p:txBody>
      </p:sp>
    </p:spTree>
    <p:extLst>
      <p:ext uri="{BB962C8B-B14F-4D97-AF65-F5344CB8AC3E}">
        <p14:creationId xmlns:p14="http://schemas.microsoft.com/office/powerpoint/2010/main" val="162908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6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3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8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1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3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3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3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3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3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3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6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"/>
                  </p:tgtEl>
                </p:cond>
              </p:nextCondLst>
            </p:seq>
            <p:seq concurrent="1" nextAc="seek">
              <p:cTn id="271" restart="whenNotActive" fill="hold" evtFilter="cancelBubble" nodeType="interactiveSeq">
                <p:stCondLst>
                  <p:cond evt="onClick" delay="0">
                    <p:tgtEl>
                      <p:spTgt spid="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2" fill="hold">
                      <p:stCondLst>
                        <p:cond delay="0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1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3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3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3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6"/>
                  </p:tgtEl>
                </p:cond>
              </p:nextCondLst>
            </p:seq>
            <p:seq concurrent="1" nextAc="seek">
              <p:cTn id="322" restart="whenNotActive" fill="hold" evtFilter="cancelBubble" nodeType="interactiveSeq">
                <p:stCondLst>
                  <p:cond evt="onClick" delay="0">
                    <p:tgtEl>
                      <p:spTgt spid="3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3" fill="hold">
                      <p:stCondLst>
                        <p:cond delay="0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"/>
                  </p:tgtEl>
                </p:cond>
              </p:nextCondLst>
            </p:seq>
            <p:seq concurrent="1" nextAc="seek">
              <p:cTn id="335" restart="whenNotActive" fill="hold" evtFilter="cancelBubble" nodeType="interactiveSeq">
                <p:stCondLst>
                  <p:cond evt="onClick" delay="0">
                    <p:tgtEl>
                      <p:spTgt spid="3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6" fill="hold">
                      <p:stCondLst>
                        <p:cond delay="0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1"/>
                  </p:tgtEl>
                </p:cond>
              </p:nextCondLst>
            </p:seq>
            <p:seq concurrent="1" nextAc="seek">
              <p:cTn id="354" restart="whenNotActive" fill="hold" evtFilter="cancelBubble" nodeType="interactiveSeq">
                <p:stCondLst>
                  <p:cond evt="onClick" delay="0">
                    <p:tgtEl>
                      <p:spTgt spid="3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5" fill="hold">
                      <p:stCondLst>
                        <p:cond delay="0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3"/>
                  </p:tgtEl>
                </p:cond>
              </p:nextCondLst>
            </p:seq>
            <p:seq concurrent="1" nextAc="seek">
              <p:cTn id="367" restart="whenNotActive" fill="hold" evtFilter="cancelBubble" nodeType="interactiveSeq">
                <p:stCondLst>
                  <p:cond evt="onClick" delay="0">
                    <p:tgtEl>
                      <p:spTgt spid="3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8" fill="hold">
                      <p:stCondLst>
                        <p:cond delay="0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6"/>
                  </p:tgtEl>
                </p:cond>
              </p:nextCondLst>
            </p:seq>
            <p:seq concurrent="1" nextAc="seek">
              <p:cTn id="386" restart="whenNotActive" fill="hold" evtFilter="cancelBubble" nodeType="interactiveSeq">
                <p:stCondLst>
                  <p:cond evt="onClick" delay="0">
                    <p:tgtEl>
                      <p:spTgt spid="3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7" fill="hold">
                      <p:stCondLst>
                        <p:cond delay="0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"/>
                  </p:tgtEl>
                </p:cond>
              </p:nextCondLst>
            </p:seq>
            <p:seq concurrent="1" nextAc="seek">
              <p:cTn id="399" restart="whenNotActive" fill="hold" evtFilter="cancelBubble" nodeType="interactiveSeq">
                <p:stCondLst>
                  <p:cond evt="onClick" delay="0">
                    <p:tgtEl>
                      <p:spTgt spid="3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0" fill="hold">
                      <p:stCondLst>
                        <p:cond delay="0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1"/>
                  </p:tgtEl>
                </p:cond>
              </p:nextCondLst>
            </p:seq>
            <p:seq concurrent="1" nextAc="seek">
              <p:cTn id="418" restart="whenNotActive" fill="hold" evtFilter="cancelBubble" nodeType="interactiveSeq">
                <p:stCondLst>
                  <p:cond evt="onClick" delay="0">
                    <p:tgtEl>
                      <p:spTgt spid="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9" fill="hold">
                      <p:stCondLst>
                        <p:cond delay="0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3"/>
                  </p:tgtEl>
                </p:cond>
              </p:nextCondLst>
            </p:seq>
            <p:seq concurrent="1" nextAc="seek">
              <p:cTn id="431" restart="whenNotActive" fill="hold" evtFilter="cancelBubble" nodeType="interactiveSeq">
                <p:stCondLst>
                  <p:cond evt="onClick" delay="0">
                    <p:tgtEl>
                      <p:spTgt spid="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2" fill="hold">
                      <p:stCondLst>
                        <p:cond delay="0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190141B9-98FF-4E55-9E08-63D4DB6D1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030" y="2432869"/>
            <a:ext cx="2857500" cy="285750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611DE22C-8249-4406-B09E-5CAEE2D0A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547" y="2432869"/>
            <a:ext cx="2857500" cy="2857500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DDB89038-33F1-4E15-8875-F50CF327E5D0}"/>
              </a:ext>
            </a:extLst>
          </p:cNvPr>
          <p:cNvSpPr txBox="1"/>
          <p:nvPr/>
        </p:nvSpPr>
        <p:spPr>
          <a:xfrm>
            <a:off x="8475407" y="1756924"/>
            <a:ext cx="20156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chemeClr val="accent1">
                    <a:lumMod val="75000"/>
                  </a:schemeClr>
                </a:solidFill>
              </a:rPr>
              <a:t>حسابي في </a:t>
            </a:r>
            <a:r>
              <a:rPr lang="ar-SA" dirty="0" err="1">
                <a:solidFill>
                  <a:schemeClr val="accent1">
                    <a:lumMod val="75000"/>
                  </a:schemeClr>
                </a:solidFill>
              </a:rPr>
              <a:t>التلجرام</a:t>
            </a:r>
            <a:endParaRPr lang="ar-SA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0E9B01D-AADC-4485-8180-C7AED6411356}"/>
              </a:ext>
            </a:extLst>
          </p:cNvPr>
          <p:cNvSpPr txBox="1"/>
          <p:nvPr/>
        </p:nvSpPr>
        <p:spPr>
          <a:xfrm>
            <a:off x="2109019" y="1756924"/>
            <a:ext cx="20156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chemeClr val="accent1">
                    <a:lumMod val="75000"/>
                  </a:schemeClr>
                </a:solidFill>
              </a:rPr>
              <a:t>حسابي في تويتر</a:t>
            </a:r>
          </a:p>
        </p:txBody>
      </p:sp>
    </p:spTree>
    <p:extLst>
      <p:ext uri="{BB962C8B-B14F-4D97-AF65-F5344CB8AC3E}">
        <p14:creationId xmlns:p14="http://schemas.microsoft.com/office/powerpoint/2010/main" val="1476879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2FEE9A0E-CC3B-4027-B55B-BCE3657ADA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650694" y="623845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8" name="مربع نص 297">
            <a:extLst>
              <a:ext uri="{FF2B5EF4-FFF2-40B4-BE49-F238E27FC236}">
                <a16:creationId xmlns:a16="http://schemas.microsoft.com/office/drawing/2014/main" id="{E9AC3F89-ED7B-4D5D-88A6-7654AB854585}"/>
              </a:ext>
            </a:extLst>
          </p:cNvPr>
          <p:cNvSpPr txBox="1"/>
          <p:nvPr/>
        </p:nvSpPr>
        <p:spPr>
          <a:xfrm>
            <a:off x="669746" y="1501018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جود سعد</a:t>
            </a:r>
          </a:p>
        </p:txBody>
      </p:sp>
      <p:pic>
        <p:nvPicPr>
          <p:cNvPr id="29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4483D46-DCDA-4842-A73C-201B4224B0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41345" y="69912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03F158A8-9416-4E75-844A-368C635028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103155" y="68277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E07A116F-FF8D-494A-923E-C392030AD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459239" y="683003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" name="Picture 4">
            <a:extLst>
              <a:ext uri="{FF2B5EF4-FFF2-40B4-BE49-F238E27FC236}">
                <a16:creationId xmlns:a16="http://schemas.microsoft.com/office/drawing/2014/main" id="{64BD2FDA-A5C4-4E8A-9D99-FD835DA5B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89192" y="581020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04ADD8C9-906D-44E8-AF0E-E0289A2D58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2378380" y="640811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A054F92A-BC67-4772-8421-2E3B133305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2469031" y="716090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74923A1-0877-4858-8ABF-31C7F50532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2830840" y="69974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9590D426-00C5-49DB-B936-E4C2988E93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3168687" y="69769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" name="Picture 4">
            <a:extLst>
              <a:ext uri="{FF2B5EF4-FFF2-40B4-BE49-F238E27FC236}">
                <a16:creationId xmlns:a16="http://schemas.microsoft.com/office/drawing/2014/main" id="{C6737352-E964-485A-B0DF-0C09CBA0E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460463" y="581020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1EC7F76-B232-49AE-A7EF-4570BF956C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4100838" y="698295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9A5D9A0C-D16F-4E4B-A7B7-C102D878BB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191489" y="773574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1F276F3-5482-42BA-8ABE-ABF209E0EC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553299" y="75722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E5192EAA-17C2-426C-9007-19B71BCC1B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933584" y="772894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" name="Picture 4">
            <a:extLst>
              <a:ext uri="{FF2B5EF4-FFF2-40B4-BE49-F238E27FC236}">
                <a16:creationId xmlns:a16="http://schemas.microsoft.com/office/drawing/2014/main" id="{EFBB5D07-BCE5-4543-9D6D-2E68B6AA6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4183784" y="608395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7DB8B676-184F-4536-88A9-C144DE14E8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5846201" y="687032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992A577-16A9-44EA-91B6-8B5348FE70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5936852" y="76231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03C7A8CA-18EF-49EA-928A-4F622AD0D5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6298661" y="745962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39A90286-17AA-469A-AB90-F04FBBAC50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6652641" y="75722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" name="Picture 4">
            <a:extLst>
              <a:ext uri="{FF2B5EF4-FFF2-40B4-BE49-F238E27FC236}">
                <a16:creationId xmlns:a16="http://schemas.microsoft.com/office/drawing/2014/main" id="{3B112670-DE08-4F0C-B1DF-57B8F4B36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068485" y="607287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D9927257-3C12-4367-8CB5-3AC3225FDC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7361264" y="724716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7BE0639-48B3-4B3E-A173-95DE20C4A7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451915" y="79999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4568638-EB65-4904-950E-8A5A9349CF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813724" y="783646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ADE34C17-1FF9-451E-9163-9ED991E242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8169808" y="783874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" name="Picture 4">
            <a:extLst>
              <a:ext uri="{FF2B5EF4-FFF2-40B4-BE49-F238E27FC236}">
                <a16:creationId xmlns:a16="http://schemas.microsoft.com/office/drawing/2014/main" id="{2CFBD0E3-5245-491C-8875-FB1102E79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499761" y="681891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D9D9653B-614A-4E67-AAC7-19801E4BE8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9017348" y="723832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AF44EC1E-D21F-4AA0-BD1D-6D247A3451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9107999" y="79911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B8D69081-D3B9-4791-A537-2A5538DAC9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9469808" y="782762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6128E583-C8F5-4FD3-9863-EE5DC2C13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9825892" y="782990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" name="Picture 4">
            <a:extLst>
              <a:ext uri="{FF2B5EF4-FFF2-40B4-BE49-F238E27FC236}">
                <a16:creationId xmlns:a16="http://schemas.microsoft.com/office/drawing/2014/main" id="{1BC92FF5-187A-43C6-A589-C7D6C0E94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9155845" y="681007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851F7C98-765A-466A-A43F-3CE74C70B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10673432" y="758915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E67332FE-67F7-4876-918E-D2925A8C1C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0764083" y="834194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E61DBC4-58DB-4B18-B1DC-1FFA72519D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1125892" y="81784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D644F09E-72A7-4BEF-8D1B-75ACBC129C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1481976" y="818073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2" name="Picture 4">
            <a:extLst>
              <a:ext uri="{FF2B5EF4-FFF2-40B4-BE49-F238E27FC236}">
                <a16:creationId xmlns:a16="http://schemas.microsoft.com/office/drawing/2014/main" id="{454B78BD-B001-4F45-9764-D4AA50B8E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0811929" y="716089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304C38C3-A847-488C-8D28-F0EBCF2C3D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667448" y="2114095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04716F95-1E78-4FD3-866C-B52DB3F48C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58099" y="2189374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8AB721A4-2FAF-4EF1-92B6-2111F2122B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119908" y="217302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DBE403AA-B751-4437-9A9E-6F73F1739E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475992" y="2173253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" name="Picture 4">
            <a:extLst>
              <a:ext uri="{FF2B5EF4-FFF2-40B4-BE49-F238E27FC236}">
                <a16:creationId xmlns:a16="http://schemas.microsoft.com/office/drawing/2014/main" id="{B0A33153-AF0D-4463-A981-DAA17117E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05945" y="2071269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FBCF96C0-8294-42C5-BD74-0E4C8C2618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2352654" y="2113996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7C04F53-C8C3-48C0-A62E-B36BC383F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2443305" y="218927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994ECF73-B202-42AB-B461-6209860D23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2805115" y="2172926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55145ED-538F-4397-910C-C2D7650277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3161199" y="2173154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2" name="Picture 4">
            <a:extLst>
              <a:ext uri="{FF2B5EF4-FFF2-40B4-BE49-F238E27FC236}">
                <a16:creationId xmlns:a16="http://schemas.microsoft.com/office/drawing/2014/main" id="{E73F8DF3-ED12-44F6-9A37-5507227B7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491152" y="2071171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ACBC307-2C33-4CAB-8B85-7304859731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4079598" y="2113996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4BF09037-D8B5-434C-A24E-D9F3827949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170249" y="218927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FCA20041-40E4-4E04-A8A7-A650563A7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532059" y="2172926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86A6B644-776F-4FCC-9B74-8364E7EAEC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888143" y="2173154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7" name="Picture 4">
            <a:extLst>
              <a:ext uri="{FF2B5EF4-FFF2-40B4-BE49-F238E27FC236}">
                <a16:creationId xmlns:a16="http://schemas.microsoft.com/office/drawing/2014/main" id="{0E8F4F3E-35EA-4115-ADF3-1615DF1D4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4218096" y="2071171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057FF7DF-2908-4C2A-BF15-308D630450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5543317" y="2047077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22D41553-C72D-4114-A236-EBFF043EE3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5633968" y="212235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222FA72B-7C50-4450-AD86-4BE5D9A78A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5995777" y="210600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1B7248EB-379B-4B96-90BA-7E38CDC408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6351861" y="210623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2" name="Picture 4">
            <a:extLst>
              <a:ext uri="{FF2B5EF4-FFF2-40B4-BE49-F238E27FC236}">
                <a16:creationId xmlns:a16="http://schemas.microsoft.com/office/drawing/2014/main" id="{7C441FF3-7AB8-448A-8A89-C6DDA430C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5681815" y="2004252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A856BE4-1103-4A3D-BEF0-87D423E33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7107201" y="2076972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1E2DE141-594B-4D83-8603-2332D166DE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197852" y="215225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37451BFA-C944-4B30-BCBD-967F554E1B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559661" y="2135902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CC51B6D6-8D0A-4D35-B490-DAA6B16C42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915745" y="2136130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7" name="Picture 4">
            <a:extLst>
              <a:ext uri="{FF2B5EF4-FFF2-40B4-BE49-F238E27FC236}">
                <a16:creationId xmlns:a16="http://schemas.microsoft.com/office/drawing/2014/main" id="{E8866D3F-B71C-4FFE-A986-63FC6A378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245699" y="2034147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BFBCA7CE-073A-4520-B0E0-C1554457F0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8683810" y="2073369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4E97714A-470B-4B23-B5F2-9D16EC289E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8774461" y="2148649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8B35F44E-FC9B-4446-8183-0979C87D7E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9136271" y="2132299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E3499032-C40D-4750-8811-741AF2323C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9492355" y="213252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2" name="Picture 4">
            <a:extLst>
              <a:ext uri="{FF2B5EF4-FFF2-40B4-BE49-F238E27FC236}">
                <a16:creationId xmlns:a16="http://schemas.microsoft.com/office/drawing/2014/main" id="{6367B8E5-3F5A-4280-82E6-14ED863A6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822308" y="2030544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7EC4BC11-63D3-4FDC-A2E6-985E678B1A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10213269" y="2056140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76622D7-D038-4EDE-A5C3-5D06B91EC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0303920" y="2131419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F0EDE6E5-8705-43D5-AD19-D44A941F84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0665729" y="2115070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6C63E487-E3D9-4DD7-825A-11A3120DE3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1021813" y="2115298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7" name="Picture 4">
            <a:extLst>
              <a:ext uri="{FF2B5EF4-FFF2-40B4-BE49-F238E27FC236}">
                <a16:creationId xmlns:a16="http://schemas.microsoft.com/office/drawing/2014/main" id="{CA77EF88-452A-47F9-B3EF-67B34CA99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0351767" y="2013315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E63B2957-877D-42D2-A874-A5D329DEAF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609114" y="3275088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9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74D05980-A5F7-457F-8B38-F09C5FB79C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699765" y="335036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B52F7D6B-A960-4957-9017-1926F740D3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061575" y="3334018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1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3BD1C148-809B-4A50-957D-0983BB9215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417659" y="3334246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" name="Picture 4">
            <a:extLst>
              <a:ext uri="{FF2B5EF4-FFF2-40B4-BE49-F238E27FC236}">
                <a16:creationId xmlns:a16="http://schemas.microsoft.com/office/drawing/2014/main" id="{29C87784-5C9C-425B-AD03-9DFE75C5E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92859" y="3256089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3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92C3A5C3-063C-4199-93FB-2CC5CE4DAF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2069157" y="3307571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4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643B66D9-D277-4F5A-BC62-755FE3A33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2151473" y="332428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6A6FAD97-FA1C-4220-863E-018E904DB6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2521617" y="3366501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42C7B73E-F3E0-4C40-A909-708D41CAE5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2877701" y="3366729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7" name="Picture 4">
            <a:extLst>
              <a:ext uri="{FF2B5EF4-FFF2-40B4-BE49-F238E27FC236}">
                <a16:creationId xmlns:a16="http://schemas.microsoft.com/office/drawing/2014/main" id="{B99B65D0-9C38-4B6B-8822-31091C5AB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207655" y="3264745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8" name="مربع نص 377">
            <a:extLst>
              <a:ext uri="{FF2B5EF4-FFF2-40B4-BE49-F238E27FC236}">
                <a16:creationId xmlns:a16="http://schemas.microsoft.com/office/drawing/2014/main" id="{92A25B48-7815-48A7-9EF8-DA7B9F55A012}"/>
              </a:ext>
            </a:extLst>
          </p:cNvPr>
          <p:cNvSpPr txBox="1"/>
          <p:nvPr/>
        </p:nvSpPr>
        <p:spPr>
          <a:xfrm>
            <a:off x="2430588" y="1345366"/>
            <a:ext cx="172074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جنى علي</a:t>
            </a:r>
          </a:p>
        </p:txBody>
      </p:sp>
      <p:sp>
        <p:nvSpPr>
          <p:cNvPr id="379" name="مربع نص 378">
            <a:extLst>
              <a:ext uri="{FF2B5EF4-FFF2-40B4-BE49-F238E27FC236}">
                <a16:creationId xmlns:a16="http://schemas.microsoft.com/office/drawing/2014/main" id="{5F311D12-9F5E-48F9-9563-32947D68DF29}"/>
              </a:ext>
            </a:extLst>
          </p:cNvPr>
          <p:cNvSpPr txBox="1"/>
          <p:nvPr/>
        </p:nvSpPr>
        <p:spPr>
          <a:xfrm>
            <a:off x="4079885" y="1601703"/>
            <a:ext cx="163963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جنى عبد الله</a:t>
            </a:r>
          </a:p>
        </p:txBody>
      </p:sp>
      <p:sp>
        <p:nvSpPr>
          <p:cNvPr id="380" name="مربع نص 379">
            <a:extLst>
              <a:ext uri="{FF2B5EF4-FFF2-40B4-BE49-F238E27FC236}">
                <a16:creationId xmlns:a16="http://schemas.microsoft.com/office/drawing/2014/main" id="{A4CFA0DC-9212-4663-87E5-8D9066823EF5}"/>
              </a:ext>
            </a:extLst>
          </p:cNvPr>
          <p:cNvSpPr txBox="1"/>
          <p:nvPr/>
        </p:nvSpPr>
        <p:spPr>
          <a:xfrm>
            <a:off x="5818671" y="1405465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جنى حازم</a:t>
            </a:r>
          </a:p>
        </p:txBody>
      </p:sp>
      <p:sp>
        <p:nvSpPr>
          <p:cNvPr id="381" name="مربع نص 380">
            <a:extLst>
              <a:ext uri="{FF2B5EF4-FFF2-40B4-BE49-F238E27FC236}">
                <a16:creationId xmlns:a16="http://schemas.microsoft.com/office/drawing/2014/main" id="{0A9D9576-DEDF-44CE-9460-EA5AC7BEC866}"/>
              </a:ext>
            </a:extLst>
          </p:cNvPr>
          <p:cNvSpPr txBox="1"/>
          <p:nvPr/>
        </p:nvSpPr>
        <p:spPr>
          <a:xfrm>
            <a:off x="7579019" y="1455914"/>
            <a:ext cx="165389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بشرى</a:t>
            </a:r>
          </a:p>
        </p:txBody>
      </p:sp>
      <p:sp>
        <p:nvSpPr>
          <p:cNvPr id="382" name="مربع نص 381">
            <a:extLst>
              <a:ext uri="{FF2B5EF4-FFF2-40B4-BE49-F238E27FC236}">
                <a16:creationId xmlns:a16="http://schemas.microsoft.com/office/drawing/2014/main" id="{8AD198BE-42FE-4506-8ED3-6536D7404CC9}"/>
              </a:ext>
            </a:extLst>
          </p:cNvPr>
          <p:cNvSpPr txBox="1"/>
          <p:nvPr/>
        </p:nvSpPr>
        <p:spPr>
          <a:xfrm>
            <a:off x="9109241" y="1477301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اثير نايف</a:t>
            </a:r>
          </a:p>
        </p:txBody>
      </p:sp>
      <p:sp>
        <p:nvSpPr>
          <p:cNvPr id="383" name="مربع نص 382">
            <a:extLst>
              <a:ext uri="{FF2B5EF4-FFF2-40B4-BE49-F238E27FC236}">
                <a16:creationId xmlns:a16="http://schemas.microsoft.com/office/drawing/2014/main" id="{ABC94055-EA27-4A18-A7AE-5AB2A8B9AF97}"/>
              </a:ext>
            </a:extLst>
          </p:cNvPr>
          <p:cNvSpPr txBox="1"/>
          <p:nvPr/>
        </p:nvSpPr>
        <p:spPr>
          <a:xfrm>
            <a:off x="10362503" y="1475785"/>
            <a:ext cx="267605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اثير عبد المحسن</a:t>
            </a:r>
          </a:p>
        </p:txBody>
      </p:sp>
      <p:sp>
        <p:nvSpPr>
          <p:cNvPr id="384" name="مربع نص 383">
            <a:extLst>
              <a:ext uri="{FF2B5EF4-FFF2-40B4-BE49-F238E27FC236}">
                <a16:creationId xmlns:a16="http://schemas.microsoft.com/office/drawing/2014/main" id="{69016E89-5677-41D6-B4DF-7A3CDB011E3A}"/>
              </a:ext>
            </a:extLst>
          </p:cNvPr>
          <p:cNvSpPr txBox="1"/>
          <p:nvPr/>
        </p:nvSpPr>
        <p:spPr>
          <a:xfrm>
            <a:off x="609114" y="2790157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dirty="0">
                <a:solidFill>
                  <a:sysClr val="windowText" lastClr="000000"/>
                </a:solidFill>
              </a:rPr>
              <a:t>فاطمة </a:t>
            </a:r>
            <a:endParaRPr lang="ar-SA" sz="2400" kern="0" dirty="0">
              <a:solidFill>
                <a:sysClr val="windowText" lastClr="000000"/>
              </a:solidFill>
            </a:endParaRPr>
          </a:p>
        </p:txBody>
      </p:sp>
      <p:sp>
        <p:nvSpPr>
          <p:cNvPr id="385" name="مربع نص 384">
            <a:extLst>
              <a:ext uri="{FF2B5EF4-FFF2-40B4-BE49-F238E27FC236}">
                <a16:creationId xmlns:a16="http://schemas.microsoft.com/office/drawing/2014/main" id="{A2F70FBA-6FCD-4770-A203-5B4E25F5BE7F}"/>
              </a:ext>
            </a:extLst>
          </p:cNvPr>
          <p:cNvSpPr txBox="1"/>
          <p:nvPr/>
        </p:nvSpPr>
        <p:spPr>
          <a:xfrm>
            <a:off x="2491151" y="2851834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rtl="1" hangingPunct="0">
              <a:buClrTx/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غيداء</a:t>
            </a:r>
          </a:p>
        </p:txBody>
      </p:sp>
      <p:sp>
        <p:nvSpPr>
          <p:cNvPr id="386" name="مربع نص 385">
            <a:extLst>
              <a:ext uri="{FF2B5EF4-FFF2-40B4-BE49-F238E27FC236}">
                <a16:creationId xmlns:a16="http://schemas.microsoft.com/office/drawing/2014/main" id="{D47280D6-C5A9-43BD-9422-67359A411E69}"/>
              </a:ext>
            </a:extLst>
          </p:cNvPr>
          <p:cNvSpPr txBox="1"/>
          <p:nvPr/>
        </p:nvSpPr>
        <p:spPr>
          <a:xfrm>
            <a:off x="4087274" y="2973690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عزيزة</a:t>
            </a:r>
          </a:p>
        </p:txBody>
      </p:sp>
      <p:sp>
        <p:nvSpPr>
          <p:cNvPr id="387" name="مربع نص 386">
            <a:extLst>
              <a:ext uri="{FF2B5EF4-FFF2-40B4-BE49-F238E27FC236}">
                <a16:creationId xmlns:a16="http://schemas.microsoft.com/office/drawing/2014/main" id="{13ECFADF-D1C4-41A4-997A-2820D819BDB7}"/>
              </a:ext>
            </a:extLst>
          </p:cNvPr>
          <p:cNvSpPr txBox="1"/>
          <p:nvPr/>
        </p:nvSpPr>
        <p:spPr>
          <a:xfrm>
            <a:off x="5570201" y="2863469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dirty="0">
                <a:solidFill>
                  <a:sysClr val="windowText" lastClr="000000"/>
                </a:solidFill>
              </a:rPr>
              <a:t>شروق</a:t>
            </a:r>
            <a:endParaRPr lang="ar-SA" sz="2400" kern="0" dirty="0">
              <a:solidFill>
                <a:sysClr val="windowText" lastClr="000000"/>
              </a:solidFill>
            </a:endParaRPr>
          </a:p>
        </p:txBody>
      </p:sp>
      <p:sp>
        <p:nvSpPr>
          <p:cNvPr id="388" name="مربع نص 387">
            <a:extLst>
              <a:ext uri="{FF2B5EF4-FFF2-40B4-BE49-F238E27FC236}">
                <a16:creationId xmlns:a16="http://schemas.microsoft.com/office/drawing/2014/main" id="{2C5E9A64-E9B6-4A58-853D-C4FEB5C370CB}"/>
              </a:ext>
            </a:extLst>
          </p:cNvPr>
          <p:cNvSpPr txBox="1"/>
          <p:nvPr/>
        </p:nvSpPr>
        <p:spPr>
          <a:xfrm>
            <a:off x="7378689" y="2779960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dirty="0">
                <a:solidFill>
                  <a:sysClr val="windowText" lastClr="000000"/>
                </a:solidFill>
              </a:rPr>
              <a:t>سمر</a:t>
            </a:r>
            <a:endParaRPr lang="ar-SA" sz="2400" kern="0" dirty="0">
              <a:solidFill>
                <a:sysClr val="windowText" lastClr="000000"/>
              </a:solidFill>
            </a:endParaRPr>
          </a:p>
        </p:txBody>
      </p:sp>
      <p:sp>
        <p:nvSpPr>
          <p:cNvPr id="389" name="مربع نص 388">
            <a:extLst>
              <a:ext uri="{FF2B5EF4-FFF2-40B4-BE49-F238E27FC236}">
                <a16:creationId xmlns:a16="http://schemas.microsoft.com/office/drawing/2014/main" id="{703188E9-AB3F-4966-9219-A049CFD5D23F}"/>
              </a:ext>
            </a:extLst>
          </p:cNvPr>
          <p:cNvSpPr txBox="1"/>
          <p:nvPr/>
        </p:nvSpPr>
        <p:spPr>
          <a:xfrm>
            <a:off x="8746887" y="2953317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حنين سعود</a:t>
            </a:r>
          </a:p>
        </p:txBody>
      </p:sp>
      <p:sp>
        <p:nvSpPr>
          <p:cNvPr id="390" name="مربع نص 389">
            <a:extLst>
              <a:ext uri="{FF2B5EF4-FFF2-40B4-BE49-F238E27FC236}">
                <a16:creationId xmlns:a16="http://schemas.microsoft.com/office/drawing/2014/main" id="{F69833EA-C458-4276-863C-BF8EFF9F023D}"/>
              </a:ext>
            </a:extLst>
          </p:cNvPr>
          <p:cNvSpPr txBox="1"/>
          <p:nvPr/>
        </p:nvSpPr>
        <p:spPr>
          <a:xfrm>
            <a:off x="10325483" y="2831367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حنين حامد</a:t>
            </a:r>
          </a:p>
        </p:txBody>
      </p:sp>
      <p:sp>
        <p:nvSpPr>
          <p:cNvPr id="391" name="مربع نص 390">
            <a:extLst>
              <a:ext uri="{FF2B5EF4-FFF2-40B4-BE49-F238E27FC236}">
                <a16:creationId xmlns:a16="http://schemas.microsoft.com/office/drawing/2014/main" id="{DFC62703-E709-42A0-87CB-6B61DA75BB08}"/>
              </a:ext>
            </a:extLst>
          </p:cNvPr>
          <p:cNvSpPr txBox="1"/>
          <p:nvPr/>
        </p:nvSpPr>
        <p:spPr>
          <a:xfrm>
            <a:off x="783127" y="4189861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kern="0" dirty="0">
                <a:solidFill>
                  <a:sysClr val="windowText" lastClr="000000"/>
                </a:solidFill>
              </a:rPr>
              <a:t>ليال </a:t>
            </a:r>
          </a:p>
        </p:txBody>
      </p:sp>
      <p:sp>
        <p:nvSpPr>
          <p:cNvPr id="392" name="مربع نص 391">
            <a:extLst>
              <a:ext uri="{FF2B5EF4-FFF2-40B4-BE49-F238E27FC236}">
                <a16:creationId xmlns:a16="http://schemas.microsoft.com/office/drawing/2014/main" id="{0A416278-B969-432E-90BD-FEA04E2AADEA}"/>
              </a:ext>
            </a:extLst>
          </p:cNvPr>
          <p:cNvSpPr txBox="1"/>
          <p:nvPr/>
        </p:nvSpPr>
        <p:spPr>
          <a:xfrm>
            <a:off x="2178546" y="4200576"/>
            <a:ext cx="13335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defTabSz="1219170" hangingPunct="0">
              <a:defRPr/>
            </a:pPr>
            <a:r>
              <a:rPr lang="ar-SA" sz="2400" dirty="0">
                <a:solidFill>
                  <a:sysClr val="windowText" lastClr="000000"/>
                </a:solidFill>
              </a:rPr>
              <a:t>هناء</a:t>
            </a:r>
            <a:endParaRPr lang="ar-SA" sz="2400" kern="0" dirty="0">
              <a:solidFill>
                <a:sysClr val="windowText" lastClr="000000"/>
              </a:solidFill>
            </a:endParaRPr>
          </a:p>
        </p:txBody>
      </p:sp>
      <p:pic>
        <p:nvPicPr>
          <p:cNvPr id="98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158B3A42-03C9-4660-B55B-F5EEC55421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3555985" y="3343388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81DD31D5-E73A-434D-B125-30817DAFA6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3646636" y="341866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645138FD-7FA2-47FC-B7BE-AF4635F120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008445" y="3402318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4E5DA3DC-7D39-4C08-BD03-865AF551AF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4364529" y="3402546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4">
            <a:extLst>
              <a:ext uri="{FF2B5EF4-FFF2-40B4-BE49-F238E27FC236}">
                <a16:creationId xmlns:a16="http://schemas.microsoft.com/office/drawing/2014/main" id="{E1AD698B-D681-4315-8BBD-1A1AA598D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3694483" y="3300563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A3DDE759-0A65-4F05-B6F5-840BCE0B66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5283670" y="3360353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F5E777BC-6FD8-4A29-8E94-68B0C2C00F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5374321" y="3435633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00B18F3-F5B8-4192-A410-CE5A5E027F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5736131" y="3419283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47D04EFE-FC88-422B-8756-21628E1758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6073977" y="3417238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4">
            <a:extLst>
              <a:ext uri="{FF2B5EF4-FFF2-40B4-BE49-F238E27FC236}">
                <a16:creationId xmlns:a16="http://schemas.microsoft.com/office/drawing/2014/main" id="{8C7F8D20-9069-4CF5-BB0E-1D8FC6CA3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5365753" y="3300563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48018AFE-5C53-48DD-9AAB-C8A163135C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7006129" y="3417837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1F4DE737-1D31-445E-9CF7-B6C073AF3E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096780" y="349311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A7D69213-BFA7-4062-AA6E-1F56CB3A1F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458589" y="347676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4EF26D8C-9966-460C-B1AD-5C5615EF64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7838875" y="349243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4">
            <a:extLst>
              <a:ext uri="{FF2B5EF4-FFF2-40B4-BE49-F238E27FC236}">
                <a16:creationId xmlns:a16="http://schemas.microsoft.com/office/drawing/2014/main" id="{E85FF9F7-7090-4539-A808-BFB9D2ED7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089075" y="3327937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ADE36547-76C7-4553-8C28-962A59AEC5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8751492" y="3406575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AD3DE015-A077-4EEF-86AE-A6C8F7A0BC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8842143" y="3481854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83AC7A64-B5C8-4B74-8EC0-1CC1D430B0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9203952" y="3465505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4721B9CF-1148-4E50-9C5A-56390717D5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9557932" y="347676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4">
            <a:extLst>
              <a:ext uri="{FF2B5EF4-FFF2-40B4-BE49-F238E27FC236}">
                <a16:creationId xmlns:a16="http://schemas.microsoft.com/office/drawing/2014/main" id="{E20DC059-17F9-4413-B5F9-651D37377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973776" y="3326829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البطارية الاساس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9F1EDA2C-6B8F-4B29-8FD8-E973F8A9C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8" t="29219" r="11406" b="28594"/>
          <a:stretch/>
        </p:blipFill>
        <p:spPr bwMode="auto">
          <a:xfrm>
            <a:off x="10266554" y="3444259"/>
            <a:ext cx="1371601" cy="7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558BC29A-8BE4-49D5-81BC-877FE6F466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0357205" y="3519538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البطارية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E222C15E-69F1-4D7E-B56C-C446412DE0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0719015" y="3503189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البطارية3" descr="ناقلات رمز البطارية كاملة, البطارية الايقونات, البطارية, الشحنة PNG  والمتجهات للتحميل مجانا">
            <a:extLst>
              <a:ext uri="{FF2B5EF4-FFF2-40B4-BE49-F238E27FC236}">
                <a16:creationId xmlns:a16="http://schemas.microsoft.com/office/drawing/2014/main" id="{66B751BD-B9BF-422C-91FA-7A68E9D919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rgbClr val="EEFF4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3" t="34594" r="23159" b="38598"/>
          <a:stretch/>
        </p:blipFill>
        <p:spPr bwMode="auto">
          <a:xfrm>
            <a:off x="11075099" y="3503417"/>
            <a:ext cx="406040" cy="5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4">
            <a:extLst>
              <a:ext uri="{FF2B5EF4-FFF2-40B4-BE49-F238E27FC236}">
                <a16:creationId xmlns:a16="http://schemas.microsoft.com/office/drawing/2014/main" id="{EF7ACC45-AFCF-4193-9329-322C4158B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0405052" y="3401433"/>
            <a:ext cx="953683" cy="95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08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6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3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8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1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3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3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3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3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3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3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6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"/>
                  </p:tgtEl>
                </p:cond>
              </p:nextCondLst>
            </p:seq>
            <p:seq concurrent="1" nextAc="seek">
              <p:cTn id="271" restart="whenNotActive" fill="hold" evtFilter="cancelBubble" nodeType="interactiveSeq">
                <p:stCondLst>
                  <p:cond evt="onClick" delay="0">
                    <p:tgtEl>
                      <p:spTgt spid="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2" fill="hold">
                      <p:stCondLst>
                        <p:cond delay="0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1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3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3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3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6"/>
                  </p:tgtEl>
                </p:cond>
              </p:nextCondLst>
            </p:seq>
            <p:seq concurrent="1" nextAc="seek">
              <p:cTn id="322" restart="whenNotActive" fill="hold" evtFilter="cancelBubble" nodeType="interactiveSeq">
                <p:stCondLst>
                  <p:cond evt="onClick" delay="0">
                    <p:tgtEl>
                      <p:spTgt spid="3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3" fill="hold">
                      <p:stCondLst>
                        <p:cond delay="0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"/>
                  </p:tgtEl>
                </p:cond>
              </p:nextCondLst>
            </p:seq>
            <p:seq concurrent="1" nextAc="seek">
              <p:cTn id="335" restart="whenNotActive" fill="hold" evtFilter="cancelBubble" nodeType="interactiveSeq">
                <p:stCondLst>
                  <p:cond evt="onClick" delay="0">
                    <p:tgtEl>
                      <p:spTgt spid="3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6" fill="hold">
                      <p:stCondLst>
                        <p:cond delay="0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1"/>
                  </p:tgtEl>
                </p:cond>
              </p:nextCondLst>
            </p:seq>
            <p:seq concurrent="1" nextAc="seek">
              <p:cTn id="354" restart="whenNotActive" fill="hold" evtFilter="cancelBubble" nodeType="interactiveSeq">
                <p:stCondLst>
                  <p:cond evt="onClick" delay="0">
                    <p:tgtEl>
                      <p:spTgt spid="3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5" fill="hold">
                      <p:stCondLst>
                        <p:cond delay="0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3"/>
                  </p:tgtEl>
                </p:cond>
              </p:nextCondLst>
            </p:seq>
            <p:seq concurrent="1" nextAc="seek">
              <p:cTn id="367" restart="whenNotActive" fill="hold" evtFilter="cancelBubble" nodeType="interactiveSeq">
                <p:stCondLst>
                  <p:cond evt="onClick" delay="0">
                    <p:tgtEl>
                      <p:spTgt spid="3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8" fill="hold">
                      <p:stCondLst>
                        <p:cond delay="0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6"/>
                  </p:tgtEl>
                </p:cond>
              </p:nextCondLst>
            </p:seq>
            <p:seq concurrent="1" nextAc="seek">
              <p:cTn id="386" restart="whenNotActive" fill="hold" evtFilter="cancelBubble" nodeType="interactiveSeq">
                <p:stCondLst>
                  <p:cond evt="onClick" delay="0">
                    <p:tgtEl>
                      <p:spTgt spid="3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7" fill="hold">
                      <p:stCondLst>
                        <p:cond delay="0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8"/>
                  </p:tgtEl>
                </p:cond>
              </p:nextCondLst>
            </p:seq>
            <p:seq concurrent="1" nextAc="seek">
              <p:cTn id="399" restart="whenNotActive" fill="hold" evtFilter="cancelBubble" nodeType="interactiveSeq">
                <p:stCondLst>
                  <p:cond evt="onClick" delay="0">
                    <p:tgtEl>
                      <p:spTgt spid="3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0" fill="hold">
                      <p:stCondLst>
                        <p:cond delay="0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1"/>
                  </p:tgtEl>
                </p:cond>
              </p:nextCondLst>
            </p:seq>
            <p:seq concurrent="1" nextAc="seek">
              <p:cTn id="418" restart="whenNotActive" fill="hold" evtFilter="cancelBubble" nodeType="interactiveSeq">
                <p:stCondLst>
                  <p:cond evt="onClick" delay="0">
                    <p:tgtEl>
                      <p:spTgt spid="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9" fill="hold">
                      <p:stCondLst>
                        <p:cond delay="0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3"/>
                  </p:tgtEl>
                </p:cond>
              </p:nextCondLst>
            </p:seq>
            <p:seq concurrent="1" nextAc="seek">
              <p:cTn id="431" restart="whenNotActive" fill="hold" evtFilter="cancelBubble" nodeType="interactiveSeq">
                <p:stCondLst>
                  <p:cond evt="onClick" delay="0">
                    <p:tgtEl>
                      <p:spTgt spid="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2" fill="hold">
                      <p:stCondLst>
                        <p:cond delay="0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6"/>
                  </p:tgtEl>
                </p:cond>
              </p:nextCondLst>
            </p:seq>
            <p:seq concurrent="1" nextAc="seek">
              <p:cTn id="450" restart="whenNotActive" fill="hold" evtFilter="cancelBubble" nodeType="interactiveSeq">
                <p:stCondLst>
                  <p:cond evt="onClick" delay="0">
                    <p:tgtEl>
                      <p:spTgt spid="3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1" fill="hold">
                      <p:stCondLst>
                        <p:cond delay="0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"/>
                  </p:tgtEl>
                </p:cond>
              </p:nextCondLst>
            </p:seq>
            <p:seq concurrent="1" nextAc="seek">
              <p:cTn id="463" restart="whenNotActive" fill="hold" evtFilter="cancelBubble" nodeType="interactiveSeq">
                <p:stCondLst>
                  <p:cond evt="onClick" delay="0">
                    <p:tgtEl>
                      <p:spTgt spid="3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4" fill="hold">
                      <p:stCondLst>
                        <p:cond delay="0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1"/>
                  </p:tgtEl>
                </p:cond>
              </p:nextCondLst>
            </p:seq>
            <p:seq concurrent="1" nextAc="seek">
              <p:cTn id="482" restart="whenNotActive" fill="hold" evtFilter="cancelBubble" nodeType="interactiveSeq">
                <p:stCondLst>
                  <p:cond evt="onClick" delay="0">
                    <p:tgtEl>
                      <p:spTgt spid="3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3" fill="hold">
                      <p:stCondLst>
                        <p:cond delay="0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3"/>
                  </p:tgtEl>
                </p:cond>
              </p:nextCondLst>
            </p:seq>
            <p:seq concurrent="1" nextAc="seek">
              <p:cTn id="495" restart="whenNotActive" fill="hold" evtFilter="cancelBubble" nodeType="interactiveSeq">
                <p:stCondLst>
                  <p:cond evt="onClick" delay="0">
                    <p:tgtEl>
                      <p:spTgt spid="3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6" fill="hold">
                      <p:stCondLst>
                        <p:cond delay="0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6"/>
                  </p:tgtEl>
                </p:cond>
              </p:nextCondLst>
            </p:seq>
            <p:seq concurrent="1" nextAc="seek">
              <p:cTn id="514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5" fill="hold">
                      <p:stCondLst>
                        <p:cond delay="0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9" fill="hold">
                      <p:stCondLst>
                        <p:cond delay="indefinite"/>
                      </p:stCondLst>
                      <p:childTnLst>
                        <p:par>
                          <p:cTn id="520" fill="hold">
                            <p:stCondLst>
                              <p:cond delay="0"/>
                            </p:stCondLst>
                            <p:childTnLst>
                              <p:par>
                                <p:cTn id="5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527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8" fill="hold">
                      <p:stCondLst>
                        <p:cond delay="0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546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7" fill="hold">
                      <p:stCondLst>
                        <p:cond delay="0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559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0" fill="hold">
                      <p:stCondLst>
                        <p:cond delay="0"/>
                      </p:stCondLst>
                      <p:childTnLst>
                        <p:par>
                          <p:cTn id="561" fill="hold">
                            <p:stCondLst>
                              <p:cond delay="0"/>
                            </p:stCondLst>
                            <p:childTnLst>
                              <p:par>
                                <p:cTn id="5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578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9" fill="hold">
                      <p:stCondLst>
                        <p:cond delay="0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7" fill="hold">
                      <p:stCondLst>
                        <p:cond delay="indefinite"/>
                      </p:stCondLst>
                      <p:childTnLst>
                        <p:par>
                          <p:cTn id="588" fill="hold">
                            <p:stCondLst>
                              <p:cond delay="0"/>
                            </p:stCondLst>
                            <p:childTnLst>
                              <p:par>
                                <p:cTn id="5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591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2" fill="hold">
                      <p:stCondLst>
                        <p:cond delay="0"/>
                      </p:stCondLst>
                      <p:childTnLst>
                        <p:par>
                          <p:cTn id="593" fill="hold">
                            <p:stCondLst>
                              <p:cond delay="0"/>
                            </p:stCondLst>
                            <p:childTnLst>
                              <p:par>
                                <p:cTn id="59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610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1" fill="hold">
                      <p:stCondLst>
                        <p:cond delay="0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9" fill="hold">
                      <p:stCondLst>
                        <p:cond delay="indefinite"/>
                      </p:stCondLst>
                      <p:childTnLst>
                        <p:par>
                          <p:cTn id="620" fill="hold">
                            <p:stCondLst>
                              <p:cond delay="0"/>
                            </p:stCondLst>
                            <p:childTnLst>
                              <p:par>
                                <p:cTn id="6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623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4" fill="hold">
                      <p:stCondLst>
                        <p:cond delay="0"/>
                      </p:stCondLst>
                      <p:childTnLst>
                        <p:par>
                          <p:cTn id="625" fill="hold">
                            <p:stCondLst>
                              <p:cond delay="0"/>
                            </p:stCondLst>
                            <p:childTnLst>
                              <p:par>
                                <p:cTn id="6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642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3" fill="hold">
                      <p:stCondLst>
                        <p:cond delay="0"/>
                      </p:stCondLst>
                      <p:childTnLst>
                        <p:par>
                          <p:cTn id="644" fill="hold">
                            <p:stCondLst>
                              <p:cond delay="0"/>
                            </p:stCondLst>
                            <p:childTnLst>
                              <p:par>
                                <p:cTn id="6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7" fill="hold">
                      <p:stCondLst>
                        <p:cond delay="indefinite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1" fill="hold">
                      <p:stCondLst>
                        <p:cond delay="indefinite"/>
                      </p:stCondLst>
                      <p:childTnLst>
                        <p:par>
                          <p:cTn id="652" fill="hold">
                            <p:stCondLst>
                              <p:cond delay="0"/>
                            </p:stCondLst>
                            <p:childTnLst>
                              <p:par>
                                <p:cTn id="6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655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6" fill="hold">
                      <p:stCondLst>
                        <p:cond delay="0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84;p13">
            <a:extLst>
              <a:ext uri="{FF2B5EF4-FFF2-40B4-BE49-F238E27FC236}">
                <a16:creationId xmlns:a16="http://schemas.microsoft.com/office/drawing/2014/main" id="{499EF37C-9C00-4618-9225-A69C64381DA4}"/>
              </a:ext>
            </a:extLst>
          </p:cNvPr>
          <p:cNvSpPr/>
          <p:nvPr/>
        </p:nvSpPr>
        <p:spPr>
          <a:xfrm>
            <a:off x="9205152" y="5073649"/>
            <a:ext cx="1027232" cy="1295401"/>
          </a:xfrm>
          <a:custGeom>
            <a:avLst/>
            <a:gdLst/>
            <a:ahLst/>
            <a:cxnLst/>
            <a:rect l="l" t="t" r="r" b="b"/>
            <a:pathLst>
              <a:path w="702970" h="914401" extrusionOk="0">
                <a:moveTo>
                  <a:pt x="210046" y="0"/>
                </a:moveTo>
                <a:lnTo>
                  <a:pt x="510084" y="0"/>
                </a:lnTo>
                <a:lnTo>
                  <a:pt x="585730" y="302587"/>
                </a:lnTo>
                <a:lnTo>
                  <a:pt x="600023" y="314379"/>
                </a:lnTo>
                <a:cubicBezTo>
                  <a:pt x="663629" y="377985"/>
                  <a:pt x="702970" y="465856"/>
                  <a:pt x="702970" y="562916"/>
                </a:cubicBezTo>
                <a:cubicBezTo>
                  <a:pt x="702970" y="757036"/>
                  <a:pt x="545605" y="914401"/>
                  <a:pt x="351485" y="914401"/>
                </a:cubicBezTo>
                <a:cubicBezTo>
                  <a:pt x="157365" y="914401"/>
                  <a:pt x="0" y="757036"/>
                  <a:pt x="0" y="562916"/>
                </a:cubicBezTo>
                <a:cubicBezTo>
                  <a:pt x="0" y="465856"/>
                  <a:pt x="39341" y="377985"/>
                  <a:pt x="102948" y="314379"/>
                </a:cubicBezTo>
                <a:lnTo>
                  <a:pt x="138859" y="284749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rtl="1"/>
            <a:endParaRPr sz="2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84;p13">
            <a:extLst>
              <a:ext uri="{FF2B5EF4-FFF2-40B4-BE49-F238E27FC236}">
                <a16:creationId xmlns:a16="http://schemas.microsoft.com/office/drawing/2014/main" id="{4EA4FF0F-79BD-40CA-9E4F-28A780021C53}"/>
              </a:ext>
            </a:extLst>
          </p:cNvPr>
          <p:cNvSpPr/>
          <p:nvPr/>
        </p:nvSpPr>
        <p:spPr>
          <a:xfrm>
            <a:off x="8504352" y="2817965"/>
            <a:ext cx="1027232" cy="1295401"/>
          </a:xfrm>
          <a:custGeom>
            <a:avLst/>
            <a:gdLst/>
            <a:ahLst/>
            <a:cxnLst/>
            <a:rect l="l" t="t" r="r" b="b"/>
            <a:pathLst>
              <a:path w="702970" h="914401" extrusionOk="0">
                <a:moveTo>
                  <a:pt x="210046" y="0"/>
                </a:moveTo>
                <a:lnTo>
                  <a:pt x="510084" y="0"/>
                </a:lnTo>
                <a:lnTo>
                  <a:pt x="585730" y="302587"/>
                </a:lnTo>
                <a:lnTo>
                  <a:pt x="600023" y="314379"/>
                </a:lnTo>
                <a:cubicBezTo>
                  <a:pt x="663629" y="377985"/>
                  <a:pt x="702970" y="465856"/>
                  <a:pt x="702970" y="562916"/>
                </a:cubicBezTo>
                <a:cubicBezTo>
                  <a:pt x="702970" y="757036"/>
                  <a:pt x="545605" y="914401"/>
                  <a:pt x="351485" y="914401"/>
                </a:cubicBezTo>
                <a:cubicBezTo>
                  <a:pt x="157365" y="914401"/>
                  <a:pt x="0" y="757036"/>
                  <a:pt x="0" y="562916"/>
                </a:cubicBezTo>
                <a:cubicBezTo>
                  <a:pt x="0" y="465856"/>
                  <a:pt x="39341" y="377985"/>
                  <a:pt x="102948" y="314379"/>
                </a:cubicBezTo>
                <a:lnTo>
                  <a:pt x="138859" y="284749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rtl="1"/>
            <a:endParaRPr sz="2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96" name="Google Shape;1196;p43"/>
          <p:cNvGrpSpPr/>
          <p:nvPr/>
        </p:nvGrpSpPr>
        <p:grpSpPr>
          <a:xfrm rot="8999937">
            <a:off x="121251" y="1228777"/>
            <a:ext cx="2004760" cy="763745"/>
            <a:chOff x="193975" y="1518050"/>
            <a:chExt cx="6948325" cy="2647075"/>
          </a:xfrm>
        </p:grpSpPr>
        <p:sp>
          <p:nvSpPr>
            <p:cNvPr id="1197" name="Google Shape;1197;p43"/>
            <p:cNvSpPr/>
            <p:nvPr/>
          </p:nvSpPr>
          <p:spPr>
            <a:xfrm>
              <a:off x="856025" y="1949525"/>
              <a:ext cx="5390925" cy="1671850"/>
            </a:xfrm>
            <a:custGeom>
              <a:avLst/>
              <a:gdLst/>
              <a:ahLst/>
              <a:cxnLst/>
              <a:rect l="l" t="t" r="r" b="b"/>
              <a:pathLst>
                <a:path w="215637" h="66874" extrusionOk="0">
                  <a:moveTo>
                    <a:pt x="5549" y="1"/>
                  </a:moveTo>
                  <a:lnTo>
                    <a:pt x="0" y="35562"/>
                  </a:lnTo>
                  <a:cubicBezTo>
                    <a:pt x="59017" y="41363"/>
                    <a:pt x="117528" y="50946"/>
                    <a:pt x="175032" y="64313"/>
                  </a:cubicBezTo>
                  <a:cubicBezTo>
                    <a:pt x="181146" y="65898"/>
                    <a:pt x="187260" y="66874"/>
                    <a:pt x="193375" y="66874"/>
                  </a:cubicBezTo>
                  <a:cubicBezTo>
                    <a:pt x="194070" y="66874"/>
                    <a:pt x="194765" y="66861"/>
                    <a:pt x="195460" y="66835"/>
                  </a:cubicBezTo>
                  <a:cubicBezTo>
                    <a:pt x="202522" y="66331"/>
                    <a:pt x="208827" y="62548"/>
                    <a:pt x="212610" y="56495"/>
                  </a:cubicBezTo>
                  <a:cubicBezTo>
                    <a:pt x="215637" y="50442"/>
                    <a:pt x="213367" y="41615"/>
                    <a:pt x="207062" y="39093"/>
                  </a:cubicBezTo>
                  <a:lnTo>
                    <a:pt x="209836" y="37832"/>
                  </a:lnTo>
                  <a:lnTo>
                    <a:pt x="5549" y="1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 dirty="0"/>
            </a:p>
          </p:txBody>
        </p:sp>
        <p:sp>
          <p:nvSpPr>
            <p:cNvPr id="1198" name="Google Shape;1198;p43"/>
            <p:cNvSpPr/>
            <p:nvPr/>
          </p:nvSpPr>
          <p:spPr>
            <a:xfrm>
              <a:off x="414650" y="1621675"/>
              <a:ext cx="6645675" cy="2493775"/>
            </a:xfrm>
            <a:custGeom>
              <a:avLst/>
              <a:gdLst/>
              <a:ahLst/>
              <a:cxnLst/>
              <a:rect l="l" t="t" r="r" b="b"/>
              <a:pathLst>
                <a:path w="265827" h="99751" extrusionOk="0">
                  <a:moveTo>
                    <a:pt x="2523" y="0"/>
                  </a:moveTo>
                  <a:lnTo>
                    <a:pt x="6558" y="3783"/>
                  </a:lnTo>
                  <a:lnTo>
                    <a:pt x="204288" y="43380"/>
                  </a:lnTo>
                  <a:cubicBezTo>
                    <a:pt x="212863" y="45145"/>
                    <a:pt x="221943" y="47163"/>
                    <a:pt x="229509" y="52207"/>
                  </a:cubicBezTo>
                  <a:cubicBezTo>
                    <a:pt x="236823" y="57251"/>
                    <a:pt x="242119" y="66330"/>
                    <a:pt x="239597" y="75157"/>
                  </a:cubicBezTo>
                  <a:cubicBezTo>
                    <a:pt x="237075" y="83732"/>
                    <a:pt x="228248" y="88777"/>
                    <a:pt x="219420" y="89785"/>
                  </a:cubicBezTo>
                  <a:cubicBezTo>
                    <a:pt x="218413" y="89872"/>
                    <a:pt x="217409" y="89912"/>
                    <a:pt x="216408" y="89912"/>
                  </a:cubicBezTo>
                  <a:cubicBezTo>
                    <a:pt x="208636" y="89912"/>
                    <a:pt x="201040" y="87480"/>
                    <a:pt x="193443" y="85246"/>
                  </a:cubicBezTo>
                  <a:cubicBezTo>
                    <a:pt x="135103" y="68142"/>
                    <a:pt x="74804" y="57568"/>
                    <a:pt x="13961" y="57568"/>
                  </a:cubicBezTo>
                  <a:cubicBezTo>
                    <a:pt x="9311" y="57568"/>
                    <a:pt x="4657" y="57630"/>
                    <a:pt x="1" y="57755"/>
                  </a:cubicBezTo>
                  <a:lnTo>
                    <a:pt x="218159" y="97856"/>
                  </a:lnTo>
                  <a:cubicBezTo>
                    <a:pt x="223654" y="98833"/>
                    <a:pt x="229444" y="99750"/>
                    <a:pt x="235044" y="99750"/>
                  </a:cubicBezTo>
                  <a:cubicBezTo>
                    <a:pt x="241010" y="99750"/>
                    <a:pt x="246759" y="98709"/>
                    <a:pt x="251703" y="95586"/>
                  </a:cubicBezTo>
                  <a:cubicBezTo>
                    <a:pt x="262548" y="89029"/>
                    <a:pt x="265826" y="73896"/>
                    <a:pt x="261791" y="62043"/>
                  </a:cubicBezTo>
                  <a:cubicBezTo>
                    <a:pt x="257504" y="50189"/>
                    <a:pt x="246911" y="41362"/>
                    <a:pt x="235309" y="36318"/>
                  </a:cubicBezTo>
                  <a:cubicBezTo>
                    <a:pt x="223960" y="31274"/>
                    <a:pt x="211098" y="29508"/>
                    <a:pt x="198740" y="27743"/>
                  </a:cubicBezTo>
                  <a:lnTo>
                    <a:pt x="2523" y="0"/>
                  </a:ln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99" name="Google Shape;1199;p43"/>
            <p:cNvSpPr/>
            <p:nvPr/>
          </p:nvSpPr>
          <p:spPr>
            <a:xfrm>
              <a:off x="193975" y="1518050"/>
              <a:ext cx="6948325" cy="2647075"/>
            </a:xfrm>
            <a:custGeom>
              <a:avLst/>
              <a:gdLst/>
              <a:ahLst/>
              <a:cxnLst/>
              <a:rect l="l" t="t" r="r" b="b"/>
              <a:pathLst>
                <a:path w="277933" h="105883" extrusionOk="0">
                  <a:moveTo>
                    <a:pt x="243884" y="60135"/>
                  </a:moveTo>
                  <a:cubicBezTo>
                    <a:pt x="246406" y="68205"/>
                    <a:pt x="244893" y="77033"/>
                    <a:pt x="240101" y="83842"/>
                  </a:cubicBezTo>
                  <a:lnTo>
                    <a:pt x="239849" y="84094"/>
                  </a:lnTo>
                  <a:cubicBezTo>
                    <a:pt x="241867" y="76024"/>
                    <a:pt x="243128" y="67953"/>
                    <a:pt x="243884" y="60135"/>
                  </a:cubicBezTo>
                  <a:close/>
                  <a:moveTo>
                    <a:pt x="27218" y="16191"/>
                  </a:moveTo>
                  <a:cubicBezTo>
                    <a:pt x="27516" y="16191"/>
                    <a:pt x="27858" y="16212"/>
                    <a:pt x="28248" y="16251"/>
                  </a:cubicBezTo>
                  <a:cubicBezTo>
                    <a:pt x="39093" y="18017"/>
                    <a:pt x="49937" y="19530"/>
                    <a:pt x="60782" y="21295"/>
                  </a:cubicBezTo>
                  <a:cubicBezTo>
                    <a:pt x="80707" y="24322"/>
                    <a:pt x="100631" y="27600"/>
                    <a:pt x="120303" y="31383"/>
                  </a:cubicBezTo>
                  <a:cubicBezTo>
                    <a:pt x="157882" y="38445"/>
                    <a:pt x="195461" y="45003"/>
                    <a:pt x="233039" y="51560"/>
                  </a:cubicBezTo>
                  <a:cubicBezTo>
                    <a:pt x="238336" y="52569"/>
                    <a:pt x="239345" y="53578"/>
                    <a:pt x="239849" y="58874"/>
                  </a:cubicBezTo>
                  <a:cubicBezTo>
                    <a:pt x="239849" y="60135"/>
                    <a:pt x="239849" y="61396"/>
                    <a:pt x="239849" y="62657"/>
                  </a:cubicBezTo>
                  <a:cubicBezTo>
                    <a:pt x="239345" y="71232"/>
                    <a:pt x="237327" y="79807"/>
                    <a:pt x="233292" y="87373"/>
                  </a:cubicBezTo>
                  <a:cubicBezTo>
                    <a:pt x="232039" y="89699"/>
                    <a:pt x="231548" y="90502"/>
                    <a:pt x="230108" y="90502"/>
                  </a:cubicBezTo>
                  <a:cubicBezTo>
                    <a:pt x="229518" y="90502"/>
                    <a:pt x="228769" y="90367"/>
                    <a:pt x="227743" y="90147"/>
                  </a:cubicBezTo>
                  <a:cubicBezTo>
                    <a:pt x="218411" y="88382"/>
                    <a:pt x="209080" y="86364"/>
                    <a:pt x="199748" y="84851"/>
                  </a:cubicBezTo>
                  <a:cubicBezTo>
                    <a:pt x="191678" y="83338"/>
                    <a:pt x="183355" y="82077"/>
                    <a:pt x="175032" y="81068"/>
                  </a:cubicBezTo>
                  <a:cubicBezTo>
                    <a:pt x="162926" y="79302"/>
                    <a:pt x="150820" y="78041"/>
                    <a:pt x="138714" y="76276"/>
                  </a:cubicBezTo>
                  <a:cubicBezTo>
                    <a:pt x="124086" y="74006"/>
                    <a:pt x="109710" y="70980"/>
                    <a:pt x="95335" y="67953"/>
                  </a:cubicBezTo>
                  <a:cubicBezTo>
                    <a:pt x="83229" y="65179"/>
                    <a:pt x="70871" y="63414"/>
                    <a:pt x="58512" y="61144"/>
                  </a:cubicBezTo>
                  <a:cubicBezTo>
                    <a:pt x="45650" y="58622"/>
                    <a:pt x="32787" y="56100"/>
                    <a:pt x="19925" y="53830"/>
                  </a:cubicBezTo>
                  <a:cubicBezTo>
                    <a:pt x="19673" y="52569"/>
                    <a:pt x="19925" y="51308"/>
                    <a:pt x="20934" y="50551"/>
                  </a:cubicBezTo>
                  <a:cubicBezTo>
                    <a:pt x="24969" y="45507"/>
                    <a:pt x="26987" y="39202"/>
                    <a:pt x="26987" y="32897"/>
                  </a:cubicBezTo>
                  <a:cubicBezTo>
                    <a:pt x="27239" y="28105"/>
                    <a:pt x="26734" y="23313"/>
                    <a:pt x="25726" y="18521"/>
                  </a:cubicBezTo>
                  <a:cubicBezTo>
                    <a:pt x="25299" y="16815"/>
                    <a:pt x="25594" y="16191"/>
                    <a:pt x="27218" y="16191"/>
                  </a:cubicBezTo>
                  <a:close/>
                  <a:moveTo>
                    <a:pt x="247163" y="55847"/>
                  </a:moveTo>
                  <a:cubicBezTo>
                    <a:pt x="253720" y="57108"/>
                    <a:pt x="259269" y="61648"/>
                    <a:pt x="262043" y="67701"/>
                  </a:cubicBezTo>
                  <a:cubicBezTo>
                    <a:pt x="264313" y="71736"/>
                    <a:pt x="263809" y="76528"/>
                    <a:pt x="261287" y="80059"/>
                  </a:cubicBezTo>
                  <a:cubicBezTo>
                    <a:pt x="256999" y="85860"/>
                    <a:pt x="250442" y="89895"/>
                    <a:pt x="243380" y="91156"/>
                  </a:cubicBezTo>
                  <a:cubicBezTo>
                    <a:pt x="243158" y="91230"/>
                    <a:pt x="242958" y="91261"/>
                    <a:pt x="242774" y="91261"/>
                  </a:cubicBezTo>
                  <a:cubicBezTo>
                    <a:pt x="242328" y="91261"/>
                    <a:pt x="241971" y="91082"/>
                    <a:pt x="241614" y="90904"/>
                  </a:cubicBezTo>
                  <a:cubicBezTo>
                    <a:pt x="240858" y="90399"/>
                    <a:pt x="241362" y="89643"/>
                    <a:pt x="241614" y="89138"/>
                  </a:cubicBezTo>
                  <a:cubicBezTo>
                    <a:pt x="244641" y="84599"/>
                    <a:pt x="246911" y="79555"/>
                    <a:pt x="247920" y="74258"/>
                  </a:cubicBezTo>
                  <a:cubicBezTo>
                    <a:pt x="249181" y="68205"/>
                    <a:pt x="248928" y="61900"/>
                    <a:pt x="247163" y="55847"/>
                  </a:cubicBezTo>
                  <a:close/>
                  <a:moveTo>
                    <a:pt x="19783" y="4601"/>
                  </a:moveTo>
                  <a:cubicBezTo>
                    <a:pt x="19986" y="4601"/>
                    <a:pt x="20201" y="4617"/>
                    <a:pt x="20429" y="4650"/>
                  </a:cubicBezTo>
                  <a:cubicBezTo>
                    <a:pt x="21438" y="4650"/>
                    <a:pt x="22195" y="4902"/>
                    <a:pt x="22951" y="5154"/>
                  </a:cubicBezTo>
                  <a:lnTo>
                    <a:pt x="141741" y="25078"/>
                  </a:lnTo>
                  <a:cubicBezTo>
                    <a:pt x="160152" y="28105"/>
                    <a:pt x="178563" y="31383"/>
                    <a:pt x="196974" y="34410"/>
                  </a:cubicBezTo>
                  <a:cubicBezTo>
                    <a:pt x="212106" y="37184"/>
                    <a:pt x="227743" y="39202"/>
                    <a:pt x="242875" y="41976"/>
                  </a:cubicBezTo>
                  <a:cubicBezTo>
                    <a:pt x="253973" y="43742"/>
                    <a:pt x="263556" y="50551"/>
                    <a:pt x="268853" y="60639"/>
                  </a:cubicBezTo>
                  <a:cubicBezTo>
                    <a:pt x="275158" y="72493"/>
                    <a:pt x="273392" y="83338"/>
                    <a:pt x="263052" y="92417"/>
                  </a:cubicBezTo>
                  <a:cubicBezTo>
                    <a:pt x="259521" y="95696"/>
                    <a:pt x="255486" y="98218"/>
                    <a:pt x="251198" y="99731"/>
                  </a:cubicBezTo>
                  <a:cubicBezTo>
                    <a:pt x="247552" y="101250"/>
                    <a:pt x="243632" y="102037"/>
                    <a:pt x="239713" y="102037"/>
                  </a:cubicBezTo>
                  <a:cubicBezTo>
                    <a:pt x="237125" y="102037"/>
                    <a:pt x="234538" y="101694"/>
                    <a:pt x="232031" y="100992"/>
                  </a:cubicBezTo>
                  <a:cubicBezTo>
                    <a:pt x="230013" y="100488"/>
                    <a:pt x="227995" y="100235"/>
                    <a:pt x="226230" y="99983"/>
                  </a:cubicBezTo>
                  <a:lnTo>
                    <a:pt x="122573" y="81068"/>
                  </a:lnTo>
                  <a:lnTo>
                    <a:pt x="122573" y="81320"/>
                  </a:lnTo>
                  <a:lnTo>
                    <a:pt x="13115" y="61648"/>
                  </a:lnTo>
                  <a:cubicBezTo>
                    <a:pt x="11098" y="61144"/>
                    <a:pt x="9080" y="60891"/>
                    <a:pt x="7315" y="60387"/>
                  </a:cubicBezTo>
                  <a:cubicBezTo>
                    <a:pt x="6306" y="60135"/>
                    <a:pt x="6054" y="58622"/>
                    <a:pt x="6558" y="57613"/>
                  </a:cubicBezTo>
                  <a:cubicBezTo>
                    <a:pt x="7188" y="56562"/>
                    <a:pt x="7994" y="56037"/>
                    <a:pt x="9121" y="56037"/>
                  </a:cubicBezTo>
                  <a:cubicBezTo>
                    <a:pt x="9346" y="56037"/>
                    <a:pt x="9584" y="56058"/>
                    <a:pt x="9837" y="56100"/>
                  </a:cubicBezTo>
                  <a:cubicBezTo>
                    <a:pt x="14376" y="56856"/>
                    <a:pt x="19168" y="57361"/>
                    <a:pt x="23960" y="58369"/>
                  </a:cubicBezTo>
                  <a:cubicBezTo>
                    <a:pt x="45902" y="63161"/>
                    <a:pt x="67844" y="66440"/>
                    <a:pt x="89534" y="70475"/>
                  </a:cubicBezTo>
                  <a:cubicBezTo>
                    <a:pt x="95082" y="71484"/>
                    <a:pt x="100631" y="72493"/>
                    <a:pt x="106180" y="74006"/>
                  </a:cubicBezTo>
                  <a:cubicBezTo>
                    <a:pt x="116016" y="76276"/>
                    <a:pt x="125852" y="78294"/>
                    <a:pt x="135940" y="79555"/>
                  </a:cubicBezTo>
                  <a:cubicBezTo>
                    <a:pt x="149559" y="81572"/>
                    <a:pt x="162926" y="83086"/>
                    <a:pt x="176545" y="84851"/>
                  </a:cubicBezTo>
                  <a:cubicBezTo>
                    <a:pt x="195461" y="87121"/>
                    <a:pt x="214124" y="90652"/>
                    <a:pt x="232535" y="95696"/>
                  </a:cubicBezTo>
                  <a:lnTo>
                    <a:pt x="233796" y="95696"/>
                  </a:lnTo>
                  <a:cubicBezTo>
                    <a:pt x="234668" y="95760"/>
                    <a:pt x="235536" y="95791"/>
                    <a:pt x="236400" y="95791"/>
                  </a:cubicBezTo>
                  <a:cubicBezTo>
                    <a:pt x="245779" y="95791"/>
                    <a:pt x="254611" y="92074"/>
                    <a:pt x="261539" y="85608"/>
                  </a:cubicBezTo>
                  <a:cubicBezTo>
                    <a:pt x="267844" y="79302"/>
                    <a:pt x="268853" y="69466"/>
                    <a:pt x="263556" y="62152"/>
                  </a:cubicBezTo>
                  <a:cubicBezTo>
                    <a:pt x="260530" y="58117"/>
                    <a:pt x="256495" y="54839"/>
                    <a:pt x="251703" y="52821"/>
                  </a:cubicBezTo>
                  <a:cubicBezTo>
                    <a:pt x="245902" y="50299"/>
                    <a:pt x="239597" y="48533"/>
                    <a:pt x="233544" y="47777"/>
                  </a:cubicBezTo>
                  <a:lnTo>
                    <a:pt x="147794" y="32644"/>
                  </a:lnTo>
                  <a:cubicBezTo>
                    <a:pt x="121564" y="27853"/>
                    <a:pt x="95335" y="22304"/>
                    <a:pt x="68853" y="18521"/>
                  </a:cubicBezTo>
                  <a:cubicBezTo>
                    <a:pt x="54225" y="16503"/>
                    <a:pt x="39849" y="14233"/>
                    <a:pt x="25221" y="11711"/>
                  </a:cubicBezTo>
                  <a:cubicBezTo>
                    <a:pt x="23456" y="11459"/>
                    <a:pt x="21438" y="10955"/>
                    <a:pt x="19420" y="10450"/>
                  </a:cubicBezTo>
                  <a:cubicBezTo>
                    <a:pt x="17655" y="9946"/>
                    <a:pt x="16898" y="8685"/>
                    <a:pt x="17403" y="6415"/>
                  </a:cubicBezTo>
                  <a:cubicBezTo>
                    <a:pt x="17622" y="5317"/>
                    <a:pt x="18416" y="4601"/>
                    <a:pt x="19783" y="4601"/>
                  </a:cubicBezTo>
                  <a:close/>
                  <a:moveTo>
                    <a:pt x="16428" y="0"/>
                  </a:moveTo>
                  <a:cubicBezTo>
                    <a:pt x="14225" y="0"/>
                    <a:pt x="13152" y="1235"/>
                    <a:pt x="13368" y="3389"/>
                  </a:cubicBezTo>
                  <a:cubicBezTo>
                    <a:pt x="13368" y="6415"/>
                    <a:pt x="13115" y="9694"/>
                    <a:pt x="12863" y="12720"/>
                  </a:cubicBezTo>
                  <a:cubicBezTo>
                    <a:pt x="12863" y="13729"/>
                    <a:pt x="13620" y="14486"/>
                    <a:pt x="14629" y="14486"/>
                  </a:cubicBezTo>
                  <a:cubicBezTo>
                    <a:pt x="15133" y="14486"/>
                    <a:pt x="15890" y="14486"/>
                    <a:pt x="16646" y="14233"/>
                  </a:cubicBezTo>
                  <a:cubicBezTo>
                    <a:pt x="16793" y="14215"/>
                    <a:pt x="16942" y="14206"/>
                    <a:pt x="17091" y="14206"/>
                  </a:cubicBezTo>
                  <a:cubicBezTo>
                    <a:pt x="18986" y="14206"/>
                    <a:pt x="20970" y="15660"/>
                    <a:pt x="21438" y="17764"/>
                  </a:cubicBezTo>
                  <a:cubicBezTo>
                    <a:pt x="21943" y="19782"/>
                    <a:pt x="22447" y="21800"/>
                    <a:pt x="22951" y="24069"/>
                  </a:cubicBezTo>
                  <a:cubicBezTo>
                    <a:pt x="23708" y="28861"/>
                    <a:pt x="23456" y="34158"/>
                    <a:pt x="22195" y="38950"/>
                  </a:cubicBezTo>
                  <a:cubicBezTo>
                    <a:pt x="21690" y="42228"/>
                    <a:pt x="20177" y="45255"/>
                    <a:pt x="18159" y="47777"/>
                  </a:cubicBezTo>
                  <a:cubicBezTo>
                    <a:pt x="16125" y="50218"/>
                    <a:pt x="14090" y="52168"/>
                    <a:pt x="10996" y="52168"/>
                  </a:cubicBezTo>
                  <a:cubicBezTo>
                    <a:pt x="10255" y="52168"/>
                    <a:pt x="9453" y="52056"/>
                    <a:pt x="8576" y="51812"/>
                  </a:cubicBezTo>
                  <a:cubicBezTo>
                    <a:pt x="8241" y="51738"/>
                    <a:pt x="7906" y="51702"/>
                    <a:pt x="7577" y="51702"/>
                  </a:cubicBezTo>
                  <a:cubicBezTo>
                    <a:pt x="5674" y="51702"/>
                    <a:pt x="3961" y="52904"/>
                    <a:pt x="3531" y="54839"/>
                  </a:cubicBezTo>
                  <a:lnTo>
                    <a:pt x="3279" y="55595"/>
                  </a:lnTo>
                  <a:cubicBezTo>
                    <a:pt x="1" y="61900"/>
                    <a:pt x="2018" y="63414"/>
                    <a:pt x="7819" y="64422"/>
                  </a:cubicBezTo>
                  <a:cubicBezTo>
                    <a:pt x="39849" y="70223"/>
                    <a:pt x="72132" y="76024"/>
                    <a:pt x="104162" y="81824"/>
                  </a:cubicBezTo>
                  <a:lnTo>
                    <a:pt x="117781" y="84094"/>
                  </a:lnTo>
                  <a:lnTo>
                    <a:pt x="118033" y="83842"/>
                  </a:lnTo>
                  <a:lnTo>
                    <a:pt x="224212" y="103262"/>
                  </a:lnTo>
                  <a:cubicBezTo>
                    <a:pt x="227239" y="103514"/>
                    <a:pt x="230265" y="104271"/>
                    <a:pt x="233039" y="105280"/>
                  </a:cubicBezTo>
                  <a:cubicBezTo>
                    <a:pt x="233593" y="105649"/>
                    <a:pt x="234147" y="105883"/>
                    <a:pt x="234800" y="105883"/>
                  </a:cubicBezTo>
                  <a:cubicBezTo>
                    <a:pt x="235039" y="105883"/>
                    <a:pt x="235291" y="105852"/>
                    <a:pt x="235561" y="105784"/>
                  </a:cubicBezTo>
                  <a:cubicBezTo>
                    <a:pt x="236234" y="105816"/>
                    <a:pt x="236907" y="105832"/>
                    <a:pt x="237579" y="105832"/>
                  </a:cubicBezTo>
                  <a:cubicBezTo>
                    <a:pt x="242199" y="105832"/>
                    <a:pt x="246795" y="105087"/>
                    <a:pt x="251198" y="103766"/>
                  </a:cubicBezTo>
                  <a:cubicBezTo>
                    <a:pt x="258512" y="101244"/>
                    <a:pt x="265322" y="96452"/>
                    <a:pt x="270366" y="90399"/>
                  </a:cubicBezTo>
                  <a:cubicBezTo>
                    <a:pt x="277932" y="80563"/>
                    <a:pt x="277932" y="69971"/>
                    <a:pt x="272384" y="59378"/>
                  </a:cubicBezTo>
                  <a:cubicBezTo>
                    <a:pt x="266835" y="48029"/>
                    <a:pt x="255990" y="39958"/>
                    <a:pt x="243380" y="38193"/>
                  </a:cubicBezTo>
                  <a:cubicBezTo>
                    <a:pt x="210845" y="32644"/>
                    <a:pt x="178311" y="27348"/>
                    <a:pt x="146028" y="21800"/>
                  </a:cubicBezTo>
                  <a:lnTo>
                    <a:pt x="35057" y="3389"/>
                  </a:lnTo>
                  <a:cubicBezTo>
                    <a:pt x="29257" y="2380"/>
                    <a:pt x="23456" y="1371"/>
                    <a:pt x="17655" y="110"/>
                  </a:cubicBezTo>
                  <a:cubicBezTo>
                    <a:pt x="17213" y="36"/>
                    <a:pt x="16804" y="0"/>
                    <a:pt x="16428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0" name="Google Shape;1200;p43"/>
            <p:cNvSpPr/>
            <p:nvPr/>
          </p:nvSpPr>
          <p:spPr>
            <a:xfrm>
              <a:off x="2831775" y="2333650"/>
              <a:ext cx="3068400" cy="687775"/>
            </a:xfrm>
            <a:custGeom>
              <a:avLst/>
              <a:gdLst/>
              <a:ahLst/>
              <a:cxnLst/>
              <a:rect l="l" t="t" r="r" b="b"/>
              <a:pathLst>
                <a:path w="122736" h="27511" extrusionOk="0">
                  <a:moveTo>
                    <a:pt x="2446" y="0"/>
                  </a:moveTo>
                  <a:cubicBezTo>
                    <a:pt x="784" y="0"/>
                    <a:pt x="0" y="557"/>
                    <a:pt x="163" y="1534"/>
                  </a:cubicBezTo>
                  <a:cubicBezTo>
                    <a:pt x="668" y="4308"/>
                    <a:pt x="3442" y="3804"/>
                    <a:pt x="4955" y="4056"/>
                  </a:cubicBezTo>
                  <a:cubicBezTo>
                    <a:pt x="23871" y="8091"/>
                    <a:pt x="42786" y="11874"/>
                    <a:pt x="61449" y="15909"/>
                  </a:cubicBezTo>
                  <a:lnTo>
                    <a:pt x="61449" y="15657"/>
                  </a:lnTo>
                  <a:lnTo>
                    <a:pt x="115674" y="26754"/>
                  </a:lnTo>
                  <a:cubicBezTo>
                    <a:pt x="117439" y="27259"/>
                    <a:pt x="119457" y="27511"/>
                    <a:pt x="121474" y="27511"/>
                  </a:cubicBezTo>
                  <a:cubicBezTo>
                    <a:pt x="121727" y="27259"/>
                    <a:pt x="121979" y="27006"/>
                    <a:pt x="122231" y="26754"/>
                  </a:cubicBezTo>
                  <a:cubicBezTo>
                    <a:pt x="122735" y="25998"/>
                    <a:pt x="122483" y="25241"/>
                    <a:pt x="121979" y="24989"/>
                  </a:cubicBezTo>
                  <a:cubicBezTo>
                    <a:pt x="121222" y="24232"/>
                    <a:pt x="120213" y="23728"/>
                    <a:pt x="119205" y="23476"/>
                  </a:cubicBezTo>
                  <a:cubicBezTo>
                    <a:pt x="115926" y="22971"/>
                    <a:pt x="113152" y="22467"/>
                    <a:pt x="110125" y="21710"/>
                  </a:cubicBezTo>
                  <a:cubicBezTo>
                    <a:pt x="81878" y="16162"/>
                    <a:pt x="53883" y="10361"/>
                    <a:pt x="25636" y="4812"/>
                  </a:cubicBezTo>
                  <a:cubicBezTo>
                    <a:pt x="19079" y="3551"/>
                    <a:pt x="12521" y="1786"/>
                    <a:pt x="5964" y="525"/>
                  </a:cubicBezTo>
                  <a:cubicBezTo>
                    <a:pt x="4534" y="168"/>
                    <a:pt x="3358" y="0"/>
                    <a:pt x="244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1" name="Google Shape;1201;p43"/>
            <p:cNvSpPr/>
            <p:nvPr/>
          </p:nvSpPr>
          <p:spPr>
            <a:xfrm>
              <a:off x="3939250" y="2755375"/>
              <a:ext cx="1986150" cy="466350"/>
            </a:xfrm>
            <a:custGeom>
              <a:avLst/>
              <a:gdLst/>
              <a:ahLst/>
              <a:cxnLst/>
              <a:rect l="l" t="t" r="r" b="b"/>
              <a:pathLst>
                <a:path w="79446" h="18654" extrusionOk="0">
                  <a:moveTo>
                    <a:pt x="2508" y="0"/>
                  </a:moveTo>
                  <a:cubicBezTo>
                    <a:pt x="1332" y="0"/>
                    <a:pt x="0" y="686"/>
                    <a:pt x="0" y="1562"/>
                  </a:cubicBezTo>
                  <a:cubicBezTo>
                    <a:pt x="252" y="3076"/>
                    <a:pt x="1261" y="3580"/>
                    <a:pt x="2775" y="3832"/>
                  </a:cubicBezTo>
                  <a:lnTo>
                    <a:pt x="31022" y="9381"/>
                  </a:lnTo>
                  <a:cubicBezTo>
                    <a:pt x="33796" y="9885"/>
                    <a:pt x="36570" y="10390"/>
                    <a:pt x="39597" y="10894"/>
                  </a:cubicBezTo>
                  <a:lnTo>
                    <a:pt x="39344" y="11146"/>
                  </a:lnTo>
                  <a:lnTo>
                    <a:pt x="71627" y="17704"/>
                  </a:lnTo>
                  <a:cubicBezTo>
                    <a:pt x="72888" y="17956"/>
                    <a:pt x="74149" y="18208"/>
                    <a:pt x="75662" y="18460"/>
                  </a:cubicBezTo>
                  <a:cubicBezTo>
                    <a:pt x="76249" y="18591"/>
                    <a:pt x="76785" y="18653"/>
                    <a:pt x="77257" y="18653"/>
                  </a:cubicBezTo>
                  <a:cubicBezTo>
                    <a:pt x="78613" y="18653"/>
                    <a:pt x="79445" y="18134"/>
                    <a:pt x="79445" y="17199"/>
                  </a:cubicBezTo>
                  <a:cubicBezTo>
                    <a:pt x="79193" y="15182"/>
                    <a:pt x="77428" y="14929"/>
                    <a:pt x="75914" y="14677"/>
                  </a:cubicBezTo>
                  <a:lnTo>
                    <a:pt x="75410" y="14677"/>
                  </a:lnTo>
                  <a:lnTo>
                    <a:pt x="7062" y="806"/>
                  </a:lnTo>
                  <a:cubicBezTo>
                    <a:pt x="5801" y="554"/>
                    <a:pt x="4288" y="301"/>
                    <a:pt x="3027" y="49"/>
                  </a:cubicBezTo>
                  <a:cubicBezTo>
                    <a:pt x="2861" y="16"/>
                    <a:pt x="2686" y="0"/>
                    <a:pt x="2508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2" name="Google Shape;1202;p43"/>
            <p:cNvSpPr/>
            <p:nvPr/>
          </p:nvSpPr>
          <p:spPr>
            <a:xfrm>
              <a:off x="1209100" y="2053575"/>
              <a:ext cx="1374550" cy="307825"/>
            </a:xfrm>
            <a:custGeom>
              <a:avLst/>
              <a:gdLst/>
              <a:ahLst/>
              <a:cxnLst/>
              <a:rect l="l" t="t" r="r" b="b"/>
              <a:pathLst>
                <a:path w="54982" h="12313" extrusionOk="0">
                  <a:moveTo>
                    <a:pt x="3027" y="0"/>
                  </a:moveTo>
                  <a:cubicBezTo>
                    <a:pt x="2271" y="0"/>
                    <a:pt x="1514" y="126"/>
                    <a:pt x="757" y="379"/>
                  </a:cubicBezTo>
                  <a:cubicBezTo>
                    <a:pt x="253" y="631"/>
                    <a:pt x="1" y="883"/>
                    <a:pt x="253" y="1387"/>
                  </a:cubicBezTo>
                  <a:cubicBezTo>
                    <a:pt x="253" y="1640"/>
                    <a:pt x="253" y="2144"/>
                    <a:pt x="505" y="2396"/>
                  </a:cubicBezTo>
                  <a:cubicBezTo>
                    <a:pt x="1514" y="3405"/>
                    <a:pt x="2775" y="3657"/>
                    <a:pt x="4036" y="3657"/>
                  </a:cubicBezTo>
                  <a:lnTo>
                    <a:pt x="26735" y="7945"/>
                  </a:lnTo>
                  <a:lnTo>
                    <a:pt x="26735" y="7693"/>
                  </a:lnTo>
                  <a:lnTo>
                    <a:pt x="50694" y="12232"/>
                  </a:lnTo>
                  <a:cubicBezTo>
                    <a:pt x="51199" y="12232"/>
                    <a:pt x="51703" y="12313"/>
                    <a:pt x="52191" y="12313"/>
                  </a:cubicBezTo>
                  <a:cubicBezTo>
                    <a:pt x="52924" y="12313"/>
                    <a:pt x="53620" y="12131"/>
                    <a:pt x="54225" y="11223"/>
                  </a:cubicBezTo>
                  <a:cubicBezTo>
                    <a:pt x="54982" y="9962"/>
                    <a:pt x="53469" y="9206"/>
                    <a:pt x="51199" y="8701"/>
                  </a:cubicBezTo>
                  <a:cubicBezTo>
                    <a:pt x="35814" y="5927"/>
                    <a:pt x="20682" y="3153"/>
                    <a:pt x="5297" y="379"/>
                  </a:cubicBezTo>
                  <a:cubicBezTo>
                    <a:pt x="4541" y="126"/>
                    <a:pt x="3784" y="0"/>
                    <a:pt x="3027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3" name="Google Shape;1203;p43"/>
            <p:cNvSpPr/>
            <p:nvPr/>
          </p:nvSpPr>
          <p:spPr>
            <a:xfrm>
              <a:off x="5439875" y="3254700"/>
              <a:ext cx="479225" cy="151350"/>
            </a:xfrm>
            <a:custGeom>
              <a:avLst/>
              <a:gdLst/>
              <a:ahLst/>
              <a:cxnLst/>
              <a:rect l="l" t="t" r="r" b="b"/>
              <a:pathLst>
                <a:path w="19169" h="6054" extrusionOk="0">
                  <a:moveTo>
                    <a:pt x="1261" y="0"/>
                  </a:moveTo>
                  <a:cubicBezTo>
                    <a:pt x="757" y="0"/>
                    <a:pt x="0" y="505"/>
                    <a:pt x="0" y="1261"/>
                  </a:cubicBezTo>
                  <a:cubicBezTo>
                    <a:pt x="0" y="1766"/>
                    <a:pt x="253" y="2522"/>
                    <a:pt x="757" y="2775"/>
                  </a:cubicBezTo>
                  <a:cubicBezTo>
                    <a:pt x="3279" y="4540"/>
                    <a:pt x="6306" y="4288"/>
                    <a:pt x="8575" y="5045"/>
                  </a:cubicBezTo>
                  <a:cubicBezTo>
                    <a:pt x="10593" y="5717"/>
                    <a:pt x="12723" y="6053"/>
                    <a:pt x="14815" y="6053"/>
                  </a:cubicBezTo>
                  <a:cubicBezTo>
                    <a:pt x="15861" y="6053"/>
                    <a:pt x="16898" y="5969"/>
                    <a:pt x="17907" y="5801"/>
                  </a:cubicBezTo>
                  <a:cubicBezTo>
                    <a:pt x="18664" y="5549"/>
                    <a:pt x="19168" y="5045"/>
                    <a:pt x="19168" y="4540"/>
                  </a:cubicBezTo>
                  <a:cubicBezTo>
                    <a:pt x="19168" y="3784"/>
                    <a:pt x="18664" y="3027"/>
                    <a:pt x="18159" y="3027"/>
                  </a:cubicBezTo>
                  <a:cubicBezTo>
                    <a:pt x="12611" y="2018"/>
                    <a:pt x="6810" y="1009"/>
                    <a:pt x="126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</p:grpSp>
      <p:grpSp>
        <p:nvGrpSpPr>
          <p:cNvPr id="1204" name="Google Shape;1204;p43"/>
          <p:cNvGrpSpPr/>
          <p:nvPr/>
        </p:nvGrpSpPr>
        <p:grpSpPr>
          <a:xfrm rot="1837958">
            <a:off x="10502901" y="-950310"/>
            <a:ext cx="1877587" cy="2338923"/>
            <a:chOff x="1728250" y="237500"/>
            <a:chExt cx="4090750" cy="5095875"/>
          </a:xfrm>
        </p:grpSpPr>
        <p:sp>
          <p:nvSpPr>
            <p:cNvPr id="1205" name="Google Shape;1205;p43"/>
            <p:cNvSpPr/>
            <p:nvPr/>
          </p:nvSpPr>
          <p:spPr>
            <a:xfrm>
              <a:off x="2543350" y="635125"/>
              <a:ext cx="1511550" cy="862950"/>
            </a:xfrm>
            <a:custGeom>
              <a:avLst/>
              <a:gdLst/>
              <a:ahLst/>
              <a:cxnLst/>
              <a:rect l="l" t="t" r="r" b="b"/>
              <a:pathLst>
                <a:path w="60462" h="34518" extrusionOk="0">
                  <a:moveTo>
                    <a:pt x="52885" y="1"/>
                  </a:moveTo>
                  <a:cubicBezTo>
                    <a:pt x="52196" y="1"/>
                    <a:pt x="51507" y="116"/>
                    <a:pt x="50819" y="345"/>
                  </a:cubicBezTo>
                  <a:cubicBezTo>
                    <a:pt x="37196" y="2182"/>
                    <a:pt x="23726" y="4937"/>
                    <a:pt x="10562" y="8305"/>
                  </a:cubicBezTo>
                  <a:cubicBezTo>
                    <a:pt x="7960" y="8611"/>
                    <a:pt x="5511" y="9835"/>
                    <a:pt x="3521" y="11519"/>
                  </a:cubicBezTo>
                  <a:cubicBezTo>
                    <a:pt x="2347" y="12791"/>
                    <a:pt x="1673" y="14563"/>
                    <a:pt x="1859" y="16155"/>
                  </a:cubicBezTo>
                  <a:lnTo>
                    <a:pt x="1859" y="16155"/>
                  </a:lnTo>
                  <a:lnTo>
                    <a:pt x="0" y="12438"/>
                  </a:lnTo>
                  <a:lnTo>
                    <a:pt x="0" y="12438"/>
                  </a:lnTo>
                  <a:cubicBezTo>
                    <a:pt x="1531" y="18866"/>
                    <a:pt x="3062" y="25448"/>
                    <a:pt x="4439" y="32030"/>
                  </a:cubicBezTo>
                  <a:cubicBezTo>
                    <a:pt x="4592" y="32796"/>
                    <a:pt x="5051" y="33561"/>
                    <a:pt x="5664" y="34173"/>
                  </a:cubicBezTo>
                  <a:cubicBezTo>
                    <a:pt x="6123" y="34403"/>
                    <a:pt x="6659" y="34518"/>
                    <a:pt x="7194" y="34518"/>
                  </a:cubicBezTo>
                  <a:cubicBezTo>
                    <a:pt x="7730" y="34518"/>
                    <a:pt x="8266" y="34403"/>
                    <a:pt x="8725" y="34173"/>
                  </a:cubicBezTo>
                  <a:lnTo>
                    <a:pt x="53727" y="19785"/>
                  </a:lnTo>
                  <a:cubicBezTo>
                    <a:pt x="55258" y="19479"/>
                    <a:pt x="56635" y="18713"/>
                    <a:pt x="57860" y="17948"/>
                  </a:cubicBezTo>
                  <a:cubicBezTo>
                    <a:pt x="60462" y="15499"/>
                    <a:pt x="60003" y="11213"/>
                    <a:pt x="59390" y="7692"/>
                  </a:cubicBezTo>
                  <a:cubicBezTo>
                    <a:pt x="58778" y="4784"/>
                    <a:pt x="57707" y="1264"/>
                    <a:pt x="54951" y="345"/>
                  </a:cubicBezTo>
                  <a:cubicBezTo>
                    <a:pt x="54263" y="116"/>
                    <a:pt x="53574" y="1"/>
                    <a:pt x="52885" y="1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6" name="Google Shape;1206;p43"/>
            <p:cNvSpPr/>
            <p:nvPr/>
          </p:nvSpPr>
          <p:spPr>
            <a:xfrm>
              <a:off x="2215300" y="1074950"/>
              <a:ext cx="3087100" cy="3647625"/>
            </a:xfrm>
            <a:custGeom>
              <a:avLst/>
              <a:gdLst/>
              <a:ahLst/>
              <a:cxnLst/>
              <a:rect l="l" t="t" r="r" b="b"/>
              <a:pathLst>
                <a:path w="123484" h="145905" extrusionOk="0">
                  <a:moveTo>
                    <a:pt x="86722" y="0"/>
                  </a:moveTo>
                  <a:cubicBezTo>
                    <a:pt x="82926" y="0"/>
                    <a:pt x="78979" y="2150"/>
                    <a:pt x="75574" y="4029"/>
                  </a:cubicBezTo>
                  <a:cubicBezTo>
                    <a:pt x="61645" y="11835"/>
                    <a:pt x="46338" y="16580"/>
                    <a:pt x="30419" y="18264"/>
                  </a:cubicBezTo>
                  <a:cubicBezTo>
                    <a:pt x="29238" y="18384"/>
                    <a:pt x="28102" y="18437"/>
                    <a:pt x="27000" y="18437"/>
                  </a:cubicBezTo>
                  <a:cubicBezTo>
                    <a:pt x="21108" y="18437"/>
                    <a:pt x="16194" y="16943"/>
                    <a:pt x="10520" y="16427"/>
                  </a:cubicBezTo>
                  <a:cubicBezTo>
                    <a:pt x="9864" y="16372"/>
                    <a:pt x="9258" y="16345"/>
                    <a:pt x="8700" y="16345"/>
                  </a:cubicBezTo>
                  <a:cubicBezTo>
                    <a:pt x="0" y="16345"/>
                    <a:pt x="2681" y="22886"/>
                    <a:pt x="4550" y="30509"/>
                  </a:cubicBezTo>
                  <a:cubicBezTo>
                    <a:pt x="12969" y="65409"/>
                    <a:pt x="21388" y="100308"/>
                    <a:pt x="29807" y="135208"/>
                  </a:cubicBezTo>
                  <a:cubicBezTo>
                    <a:pt x="30725" y="139035"/>
                    <a:pt x="31950" y="143014"/>
                    <a:pt x="35317" y="144851"/>
                  </a:cubicBezTo>
                  <a:cubicBezTo>
                    <a:pt x="36669" y="145647"/>
                    <a:pt x="38228" y="145905"/>
                    <a:pt x="39843" y="145905"/>
                  </a:cubicBezTo>
                  <a:cubicBezTo>
                    <a:pt x="41336" y="145905"/>
                    <a:pt x="42877" y="145684"/>
                    <a:pt x="44348" y="145463"/>
                  </a:cubicBezTo>
                  <a:lnTo>
                    <a:pt x="123484" y="132300"/>
                  </a:lnTo>
                  <a:cubicBezTo>
                    <a:pt x="114912" y="92655"/>
                    <a:pt x="106187" y="53010"/>
                    <a:pt x="97615" y="13366"/>
                  </a:cubicBezTo>
                  <a:cubicBezTo>
                    <a:pt x="96544" y="8315"/>
                    <a:pt x="94860" y="2651"/>
                    <a:pt x="90115" y="661"/>
                  </a:cubicBezTo>
                  <a:cubicBezTo>
                    <a:pt x="89011" y="198"/>
                    <a:pt x="87873" y="0"/>
                    <a:pt x="86722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7" name="Google Shape;1207;p43"/>
            <p:cNvSpPr/>
            <p:nvPr/>
          </p:nvSpPr>
          <p:spPr>
            <a:xfrm>
              <a:off x="1781825" y="811050"/>
              <a:ext cx="3773150" cy="4359700"/>
            </a:xfrm>
            <a:custGeom>
              <a:avLst/>
              <a:gdLst/>
              <a:ahLst/>
              <a:cxnLst/>
              <a:rect l="l" t="t" r="r" b="b"/>
              <a:pathLst>
                <a:path w="150926" h="174388" extrusionOk="0">
                  <a:moveTo>
                    <a:pt x="93575" y="6324"/>
                  </a:moveTo>
                  <a:cubicBezTo>
                    <a:pt x="92400" y="6791"/>
                    <a:pt x="91299" y="7447"/>
                    <a:pt x="90311" y="8309"/>
                  </a:cubicBezTo>
                  <a:cubicBezTo>
                    <a:pt x="91391" y="7642"/>
                    <a:pt x="92478" y="6974"/>
                    <a:pt x="93575" y="6324"/>
                  </a:cubicBezTo>
                  <a:close/>
                  <a:moveTo>
                    <a:pt x="1" y="24534"/>
                  </a:moveTo>
                  <a:cubicBezTo>
                    <a:pt x="2" y="24539"/>
                    <a:pt x="3" y="24543"/>
                    <a:pt x="5" y="24547"/>
                  </a:cubicBezTo>
                  <a:lnTo>
                    <a:pt x="5" y="24547"/>
                  </a:lnTo>
                  <a:cubicBezTo>
                    <a:pt x="3" y="24543"/>
                    <a:pt x="2" y="24539"/>
                    <a:pt x="1" y="24534"/>
                  </a:cubicBezTo>
                  <a:close/>
                  <a:moveTo>
                    <a:pt x="111768" y="0"/>
                  </a:moveTo>
                  <a:cubicBezTo>
                    <a:pt x="110105" y="0"/>
                    <a:pt x="108440" y="174"/>
                    <a:pt x="106842" y="502"/>
                  </a:cubicBezTo>
                  <a:cubicBezTo>
                    <a:pt x="102111" y="1594"/>
                    <a:pt x="97765" y="3839"/>
                    <a:pt x="93575" y="6324"/>
                  </a:cubicBezTo>
                  <a:lnTo>
                    <a:pt x="93575" y="6324"/>
                  </a:lnTo>
                  <a:cubicBezTo>
                    <a:pt x="95131" y="5704"/>
                    <a:pt x="96816" y="5415"/>
                    <a:pt x="98538" y="5415"/>
                  </a:cubicBezTo>
                  <a:cubicBezTo>
                    <a:pt x="103373" y="5415"/>
                    <a:pt x="108502" y="7697"/>
                    <a:pt x="111893" y="11370"/>
                  </a:cubicBezTo>
                  <a:cubicBezTo>
                    <a:pt x="117250" y="17187"/>
                    <a:pt x="119393" y="25299"/>
                    <a:pt x="121383" y="33106"/>
                  </a:cubicBezTo>
                  <a:cubicBezTo>
                    <a:pt x="128577" y="63107"/>
                    <a:pt x="135772" y="93108"/>
                    <a:pt x="143119" y="123110"/>
                  </a:cubicBezTo>
                  <a:cubicBezTo>
                    <a:pt x="144649" y="129845"/>
                    <a:pt x="146027" y="137498"/>
                    <a:pt x="142047" y="143009"/>
                  </a:cubicBezTo>
                  <a:cubicBezTo>
                    <a:pt x="138527" y="147907"/>
                    <a:pt x="131945" y="149284"/>
                    <a:pt x="125975" y="150356"/>
                  </a:cubicBezTo>
                  <a:lnTo>
                    <a:pt x="68881" y="160458"/>
                  </a:lnTo>
                  <a:cubicBezTo>
                    <a:pt x="65414" y="161061"/>
                    <a:pt x="61836" y="161664"/>
                    <a:pt x="58384" y="161664"/>
                  </a:cubicBezTo>
                  <a:cubicBezTo>
                    <a:pt x="54825" y="161664"/>
                    <a:pt x="51401" y="161023"/>
                    <a:pt x="48370" y="159081"/>
                  </a:cubicBezTo>
                  <a:cubicBezTo>
                    <a:pt x="42400" y="155407"/>
                    <a:pt x="39951" y="147448"/>
                    <a:pt x="38268" y="140406"/>
                  </a:cubicBezTo>
                  <a:cubicBezTo>
                    <a:pt x="29849" y="107497"/>
                    <a:pt x="21583" y="74587"/>
                    <a:pt x="13318" y="41525"/>
                  </a:cubicBezTo>
                  <a:cubicBezTo>
                    <a:pt x="12552" y="38616"/>
                    <a:pt x="11940" y="35249"/>
                    <a:pt x="13471" y="32647"/>
                  </a:cubicBezTo>
                  <a:cubicBezTo>
                    <a:pt x="15155" y="30657"/>
                    <a:pt x="17451" y="29279"/>
                    <a:pt x="20053" y="28820"/>
                  </a:cubicBezTo>
                  <a:cubicBezTo>
                    <a:pt x="26022" y="26830"/>
                    <a:pt x="30308" y="21167"/>
                    <a:pt x="22808" y="19177"/>
                  </a:cubicBezTo>
                  <a:cubicBezTo>
                    <a:pt x="22705" y="19137"/>
                    <a:pt x="22552" y="19118"/>
                    <a:pt x="22355" y="19118"/>
                  </a:cubicBezTo>
                  <a:cubicBezTo>
                    <a:pt x="18970" y="19118"/>
                    <a:pt x="2492" y="24617"/>
                    <a:pt x="252" y="24617"/>
                  </a:cubicBezTo>
                  <a:cubicBezTo>
                    <a:pt x="110" y="24617"/>
                    <a:pt x="25" y="24595"/>
                    <a:pt x="5" y="24547"/>
                  </a:cubicBezTo>
                  <a:lnTo>
                    <a:pt x="5" y="24547"/>
                  </a:lnTo>
                  <a:cubicBezTo>
                    <a:pt x="13933" y="72147"/>
                    <a:pt x="28013" y="119747"/>
                    <a:pt x="42094" y="167500"/>
                  </a:cubicBezTo>
                  <a:cubicBezTo>
                    <a:pt x="42860" y="169949"/>
                    <a:pt x="43931" y="172857"/>
                    <a:pt x="46227" y="173928"/>
                  </a:cubicBezTo>
                  <a:cubicBezTo>
                    <a:pt x="47222" y="174235"/>
                    <a:pt x="48255" y="174388"/>
                    <a:pt x="49289" y="174388"/>
                  </a:cubicBezTo>
                  <a:cubicBezTo>
                    <a:pt x="50322" y="174388"/>
                    <a:pt x="51355" y="174235"/>
                    <a:pt x="52350" y="173928"/>
                  </a:cubicBezTo>
                  <a:lnTo>
                    <a:pt x="142966" y="155101"/>
                  </a:lnTo>
                  <a:cubicBezTo>
                    <a:pt x="144649" y="154795"/>
                    <a:pt x="146333" y="154030"/>
                    <a:pt x="147711" y="153111"/>
                  </a:cubicBezTo>
                  <a:cubicBezTo>
                    <a:pt x="150925" y="150662"/>
                    <a:pt x="150619" y="146070"/>
                    <a:pt x="150160" y="142090"/>
                  </a:cubicBezTo>
                  <a:cubicBezTo>
                    <a:pt x="148323" y="129233"/>
                    <a:pt x="146639" y="116222"/>
                    <a:pt x="144802" y="103364"/>
                  </a:cubicBezTo>
                  <a:cubicBezTo>
                    <a:pt x="140976" y="74740"/>
                    <a:pt x="136996" y="46270"/>
                    <a:pt x="130414" y="18105"/>
                  </a:cubicBezTo>
                  <a:cubicBezTo>
                    <a:pt x="129190" y="13207"/>
                    <a:pt x="127812" y="8003"/>
                    <a:pt x="123985" y="4329"/>
                  </a:cubicBezTo>
                  <a:cubicBezTo>
                    <a:pt x="120847" y="1303"/>
                    <a:pt x="116314" y="0"/>
                    <a:pt x="111768" y="0"/>
                  </a:cubicBezTo>
                  <a:close/>
                </a:path>
              </a:pathLst>
            </a:custGeom>
            <a:solidFill>
              <a:srgbClr val="EDBB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8" name="Google Shape;1208;p43"/>
            <p:cNvSpPr/>
            <p:nvPr/>
          </p:nvSpPr>
          <p:spPr>
            <a:xfrm>
              <a:off x="1728250" y="237500"/>
              <a:ext cx="4090750" cy="5095875"/>
            </a:xfrm>
            <a:custGeom>
              <a:avLst/>
              <a:gdLst/>
              <a:ahLst/>
              <a:cxnLst/>
              <a:rect l="l" t="t" r="r" b="b"/>
              <a:pathLst>
                <a:path w="163630" h="203835" extrusionOk="0">
                  <a:moveTo>
                    <a:pt x="60558" y="9630"/>
                  </a:moveTo>
                  <a:cubicBezTo>
                    <a:pt x="61075" y="9630"/>
                    <a:pt x="61610" y="9745"/>
                    <a:pt x="62146" y="9974"/>
                  </a:cubicBezTo>
                  <a:cubicBezTo>
                    <a:pt x="63830" y="10587"/>
                    <a:pt x="65208" y="11505"/>
                    <a:pt x="66432" y="12883"/>
                  </a:cubicBezTo>
                  <a:cubicBezTo>
                    <a:pt x="67197" y="13648"/>
                    <a:pt x="68575" y="14413"/>
                    <a:pt x="68269" y="15791"/>
                  </a:cubicBezTo>
                  <a:cubicBezTo>
                    <a:pt x="67963" y="17016"/>
                    <a:pt x="66279" y="16862"/>
                    <a:pt x="65208" y="17169"/>
                  </a:cubicBezTo>
                  <a:cubicBezTo>
                    <a:pt x="61534" y="17934"/>
                    <a:pt x="57707" y="18699"/>
                    <a:pt x="53728" y="19618"/>
                  </a:cubicBezTo>
                  <a:cubicBezTo>
                    <a:pt x="53728" y="15638"/>
                    <a:pt x="55717" y="12117"/>
                    <a:pt x="59085" y="9974"/>
                  </a:cubicBezTo>
                  <a:cubicBezTo>
                    <a:pt x="59544" y="9745"/>
                    <a:pt x="60042" y="9630"/>
                    <a:pt x="60558" y="9630"/>
                  </a:cubicBezTo>
                  <a:close/>
                  <a:moveTo>
                    <a:pt x="62005" y="2246"/>
                  </a:moveTo>
                  <a:cubicBezTo>
                    <a:pt x="64345" y="2246"/>
                    <a:pt x="66616" y="3229"/>
                    <a:pt x="68269" y="5076"/>
                  </a:cubicBezTo>
                  <a:cubicBezTo>
                    <a:pt x="70259" y="7066"/>
                    <a:pt x="71789" y="9515"/>
                    <a:pt x="72861" y="11964"/>
                  </a:cubicBezTo>
                  <a:cubicBezTo>
                    <a:pt x="73167" y="12424"/>
                    <a:pt x="73320" y="12730"/>
                    <a:pt x="73626" y="13495"/>
                  </a:cubicBezTo>
                  <a:cubicBezTo>
                    <a:pt x="73779" y="14107"/>
                    <a:pt x="73779" y="14873"/>
                    <a:pt x="73167" y="15179"/>
                  </a:cubicBezTo>
                  <a:cubicBezTo>
                    <a:pt x="72758" y="15342"/>
                    <a:pt x="72349" y="15506"/>
                    <a:pt x="71963" y="15506"/>
                  </a:cubicBezTo>
                  <a:cubicBezTo>
                    <a:pt x="71627" y="15506"/>
                    <a:pt x="71309" y="15382"/>
                    <a:pt x="71024" y="15026"/>
                  </a:cubicBezTo>
                  <a:cubicBezTo>
                    <a:pt x="70259" y="14260"/>
                    <a:pt x="69647" y="13342"/>
                    <a:pt x="69034" y="12577"/>
                  </a:cubicBezTo>
                  <a:cubicBezTo>
                    <a:pt x="67810" y="10740"/>
                    <a:pt x="66126" y="9362"/>
                    <a:pt x="64289" y="8444"/>
                  </a:cubicBezTo>
                  <a:cubicBezTo>
                    <a:pt x="63191" y="7773"/>
                    <a:pt x="61972" y="7442"/>
                    <a:pt x="60766" y="7442"/>
                  </a:cubicBezTo>
                  <a:cubicBezTo>
                    <a:pt x="58947" y="7442"/>
                    <a:pt x="57159" y="8195"/>
                    <a:pt x="55870" y="9668"/>
                  </a:cubicBezTo>
                  <a:cubicBezTo>
                    <a:pt x="53728" y="11658"/>
                    <a:pt x="52044" y="14260"/>
                    <a:pt x="51432" y="17169"/>
                  </a:cubicBezTo>
                  <a:cubicBezTo>
                    <a:pt x="51278" y="17781"/>
                    <a:pt x="50972" y="18393"/>
                    <a:pt x="50972" y="19005"/>
                  </a:cubicBezTo>
                  <a:cubicBezTo>
                    <a:pt x="50972" y="20230"/>
                    <a:pt x="50054" y="20536"/>
                    <a:pt x="49136" y="20689"/>
                  </a:cubicBezTo>
                  <a:cubicBezTo>
                    <a:pt x="49035" y="20709"/>
                    <a:pt x="48937" y="20719"/>
                    <a:pt x="48842" y="20719"/>
                  </a:cubicBezTo>
                  <a:cubicBezTo>
                    <a:pt x="48217" y="20719"/>
                    <a:pt x="47738" y="20303"/>
                    <a:pt x="47605" y="19771"/>
                  </a:cubicBezTo>
                  <a:cubicBezTo>
                    <a:pt x="47605" y="19465"/>
                    <a:pt x="47605" y="19158"/>
                    <a:pt x="47605" y="19005"/>
                  </a:cubicBezTo>
                  <a:cubicBezTo>
                    <a:pt x="47911" y="12117"/>
                    <a:pt x="51891" y="5995"/>
                    <a:pt x="58013" y="3239"/>
                  </a:cubicBezTo>
                  <a:cubicBezTo>
                    <a:pt x="59297" y="2570"/>
                    <a:pt x="60663" y="2246"/>
                    <a:pt x="62005" y="2246"/>
                  </a:cubicBezTo>
                  <a:close/>
                  <a:moveTo>
                    <a:pt x="96913" y="24305"/>
                  </a:moveTo>
                  <a:cubicBezTo>
                    <a:pt x="97140" y="24305"/>
                    <a:pt x="97388" y="24324"/>
                    <a:pt x="97658" y="24363"/>
                  </a:cubicBezTo>
                  <a:cubicBezTo>
                    <a:pt x="97964" y="24363"/>
                    <a:pt x="98423" y="24516"/>
                    <a:pt x="98576" y="24975"/>
                  </a:cubicBezTo>
                  <a:cubicBezTo>
                    <a:pt x="98882" y="25740"/>
                    <a:pt x="99188" y="26659"/>
                    <a:pt x="99342" y="27577"/>
                  </a:cubicBezTo>
                  <a:cubicBezTo>
                    <a:pt x="99648" y="28802"/>
                    <a:pt x="99342" y="29108"/>
                    <a:pt x="97964" y="29567"/>
                  </a:cubicBezTo>
                  <a:lnTo>
                    <a:pt x="97811" y="29567"/>
                  </a:lnTo>
                  <a:cubicBezTo>
                    <a:pt x="97505" y="29720"/>
                    <a:pt x="97199" y="29720"/>
                    <a:pt x="96892" y="29720"/>
                  </a:cubicBezTo>
                  <a:cubicBezTo>
                    <a:pt x="96792" y="29740"/>
                    <a:pt x="96694" y="29750"/>
                    <a:pt x="96599" y="29750"/>
                  </a:cubicBezTo>
                  <a:cubicBezTo>
                    <a:pt x="95974" y="29750"/>
                    <a:pt x="95495" y="29334"/>
                    <a:pt x="95362" y="28802"/>
                  </a:cubicBezTo>
                  <a:cubicBezTo>
                    <a:pt x="95209" y="28190"/>
                    <a:pt x="95209" y="27577"/>
                    <a:pt x="95056" y="26965"/>
                  </a:cubicBezTo>
                  <a:cubicBezTo>
                    <a:pt x="94788" y="25226"/>
                    <a:pt x="95339" y="24305"/>
                    <a:pt x="96913" y="24305"/>
                  </a:cubicBezTo>
                  <a:close/>
                  <a:moveTo>
                    <a:pt x="31746" y="39157"/>
                  </a:moveTo>
                  <a:cubicBezTo>
                    <a:pt x="32410" y="39157"/>
                    <a:pt x="32849" y="39532"/>
                    <a:pt x="33063" y="40282"/>
                  </a:cubicBezTo>
                  <a:cubicBezTo>
                    <a:pt x="33370" y="40894"/>
                    <a:pt x="33523" y="41506"/>
                    <a:pt x="33676" y="42119"/>
                  </a:cubicBezTo>
                  <a:cubicBezTo>
                    <a:pt x="33982" y="43343"/>
                    <a:pt x="33676" y="43955"/>
                    <a:pt x="32604" y="44262"/>
                  </a:cubicBezTo>
                  <a:cubicBezTo>
                    <a:pt x="32413" y="44326"/>
                    <a:pt x="32221" y="44356"/>
                    <a:pt x="32036" y="44356"/>
                  </a:cubicBezTo>
                  <a:cubicBezTo>
                    <a:pt x="31336" y="44356"/>
                    <a:pt x="30736" y="43917"/>
                    <a:pt x="30614" y="43190"/>
                  </a:cubicBezTo>
                  <a:cubicBezTo>
                    <a:pt x="30614" y="43146"/>
                    <a:pt x="30614" y="43089"/>
                    <a:pt x="30614" y="43037"/>
                  </a:cubicBezTo>
                  <a:cubicBezTo>
                    <a:pt x="30308" y="42119"/>
                    <a:pt x="30155" y="41659"/>
                    <a:pt x="30002" y="41353"/>
                  </a:cubicBezTo>
                  <a:cubicBezTo>
                    <a:pt x="29696" y="40282"/>
                    <a:pt x="29696" y="39823"/>
                    <a:pt x="30767" y="39363"/>
                  </a:cubicBezTo>
                  <a:cubicBezTo>
                    <a:pt x="31135" y="39226"/>
                    <a:pt x="31461" y="39157"/>
                    <a:pt x="31746" y="39157"/>
                  </a:cubicBezTo>
                  <a:close/>
                  <a:moveTo>
                    <a:pt x="26460" y="40660"/>
                  </a:moveTo>
                  <a:cubicBezTo>
                    <a:pt x="27020" y="40660"/>
                    <a:pt x="27558" y="41290"/>
                    <a:pt x="28012" y="42425"/>
                  </a:cubicBezTo>
                  <a:cubicBezTo>
                    <a:pt x="28165" y="42884"/>
                    <a:pt x="28318" y="43343"/>
                    <a:pt x="28471" y="43955"/>
                  </a:cubicBezTo>
                  <a:cubicBezTo>
                    <a:pt x="28625" y="44415"/>
                    <a:pt x="28625" y="44874"/>
                    <a:pt x="28012" y="45180"/>
                  </a:cubicBezTo>
                  <a:cubicBezTo>
                    <a:pt x="27841" y="45266"/>
                    <a:pt x="27658" y="45303"/>
                    <a:pt x="27477" y="45303"/>
                  </a:cubicBezTo>
                  <a:cubicBezTo>
                    <a:pt x="27008" y="45303"/>
                    <a:pt x="26549" y="45052"/>
                    <a:pt x="26328" y="44721"/>
                  </a:cubicBezTo>
                  <a:cubicBezTo>
                    <a:pt x="26022" y="44262"/>
                    <a:pt x="25869" y="43802"/>
                    <a:pt x="25716" y="43190"/>
                  </a:cubicBezTo>
                  <a:lnTo>
                    <a:pt x="25563" y="43190"/>
                  </a:lnTo>
                  <a:cubicBezTo>
                    <a:pt x="25410" y="42425"/>
                    <a:pt x="24645" y="41506"/>
                    <a:pt x="25869" y="40894"/>
                  </a:cubicBezTo>
                  <a:cubicBezTo>
                    <a:pt x="26067" y="40736"/>
                    <a:pt x="26265" y="40660"/>
                    <a:pt x="26460" y="40660"/>
                  </a:cubicBezTo>
                  <a:close/>
                  <a:moveTo>
                    <a:pt x="21884" y="41902"/>
                  </a:moveTo>
                  <a:cubicBezTo>
                    <a:pt x="22145" y="41902"/>
                    <a:pt x="22438" y="42010"/>
                    <a:pt x="22655" y="42119"/>
                  </a:cubicBezTo>
                  <a:cubicBezTo>
                    <a:pt x="23267" y="42578"/>
                    <a:pt x="23573" y="43343"/>
                    <a:pt x="23573" y="44262"/>
                  </a:cubicBezTo>
                  <a:cubicBezTo>
                    <a:pt x="23879" y="45333"/>
                    <a:pt x="23726" y="46098"/>
                    <a:pt x="22961" y="46098"/>
                  </a:cubicBezTo>
                  <a:cubicBezTo>
                    <a:pt x="22196" y="46098"/>
                    <a:pt x="21736" y="45639"/>
                    <a:pt x="21277" y="44415"/>
                  </a:cubicBezTo>
                  <a:cubicBezTo>
                    <a:pt x="21124" y="43802"/>
                    <a:pt x="20971" y="43343"/>
                    <a:pt x="20971" y="42731"/>
                  </a:cubicBezTo>
                  <a:cubicBezTo>
                    <a:pt x="20818" y="42272"/>
                    <a:pt x="21124" y="41966"/>
                    <a:pt x="21583" y="41966"/>
                  </a:cubicBezTo>
                  <a:cubicBezTo>
                    <a:pt x="21673" y="41921"/>
                    <a:pt x="21776" y="41902"/>
                    <a:pt x="21884" y="41902"/>
                  </a:cubicBezTo>
                  <a:close/>
                  <a:moveTo>
                    <a:pt x="90158" y="14107"/>
                  </a:moveTo>
                  <a:cubicBezTo>
                    <a:pt x="90311" y="14413"/>
                    <a:pt x="90617" y="14566"/>
                    <a:pt x="90617" y="14873"/>
                  </a:cubicBezTo>
                  <a:cubicBezTo>
                    <a:pt x="91382" y="20842"/>
                    <a:pt x="92607" y="26812"/>
                    <a:pt x="93678" y="32782"/>
                  </a:cubicBezTo>
                  <a:cubicBezTo>
                    <a:pt x="93984" y="34771"/>
                    <a:pt x="93831" y="35231"/>
                    <a:pt x="91841" y="35690"/>
                  </a:cubicBezTo>
                  <a:cubicBezTo>
                    <a:pt x="87862" y="36914"/>
                    <a:pt x="83576" y="37986"/>
                    <a:pt x="79596" y="39057"/>
                  </a:cubicBezTo>
                  <a:lnTo>
                    <a:pt x="58320" y="44721"/>
                  </a:lnTo>
                  <a:cubicBezTo>
                    <a:pt x="53574" y="45945"/>
                    <a:pt x="48829" y="47170"/>
                    <a:pt x="44084" y="48241"/>
                  </a:cubicBezTo>
                  <a:cubicBezTo>
                    <a:pt x="43670" y="48366"/>
                    <a:pt x="43357" y="48434"/>
                    <a:pt x="43114" y="48434"/>
                  </a:cubicBezTo>
                  <a:cubicBezTo>
                    <a:pt x="42460" y="48434"/>
                    <a:pt x="42318" y="47939"/>
                    <a:pt x="42094" y="46711"/>
                  </a:cubicBezTo>
                  <a:cubicBezTo>
                    <a:pt x="41788" y="45180"/>
                    <a:pt x="41635" y="43496"/>
                    <a:pt x="41329" y="41966"/>
                  </a:cubicBezTo>
                  <a:cubicBezTo>
                    <a:pt x="41176" y="41353"/>
                    <a:pt x="40870" y="40741"/>
                    <a:pt x="40564" y="40282"/>
                  </a:cubicBezTo>
                  <a:cubicBezTo>
                    <a:pt x="40411" y="40129"/>
                    <a:pt x="40105" y="40129"/>
                    <a:pt x="39798" y="40129"/>
                  </a:cubicBezTo>
                  <a:cubicBezTo>
                    <a:pt x="39645" y="40129"/>
                    <a:pt x="39339" y="40282"/>
                    <a:pt x="39186" y="40588"/>
                  </a:cubicBezTo>
                  <a:cubicBezTo>
                    <a:pt x="39033" y="41200"/>
                    <a:pt x="39033" y="41813"/>
                    <a:pt x="39186" y="42425"/>
                  </a:cubicBezTo>
                  <a:cubicBezTo>
                    <a:pt x="39339" y="44415"/>
                    <a:pt x="39645" y="46405"/>
                    <a:pt x="39798" y="48394"/>
                  </a:cubicBezTo>
                  <a:cubicBezTo>
                    <a:pt x="39798" y="48854"/>
                    <a:pt x="39645" y="49160"/>
                    <a:pt x="39186" y="49313"/>
                  </a:cubicBezTo>
                  <a:cubicBezTo>
                    <a:pt x="39071" y="49351"/>
                    <a:pt x="38947" y="49370"/>
                    <a:pt x="38820" y="49370"/>
                  </a:cubicBezTo>
                  <a:cubicBezTo>
                    <a:pt x="38440" y="49370"/>
                    <a:pt x="38038" y="49198"/>
                    <a:pt x="37809" y="48854"/>
                  </a:cubicBezTo>
                  <a:cubicBezTo>
                    <a:pt x="37502" y="48548"/>
                    <a:pt x="37349" y="48241"/>
                    <a:pt x="37196" y="47935"/>
                  </a:cubicBezTo>
                  <a:cubicBezTo>
                    <a:pt x="35819" y="41506"/>
                    <a:pt x="34135" y="35231"/>
                    <a:pt x="32145" y="28955"/>
                  </a:cubicBezTo>
                  <a:cubicBezTo>
                    <a:pt x="31839" y="27730"/>
                    <a:pt x="31839" y="27271"/>
                    <a:pt x="32910" y="27118"/>
                  </a:cubicBezTo>
                  <a:cubicBezTo>
                    <a:pt x="33006" y="27102"/>
                    <a:pt x="33097" y="27094"/>
                    <a:pt x="33183" y="27094"/>
                  </a:cubicBezTo>
                  <a:cubicBezTo>
                    <a:pt x="33923" y="27094"/>
                    <a:pt x="34320" y="27657"/>
                    <a:pt x="34594" y="28343"/>
                  </a:cubicBezTo>
                  <a:cubicBezTo>
                    <a:pt x="35053" y="29567"/>
                    <a:pt x="35513" y="30945"/>
                    <a:pt x="35972" y="32169"/>
                  </a:cubicBezTo>
                  <a:cubicBezTo>
                    <a:pt x="36125" y="33088"/>
                    <a:pt x="36584" y="33853"/>
                    <a:pt x="36890" y="34771"/>
                  </a:cubicBezTo>
                  <a:cubicBezTo>
                    <a:pt x="37218" y="35318"/>
                    <a:pt x="37780" y="35787"/>
                    <a:pt x="38298" y="35787"/>
                  </a:cubicBezTo>
                  <a:cubicBezTo>
                    <a:pt x="38505" y="35787"/>
                    <a:pt x="38705" y="35712"/>
                    <a:pt x="38880" y="35537"/>
                  </a:cubicBezTo>
                  <a:cubicBezTo>
                    <a:pt x="39339" y="34924"/>
                    <a:pt x="39033" y="34312"/>
                    <a:pt x="38880" y="33853"/>
                  </a:cubicBezTo>
                  <a:cubicBezTo>
                    <a:pt x="38268" y="31710"/>
                    <a:pt x="37502" y="29720"/>
                    <a:pt x="36890" y="27730"/>
                  </a:cubicBezTo>
                  <a:cubicBezTo>
                    <a:pt x="36584" y="27118"/>
                    <a:pt x="36431" y="26659"/>
                    <a:pt x="36890" y="26200"/>
                  </a:cubicBezTo>
                  <a:cubicBezTo>
                    <a:pt x="37358" y="25732"/>
                    <a:pt x="37915" y="25532"/>
                    <a:pt x="38493" y="25532"/>
                  </a:cubicBezTo>
                  <a:cubicBezTo>
                    <a:pt x="38672" y="25532"/>
                    <a:pt x="38852" y="25551"/>
                    <a:pt x="39033" y="25587"/>
                  </a:cubicBezTo>
                  <a:cubicBezTo>
                    <a:pt x="39798" y="25740"/>
                    <a:pt x="39951" y="26200"/>
                    <a:pt x="40105" y="26659"/>
                  </a:cubicBezTo>
                  <a:cubicBezTo>
                    <a:pt x="40411" y="28190"/>
                    <a:pt x="40870" y="29720"/>
                    <a:pt x="41176" y="31404"/>
                  </a:cubicBezTo>
                  <a:cubicBezTo>
                    <a:pt x="41329" y="32016"/>
                    <a:pt x="41635" y="32628"/>
                    <a:pt x="42247" y="32935"/>
                  </a:cubicBezTo>
                  <a:cubicBezTo>
                    <a:pt x="42304" y="32963"/>
                    <a:pt x="42380" y="32975"/>
                    <a:pt x="42468" y="32975"/>
                  </a:cubicBezTo>
                  <a:cubicBezTo>
                    <a:pt x="42860" y="32975"/>
                    <a:pt x="43472" y="32725"/>
                    <a:pt x="43472" y="32475"/>
                  </a:cubicBezTo>
                  <a:cubicBezTo>
                    <a:pt x="43625" y="31863"/>
                    <a:pt x="43472" y="31404"/>
                    <a:pt x="43472" y="30945"/>
                  </a:cubicBezTo>
                  <a:cubicBezTo>
                    <a:pt x="43166" y="29414"/>
                    <a:pt x="42860" y="28036"/>
                    <a:pt x="42554" y="26659"/>
                  </a:cubicBezTo>
                  <a:cubicBezTo>
                    <a:pt x="42401" y="25740"/>
                    <a:pt x="42401" y="24822"/>
                    <a:pt x="43166" y="24516"/>
                  </a:cubicBezTo>
                  <a:cubicBezTo>
                    <a:pt x="43297" y="24463"/>
                    <a:pt x="43424" y="24438"/>
                    <a:pt x="43546" y="24438"/>
                  </a:cubicBezTo>
                  <a:cubicBezTo>
                    <a:pt x="44137" y="24438"/>
                    <a:pt x="44622" y="25032"/>
                    <a:pt x="45003" y="26047"/>
                  </a:cubicBezTo>
                  <a:cubicBezTo>
                    <a:pt x="45309" y="26965"/>
                    <a:pt x="45615" y="27883"/>
                    <a:pt x="46074" y="28649"/>
                  </a:cubicBezTo>
                  <a:cubicBezTo>
                    <a:pt x="46199" y="29022"/>
                    <a:pt x="46424" y="29496"/>
                    <a:pt x="46915" y="29496"/>
                  </a:cubicBezTo>
                  <a:cubicBezTo>
                    <a:pt x="47028" y="29496"/>
                    <a:pt x="47156" y="29471"/>
                    <a:pt x="47299" y="29414"/>
                  </a:cubicBezTo>
                  <a:cubicBezTo>
                    <a:pt x="47911" y="29261"/>
                    <a:pt x="47911" y="28649"/>
                    <a:pt x="47911" y="27883"/>
                  </a:cubicBezTo>
                  <a:lnTo>
                    <a:pt x="47911" y="27577"/>
                  </a:lnTo>
                  <a:cubicBezTo>
                    <a:pt x="47758" y="26200"/>
                    <a:pt x="46686" y="24669"/>
                    <a:pt x="47452" y="23751"/>
                  </a:cubicBezTo>
                  <a:cubicBezTo>
                    <a:pt x="48217" y="22679"/>
                    <a:pt x="49748" y="22985"/>
                    <a:pt x="50819" y="22679"/>
                  </a:cubicBezTo>
                  <a:cubicBezTo>
                    <a:pt x="60003" y="20536"/>
                    <a:pt x="69187" y="18546"/>
                    <a:pt x="78524" y="16556"/>
                  </a:cubicBezTo>
                  <a:cubicBezTo>
                    <a:pt x="82504" y="15638"/>
                    <a:pt x="86331" y="14873"/>
                    <a:pt x="90158" y="14107"/>
                  </a:cubicBezTo>
                  <a:close/>
                  <a:moveTo>
                    <a:pt x="115908" y="28314"/>
                  </a:moveTo>
                  <a:cubicBezTo>
                    <a:pt x="116670" y="28314"/>
                    <a:pt x="117270" y="28765"/>
                    <a:pt x="117403" y="29567"/>
                  </a:cubicBezTo>
                  <a:cubicBezTo>
                    <a:pt x="118016" y="32169"/>
                    <a:pt x="118628" y="34924"/>
                    <a:pt x="119240" y="37680"/>
                  </a:cubicBezTo>
                  <a:cubicBezTo>
                    <a:pt x="123220" y="54823"/>
                    <a:pt x="127200" y="72120"/>
                    <a:pt x="131026" y="89264"/>
                  </a:cubicBezTo>
                  <a:cubicBezTo>
                    <a:pt x="134700" y="105795"/>
                    <a:pt x="138527" y="122326"/>
                    <a:pt x="142200" y="138705"/>
                  </a:cubicBezTo>
                  <a:cubicBezTo>
                    <a:pt x="143884" y="146205"/>
                    <a:pt x="145568" y="153858"/>
                    <a:pt x="147405" y="161359"/>
                  </a:cubicBezTo>
                  <a:cubicBezTo>
                    <a:pt x="147405" y="161971"/>
                    <a:pt x="147711" y="162583"/>
                    <a:pt x="147864" y="163195"/>
                  </a:cubicBezTo>
                  <a:cubicBezTo>
                    <a:pt x="148935" y="165491"/>
                    <a:pt x="148017" y="165798"/>
                    <a:pt x="146333" y="166563"/>
                  </a:cubicBezTo>
                  <a:cubicBezTo>
                    <a:pt x="141741" y="167634"/>
                    <a:pt x="137149" y="168859"/>
                    <a:pt x="132557" y="170083"/>
                  </a:cubicBezTo>
                  <a:cubicBezTo>
                    <a:pt x="121536" y="172839"/>
                    <a:pt x="110515" y="174369"/>
                    <a:pt x="99188" y="176053"/>
                  </a:cubicBezTo>
                  <a:cubicBezTo>
                    <a:pt x="87708" y="177737"/>
                    <a:pt x="76381" y="180186"/>
                    <a:pt x="65055" y="182788"/>
                  </a:cubicBezTo>
                  <a:cubicBezTo>
                    <a:pt x="61075" y="183400"/>
                    <a:pt x="57095" y="184472"/>
                    <a:pt x="53115" y="185849"/>
                  </a:cubicBezTo>
                  <a:cubicBezTo>
                    <a:pt x="52656" y="186003"/>
                    <a:pt x="52197" y="186003"/>
                    <a:pt x="51585" y="186003"/>
                  </a:cubicBezTo>
                  <a:cubicBezTo>
                    <a:pt x="51125" y="186003"/>
                    <a:pt x="50513" y="185696"/>
                    <a:pt x="50360" y="185237"/>
                  </a:cubicBezTo>
                  <a:cubicBezTo>
                    <a:pt x="50054" y="184166"/>
                    <a:pt x="49748" y="183094"/>
                    <a:pt x="49442" y="182176"/>
                  </a:cubicBezTo>
                  <a:cubicBezTo>
                    <a:pt x="45462" y="165491"/>
                    <a:pt x="41482" y="148807"/>
                    <a:pt x="37502" y="132123"/>
                  </a:cubicBezTo>
                  <a:cubicBezTo>
                    <a:pt x="33370" y="114367"/>
                    <a:pt x="29237" y="96764"/>
                    <a:pt x="25104" y="79161"/>
                  </a:cubicBezTo>
                  <a:cubicBezTo>
                    <a:pt x="23114" y="70895"/>
                    <a:pt x="20971" y="62477"/>
                    <a:pt x="19134" y="54211"/>
                  </a:cubicBezTo>
                  <a:cubicBezTo>
                    <a:pt x="18063" y="49313"/>
                    <a:pt x="17604" y="49925"/>
                    <a:pt x="22196" y="49007"/>
                  </a:cubicBezTo>
                  <a:cubicBezTo>
                    <a:pt x="25869" y="48241"/>
                    <a:pt x="29390" y="47323"/>
                    <a:pt x="33063" y="46558"/>
                  </a:cubicBezTo>
                  <a:cubicBezTo>
                    <a:pt x="33353" y="46485"/>
                    <a:pt x="33590" y="46447"/>
                    <a:pt x="33791" y="46447"/>
                  </a:cubicBezTo>
                  <a:cubicBezTo>
                    <a:pt x="34441" y="46447"/>
                    <a:pt x="34703" y="46847"/>
                    <a:pt x="35053" y="47782"/>
                  </a:cubicBezTo>
                  <a:lnTo>
                    <a:pt x="35053" y="48241"/>
                  </a:lnTo>
                  <a:cubicBezTo>
                    <a:pt x="35827" y="51006"/>
                    <a:pt x="36362" y="52013"/>
                    <a:pt x="38099" y="52013"/>
                  </a:cubicBezTo>
                  <a:cubicBezTo>
                    <a:pt x="38766" y="52013"/>
                    <a:pt x="39612" y="51864"/>
                    <a:pt x="40717" y="51609"/>
                  </a:cubicBezTo>
                  <a:cubicBezTo>
                    <a:pt x="49595" y="49466"/>
                    <a:pt x="58473" y="47323"/>
                    <a:pt x="67351" y="44721"/>
                  </a:cubicBezTo>
                  <a:cubicBezTo>
                    <a:pt x="75769" y="42272"/>
                    <a:pt x="84341" y="40282"/>
                    <a:pt x="92760" y="38139"/>
                  </a:cubicBezTo>
                  <a:cubicBezTo>
                    <a:pt x="92974" y="38032"/>
                    <a:pt x="93198" y="37983"/>
                    <a:pt x="93417" y="37983"/>
                  </a:cubicBezTo>
                  <a:cubicBezTo>
                    <a:pt x="94137" y="37983"/>
                    <a:pt x="94821" y="38507"/>
                    <a:pt x="95056" y="39210"/>
                  </a:cubicBezTo>
                  <a:cubicBezTo>
                    <a:pt x="95180" y="39458"/>
                    <a:pt x="95303" y="39906"/>
                    <a:pt x="95832" y="39906"/>
                  </a:cubicBezTo>
                  <a:cubicBezTo>
                    <a:pt x="95957" y="39906"/>
                    <a:pt x="96105" y="39881"/>
                    <a:pt x="96280" y="39823"/>
                  </a:cubicBezTo>
                  <a:cubicBezTo>
                    <a:pt x="97046" y="39517"/>
                    <a:pt x="96892" y="38904"/>
                    <a:pt x="96892" y="38139"/>
                  </a:cubicBezTo>
                  <a:cubicBezTo>
                    <a:pt x="96433" y="36608"/>
                    <a:pt x="96433" y="34771"/>
                    <a:pt x="96739" y="33088"/>
                  </a:cubicBezTo>
                  <a:cubicBezTo>
                    <a:pt x="98270" y="32782"/>
                    <a:pt x="99801" y="32169"/>
                    <a:pt x="101331" y="31863"/>
                  </a:cubicBezTo>
                  <a:cubicBezTo>
                    <a:pt x="105617" y="30945"/>
                    <a:pt x="109597" y="29261"/>
                    <a:pt x="114036" y="28649"/>
                  </a:cubicBezTo>
                  <a:cubicBezTo>
                    <a:pt x="114495" y="28649"/>
                    <a:pt x="115107" y="28343"/>
                    <a:pt x="115567" y="28343"/>
                  </a:cubicBezTo>
                  <a:cubicBezTo>
                    <a:pt x="115683" y="28323"/>
                    <a:pt x="115798" y="28314"/>
                    <a:pt x="115908" y="28314"/>
                  </a:cubicBezTo>
                  <a:close/>
                  <a:moveTo>
                    <a:pt x="124547" y="17894"/>
                  </a:moveTo>
                  <a:cubicBezTo>
                    <a:pt x="124953" y="17894"/>
                    <a:pt x="125390" y="18168"/>
                    <a:pt x="125516" y="18546"/>
                  </a:cubicBezTo>
                  <a:cubicBezTo>
                    <a:pt x="125822" y="19312"/>
                    <a:pt x="126128" y="20077"/>
                    <a:pt x="126281" y="20842"/>
                  </a:cubicBezTo>
                  <a:cubicBezTo>
                    <a:pt x="130567" y="40129"/>
                    <a:pt x="134853" y="59415"/>
                    <a:pt x="139139" y="78549"/>
                  </a:cubicBezTo>
                  <a:cubicBezTo>
                    <a:pt x="143731" y="98142"/>
                    <a:pt x="148170" y="117734"/>
                    <a:pt x="152609" y="137174"/>
                  </a:cubicBezTo>
                  <a:cubicBezTo>
                    <a:pt x="155058" y="148348"/>
                    <a:pt x="157507" y="159522"/>
                    <a:pt x="160109" y="170696"/>
                  </a:cubicBezTo>
                  <a:cubicBezTo>
                    <a:pt x="160262" y="171308"/>
                    <a:pt x="160415" y="172073"/>
                    <a:pt x="160415" y="172686"/>
                  </a:cubicBezTo>
                  <a:cubicBezTo>
                    <a:pt x="160415" y="173145"/>
                    <a:pt x="160109" y="173757"/>
                    <a:pt x="159650" y="173910"/>
                  </a:cubicBezTo>
                  <a:cubicBezTo>
                    <a:pt x="158426" y="174369"/>
                    <a:pt x="157354" y="174676"/>
                    <a:pt x="156130" y="174982"/>
                  </a:cubicBezTo>
                  <a:cubicBezTo>
                    <a:pt x="140823" y="179114"/>
                    <a:pt x="125669" y="183247"/>
                    <a:pt x="110209" y="185849"/>
                  </a:cubicBezTo>
                  <a:cubicBezTo>
                    <a:pt x="94903" y="188452"/>
                    <a:pt x="79596" y="191819"/>
                    <a:pt x="64289" y="195799"/>
                  </a:cubicBezTo>
                  <a:cubicBezTo>
                    <a:pt x="64289" y="192278"/>
                    <a:pt x="62759" y="189217"/>
                    <a:pt x="62605" y="186003"/>
                  </a:cubicBezTo>
                  <a:cubicBezTo>
                    <a:pt x="63065" y="185237"/>
                    <a:pt x="63830" y="185237"/>
                    <a:pt x="64595" y="185084"/>
                  </a:cubicBezTo>
                  <a:cubicBezTo>
                    <a:pt x="82045" y="180951"/>
                    <a:pt x="99801" y="178196"/>
                    <a:pt x="117557" y="175441"/>
                  </a:cubicBezTo>
                  <a:cubicBezTo>
                    <a:pt x="127200" y="173910"/>
                    <a:pt x="136690" y="171767"/>
                    <a:pt x="146027" y="168859"/>
                  </a:cubicBezTo>
                  <a:cubicBezTo>
                    <a:pt x="147558" y="168400"/>
                    <a:pt x="149241" y="167634"/>
                    <a:pt x="150772" y="167022"/>
                  </a:cubicBezTo>
                  <a:cubicBezTo>
                    <a:pt x="151691" y="166716"/>
                    <a:pt x="151997" y="165798"/>
                    <a:pt x="151537" y="165032"/>
                  </a:cubicBezTo>
                  <a:cubicBezTo>
                    <a:pt x="150313" y="163502"/>
                    <a:pt x="149548" y="161512"/>
                    <a:pt x="149395" y="159522"/>
                  </a:cubicBezTo>
                  <a:cubicBezTo>
                    <a:pt x="144803" y="139317"/>
                    <a:pt x="140057" y="119112"/>
                    <a:pt x="135465" y="98907"/>
                  </a:cubicBezTo>
                  <a:cubicBezTo>
                    <a:pt x="131792" y="82376"/>
                    <a:pt x="127965" y="65844"/>
                    <a:pt x="124292" y="49466"/>
                  </a:cubicBezTo>
                  <a:lnTo>
                    <a:pt x="119240" y="27730"/>
                  </a:lnTo>
                  <a:cubicBezTo>
                    <a:pt x="119240" y="27577"/>
                    <a:pt x="119240" y="27424"/>
                    <a:pt x="119240" y="27271"/>
                  </a:cubicBezTo>
                  <a:cubicBezTo>
                    <a:pt x="119001" y="25957"/>
                    <a:pt x="118576" y="25482"/>
                    <a:pt x="117674" y="25482"/>
                  </a:cubicBezTo>
                  <a:cubicBezTo>
                    <a:pt x="117420" y="25482"/>
                    <a:pt x="117128" y="25520"/>
                    <a:pt x="116791" y="25587"/>
                  </a:cubicBezTo>
                  <a:cubicBezTo>
                    <a:pt x="114801" y="25893"/>
                    <a:pt x="112811" y="26353"/>
                    <a:pt x="110975" y="26659"/>
                  </a:cubicBezTo>
                  <a:cubicBezTo>
                    <a:pt x="110362" y="26965"/>
                    <a:pt x="109903" y="26965"/>
                    <a:pt x="109291" y="27118"/>
                  </a:cubicBezTo>
                  <a:cubicBezTo>
                    <a:pt x="108793" y="27041"/>
                    <a:pt x="108286" y="27003"/>
                    <a:pt x="107775" y="27003"/>
                  </a:cubicBezTo>
                  <a:cubicBezTo>
                    <a:pt x="106239" y="27003"/>
                    <a:pt x="104661" y="27348"/>
                    <a:pt x="103168" y="28036"/>
                  </a:cubicBezTo>
                  <a:cubicBezTo>
                    <a:pt x="103004" y="28118"/>
                    <a:pt x="102829" y="28157"/>
                    <a:pt x="102655" y="28157"/>
                  </a:cubicBezTo>
                  <a:cubicBezTo>
                    <a:pt x="102179" y="28157"/>
                    <a:pt x="101709" y="27872"/>
                    <a:pt x="101485" y="27424"/>
                  </a:cubicBezTo>
                  <a:cubicBezTo>
                    <a:pt x="101025" y="26353"/>
                    <a:pt x="100566" y="25128"/>
                    <a:pt x="100107" y="24057"/>
                  </a:cubicBezTo>
                  <a:cubicBezTo>
                    <a:pt x="101944" y="23444"/>
                    <a:pt x="103781" y="22985"/>
                    <a:pt x="105617" y="22832"/>
                  </a:cubicBezTo>
                  <a:lnTo>
                    <a:pt x="121996" y="18546"/>
                  </a:lnTo>
                  <a:cubicBezTo>
                    <a:pt x="122761" y="18240"/>
                    <a:pt x="123526" y="18087"/>
                    <a:pt x="124292" y="17934"/>
                  </a:cubicBezTo>
                  <a:cubicBezTo>
                    <a:pt x="124373" y="17907"/>
                    <a:pt x="124459" y="17894"/>
                    <a:pt x="124547" y="17894"/>
                  </a:cubicBezTo>
                  <a:close/>
                  <a:moveTo>
                    <a:pt x="59081" y="186620"/>
                  </a:moveTo>
                  <a:cubicBezTo>
                    <a:pt x="59523" y="186620"/>
                    <a:pt x="59947" y="186857"/>
                    <a:pt x="60156" y="187380"/>
                  </a:cubicBezTo>
                  <a:cubicBezTo>
                    <a:pt x="60462" y="188452"/>
                    <a:pt x="60922" y="189523"/>
                    <a:pt x="61228" y="190748"/>
                  </a:cubicBezTo>
                  <a:cubicBezTo>
                    <a:pt x="61534" y="191972"/>
                    <a:pt x="61840" y="193350"/>
                    <a:pt x="62146" y="194574"/>
                  </a:cubicBezTo>
                  <a:cubicBezTo>
                    <a:pt x="62605" y="196105"/>
                    <a:pt x="62452" y="196258"/>
                    <a:pt x="60922" y="196870"/>
                  </a:cubicBezTo>
                  <a:lnTo>
                    <a:pt x="60156" y="197177"/>
                  </a:lnTo>
                  <a:cubicBezTo>
                    <a:pt x="57248" y="197942"/>
                    <a:pt x="54340" y="198707"/>
                    <a:pt x="51432" y="199473"/>
                  </a:cubicBezTo>
                  <a:cubicBezTo>
                    <a:pt x="51268" y="199538"/>
                    <a:pt x="51111" y="199568"/>
                    <a:pt x="50966" y="199568"/>
                  </a:cubicBezTo>
                  <a:cubicBezTo>
                    <a:pt x="50432" y="199568"/>
                    <a:pt x="50054" y="199156"/>
                    <a:pt x="50054" y="198554"/>
                  </a:cubicBezTo>
                  <a:cubicBezTo>
                    <a:pt x="49595" y="196105"/>
                    <a:pt x="49289" y="193656"/>
                    <a:pt x="48829" y="191207"/>
                  </a:cubicBezTo>
                  <a:cubicBezTo>
                    <a:pt x="48676" y="190442"/>
                    <a:pt x="48523" y="189523"/>
                    <a:pt x="49442" y="189217"/>
                  </a:cubicBezTo>
                  <a:cubicBezTo>
                    <a:pt x="49555" y="189172"/>
                    <a:pt x="49667" y="189150"/>
                    <a:pt x="49778" y="189150"/>
                  </a:cubicBezTo>
                  <a:cubicBezTo>
                    <a:pt x="50419" y="189150"/>
                    <a:pt x="50995" y="189879"/>
                    <a:pt x="51125" y="191054"/>
                  </a:cubicBezTo>
                  <a:cubicBezTo>
                    <a:pt x="51278" y="191666"/>
                    <a:pt x="51278" y="192278"/>
                    <a:pt x="51432" y="192891"/>
                  </a:cubicBezTo>
                  <a:cubicBezTo>
                    <a:pt x="51585" y="193503"/>
                    <a:pt x="51738" y="194268"/>
                    <a:pt x="52044" y="194880"/>
                  </a:cubicBezTo>
                  <a:cubicBezTo>
                    <a:pt x="52162" y="195236"/>
                    <a:pt x="52373" y="195592"/>
                    <a:pt x="52817" y="195592"/>
                  </a:cubicBezTo>
                  <a:cubicBezTo>
                    <a:pt x="52947" y="195592"/>
                    <a:pt x="53096" y="195562"/>
                    <a:pt x="53268" y="195493"/>
                  </a:cubicBezTo>
                  <a:cubicBezTo>
                    <a:pt x="53574" y="195340"/>
                    <a:pt x="53881" y="194880"/>
                    <a:pt x="53728" y="194574"/>
                  </a:cubicBezTo>
                  <a:cubicBezTo>
                    <a:pt x="53574" y="193044"/>
                    <a:pt x="53421" y="191666"/>
                    <a:pt x="53421" y="190135"/>
                  </a:cubicBezTo>
                  <a:cubicBezTo>
                    <a:pt x="53268" y="189676"/>
                    <a:pt x="53421" y="189217"/>
                    <a:pt x="53574" y="188758"/>
                  </a:cubicBezTo>
                  <a:cubicBezTo>
                    <a:pt x="53651" y="188681"/>
                    <a:pt x="53766" y="188643"/>
                    <a:pt x="53881" y="188643"/>
                  </a:cubicBezTo>
                  <a:cubicBezTo>
                    <a:pt x="53995" y="188643"/>
                    <a:pt x="54110" y="188681"/>
                    <a:pt x="54187" y="188758"/>
                  </a:cubicBezTo>
                  <a:cubicBezTo>
                    <a:pt x="54799" y="189370"/>
                    <a:pt x="55258" y="190288"/>
                    <a:pt x="55411" y="191207"/>
                  </a:cubicBezTo>
                  <a:cubicBezTo>
                    <a:pt x="55564" y="191972"/>
                    <a:pt x="55717" y="192738"/>
                    <a:pt x="56024" y="193503"/>
                  </a:cubicBezTo>
                  <a:cubicBezTo>
                    <a:pt x="56253" y="193847"/>
                    <a:pt x="56655" y="194019"/>
                    <a:pt x="57035" y="194019"/>
                  </a:cubicBezTo>
                  <a:cubicBezTo>
                    <a:pt x="57162" y="194019"/>
                    <a:pt x="57286" y="194000"/>
                    <a:pt x="57401" y="193962"/>
                  </a:cubicBezTo>
                  <a:cubicBezTo>
                    <a:pt x="57707" y="193656"/>
                    <a:pt x="57860" y="193350"/>
                    <a:pt x="58013" y="192891"/>
                  </a:cubicBezTo>
                  <a:cubicBezTo>
                    <a:pt x="57860" y="192278"/>
                    <a:pt x="57707" y="191666"/>
                    <a:pt x="57554" y="191054"/>
                  </a:cubicBezTo>
                  <a:cubicBezTo>
                    <a:pt x="57401" y="190135"/>
                    <a:pt x="57095" y="189370"/>
                    <a:pt x="56942" y="188299"/>
                  </a:cubicBezTo>
                  <a:cubicBezTo>
                    <a:pt x="56789" y="187227"/>
                    <a:pt x="57707" y="186921"/>
                    <a:pt x="58473" y="186768"/>
                  </a:cubicBezTo>
                  <a:cubicBezTo>
                    <a:pt x="58666" y="186671"/>
                    <a:pt x="58876" y="186620"/>
                    <a:pt x="59081" y="186620"/>
                  </a:cubicBezTo>
                  <a:close/>
                  <a:moveTo>
                    <a:pt x="17246" y="42932"/>
                  </a:moveTo>
                  <a:cubicBezTo>
                    <a:pt x="18119" y="42932"/>
                    <a:pt x="18504" y="43407"/>
                    <a:pt x="18981" y="44721"/>
                  </a:cubicBezTo>
                  <a:cubicBezTo>
                    <a:pt x="19594" y="46252"/>
                    <a:pt x="19747" y="46711"/>
                    <a:pt x="17757" y="47323"/>
                  </a:cubicBezTo>
                  <a:cubicBezTo>
                    <a:pt x="15920" y="48088"/>
                    <a:pt x="15308" y="49007"/>
                    <a:pt x="15920" y="50997"/>
                  </a:cubicBezTo>
                  <a:cubicBezTo>
                    <a:pt x="17757" y="58803"/>
                    <a:pt x="19440" y="66456"/>
                    <a:pt x="21430" y="74263"/>
                  </a:cubicBezTo>
                  <a:cubicBezTo>
                    <a:pt x="23573" y="83294"/>
                    <a:pt x="25563" y="92172"/>
                    <a:pt x="27706" y="101050"/>
                  </a:cubicBezTo>
                  <a:cubicBezTo>
                    <a:pt x="29237" y="107785"/>
                    <a:pt x="31074" y="114520"/>
                    <a:pt x="32604" y="121255"/>
                  </a:cubicBezTo>
                  <a:cubicBezTo>
                    <a:pt x="35053" y="131204"/>
                    <a:pt x="37349" y="141154"/>
                    <a:pt x="39798" y="151103"/>
                  </a:cubicBezTo>
                  <a:cubicBezTo>
                    <a:pt x="41788" y="159522"/>
                    <a:pt x="43778" y="167941"/>
                    <a:pt x="45768" y="176359"/>
                  </a:cubicBezTo>
                  <a:cubicBezTo>
                    <a:pt x="46533" y="179268"/>
                    <a:pt x="47146" y="182176"/>
                    <a:pt x="47911" y="185237"/>
                  </a:cubicBezTo>
                  <a:cubicBezTo>
                    <a:pt x="48217" y="186003"/>
                    <a:pt x="47911" y="186768"/>
                    <a:pt x="47146" y="187074"/>
                  </a:cubicBezTo>
                  <a:cubicBezTo>
                    <a:pt x="46074" y="187686"/>
                    <a:pt x="46074" y="188605"/>
                    <a:pt x="46227" y="189523"/>
                  </a:cubicBezTo>
                  <a:cubicBezTo>
                    <a:pt x="46686" y="193044"/>
                    <a:pt x="47452" y="196564"/>
                    <a:pt x="48523" y="200085"/>
                  </a:cubicBezTo>
                  <a:cubicBezTo>
                    <a:pt x="48064" y="200238"/>
                    <a:pt x="47605" y="200544"/>
                    <a:pt x="47146" y="200697"/>
                  </a:cubicBezTo>
                  <a:cubicBezTo>
                    <a:pt x="45124" y="201152"/>
                    <a:pt x="43871" y="201440"/>
                    <a:pt x="43059" y="201440"/>
                  </a:cubicBezTo>
                  <a:cubicBezTo>
                    <a:pt x="41412" y="201440"/>
                    <a:pt x="41588" y="200254"/>
                    <a:pt x="40870" y="196870"/>
                  </a:cubicBezTo>
                  <a:cubicBezTo>
                    <a:pt x="37809" y="184013"/>
                    <a:pt x="34747" y="171002"/>
                    <a:pt x="31686" y="158144"/>
                  </a:cubicBezTo>
                  <a:cubicBezTo>
                    <a:pt x="29696" y="150338"/>
                    <a:pt x="27706" y="142684"/>
                    <a:pt x="25716" y="135031"/>
                  </a:cubicBezTo>
                  <a:cubicBezTo>
                    <a:pt x="22349" y="122326"/>
                    <a:pt x="18828" y="109775"/>
                    <a:pt x="15920" y="97070"/>
                  </a:cubicBezTo>
                  <a:cubicBezTo>
                    <a:pt x="14236" y="89264"/>
                    <a:pt x="11940" y="81610"/>
                    <a:pt x="9950" y="73957"/>
                  </a:cubicBezTo>
                  <a:cubicBezTo>
                    <a:pt x="7807" y="65691"/>
                    <a:pt x="5664" y="57425"/>
                    <a:pt x="3368" y="49160"/>
                  </a:cubicBezTo>
                  <a:cubicBezTo>
                    <a:pt x="3215" y="48548"/>
                    <a:pt x="3062" y="47935"/>
                    <a:pt x="3062" y="47323"/>
                  </a:cubicBezTo>
                  <a:cubicBezTo>
                    <a:pt x="3062" y="46711"/>
                    <a:pt x="3981" y="45333"/>
                    <a:pt x="4746" y="45333"/>
                  </a:cubicBezTo>
                  <a:cubicBezTo>
                    <a:pt x="5664" y="45486"/>
                    <a:pt x="5817" y="46252"/>
                    <a:pt x="5971" y="46864"/>
                  </a:cubicBezTo>
                  <a:cubicBezTo>
                    <a:pt x="7960" y="56201"/>
                    <a:pt x="10103" y="65538"/>
                    <a:pt x="12246" y="74875"/>
                  </a:cubicBezTo>
                  <a:cubicBezTo>
                    <a:pt x="12499" y="76138"/>
                    <a:pt x="13168" y="76984"/>
                    <a:pt x="13824" y="76984"/>
                  </a:cubicBezTo>
                  <a:cubicBezTo>
                    <a:pt x="13963" y="76984"/>
                    <a:pt x="14102" y="76946"/>
                    <a:pt x="14236" y="76865"/>
                  </a:cubicBezTo>
                  <a:cubicBezTo>
                    <a:pt x="15308" y="76253"/>
                    <a:pt x="14695" y="75334"/>
                    <a:pt x="14542" y="74416"/>
                  </a:cubicBezTo>
                  <a:cubicBezTo>
                    <a:pt x="12552" y="65691"/>
                    <a:pt x="10563" y="56966"/>
                    <a:pt x="8573" y="48241"/>
                  </a:cubicBezTo>
                  <a:cubicBezTo>
                    <a:pt x="8420" y="47629"/>
                    <a:pt x="8113" y="47017"/>
                    <a:pt x="8113" y="46405"/>
                  </a:cubicBezTo>
                  <a:cubicBezTo>
                    <a:pt x="7807" y="45027"/>
                    <a:pt x="8113" y="44721"/>
                    <a:pt x="9644" y="44415"/>
                  </a:cubicBezTo>
                  <a:cubicBezTo>
                    <a:pt x="11940" y="43955"/>
                    <a:pt x="14083" y="43496"/>
                    <a:pt x="16379" y="43037"/>
                  </a:cubicBezTo>
                  <a:cubicBezTo>
                    <a:pt x="16716" y="42970"/>
                    <a:pt x="17000" y="42932"/>
                    <a:pt x="17246" y="42932"/>
                  </a:cubicBezTo>
                  <a:close/>
                  <a:moveTo>
                    <a:pt x="61873" y="1"/>
                  </a:moveTo>
                  <a:cubicBezTo>
                    <a:pt x="60359" y="1"/>
                    <a:pt x="58834" y="307"/>
                    <a:pt x="57401" y="943"/>
                  </a:cubicBezTo>
                  <a:cubicBezTo>
                    <a:pt x="54952" y="2015"/>
                    <a:pt x="52656" y="3546"/>
                    <a:pt x="50972" y="5535"/>
                  </a:cubicBezTo>
                  <a:cubicBezTo>
                    <a:pt x="47452" y="9362"/>
                    <a:pt x="45462" y="14260"/>
                    <a:pt x="45309" y="19312"/>
                  </a:cubicBezTo>
                  <a:cubicBezTo>
                    <a:pt x="45156" y="21455"/>
                    <a:pt x="45156" y="21455"/>
                    <a:pt x="43013" y="21914"/>
                  </a:cubicBezTo>
                  <a:cubicBezTo>
                    <a:pt x="39951" y="22832"/>
                    <a:pt x="36890" y="23444"/>
                    <a:pt x="33676" y="24363"/>
                  </a:cubicBezTo>
                  <a:cubicBezTo>
                    <a:pt x="32757" y="24516"/>
                    <a:pt x="31686" y="24975"/>
                    <a:pt x="30767" y="25434"/>
                  </a:cubicBezTo>
                  <a:cubicBezTo>
                    <a:pt x="29543" y="25893"/>
                    <a:pt x="29084" y="27271"/>
                    <a:pt x="29543" y="28343"/>
                  </a:cubicBezTo>
                  <a:cubicBezTo>
                    <a:pt x="30002" y="29720"/>
                    <a:pt x="30461" y="31098"/>
                    <a:pt x="30921" y="32628"/>
                  </a:cubicBezTo>
                  <a:cubicBezTo>
                    <a:pt x="32145" y="36608"/>
                    <a:pt x="32451" y="36455"/>
                    <a:pt x="27859" y="37833"/>
                  </a:cubicBezTo>
                  <a:cubicBezTo>
                    <a:pt x="19134" y="40282"/>
                    <a:pt x="10256" y="42119"/>
                    <a:pt x="1379" y="43343"/>
                  </a:cubicBezTo>
                  <a:cubicBezTo>
                    <a:pt x="613" y="43343"/>
                    <a:pt x="1" y="43955"/>
                    <a:pt x="154" y="44721"/>
                  </a:cubicBezTo>
                  <a:cubicBezTo>
                    <a:pt x="154" y="45639"/>
                    <a:pt x="307" y="46558"/>
                    <a:pt x="460" y="47476"/>
                  </a:cubicBezTo>
                  <a:cubicBezTo>
                    <a:pt x="1838" y="52680"/>
                    <a:pt x="3215" y="58038"/>
                    <a:pt x="4593" y="63242"/>
                  </a:cubicBezTo>
                  <a:cubicBezTo>
                    <a:pt x="7960" y="75181"/>
                    <a:pt x="11175" y="87121"/>
                    <a:pt x="14083" y="99213"/>
                  </a:cubicBezTo>
                  <a:cubicBezTo>
                    <a:pt x="16226" y="108244"/>
                    <a:pt x="18675" y="117275"/>
                    <a:pt x="20971" y="126306"/>
                  </a:cubicBezTo>
                  <a:cubicBezTo>
                    <a:pt x="23420" y="135643"/>
                    <a:pt x="26022" y="144980"/>
                    <a:pt x="28318" y="154471"/>
                  </a:cubicBezTo>
                  <a:cubicBezTo>
                    <a:pt x="31992" y="169471"/>
                    <a:pt x="35513" y="184472"/>
                    <a:pt x="39033" y="199473"/>
                  </a:cubicBezTo>
                  <a:cubicBezTo>
                    <a:pt x="39186" y="200085"/>
                    <a:pt x="39339" y="200850"/>
                    <a:pt x="39492" y="201462"/>
                  </a:cubicBezTo>
                  <a:cubicBezTo>
                    <a:pt x="39798" y="202534"/>
                    <a:pt x="40564" y="203299"/>
                    <a:pt x="41635" y="203605"/>
                  </a:cubicBezTo>
                  <a:cubicBezTo>
                    <a:pt x="42094" y="203758"/>
                    <a:pt x="42554" y="203835"/>
                    <a:pt x="43013" y="203835"/>
                  </a:cubicBezTo>
                  <a:cubicBezTo>
                    <a:pt x="43472" y="203835"/>
                    <a:pt x="43931" y="203758"/>
                    <a:pt x="44390" y="203605"/>
                  </a:cubicBezTo>
                  <a:cubicBezTo>
                    <a:pt x="47758" y="202687"/>
                    <a:pt x="51125" y="201922"/>
                    <a:pt x="54493" y="201003"/>
                  </a:cubicBezTo>
                  <a:cubicBezTo>
                    <a:pt x="66891" y="197330"/>
                    <a:pt x="79290" y="194115"/>
                    <a:pt x="91994" y="191666"/>
                  </a:cubicBezTo>
                  <a:cubicBezTo>
                    <a:pt x="101791" y="189676"/>
                    <a:pt x="111587" y="187992"/>
                    <a:pt x="121383" y="186003"/>
                  </a:cubicBezTo>
                  <a:cubicBezTo>
                    <a:pt x="133322" y="183707"/>
                    <a:pt x="144956" y="180186"/>
                    <a:pt x="156589" y="177125"/>
                  </a:cubicBezTo>
                  <a:cubicBezTo>
                    <a:pt x="157677" y="176873"/>
                    <a:pt x="158720" y="176485"/>
                    <a:pt x="159741" y="176485"/>
                  </a:cubicBezTo>
                  <a:cubicBezTo>
                    <a:pt x="160588" y="176485"/>
                    <a:pt x="161420" y="176752"/>
                    <a:pt x="162252" y="177584"/>
                  </a:cubicBezTo>
                  <a:cubicBezTo>
                    <a:pt x="162339" y="177714"/>
                    <a:pt x="162463" y="177770"/>
                    <a:pt x="162595" y="177770"/>
                  </a:cubicBezTo>
                  <a:cubicBezTo>
                    <a:pt x="162931" y="177770"/>
                    <a:pt x="163324" y="177410"/>
                    <a:pt x="163324" y="176972"/>
                  </a:cubicBezTo>
                  <a:cubicBezTo>
                    <a:pt x="163630" y="175747"/>
                    <a:pt x="163477" y="174369"/>
                    <a:pt x="163018" y="173145"/>
                  </a:cubicBezTo>
                  <a:cubicBezTo>
                    <a:pt x="162558" y="171461"/>
                    <a:pt x="162099" y="169777"/>
                    <a:pt x="161640" y="168094"/>
                  </a:cubicBezTo>
                  <a:lnTo>
                    <a:pt x="149395" y="113601"/>
                  </a:lnTo>
                  <a:cubicBezTo>
                    <a:pt x="145262" y="95233"/>
                    <a:pt x="141129" y="77018"/>
                    <a:pt x="136996" y="58803"/>
                  </a:cubicBezTo>
                  <a:cubicBezTo>
                    <a:pt x="134088" y="45945"/>
                    <a:pt x="131333" y="33088"/>
                    <a:pt x="128271" y="20230"/>
                  </a:cubicBezTo>
                  <a:cubicBezTo>
                    <a:pt x="127522" y="16590"/>
                    <a:pt x="126698" y="15346"/>
                    <a:pt x="124856" y="15346"/>
                  </a:cubicBezTo>
                  <a:cubicBezTo>
                    <a:pt x="124064" y="15346"/>
                    <a:pt x="123085" y="15576"/>
                    <a:pt x="121842" y="15944"/>
                  </a:cubicBezTo>
                  <a:cubicBezTo>
                    <a:pt x="117710" y="17322"/>
                    <a:pt x="114036" y="18393"/>
                    <a:pt x="109597" y="19465"/>
                  </a:cubicBezTo>
                  <a:cubicBezTo>
                    <a:pt x="105158" y="20536"/>
                    <a:pt x="100719" y="21148"/>
                    <a:pt x="96280" y="22067"/>
                  </a:cubicBezTo>
                  <a:cubicBezTo>
                    <a:pt x="95962" y="22125"/>
                    <a:pt x="95687" y="22155"/>
                    <a:pt x="95449" y="22155"/>
                  </a:cubicBezTo>
                  <a:cubicBezTo>
                    <a:pt x="94428" y="22155"/>
                    <a:pt x="94079" y="21595"/>
                    <a:pt x="93831" y="20230"/>
                  </a:cubicBezTo>
                  <a:cubicBezTo>
                    <a:pt x="93525" y="17628"/>
                    <a:pt x="93219" y="15179"/>
                    <a:pt x="92913" y="12730"/>
                  </a:cubicBezTo>
                  <a:cubicBezTo>
                    <a:pt x="92802" y="11398"/>
                    <a:pt x="92449" y="10790"/>
                    <a:pt x="91680" y="10790"/>
                  </a:cubicBezTo>
                  <a:cubicBezTo>
                    <a:pt x="91389" y="10790"/>
                    <a:pt x="91038" y="10878"/>
                    <a:pt x="90617" y="11046"/>
                  </a:cubicBezTo>
                  <a:cubicBezTo>
                    <a:pt x="87402" y="12270"/>
                    <a:pt x="84035" y="13189"/>
                    <a:pt x="80667" y="13648"/>
                  </a:cubicBezTo>
                  <a:cubicBezTo>
                    <a:pt x="79188" y="14005"/>
                    <a:pt x="78252" y="14226"/>
                    <a:pt x="77600" y="14226"/>
                  </a:cubicBezTo>
                  <a:cubicBezTo>
                    <a:pt x="76296" y="14226"/>
                    <a:pt x="76126" y="13342"/>
                    <a:pt x="75004" y="10893"/>
                  </a:cubicBezTo>
                  <a:cubicBezTo>
                    <a:pt x="73779" y="7985"/>
                    <a:pt x="71943" y="5382"/>
                    <a:pt x="69647" y="3086"/>
                  </a:cubicBezTo>
                  <a:cubicBezTo>
                    <a:pt x="67547" y="1086"/>
                    <a:pt x="64728" y="1"/>
                    <a:pt x="6187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9" name="Google Shape;1209;p43"/>
            <p:cNvSpPr/>
            <p:nvPr/>
          </p:nvSpPr>
          <p:spPr>
            <a:xfrm>
              <a:off x="2474475" y="1650175"/>
              <a:ext cx="2139125" cy="513775"/>
            </a:xfrm>
            <a:custGeom>
              <a:avLst/>
              <a:gdLst/>
              <a:ahLst/>
              <a:cxnLst/>
              <a:rect l="l" t="t" r="r" b="b"/>
              <a:pathLst>
                <a:path w="85565" h="20551" extrusionOk="0">
                  <a:moveTo>
                    <a:pt x="84799" y="0"/>
                  </a:moveTo>
                  <a:cubicBezTo>
                    <a:pt x="84034" y="0"/>
                    <a:pt x="83116" y="153"/>
                    <a:pt x="82350" y="306"/>
                  </a:cubicBezTo>
                  <a:cubicBezTo>
                    <a:pt x="79136" y="918"/>
                    <a:pt x="75921" y="1684"/>
                    <a:pt x="72707" y="2449"/>
                  </a:cubicBezTo>
                  <a:cubicBezTo>
                    <a:pt x="62911" y="4745"/>
                    <a:pt x="53267" y="7041"/>
                    <a:pt x="43165" y="9184"/>
                  </a:cubicBezTo>
                  <a:cubicBezTo>
                    <a:pt x="33063" y="11327"/>
                    <a:pt x="22807" y="13317"/>
                    <a:pt x="12705" y="15460"/>
                  </a:cubicBezTo>
                  <a:cubicBezTo>
                    <a:pt x="8878" y="16225"/>
                    <a:pt x="5204" y="17144"/>
                    <a:pt x="1990" y="17909"/>
                  </a:cubicBezTo>
                  <a:lnTo>
                    <a:pt x="765" y="18521"/>
                  </a:lnTo>
                  <a:cubicBezTo>
                    <a:pt x="153" y="18674"/>
                    <a:pt x="0" y="19287"/>
                    <a:pt x="153" y="19746"/>
                  </a:cubicBezTo>
                  <a:cubicBezTo>
                    <a:pt x="280" y="20253"/>
                    <a:pt x="722" y="20550"/>
                    <a:pt x="1131" y="20550"/>
                  </a:cubicBezTo>
                  <a:cubicBezTo>
                    <a:pt x="1216" y="20550"/>
                    <a:pt x="1299" y="20537"/>
                    <a:pt x="1378" y="20511"/>
                  </a:cubicBezTo>
                  <a:cubicBezTo>
                    <a:pt x="1990" y="20358"/>
                    <a:pt x="2449" y="20205"/>
                    <a:pt x="2908" y="20052"/>
                  </a:cubicBezTo>
                  <a:cubicBezTo>
                    <a:pt x="6582" y="19287"/>
                    <a:pt x="10256" y="18368"/>
                    <a:pt x="13929" y="17603"/>
                  </a:cubicBezTo>
                  <a:cubicBezTo>
                    <a:pt x="22195" y="15919"/>
                    <a:pt x="30613" y="14388"/>
                    <a:pt x="38879" y="12552"/>
                  </a:cubicBezTo>
                  <a:cubicBezTo>
                    <a:pt x="48522" y="10562"/>
                    <a:pt x="58319" y="8113"/>
                    <a:pt x="67962" y="5970"/>
                  </a:cubicBezTo>
                  <a:cubicBezTo>
                    <a:pt x="73013" y="4745"/>
                    <a:pt x="78064" y="3674"/>
                    <a:pt x="83116" y="2449"/>
                  </a:cubicBezTo>
                  <a:cubicBezTo>
                    <a:pt x="83728" y="2296"/>
                    <a:pt x="84340" y="2143"/>
                    <a:pt x="84952" y="1837"/>
                  </a:cubicBezTo>
                  <a:cubicBezTo>
                    <a:pt x="85258" y="1531"/>
                    <a:pt x="85412" y="1225"/>
                    <a:pt x="85565" y="765"/>
                  </a:cubicBezTo>
                  <a:cubicBezTo>
                    <a:pt x="85565" y="459"/>
                    <a:pt x="85105" y="0"/>
                    <a:pt x="84799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0" name="Google Shape;1210;p43"/>
            <p:cNvSpPr/>
            <p:nvPr/>
          </p:nvSpPr>
          <p:spPr>
            <a:xfrm>
              <a:off x="2692575" y="2231825"/>
              <a:ext cx="1951650" cy="429375"/>
            </a:xfrm>
            <a:custGeom>
              <a:avLst/>
              <a:gdLst/>
              <a:ahLst/>
              <a:cxnLst/>
              <a:rect l="l" t="t" r="r" b="b"/>
              <a:pathLst>
                <a:path w="78066" h="17175" extrusionOk="0">
                  <a:moveTo>
                    <a:pt x="76994" y="0"/>
                  </a:moveTo>
                  <a:cubicBezTo>
                    <a:pt x="75616" y="153"/>
                    <a:pt x="74085" y="307"/>
                    <a:pt x="72708" y="613"/>
                  </a:cubicBezTo>
                  <a:cubicBezTo>
                    <a:pt x="63983" y="2296"/>
                    <a:pt x="55411" y="4286"/>
                    <a:pt x="46533" y="5817"/>
                  </a:cubicBezTo>
                  <a:cubicBezTo>
                    <a:pt x="31992" y="8266"/>
                    <a:pt x="17451" y="11021"/>
                    <a:pt x="3062" y="14389"/>
                  </a:cubicBezTo>
                  <a:cubicBezTo>
                    <a:pt x="2450" y="14542"/>
                    <a:pt x="1838" y="14695"/>
                    <a:pt x="1378" y="14695"/>
                  </a:cubicBezTo>
                  <a:cubicBezTo>
                    <a:pt x="919" y="15001"/>
                    <a:pt x="613" y="15001"/>
                    <a:pt x="460" y="15307"/>
                  </a:cubicBezTo>
                  <a:cubicBezTo>
                    <a:pt x="154" y="15613"/>
                    <a:pt x="1" y="15919"/>
                    <a:pt x="1" y="16379"/>
                  </a:cubicBezTo>
                  <a:cubicBezTo>
                    <a:pt x="1" y="16776"/>
                    <a:pt x="460" y="17174"/>
                    <a:pt x="981" y="17174"/>
                  </a:cubicBezTo>
                  <a:cubicBezTo>
                    <a:pt x="1061" y="17174"/>
                    <a:pt x="1143" y="17165"/>
                    <a:pt x="1225" y="17144"/>
                  </a:cubicBezTo>
                  <a:cubicBezTo>
                    <a:pt x="2756" y="16838"/>
                    <a:pt x="4287" y="16532"/>
                    <a:pt x="5817" y="16226"/>
                  </a:cubicBezTo>
                  <a:cubicBezTo>
                    <a:pt x="12246" y="14848"/>
                    <a:pt x="18675" y="13317"/>
                    <a:pt x="24951" y="12093"/>
                  </a:cubicBezTo>
                  <a:cubicBezTo>
                    <a:pt x="42094" y="8725"/>
                    <a:pt x="59238" y="5664"/>
                    <a:pt x="76228" y="2296"/>
                  </a:cubicBezTo>
                  <a:cubicBezTo>
                    <a:pt x="76688" y="2296"/>
                    <a:pt x="77147" y="2143"/>
                    <a:pt x="77453" y="1990"/>
                  </a:cubicBezTo>
                  <a:cubicBezTo>
                    <a:pt x="77759" y="1684"/>
                    <a:pt x="77912" y="1378"/>
                    <a:pt x="78065" y="1072"/>
                  </a:cubicBezTo>
                  <a:cubicBezTo>
                    <a:pt x="78065" y="460"/>
                    <a:pt x="77606" y="0"/>
                    <a:pt x="7699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1" name="Google Shape;1211;p43"/>
            <p:cNvSpPr/>
            <p:nvPr/>
          </p:nvSpPr>
          <p:spPr>
            <a:xfrm>
              <a:off x="2926000" y="2513625"/>
              <a:ext cx="1794750" cy="491225"/>
            </a:xfrm>
            <a:custGeom>
              <a:avLst/>
              <a:gdLst/>
              <a:ahLst/>
              <a:cxnLst/>
              <a:rect l="l" t="t" r="r" b="b"/>
              <a:pathLst>
                <a:path w="71790" h="19649" extrusionOk="0">
                  <a:moveTo>
                    <a:pt x="70755" y="0"/>
                  </a:moveTo>
                  <a:cubicBezTo>
                    <a:pt x="70637" y="0"/>
                    <a:pt x="70520" y="19"/>
                    <a:pt x="70412" y="55"/>
                  </a:cubicBezTo>
                  <a:cubicBezTo>
                    <a:pt x="69187" y="362"/>
                    <a:pt x="67810" y="668"/>
                    <a:pt x="66585" y="974"/>
                  </a:cubicBezTo>
                  <a:lnTo>
                    <a:pt x="47605" y="5719"/>
                  </a:lnTo>
                  <a:lnTo>
                    <a:pt x="30614" y="10158"/>
                  </a:lnTo>
                  <a:cubicBezTo>
                    <a:pt x="23114" y="11842"/>
                    <a:pt x="15614" y="13832"/>
                    <a:pt x="8267" y="15668"/>
                  </a:cubicBezTo>
                  <a:cubicBezTo>
                    <a:pt x="5971" y="16281"/>
                    <a:pt x="3522" y="16893"/>
                    <a:pt x="1226" y="17505"/>
                  </a:cubicBezTo>
                  <a:cubicBezTo>
                    <a:pt x="460" y="17811"/>
                    <a:pt x="1" y="18577"/>
                    <a:pt x="307" y="19036"/>
                  </a:cubicBezTo>
                  <a:cubicBezTo>
                    <a:pt x="613" y="19495"/>
                    <a:pt x="1072" y="19648"/>
                    <a:pt x="1685" y="19648"/>
                  </a:cubicBezTo>
                  <a:cubicBezTo>
                    <a:pt x="2144" y="19495"/>
                    <a:pt x="2756" y="19495"/>
                    <a:pt x="3215" y="19342"/>
                  </a:cubicBezTo>
                  <a:cubicBezTo>
                    <a:pt x="6124" y="18730"/>
                    <a:pt x="9185" y="17964"/>
                    <a:pt x="12093" y="17199"/>
                  </a:cubicBezTo>
                  <a:cubicBezTo>
                    <a:pt x="19594" y="15362"/>
                    <a:pt x="27094" y="13372"/>
                    <a:pt x="34441" y="11536"/>
                  </a:cubicBezTo>
                  <a:cubicBezTo>
                    <a:pt x="43319" y="9239"/>
                    <a:pt x="52350" y="7097"/>
                    <a:pt x="61228" y="4801"/>
                  </a:cubicBezTo>
                  <a:cubicBezTo>
                    <a:pt x="64289" y="4035"/>
                    <a:pt x="67351" y="3270"/>
                    <a:pt x="70565" y="2351"/>
                  </a:cubicBezTo>
                  <a:cubicBezTo>
                    <a:pt x="70718" y="2198"/>
                    <a:pt x="70871" y="2045"/>
                    <a:pt x="71024" y="2045"/>
                  </a:cubicBezTo>
                  <a:cubicBezTo>
                    <a:pt x="71483" y="1739"/>
                    <a:pt x="71790" y="1127"/>
                    <a:pt x="71636" y="668"/>
                  </a:cubicBezTo>
                  <a:cubicBezTo>
                    <a:pt x="71520" y="200"/>
                    <a:pt x="71135" y="0"/>
                    <a:pt x="7075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2" name="Google Shape;1212;p43"/>
            <p:cNvSpPr/>
            <p:nvPr/>
          </p:nvSpPr>
          <p:spPr>
            <a:xfrm>
              <a:off x="2493600" y="1309600"/>
              <a:ext cx="1775600" cy="510525"/>
            </a:xfrm>
            <a:custGeom>
              <a:avLst/>
              <a:gdLst/>
              <a:ahLst/>
              <a:cxnLst/>
              <a:rect l="l" t="t" r="r" b="b"/>
              <a:pathLst>
                <a:path w="71024" h="20421" extrusionOk="0">
                  <a:moveTo>
                    <a:pt x="70105" y="0"/>
                  </a:moveTo>
                  <a:cubicBezTo>
                    <a:pt x="69493" y="0"/>
                    <a:pt x="69034" y="0"/>
                    <a:pt x="68574" y="306"/>
                  </a:cubicBezTo>
                  <a:cubicBezTo>
                    <a:pt x="61227" y="2449"/>
                    <a:pt x="53880" y="4898"/>
                    <a:pt x="46380" y="6735"/>
                  </a:cubicBezTo>
                  <a:cubicBezTo>
                    <a:pt x="36430" y="9337"/>
                    <a:pt x="26328" y="11786"/>
                    <a:pt x="16226" y="14235"/>
                  </a:cubicBezTo>
                  <a:lnTo>
                    <a:pt x="2296" y="17756"/>
                  </a:lnTo>
                  <a:lnTo>
                    <a:pt x="2296" y="17909"/>
                  </a:lnTo>
                  <a:lnTo>
                    <a:pt x="1990" y="18062"/>
                  </a:lnTo>
                  <a:cubicBezTo>
                    <a:pt x="1225" y="18368"/>
                    <a:pt x="0" y="18368"/>
                    <a:pt x="0" y="19593"/>
                  </a:cubicBezTo>
                  <a:cubicBezTo>
                    <a:pt x="0" y="20113"/>
                    <a:pt x="495" y="20421"/>
                    <a:pt x="1340" y="20421"/>
                  </a:cubicBezTo>
                  <a:cubicBezTo>
                    <a:pt x="1739" y="20421"/>
                    <a:pt x="2216" y="20352"/>
                    <a:pt x="2756" y="20205"/>
                  </a:cubicBezTo>
                  <a:lnTo>
                    <a:pt x="3062" y="20052"/>
                  </a:lnTo>
                  <a:cubicBezTo>
                    <a:pt x="9337" y="18062"/>
                    <a:pt x="15766" y="16837"/>
                    <a:pt x="22042" y="15154"/>
                  </a:cubicBezTo>
                  <a:cubicBezTo>
                    <a:pt x="29542" y="13470"/>
                    <a:pt x="37043" y="11480"/>
                    <a:pt x="44390" y="9643"/>
                  </a:cubicBezTo>
                  <a:cubicBezTo>
                    <a:pt x="49900" y="8113"/>
                    <a:pt x="55411" y="6582"/>
                    <a:pt x="60921" y="4898"/>
                  </a:cubicBezTo>
                  <a:cubicBezTo>
                    <a:pt x="63370" y="4286"/>
                    <a:pt x="65819" y="3521"/>
                    <a:pt x="68115" y="2755"/>
                  </a:cubicBezTo>
                  <a:cubicBezTo>
                    <a:pt x="69034" y="2602"/>
                    <a:pt x="69952" y="2143"/>
                    <a:pt x="70717" y="1684"/>
                  </a:cubicBezTo>
                  <a:cubicBezTo>
                    <a:pt x="70871" y="1378"/>
                    <a:pt x="71024" y="918"/>
                    <a:pt x="71024" y="612"/>
                  </a:cubicBezTo>
                  <a:cubicBezTo>
                    <a:pt x="70717" y="306"/>
                    <a:pt x="70411" y="0"/>
                    <a:pt x="7010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3" name="Google Shape;1213;p43"/>
            <p:cNvSpPr/>
            <p:nvPr/>
          </p:nvSpPr>
          <p:spPr>
            <a:xfrm>
              <a:off x="2684925" y="2239475"/>
              <a:ext cx="1239875" cy="288000"/>
            </a:xfrm>
            <a:custGeom>
              <a:avLst/>
              <a:gdLst/>
              <a:ahLst/>
              <a:cxnLst/>
              <a:rect l="l" t="t" r="r" b="b"/>
              <a:pathLst>
                <a:path w="49595" h="11520" extrusionOk="0">
                  <a:moveTo>
                    <a:pt x="48523" y="1"/>
                  </a:moveTo>
                  <a:cubicBezTo>
                    <a:pt x="46992" y="1"/>
                    <a:pt x="45615" y="307"/>
                    <a:pt x="44237" y="613"/>
                  </a:cubicBezTo>
                  <a:lnTo>
                    <a:pt x="4134" y="8419"/>
                  </a:lnTo>
                  <a:cubicBezTo>
                    <a:pt x="3368" y="8572"/>
                    <a:pt x="2450" y="8878"/>
                    <a:pt x="1838" y="9032"/>
                  </a:cubicBezTo>
                  <a:lnTo>
                    <a:pt x="766" y="9491"/>
                  </a:lnTo>
                  <a:cubicBezTo>
                    <a:pt x="307" y="9797"/>
                    <a:pt x="1" y="10103"/>
                    <a:pt x="154" y="10715"/>
                  </a:cubicBezTo>
                  <a:cubicBezTo>
                    <a:pt x="281" y="11223"/>
                    <a:pt x="618" y="11520"/>
                    <a:pt x="1077" y="11520"/>
                  </a:cubicBezTo>
                  <a:cubicBezTo>
                    <a:pt x="1173" y="11520"/>
                    <a:pt x="1273" y="11507"/>
                    <a:pt x="1378" y="11481"/>
                  </a:cubicBezTo>
                  <a:cubicBezTo>
                    <a:pt x="2450" y="11174"/>
                    <a:pt x="3368" y="10868"/>
                    <a:pt x="4440" y="10715"/>
                  </a:cubicBezTo>
                  <a:lnTo>
                    <a:pt x="46839" y="2450"/>
                  </a:lnTo>
                  <a:cubicBezTo>
                    <a:pt x="47452" y="2297"/>
                    <a:pt x="48064" y="2143"/>
                    <a:pt x="48676" y="1990"/>
                  </a:cubicBezTo>
                  <a:cubicBezTo>
                    <a:pt x="49288" y="1837"/>
                    <a:pt x="49595" y="1225"/>
                    <a:pt x="49288" y="613"/>
                  </a:cubicBezTo>
                  <a:cubicBezTo>
                    <a:pt x="49288" y="307"/>
                    <a:pt x="48829" y="1"/>
                    <a:pt x="4852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4" name="Google Shape;1214;p43"/>
            <p:cNvSpPr/>
            <p:nvPr/>
          </p:nvSpPr>
          <p:spPr>
            <a:xfrm>
              <a:off x="2937500" y="3127275"/>
              <a:ext cx="1144200" cy="275550"/>
            </a:xfrm>
            <a:custGeom>
              <a:avLst/>
              <a:gdLst/>
              <a:ahLst/>
              <a:cxnLst/>
              <a:rect l="l" t="t" r="r" b="b"/>
              <a:pathLst>
                <a:path w="45768" h="11022" extrusionOk="0">
                  <a:moveTo>
                    <a:pt x="44543" y="0"/>
                  </a:moveTo>
                  <a:cubicBezTo>
                    <a:pt x="43777" y="153"/>
                    <a:pt x="43012" y="153"/>
                    <a:pt x="42247" y="306"/>
                  </a:cubicBezTo>
                  <a:cubicBezTo>
                    <a:pt x="28471" y="2602"/>
                    <a:pt x="15001" y="5817"/>
                    <a:pt x="1378" y="8878"/>
                  </a:cubicBezTo>
                  <a:cubicBezTo>
                    <a:pt x="1072" y="8878"/>
                    <a:pt x="612" y="9031"/>
                    <a:pt x="306" y="9337"/>
                  </a:cubicBezTo>
                  <a:cubicBezTo>
                    <a:pt x="153" y="9644"/>
                    <a:pt x="0" y="9950"/>
                    <a:pt x="0" y="10409"/>
                  </a:cubicBezTo>
                  <a:cubicBezTo>
                    <a:pt x="0" y="10715"/>
                    <a:pt x="459" y="11021"/>
                    <a:pt x="766" y="11021"/>
                  </a:cubicBezTo>
                  <a:cubicBezTo>
                    <a:pt x="1990" y="11021"/>
                    <a:pt x="3062" y="10868"/>
                    <a:pt x="4286" y="10562"/>
                  </a:cubicBezTo>
                  <a:cubicBezTo>
                    <a:pt x="7041" y="9950"/>
                    <a:pt x="9950" y="9184"/>
                    <a:pt x="12858" y="8725"/>
                  </a:cubicBezTo>
                  <a:cubicBezTo>
                    <a:pt x="22960" y="6582"/>
                    <a:pt x="33063" y="4133"/>
                    <a:pt x="43165" y="2602"/>
                  </a:cubicBezTo>
                  <a:cubicBezTo>
                    <a:pt x="43930" y="2449"/>
                    <a:pt x="44849" y="2143"/>
                    <a:pt x="45461" y="1684"/>
                  </a:cubicBezTo>
                  <a:cubicBezTo>
                    <a:pt x="45614" y="1378"/>
                    <a:pt x="45614" y="919"/>
                    <a:pt x="45767" y="613"/>
                  </a:cubicBezTo>
                  <a:cubicBezTo>
                    <a:pt x="45308" y="306"/>
                    <a:pt x="45002" y="0"/>
                    <a:pt x="4454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5" name="Google Shape;1215;p43"/>
            <p:cNvSpPr/>
            <p:nvPr/>
          </p:nvSpPr>
          <p:spPr>
            <a:xfrm>
              <a:off x="3431125" y="1453825"/>
              <a:ext cx="1140375" cy="298300"/>
            </a:xfrm>
            <a:custGeom>
              <a:avLst/>
              <a:gdLst/>
              <a:ahLst/>
              <a:cxnLst/>
              <a:rect l="l" t="t" r="r" b="b"/>
              <a:pathLst>
                <a:path w="45615" h="11932" extrusionOk="0">
                  <a:moveTo>
                    <a:pt x="44143" y="1"/>
                  </a:moveTo>
                  <a:cubicBezTo>
                    <a:pt x="43734" y="1"/>
                    <a:pt x="43297" y="201"/>
                    <a:pt x="42860" y="201"/>
                  </a:cubicBezTo>
                  <a:cubicBezTo>
                    <a:pt x="42554" y="201"/>
                    <a:pt x="42094" y="354"/>
                    <a:pt x="41788" y="507"/>
                  </a:cubicBezTo>
                  <a:cubicBezTo>
                    <a:pt x="31686" y="2650"/>
                    <a:pt x="21736" y="4946"/>
                    <a:pt x="11787" y="7242"/>
                  </a:cubicBezTo>
                  <a:cubicBezTo>
                    <a:pt x="8573" y="8007"/>
                    <a:pt x="5358" y="8619"/>
                    <a:pt x="2144" y="9538"/>
                  </a:cubicBezTo>
                  <a:cubicBezTo>
                    <a:pt x="919" y="9844"/>
                    <a:pt x="1" y="10609"/>
                    <a:pt x="613" y="11375"/>
                  </a:cubicBezTo>
                  <a:cubicBezTo>
                    <a:pt x="898" y="11803"/>
                    <a:pt x="1250" y="11931"/>
                    <a:pt x="1622" y="11931"/>
                  </a:cubicBezTo>
                  <a:cubicBezTo>
                    <a:pt x="2048" y="11931"/>
                    <a:pt x="2501" y="11762"/>
                    <a:pt x="2909" y="11681"/>
                  </a:cubicBezTo>
                  <a:lnTo>
                    <a:pt x="30461" y="5558"/>
                  </a:lnTo>
                  <a:cubicBezTo>
                    <a:pt x="34900" y="4487"/>
                    <a:pt x="39186" y="3415"/>
                    <a:pt x="43013" y="2650"/>
                  </a:cubicBezTo>
                  <a:cubicBezTo>
                    <a:pt x="45003" y="1884"/>
                    <a:pt x="45615" y="1425"/>
                    <a:pt x="45003" y="507"/>
                  </a:cubicBezTo>
                  <a:cubicBezTo>
                    <a:pt x="44740" y="113"/>
                    <a:pt x="44450" y="1"/>
                    <a:pt x="4414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6" name="Google Shape;1216;p43"/>
            <p:cNvSpPr/>
            <p:nvPr/>
          </p:nvSpPr>
          <p:spPr>
            <a:xfrm>
              <a:off x="2811200" y="2990475"/>
              <a:ext cx="1086825" cy="244125"/>
            </a:xfrm>
            <a:custGeom>
              <a:avLst/>
              <a:gdLst/>
              <a:ahLst/>
              <a:cxnLst/>
              <a:rect l="l" t="t" r="r" b="b"/>
              <a:pathLst>
                <a:path w="43473" h="9765" extrusionOk="0">
                  <a:moveTo>
                    <a:pt x="41693" y="0"/>
                  </a:moveTo>
                  <a:cubicBezTo>
                    <a:pt x="41444" y="0"/>
                    <a:pt x="41176" y="38"/>
                    <a:pt x="40870" y="115"/>
                  </a:cubicBezTo>
                  <a:cubicBezTo>
                    <a:pt x="27706" y="2105"/>
                    <a:pt x="14542" y="5166"/>
                    <a:pt x="1379" y="7615"/>
                  </a:cubicBezTo>
                  <a:cubicBezTo>
                    <a:pt x="1072" y="7615"/>
                    <a:pt x="613" y="7768"/>
                    <a:pt x="307" y="8074"/>
                  </a:cubicBezTo>
                  <a:cubicBezTo>
                    <a:pt x="154" y="8228"/>
                    <a:pt x="1" y="8534"/>
                    <a:pt x="1" y="8840"/>
                  </a:cubicBezTo>
                  <a:cubicBezTo>
                    <a:pt x="1" y="9146"/>
                    <a:pt x="307" y="9605"/>
                    <a:pt x="613" y="9605"/>
                  </a:cubicBezTo>
                  <a:cubicBezTo>
                    <a:pt x="1155" y="9714"/>
                    <a:pt x="1678" y="9764"/>
                    <a:pt x="2196" y="9764"/>
                  </a:cubicBezTo>
                  <a:cubicBezTo>
                    <a:pt x="3139" y="9764"/>
                    <a:pt x="4064" y="9596"/>
                    <a:pt x="5052" y="9299"/>
                  </a:cubicBezTo>
                  <a:cubicBezTo>
                    <a:pt x="16685" y="7003"/>
                    <a:pt x="28318" y="4401"/>
                    <a:pt x="40105" y="2564"/>
                  </a:cubicBezTo>
                  <a:lnTo>
                    <a:pt x="41941" y="2258"/>
                  </a:lnTo>
                  <a:cubicBezTo>
                    <a:pt x="42248" y="2105"/>
                    <a:pt x="42554" y="1952"/>
                    <a:pt x="42860" y="1799"/>
                  </a:cubicBezTo>
                  <a:cubicBezTo>
                    <a:pt x="43013" y="1646"/>
                    <a:pt x="43472" y="1339"/>
                    <a:pt x="43166" y="880"/>
                  </a:cubicBezTo>
                  <a:cubicBezTo>
                    <a:pt x="43013" y="574"/>
                    <a:pt x="42860" y="268"/>
                    <a:pt x="42401" y="115"/>
                  </a:cubicBezTo>
                  <a:cubicBezTo>
                    <a:pt x="42171" y="38"/>
                    <a:pt x="41941" y="0"/>
                    <a:pt x="4169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7" name="Google Shape;1217;p43"/>
            <p:cNvSpPr/>
            <p:nvPr/>
          </p:nvSpPr>
          <p:spPr>
            <a:xfrm>
              <a:off x="4005125" y="4179600"/>
              <a:ext cx="952875" cy="279375"/>
            </a:xfrm>
            <a:custGeom>
              <a:avLst/>
              <a:gdLst/>
              <a:ahLst/>
              <a:cxnLst/>
              <a:rect l="l" t="t" r="r" b="b"/>
              <a:pathLst>
                <a:path w="38115" h="11175" extrusionOk="0">
                  <a:moveTo>
                    <a:pt x="37349" y="1"/>
                  </a:moveTo>
                  <a:cubicBezTo>
                    <a:pt x="36125" y="154"/>
                    <a:pt x="34747" y="307"/>
                    <a:pt x="33523" y="613"/>
                  </a:cubicBezTo>
                  <a:cubicBezTo>
                    <a:pt x="27247" y="2144"/>
                    <a:pt x="20971" y="3675"/>
                    <a:pt x="14542" y="5358"/>
                  </a:cubicBezTo>
                  <a:cubicBezTo>
                    <a:pt x="10410" y="6430"/>
                    <a:pt x="6277" y="7501"/>
                    <a:pt x="2144" y="8573"/>
                  </a:cubicBezTo>
                  <a:cubicBezTo>
                    <a:pt x="1532" y="8879"/>
                    <a:pt x="919" y="9185"/>
                    <a:pt x="307" y="9491"/>
                  </a:cubicBezTo>
                  <a:cubicBezTo>
                    <a:pt x="154" y="9797"/>
                    <a:pt x="1" y="10257"/>
                    <a:pt x="154" y="10563"/>
                  </a:cubicBezTo>
                  <a:cubicBezTo>
                    <a:pt x="307" y="10869"/>
                    <a:pt x="613" y="11175"/>
                    <a:pt x="1072" y="11175"/>
                  </a:cubicBezTo>
                  <a:cubicBezTo>
                    <a:pt x="1379" y="11175"/>
                    <a:pt x="1838" y="11175"/>
                    <a:pt x="2144" y="11022"/>
                  </a:cubicBezTo>
                  <a:cubicBezTo>
                    <a:pt x="13471" y="7807"/>
                    <a:pt x="24798" y="5205"/>
                    <a:pt x="36278" y="2450"/>
                  </a:cubicBezTo>
                  <a:cubicBezTo>
                    <a:pt x="36737" y="2297"/>
                    <a:pt x="37196" y="2144"/>
                    <a:pt x="37655" y="1838"/>
                  </a:cubicBezTo>
                  <a:cubicBezTo>
                    <a:pt x="37962" y="1532"/>
                    <a:pt x="38115" y="1226"/>
                    <a:pt x="38115" y="766"/>
                  </a:cubicBezTo>
                  <a:cubicBezTo>
                    <a:pt x="38115" y="460"/>
                    <a:pt x="37809" y="1"/>
                    <a:pt x="3734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8" name="Google Shape;1218;p43"/>
            <p:cNvSpPr/>
            <p:nvPr/>
          </p:nvSpPr>
          <p:spPr>
            <a:xfrm>
              <a:off x="3641600" y="2392550"/>
              <a:ext cx="910775" cy="241100"/>
            </a:xfrm>
            <a:custGeom>
              <a:avLst/>
              <a:gdLst/>
              <a:ahLst/>
              <a:cxnLst/>
              <a:rect l="l" t="t" r="r" b="b"/>
              <a:pathLst>
                <a:path w="36431" h="9644" extrusionOk="0">
                  <a:moveTo>
                    <a:pt x="35053" y="0"/>
                  </a:moveTo>
                  <a:cubicBezTo>
                    <a:pt x="34441" y="0"/>
                    <a:pt x="33981" y="0"/>
                    <a:pt x="33369" y="153"/>
                  </a:cubicBezTo>
                  <a:cubicBezTo>
                    <a:pt x="23879" y="1837"/>
                    <a:pt x="14389" y="3980"/>
                    <a:pt x="4899" y="6276"/>
                  </a:cubicBezTo>
                  <a:cubicBezTo>
                    <a:pt x="3521" y="6582"/>
                    <a:pt x="2143" y="7194"/>
                    <a:pt x="766" y="7654"/>
                  </a:cubicBezTo>
                  <a:cubicBezTo>
                    <a:pt x="307" y="7807"/>
                    <a:pt x="1" y="8419"/>
                    <a:pt x="154" y="8878"/>
                  </a:cubicBezTo>
                  <a:cubicBezTo>
                    <a:pt x="460" y="9490"/>
                    <a:pt x="919" y="9644"/>
                    <a:pt x="1531" y="9644"/>
                  </a:cubicBezTo>
                  <a:cubicBezTo>
                    <a:pt x="2143" y="9490"/>
                    <a:pt x="2756" y="9337"/>
                    <a:pt x="3368" y="9184"/>
                  </a:cubicBezTo>
                  <a:cubicBezTo>
                    <a:pt x="10409" y="7194"/>
                    <a:pt x="17603" y="5664"/>
                    <a:pt x="24797" y="4133"/>
                  </a:cubicBezTo>
                  <a:lnTo>
                    <a:pt x="35665" y="1990"/>
                  </a:lnTo>
                  <a:cubicBezTo>
                    <a:pt x="36124" y="1837"/>
                    <a:pt x="36277" y="1531"/>
                    <a:pt x="36277" y="1072"/>
                  </a:cubicBezTo>
                  <a:cubicBezTo>
                    <a:pt x="36431" y="459"/>
                    <a:pt x="35818" y="0"/>
                    <a:pt x="3505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9" name="Google Shape;1219;p43"/>
            <p:cNvSpPr/>
            <p:nvPr/>
          </p:nvSpPr>
          <p:spPr>
            <a:xfrm>
              <a:off x="3836750" y="1860625"/>
              <a:ext cx="727100" cy="225800"/>
            </a:xfrm>
            <a:custGeom>
              <a:avLst/>
              <a:gdLst/>
              <a:ahLst/>
              <a:cxnLst/>
              <a:rect l="l" t="t" r="r" b="b"/>
              <a:pathLst>
                <a:path w="29084" h="9032" extrusionOk="0">
                  <a:moveTo>
                    <a:pt x="26941" y="1"/>
                  </a:moveTo>
                  <a:cubicBezTo>
                    <a:pt x="22043" y="1225"/>
                    <a:pt x="17145" y="2450"/>
                    <a:pt x="12399" y="3674"/>
                  </a:cubicBezTo>
                  <a:cubicBezTo>
                    <a:pt x="8726" y="4746"/>
                    <a:pt x="5205" y="5817"/>
                    <a:pt x="1685" y="6889"/>
                  </a:cubicBezTo>
                  <a:cubicBezTo>
                    <a:pt x="1072" y="7042"/>
                    <a:pt x="613" y="7195"/>
                    <a:pt x="307" y="7654"/>
                  </a:cubicBezTo>
                  <a:cubicBezTo>
                    <a:pt x="154" y="7807"/>
                    <a:pt x="1" y="8113"/>
                    <a:pt x="154" y="8266"/>
                  </a:cubicBezTo>
                  <a:cubicBezTo>
                    <a:pt x="154" y="8726"/>
                    <a:pt x="307" y="9032"/>
                    <a:pt x="766" y="9032"/>
                  </a:cubicBezTo>
                  <a:cubicBezTo>
                    <a:pt x="2144" y="9032"/>
                    <a:pt x="3368" y="8726"/>
                    <a:pt x="4593" y="8266"/>
                  </a:cubicBezTo>
                  <a:cubicBezTo>
                    <a:pt x="11328" y="6277"/>
                    <a:pt x="18216" y="4440"/>
                    <a:pt x="25104" y="3062"/>
                  </a:cubicBezTo>
                  <a:cubicBezTo>
                    <a:pt x="25869" y="2756"/>
                    <a:pt x="26635" y="2603"/>
                    <a:pt x="27553" y="2297"/>
                  </a:cubicBezTo>
                  <a:cubicBezTo>
                    <a:pt x="27859" y="2144"/>
                    <a:pt x="28318" y="1838"/>
                    <a:pt x="28778" y="1531"/>
                  </a:cubicBezTo>
                  <a:cubicBezTo>
                    <a:pt x="29084" y="1225"/>
                    <a:pt x="29084" y="766"/>
                    <a:pt x="28778" y="460"/>
                  </a:cubicBezTo>
                  <a:cubicBezTo>
                    <a:pt x="28625" y="154"/>
                    <a:pt x="28471" y="1"/>
                    <a:pt x="2816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0" name="Google Shape;1220;p43"/>
            <p:cNvSpPr/>
            <p:nvPr/>
          </p:nvSpPr>
          <p:spPr>
            <a:xfrm>
              <a:off x="4372500" y="2735500"/>
              <a:ext cx="470700" cy="169850"/>
            </a:xfrm>
            <a:custGeom>
              <a:avLst/>
              <a:gdLst/>
              <a:ahLst/>
              <a:cxnLst/>
              <a:rect l="l" t="t" r="r" b="b"/>
              <a:pathLst>
                <a:path w="18828" h="6794" extrusionOk="0">
                  <a:moveTo>
                    <a:pt x="17661" y="1"/>
                  </a:moveTo>
                  <a:cubicBezTo>
                    <a:pt x="17536" y="1"/>
                    <a:pt x="17412" y="20"/>
                    <a:pt x="17297" y="58"/>
                  </a:cubicBezTo>
                  <a:lnTo>
                    <a:pt x="16838" y="58"/>
                  </a:lnTo>
                  <a:lnTo>
                    <a:pt x="2143" y="4344"/>
                  </a:lnTo>
                  <a:cubicBezTo>
                    <a:pt x="1531" y="4497"/>
                    <a:pt x="1072" y="4803"/>
                    <a:pt x="460" y="5110"/>
                  </a:cubicBezTo>
                  <a:cubicBezTo>
                    <a:pt x="153" y="5263"/>
                    <a:pt x="0" y="5722"/>
                    <a:pt x="153" y="6028"/>
                  </a:cubicBezTo>
                  <a:cubicBezTo>
                    <a:pt x="153" y="6487"/>
                    <a:pt x="460" y="6793"/>
                    <a:pt x="919" y="6793"/>
                  </a:cubicBezTo>
                  <a:cubicBezTo>
                    <a:pt x="1531" y="6793"/>
                    <a:pt x="2143" y="6640"/>
                    <a:pt x="2756" y="6487"/>
                  </a:cubicBezTo>
                  <a:cubicBezTo>
                    <a:pt x="7348" y="5263"/>
                    <a:pt x="11787" y="4038"/>
                    <a:pt x="16226" y="2661"/>
                  </a:cubicBezTo>
                  <a:cubicBezTo>
                    <a:pt x="16685" y="2507"/>
                    <a:pt x="17297" y="2354"/>
                    <a:pt x="17756" y="2201"/>
                  </a:cubicBezTo>
                  <a:cubicBezTo>
                    <a:pt x="18368" y="1895"/>
                    <a:pt x="18828" y="1283"/>
                    <a:pt x="18522" y="518"/>
                  </a:cubicBezTo>
                  <a:cubicBezTo>
                    <a:pt x="18407" y="173"/>
                    <a:pt x="18034" y="1"/>
                    <a:pt x="17661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1" name="Google Shape;1221;p43"/>
            <p:cNvSpPr/>
            <p:nvPr/>
          </p:nvSpPr>
          <p:spPr>
            <a:xfrm>
              <a:off x="4127600" y="2024200"/>
              <a:ext cx="440075" cy="136525"/>
            </a:xfrm>
            <a:custGeom>
              <a:avLst/>
              <a:gdLst/>
              <a:ahLst/>
              <a:cxnLst/>
              <a:rect l="l" t="t" r="r" b="b"/>
              <a:pathLst>
                <a:path w="17603" h="5461" extrusionOk="0">
                  <a:moveTo>
                    <a:pt x="16472" y="1"/>
                  </a:moveTo>
                  <a:cubicBezTo>
                    <a:pt x="16387" y="1"/>
                    <a:pt x="16304" y="13"/>
                    <a:pt x="16225" y="40"/>
                  </a:cubicBezTo>
                  <a:cubicBezTo>
                    <a:pt x="15919" y="40"/>
                    <a:pt x="15613" y="40"/>
                    <a:pt x="15460" y="193"/>
                  </a:cubicBezTo>
                  <a:lnTo>
                    <a:pt x="1072" y="3407"/>
                  </a:lnTo>
                  <a:cubicBezTo>
                    <a:pt x="918" y="3407"/>
                    <a:pt x="612" y="3560"/>
                    <a:pt x="459" y="3713"/>
                  </a:cubicBezTo>
                  <a:cubicBezTo>
                    <a:pt x="306" y="3866"/>
                    <a:pt x="153" y="4173"/>
                    <a:pt x="153" y="4326"/>
                  </a:cubicBezTo>
                  <a:cubicBezTo>
                    <a:pt x="0" y="4785"/>
                    <a:pt x="306" y="5244"/>
                    <a:pt x="612" y="5244"/>
                  </a:cubicBezTo>
                  <a:cubicBezTo>
                    <a:pt x="1045" y="5352"/>
                    <a:pt x="1478" y="5461"/>
                    <a:pt x="1965" y="5461"/>
                  </a:cubicBezTo>
                  <a:cubicBezTo>
                    <a:pt x="2167" y="5461"/>
                    <a:pt x="2378" y="5442"/>
                    <a:pt x="2602" y="5397"/>
                  </a:cubicBezTo>
                  <a:cubicBezTo>
                    <a:pt x="7041" y="4479"/>
                    <a:pt x="11480" y="3407"/>
                    <a:pt x="15919" y="2489"/>
                  </a:cubicBezTo>
                  <a:lnTo>
                    <a:pt x="16684" y="2030"/>
                  </a:lnTo>
                  <a:cubicBezTo>
                    <a:pt x="17297" y="1877"/>
                    <a:pt x="17603" y="1264"/>
                    <a:pt x="17450" y="805"/>
                  </a:cubicBezTo>
                  <a:cubicBezTo>
                    <a:pt x="17323" y="298"/>
                    <a:pt x="16881" y="1"/>
                    <a:pt x="1647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2" name="Google Shape;1222;p43"/>
            <p:cNvSpPr/>
            <p:nvPr/>
          </p:nvSpPr>
          <p:spPr>
            <a:xfrm>
              <a:off x="2608400" y="2209825"/>
              <a:ext cx="344425" cy="98550"/>
            </a:xfrm>
            <a:custGeom>
              <a:avLst/>
              <a:gdLst/>
              <a:ahLst/>
              <a:cxnLst/>
              <a:rect l="l" t="t" r="r" b="b"/>
              <a:pathLst>
                <a:path w="13777" h="3942" extrusionOk="0">
                  <a:moveTo>
                    <a:pt x="12016" y="0"/>
                  </a:moveTo>
                  <a:cubicBezTo>
                    <a:pt x="11748" y="0"/>
                    <a:pt x="11480" y="39"/>
                    <a:pt x="11174" y="115"/>
                  </a:cubicBezTo>
                  <a:lnTo>
                    <a:pt x="1837" y="1646"/>
                  </a:lnTo>
                  <a:cubicBezTo>
                    <a:pt x="1378" y="1646"/>
                    <a:pt x="1072" y="1952"/>
                    <a:pt x="766" y="1952"/>
                  </a:cubicBezTo>
                  <a:cubicBezTo>
                    <a:pt x="307" y="2258"/>
                    <a:pt x="0" y="2564"/>
                    <a:pt x="153" y="3023"/>
                  </a:cubicBezTo>
                  <a:cubicBezTo>
                    <a:pt x="153" y="3483"/>
                    <a:pt x="460" y="3789"/>
                    <a:pt x="766" y="3942"/>
                  </a:cubicBezTo>
                  <a:lnTo>
                    <a:pt x="2449" y="3942"/>
                  </a:lnTo>
                  <a:lnTo>
                    <a:pt x="12246" y="2258"/>
                  </a:lnTo>
                  <a:cubicBezTo>
                    <a:pt x="12552" y="2258"/>
                    <a:pt x="12705" y="2105"/>
                    <a:pt x="13011" y="2105"/>
                  </a:cubicBezTo>
                  <a:cubicBezTo>
                    <a:pt x="13470" y="1799"/>
                    <a:pt x="13776" y="1340"/>
                    <a:pt x="13623" y="727"/>
                  </a:cubicBezTo>
                  <a:cubicBezTo>
                    <a:pt x="13470" y="421"/>
                    <a:pt x="13164" y="115"/>
                    <a:pt x="12858" y="115"/>
                  </a:cubicBezTo>
                  <a:cubicBezTo>
                    <a:pt x="12552" y="39"/>
                    <a:pt x="12284" y="0"/>
                    <a:pt x="1201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3" name="Google Shape;1223;p43"/>
            <p:cNvSpPr/>
            <p:nvPr/>
          </p:nvSpPr>
          <p:spPr>
            <a:xfrm>
              <a:off x="3209175" y="2082575"/>
              <a:ext cx="332950" cy="110050"/>
            </a:xfrm>
            <a:custGeom>
              <a:avLst/>
              <a:gdLst/>
              <a:ahLst/>
              <a:cxnLst/>
              <a:rect l="l" t="t" r="r" b="b"/>
              <a:pathLst>
                <a:path w="13318" h="4402" extrusionOk="0">
                  <a:moveTo>
                    <a:pt x="11481" y="1"/>
                  </a:moveTo>
                  <a:cubicBezTo>
                    <a:pt x="8267" y="307"/>
                    <a:pt x="4899" y="919"/>
                    <a:pt x="1685" y="1991"/>
                  </a:cubicBezTo>
                  <a:cubicBezTo>
                    <a:pt x="1379" y="2144"/>
                    <a:pt x="1072" y="2297"/>
                    <a:pt x="766" y="2450"/>
                  </a:cubicBezTo>
                  <a:cubicBezTo>
                    <a:pt x="154" y="2756"/>
                    <a:pt x="1" y="3215"/>
                    <a:pt x="154" y="3827"/>
                  </a:cubicBezTo>
                  <a:cubicBezTo>
                    <a:pt x="307" y="4134"/>
                    <a:pt x="766" y="4287"/>
                    <a:pt x="1072" y="4287"/>
                  </a:cubicBezTo>
                  <a:cubicBezTo>
                    <a:pt x="1225" y="4363"/>
                    <a:pt x="1379" y="4401"/>
                    <a:pt x="1532" y="4401"/>
                  </a:cubicBezTo>
                  <a:cubicBezTo>
                    <a:pt x="1685" y="4401"/>
                    <a:pt x="1838" y="4363"/>
                    <a:pt x="1991" y="4287"/>
                  </a:cubicBezTo>
                  <a:cubicBezTo>
                    <a:pt x="4899" y="3368"/>
                    <a:pt x="8114" y="2756"/>
                    <a:pt x="11328" y="2297"/>
                  </a:cubicBezTo>
                  <a:cubicBezTo>
                    <a:pt x="11787" y="2297"/>
                    <a:pt x="12246" y="1991"/>
                    <a:pt x="12706" y="1684"/>
                  </a:cubicBezTo>
                  <a:cubicBezTo>
                    <a:pt x="13165" y="1531"/>
                    <a:pt x="13318" y="1072"/>
                    <a:pt x="13165" y="766"/>
                  </a:cubicBezTo>
                  <a:cubicBezTo>
                    <a:pt x="13012" y="613"/>
                    <a:pt x="12859" y="307"/>
                    <a:pt x="12706" y="307"/>
                  </a:cubicBezTo>
                  <a:cubicBezTo>
                    <a:pt x="12246" y="1"/>
                    <a:pt x="11940" y="1"/>
                    <a:pt x="11481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4" name="Google Shape;1224;p43"/>
            <p:cNvSpPr/>
            <p:nvPr/>
          </p:nvSpPr>
          <p:spPr>
            <a:xfrm>
              <a:off x="2547175" y="1826200"/>
              <a:ext cx="321450" cy="122475"/>
            </a:xfrm>
            <a:custGeom>
              <a:avLst/>
              <a:gdLst/>
              <a:ahLst/>
              <a:cxnLst/>
              <a:rect l="l" t="t" r="r" b="b"/>
              <a:pathLst>
                <a:path w="12858" h="4899" extrusionOk="0">
                  <a:moveTo>
                    <a:pt x="10868" y="0"/>
                  </a:moveTo>
                  <a:cubicBezTo>
                    <a:pt x="7960" y="766"/>
                    <a:pt x="5052" y="1684"/>
                    <a:pt x="2296" y="2296"/>
                  </a:cubicBezTo>
                  <a:cubicBezTo>
                    <a:pt x="1684" y="2602"/>
                    <a:pt x="1378" y="2602"/>
                    <a:pt x="919" y="2908"/>
                  </a:cubicBezTo>
                  <a:cubicBezTo>
                    <a:pt x="460" y="3215"/>
                    <a:pt x="0" y="3521"/>
                    <a:pt x="306" y="4133"/>
                  </a:cubicBezTo>
                  <a:cubicBezTo>
                    <a:pt x="460" y="4592"/>
                    <a:pt x="919" y="4898"/>
                    <a:pt x="1531" y="4898"/>
                  </a:cubicBezTo>
                  <a:cubicBezTo>
                    <a:pt x="1837" y="4898"/>
                    <a:pt x="2296" y="4898"/>
                    <a:pt x="2756" y="4745"/>
                  </a:cubicBezTo>
                  <a:cubicBezTo>
                    <a:pt x="5205" y="3980"/>
                    <a:pt x="7501" y="3368"/>
                    <a:pt x="9950" y="2602"/>
                  </a:cubicBezTo>
                  <a:cubicBezTo>
                    <a:pt x="10868" y="2449"/>
                    <a:pt x="11633" y="1990"/>
                    <a:pt x="12552" y="1531"/>
                  </a:cubicBezTo>
                  <a:cubicBezTo>
                    <a:pt x="12858" y="1225"/>
                    <a:pt x="12858" y="766"/>
                    <a:pt x="12705" y="459"/>
                  </a:cubicBezTo>
                  <a:cubicBezTo>
                    <a:pt x="12552" y="306"/>
                    <a:pt x="12399" y="153"/>
                    <a:pt x="1209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5" name="Google Shape;1225;p43"/>
            <p:cNvSpPr/>
            <p:nvPr/>
          </p:nvSpPr>
          <p:spPr>
            <a:xfrm>
              <a:off x="2845650" y="2683375"/>
              <a:ext cx="317650" cy="118650"/>
            </a:xfrm>
            <a:custGeom>
              <a:avLst/>
              <a:gdLst/>
              <a:ahLst/>
              <a:cxnLst/>
              <a:rect l="l" t="t" r="r" b="b"/>
              <a:pathLst>
                <a:path w="12706" h="4746" extrusionOk="0">
                  <a:moveTo>
                    <a:pt x="11481" y="0"/>
                  </a:moveTo>
                  <a:cubicBezTo>
                    <a:pt x="7654" y="460"/>
                    <a:pt x="3980" y="1531"/>
                    <a:pt x="460" y="2909"/>
                  </a:cubicBezTo>
                  <a:cubicBezTo>
                    <a:pt x="307" y="3062"/>
                    <a:pt x="154" y="3062"/>
                    <a:pt x="154" y="3215"/>
                  </a:cubicBezTo>
                  <a:cubicBezTo>
                    <a:pt x="1" y="3521"/>
                    <a:pt x="1" y="3674"/>
                    <a:pt x="1" y="3980"/>
                  </a:cubicBezTo>
                  <a:cubicBezTo>
                    <a:pt x="1" y="4133"/>
                    <a:pt x="154" y="4439"/>
                    <a:pt x="460" y="4592"/>
                  </a:cubicBezTo>
                  <a:cubicBezTo>
                    <a:pt x="766" y="4746"/>
                    <a:pt x="1225" y="4746"/>
                    <a:pt x="1531" y="4746"/>
                  </a:cubicBezTo>
                  <a:cubicBezTo>
                    <a:pt x="4746" y="3827"/>
                    <a:pt x="7960" y="3062"/>
                    <a:pt x="10409" y="2296"/>
                  </a:cubicBezTo>
                  <a:cubicBezTo>
                    <a:pt x="11328" y="1990"/>
                    <a:pt x="11174" y="1990"/>
                    <a:pt x="11787" y="1837"/>
                  </a:cubicBezTo>
                  <a:cubicBezTo>
                    <a:pt x="12399" y="1531"/>
                    <a:pt x="12705" y="1072"/>
                    <a:pt x="12399" y="460"/>
                  </a:cubicBezTo>
                  <a:cubicBezTo>
                    <a:pt x="12093" y="153"/>
                    <a:pt x="11787" y="0"/>
                    <a:pt x="1148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6" name="Google Shape;1226;p43"/>
            <p:cNvSpPr/>
            <p:nvPr/>
          </p:nvSpPr>
          <p:spPr>
            <a:xfrm>
              <a:off x="4869975" y="4022725"/>
              <a:ext cx="283200" cy="80375"/>
            </a:xfrm>
            <a:custGeom>
              <a:avLst/>
              <a:gdLst/>
              <a:ahLst/>
              <a:cxnLst/>
              <a:rect l="l" t="t" r="r" b="b"/>
              <a:pathLst>
                <a:path w="11328" h="3215" extrusionOk="0">
                  <a:moveTo>
                    <a:pt x="9031" y="0"/>
                  </a:moveTo>
                  <a:cubicBezTo>
                    <a:pt x="6582" y="306"/>
                    <a:pt x="3980" y="766"/>
                    <a:pt x="1531" y="1072"/>
                  </a:cubicBezTo>
                  <a:cubicBezTo>
                    <a:pt x="1225" y="1072"/>
                    <a:pt x="765" y="1225"/>
                    <a:pt x="459" y="1378"/>
                  </a:cubicBezTo>
                  <a:cubicBezTo>
                    <a:pt x="306" y="1684"/>
                    <a:pt x="0" y="1684"/>
                    <a:pt x="153" y="1990"/>
                  </a:cubicBezTo>
                  <a:cubicBezTo>
                    <a:pt x="153" y="2449"/>
                    <a:pt x="306" y="3062"/>
                    <a:pt x="612" y="3062"/>
                  </a:cubicBezTo>
                  <a:cubicBezTo>
                    <a:pt x="1225" y="3215"/>
                    <a:pt x="1837" y="3215"/>
                    <a:pt x="2449" y="3215"/>
                  </a:cubicBezTo>
                  <a:cubicBezTo>
                    <a:pt x="4439" y="3062"/>
                    <a:pt x="6582" y="2755"/>
                    <a:pt x="8419" y="2449"/>
                  </a:cubicBezTo>
                  <a:cubicBezTo>
                    <a:pt x="9184" y="2449"/>
                    <a:pt x="9949" y="2296"/>
                    <a:pt x="10715" y="1990"/>
                  </a:cubicBezTo>
                  <a:cubicBezTo>
                    <a:pt x="11021" y="1990"/>
                    <a:pt x="11174" y="1378"/>
                    <a:pt x="11174" y="1072"/>
                  </a:cubicBezTo>
                  <a:cubicBezTo>
                    <a:pt x="11327" y="612"/>
                    <a:pt x="11021" y="306"/>
                    <a:pt x="10562" y="153"/>
                  </a:cubicBezTo>
                  <a:cubicBezTo>
                    <a:pt x="10103" y="0"/>
                    <a:pt x="9490" y="0"/>
                    <a:pt x="903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7" name="Google Shape;1227;p43"/>
            <p:cNvSpPr/>
            <p:nvPr/>
          </p:nvSpPr>
          <p:spPr>
            <a:xfrm>
              <a:off x="4422250" y="4121475"/>
              <a:ext cx="275550" cy="97750"/>
            </a:xfrm>
            <a:custGeom>
              <a:avLst/>
              <a:gdLst/>
              <a:ahLst/>
              <a:cxnLst/>
              <a:rect l="l" t="t" r="r" b="b"/>
              <a:pathLst>
                <a:path w="11022" h="3910" extrusionOk="0">
                  <a:moveTo>
                    <a:pt x="10183" y="0"/>
                  </a:moveTo>
                  <a:cubicBezTo>
                    <a:pt x="10108" y="0"/>
                    <a:pt x="10030" y="10"/>
                    <a:pt x="9950" y="30"/>
                  </a:cubicBezTo>
                  <a:cubicBezTo>
                    <a:pt x="7041" y="489"/>
                    <a:pt x="4286" y="1101"/>
                    <a:pt x="1837" y="1561"/>
                  </a:cubicBezTo>
                  <a:lnTo>
                    <a:pt x="1072" y="1867"/>
                  </a:lnTo>
                  <a:cubicBezTo>
                    <a:pt x="613" y="2173"/>
                    <a:pt x="0" y="2173"/>
                    <a:pt x="153" y="3091"/>
                  </a:cubicBezTo>
                  <a:cubicBezTo>
                    <a:pt x="272" y="3685"/>
                    <a:pt x="759" y="3910"/>
                    <a:pt x="1257" y="3910"/>
                  </a:cubicBezTo>
                  <a:cubicBezTo>
                    <a:pt x="1401" y="3910"/>
                    <a:pt x="1546" y="3891"/>
                    <a:pt x="1684" y="3857"/>
                  </a:cubicBezTo>
                  <a:cubicBezTo>
                    <a:pt x="4286" y="3397"/>
                    <a:pt x="6888" y="2938"/>
                    <a:pt x="9490" y="2326"/>
                  </a:cubicBezTo>
                  <a:cubicBezTo>
                    <a:pt x="9797" y="2326"/>
                    <a:pt x="10256" y="2173"/>
                    <a:pt x="10562" y="1867"/>
                  </a:cubicBezTo>
                  <a:cubicBezTo>
                    <a:pt x="10868" y="1714"/>
                    <a:pt x="11021" y="1255"/>
                    <a:pt x="11021" y="948"/>
                  </a:cubicBezTo>
                  <a:cubicBezTo>
                    <a:pt x="11021" y="417"/>
                    <a:pt x="10675" y="0"/>
                    <a:pt x="1018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8" name="Google Shape;1228;p43"/>
            <p:cNvSpPr/>
            <p:nvPr/>
          </p:nvSpPr>
          <p:spPr>
            <a:xfrm>
              <a:off x="4713075" y="3043075"/>
              <a:ext cx="244925" cy="81150"/>
            </a:xfrm>
            <a:custGeom>
              <a:avLst/>
              <a:gdLst/>
              <a:ahLst/>
              <a:cxnLst/>
              <a:rect l="l" t="t" r="r" b="b"/>
              <a:pathLst>
                <a:path w="9797" h="3246" extrusionOk="0">
                  <a:moveTo>
                    <a:pt x="8725" y="1"/>
                  </a:moveTo>
                  <a:cubicBezTo>
                    <a:pt x="5970" y="1"/>
                    <a:pt x="3215" y="460"/>
                    <a:pt x="613" y="1378"/>
                  </a:cubicBezTo>
                  <a:cubicBezTo>
                    <a:pt x="153" y="1531"/>
                    <a:pt x="0" y="1991"/>
                    <a:pt x="0" y="2450"/>
                  </a:cubicBezTo>
                  <a:cubicBezTo>
                    <a:pt x="133" y="2848"/>
                    <a:pt x="495" y="3245"/>
                    <a:pt x="888" y="3245"/>
                  </a:cubicBezTo>
                  <a:cubicBezTo>
                    <a:pt x="949" y="3245"/>
                    <a:pt x="1010" y="3236"/>
                    <a:pt x="1072" y="3215"/>
                  </a:cubicBezTo>
                  <a:cubicBezTo>
                    <a:pt x="3674" y="2909"/>
                    <a:pt x="5970" y="2450"/>
                    <a:pt x="7960" y="2144"/>
                  </a:cubicBezTo>
                  <a:lnTo>
                    <a:pt x="8878" y="1838"/>
                  </a:lnTo>
                  <a:cubicBezTo>
                    <a:pt x="9337" y="1531"/>
                    <a:pt x="9797" y="1225"/>
                    <a:pt x="9491" y="613"/>
                  </a:cubicBezTo>
                  <a:cubicBezTo>
                    <a:pt x="9337" y="307"/>
                    <a:pt x="9031" y="1"/>
                    <a:pt x="872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9" name="Google Shape;1229;p43"/>
            <p:cNvSpPr/>
            <p:nvPr/>
          </p:nvSpPr>
          <p:spPr>
            <a:xfrm>
              <a:off x="5095750" y="4106900"/>
              <a:ext cx="202825" cy="85200"/>
            </a:xfrm>
            <a:custGeom>
              <a:avLst/>
              <a:gdLst/>
              <a:ahLst/>
              <a:cxnLst/>
              <a:rect l="l" t="t" r="r" b="b"/>
              <a:pathLst>
                <a:path w="8113" h="3408" extrusionOk="0">
                  <a:moveTo>
                    <a:pt x="6735" y="1"/>
                  </a:moveTo>
                  <a:cubicBezTo>
                    <a:pt x="4898" y="1"/>
                    <a:pt x="3215" y="460"/>
                    <a:pt x="1531" y="1072"/>
                  </a:cubicBezTo>
                  <a:lnTo>
                    <a:pt x="612" y="1531"/>
                  </a:lnTo>
                  <a:cubicBezTo>
                    <a:pt x="153" y="1684"/>
                    <a:pt x="0" y="2297"/>
                    <a:pt x="153" y="2756"/>
                  </a:cubicBezTo>
                  <a:cubicBezTo>
                    <a:pt x="279" y="3134"/>
                    <a:pt x="716" y="3408"/>
                    <a:pt x="1123" y="3408"/>
                  </a:cubicBezTo>
                  <a:cubicBezTo>
                    <a:pt x="1210" y="3408"/>
                    <a:pt x="1296" y="3395"/>
                    <a:pt x="1378" y="3368"/>
                  </a:cubicBezTo>
                  <a:cubicBezTo>
                    <a:pt x="3368" y="2909"/>
                    <a:pt x="5204" y="2603"/>
                    <a:pt x="7194" y="1991"/>
                  </a:cubicBezTo>
                  <a:cubicBezTo>
                    <a:pt x="7653" y="1991"/>
                    <a:pt x="8113" y="1378"/>
                    <a:pt x="7960" y="919"/>
                  </a:cubicBezTo>
                  <a:cubicBezTo>
                    <a:pt x="7807" y="307"/>
                    <a:pt x="7347" y="1"/>
                    <a:pt x="673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30" name="Google Shape;1230;p43"/>
            <p:cNvSpPr/>
            <p:nvPr/>
          </p:nvSpPr>
          <p:spPr>
            <a:xfrm>
              <a:off x="2007600" y="1364125"/>
              <a:ext cx="857200" cy="3379550"/>
            </a:xfrm>
            <a:custGeom>
              <a:avLst/>
              <a:gdLst/>
              <a:ahLst/>
              <a:cxnLst/>
              <a:rect l="l" t="t" r="r" b="b"/>
              <a:pathLst>
                <a:path w="34288" h="135182" extrusionOk="0">
                  <a:moveTo>
                    <a:pt x="996" y="0"/>
                  </a:moveTo>
                  <a:cubicBezTo>
                    <a:pt x="881" y="0"/>
                    <a:pt x="766" y="39"/>
                    <a:pt x="613" y="115"/>
                  </a:cubicBezTo>
                  <a:cubicBezTo>
                    <a:pt x="460" y="115"/>
                    <a:pt x="154" y="268"/>
                    <a:pt x="154" y="574"/>
                  </a:cubicBezTo>
                  <a:cubicBezTo>
                    <a:pt x="1" y="1799"/>
                    <a:pt x="154" y="3176"/>
                    <a:pt x="613" y="4401"/>
                  </a:cubicBezTo>
                  <a:cubicBezTo>
                    <a:pt x="1378" y="7309"/>
                    <a:pt x="2144" y="10218"/>
                    <a:pt x="2909" y="13279"/>
                  </a:cubicBezTo>
                  <a:cubicBezTo>
                    <a:pt x="4593" y="20473"/>
                    <a:pt x="6124" y="27820"/>
                    <a:pt x="8113" y="35015"/>
                  </a:cubicBezTo>
                  <a:cubicBezTo>
                    <a:pt x="10409" y="42974"/>
                    <a:pt x="12399" y="50934"/>
                    <a:pt x="14236" y="58893"/>
                  </a:cubicBezTo>
                  <a:cubicBezTo>
                    <a:pt x="15614" y="64097"/>
                    <a:pt x="16226" y="69455"/>
                    <a:pt x="17757" y="74506"/>
                  </a:cubicBezTo>
                  <a:cubicBezTo>
                    <a:pt x="20818" y="85986"/>
                    <a:pt x="23267" y="97772"/>
                    <a:pt x="25716" y="109559"/>
                  </a:cubicBezTo>
                  <a:cubicBezTo>
                    <a:pt x="27247" y="117365"/>
                    <a:pt x="29390" y="125018"/>
                    <a:pt x="31686" y="132978"/>
                  </a:cubicBezTo>
                  <a:cubicBezTo>
                    <a:pt x="31992" y="133590"/>
                    <a:pt x="32451" y="134203"/>
                    <a:pt x="32757" y="134815"/>
                  </a:cubicBezTo>
                  <a:cubicBezTo>
                    <a:pt x="32926" y="135068"/>
                    <a:pt x="33141" y="135181"/>
                    <a:pt x="33351" y="135181"/>
                  </a:cubicBezTo>
                  <a:cubicBezTo>
                    <a:pt x="33523" y="135181"/>
                    <a:pt x="33691" y="135106"/>
                    <a:pt x="33829" y="134968"/>
                  </a:cubicBezTo>
                  <a:cubicBezTo>
                    <a:pt x="33982" y="134815"/>
                    <a:pt x="34288" y="134509"/>
                    <a:pt x="34288" y="134356"/>
                  </a:cubicBezTo>
                  <a:cubicBezTo>
                    <a:pt x="33982" y="132825"/>
                    <a:pt x="33676" y="131294"/>
                    <a:pt x="33216" y="129764"/>
                  </a:cubicBezTo>
                  <a:cubicBezTo>
                    <a:pt x="30920" y="122110"/>
                    <a:pt x="29084" y="114610"/>
                    <a:pt x="27553" y="106956"/>
                  </a:cubicBezTo>
                  <a:cubicBezTo>
                    <a:pt x="25869" y="98844"/>
                    <a:pt x="24032" y="90884"/>
                    <a:pt x="22043" y="82772"/>
                  </a:cubicBezTo>
                  <a:cubicBezTo>
                    <a:pt x="20512" y="75731"/>
                    <a:pt x="18522" y="68843"/>
                    <a:pt x="17144" y="61801"/>
                  </a:cubicBezTo>
                  <a:cubicBezTo>
                    <a:pt x="15920" y="55373"/>
                    <a:pt x="14389" y="49097"/>
                    <a:pt x="12552" y="42821"/>
                  </a:cubicBezTo>
                  <a:cubicBezTo>
                    <a:pt x="10103" y="33637"/>
                    <a:pt x="7501" y="24606"/>
                    <a:pt x="5664" y="15422"/>
                  </a:cubicBezTo>
                  <a:cubicBezTo>
                    <a:pt x="4899" y="10830"/>
                    <a:pt x="3674" y="6544"/>
                    <a:pt x="2450" y="2258"/>
                  </a:cubicBezTo>
                  <a:cubicBezTo>
                    <a:pt x="2297" y="1493"/>
                    <a:pt x="1838" y="727"/>
                    <a:pt x="1378" y="115"/>
                  </a:cubicBezTo>
                  <a:cubicBezTo>
                    <a:pt x="1225" y="39"/>
                    <a:pt x="1111" y="0"/>
                    <a:pt x="99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31" name="Google Shape;1231;p43"/>
            <p:cNvSpPr/>
            <p:nvPr/>
          </p:nvSpPr>
          <p:spPr>
            <a:xfrm>
              <a:off x="2179800" y="2591375"/>
              <a:ext cx="111000" cy="222125"/>
            </a:xfrm>
            <a:custGeom>
              <a:avLst/>
              <a:gdLst/>
              <a:ahLst/>
              <a:cxnLst/>
              <a:rect l="l" t="t" r="r" b="b"/>
              <a:pathLst>
                <a:path w="4440" h="8885" extrusionOk="0">
                  <a:moveTo>
                    <a:pt x="976" y="1"/>
                  </a:moveTo>
                  <a:cubicBezTo>
                    <a:pt x="849" y="1"/>
                    <a:pt x="722" y="51"/>
                    <a:pt x="613" y="160"/>
                  </a:cubicBezTo>
                  <a:cubicBezTo>
                    <a:pt x="307" y="313"/>
                    <a:pt x="1" y="772"/>
                    <a:pt x="1" y="1078"/>
                  </a:cubicBezTo>
                  <a:cubicBezTo>
                    <a:pt x="307" y="3680"/>
                    <a:pt x="1225" y="6129"/>
                    <a:pt x="2450" y="8426"/>
                  </a:cubicBezTo>
                  <a:cubicBezTo>
                    <a:pt x="2603" y="8732"/>
                    <a:pt x="3062" y="8885"/>
                    <a:pt x="3521" y="8885"/>
                  </a:cubicBezTo>
                  <a:cubicBezTo>
                    <a:pt x="3981" y="8732"/>
                    <a:pt x="4440" y="8272"/>
                    <a:pt x="4287" y="7813"/>
                  </a:cubicBezTo>
                  <a:cubicBezTo>
                    <a:pt x="3981" y="6436"/>
                    <a:pt x="3521" y="5211"/>
                    <a:pt x="3215" y="4293"/>
                  </a:cubicBezTo>
                  <a:cubicBezTo>
                    <a:pt x="2603" y="2762"/>
                    <a:pt x="2144" y="1537"/>
                    <a:pt x="1532" y="466"/>
                  </a:cubicBezTo>
                  <a:cubicBezTo>
                    <a:pt x="1433" y="169"/>
                    <a:pt x="1206" y="1"/>
                    <a:pt x="976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32" name="Google Shape;1232;p43"/>
            <p:cNvSpPr/>
            <p:nvPr/>
          </p:nvSpPr>
          <p:spPr>
            <a:xfrm>
              <a:off x="2336700" y="3190950"/>
              <a:ext cx="84225" cy="212875"/>
            </a:xfrm>
            <a:custGeom>
              <a:avLst/>
              <a:gdLst/>
              <a:ahLst/>
              <a:cxnLst/>
              <a:rect l="l" t="t" r="r" b="b"/>
              <a:pathLst>
                <a:path w="3369" h="8515" extrusionOk="0">
                  <a:moveTo>
                    <a:pt x="1194" y="0"/>
                  </a:moveTo>
                  <a:cubicBezTo>
                    <a:pt x="1055" y="0"/>
                    <a:pt x="910" y="19"/>
                    <a:pt x="766" y="55"/>
                  </a:cubicBezTo>
                  <a:cubicBezTo>
                    <a:pt x="307" y="209"/>
                    <a:pt x="1" y="668"/>
                    <a:pt x="154" y="1280"/>
                  </a:cubicBezTo>
                  <a:cubicBezTo>
                    <a:pt x="460" y="3423"/>
                    <a:pt x="919" y="5260"/>
                    <a:pt x="1225" y="7250"/>
                  </a:cubicBezTo>
                  <a:cubicBezTo>
                    <a:pt x="1378" y="7556"/>
                    <a:pt x="1531" y="7862"/>
                    <a:pt x="1837" y="8015"/>
                  </a:cubicBezTo>
                  <a:cubicBezTo>
                    <a:pt x="1962" y="8265"/>
                    <a:pt x="2189" y="8515"/>
                    <a:pt x="2519" y="8515"/>
                  </a:cubicBezTo>
                  <a:cubicBezTo>
                    <a:pt x="2592" y="8515"/>
                    <a:pt x="2672" y="8502"/>
                    <a:pt x="2756" y="8474"/>
                  </a:cubicBezTo>
                  <a:cubicBezTo>
                    <a:pt x="3062" y="8321"/>
                    <a:pt x="3368" y="8015"/>
                    <a:pt x="3368" y="7556"/>
                  </a:cubicBezTo>
                  <a:cubicBezTo>
                    <a:pt x="3368" y="5260"/>
                    <a:pt x="2909" y="2964"/>
                    <a:pt x="2144" y="668"/>
                  </a:cubicBezTo>
                  <a:cubicBezTo>
                    <a:pt x="2027" y="200"/>
                    <a:pt x="1642" y="0"/>
                    <a:pt x="119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33" name="Google Shape;1233;p43"/>
            <p:cNvSpPr/>
            <p:nvPr/>
          </p:nvSpPr>
          <p:spPr>
            <a:xfrm>
              <a:off x="2805200" y="1132575"/>
              <a:ext cx="71100" cy="115800"/>
            </a:xfrm>
            <a:custGeom>
              <a:avLst/>
              <a:gdLst/>
              <a:ahLst/>
              <a:cxnLst/>
              <a:rect l="l" t="t" r="r" b="b"/>
              <a:pathLst>
                <a:path w="2844" h="4632" extrusionOk="0">
                  <a:moveTo>
                    <a:pt x="788" y="1"/>
                  </a:moveTo>
                  <a:cubicBezTo>
                    <a:pt x="68" y="1"/>
                    <a:pt x="0" y="1461"/>
                    <a:pt x="700" y="3560"/>
                  </a:cubicBezTo>
                  <a:cubicBezTo>
                    <a:pt x="853" y="3714"/>
                    <a:pt x="1006" y="4020"/>
                    <a:pt x="1312" y="4326"/>
                  </a:cubicBezTo>
                  <a:cubicBezTo>
                    <a:pt x="1465" y="4479"/>
                    <a:pt x="1772" y="4632"/>
                    <a:pt x="1925" y="4632"/>
                  </a:cubicBezTo>
                  <a:cubicBezTo>
                    <a:pt x="2384" y="4632"/>
                    <a:pt x="2690" y="4173"/>
                    <a:pt x="2843" y="3867"/>
                  </a:cubicBezTo>
                  <a:cubicBezTo>
                    <a:pt x="2843" y="3407"/>
                    <a:pt x="2843" y="3101"/>
                    <a:pt x="2843" y="2642"/>
                  </a:cubicBezTo>
                  <a:cubicBezTo>
                    <a:pt x="2384" y="1571"/>
                    <a:pt x="2537" y="193"/>
                    <a:pt x="1006" y="40"/>
                  </a:cubicBezTo>
                  <a:cubicBezTo>
                    <a:pt x="928" y="14"/>
                    <a:pt x="855" y="1"/>
                    <a:pt x="78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</p:grp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32842693-1599-4886-9621-AFA7AA87B08C}"/>
              </a:ext>
            </a:extLst>
          </p:cNvPr>
          <p:cNvSpPr/>
          <p:nvPr/>
        </p:nvSpPr>
        <p:spPr>
          <a:xfrm>
            <a:off x="4673600" y="260453"/>
            <a:ext cx="3037840" cy="1245727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333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الأهداف</a:t>
            </a:r>
            <a:r>
              <a:rPr lang="ar-SA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D8BA4CE6-F9CB-4306-8394-F3CF17D2160C}"/>
              </a:ext>
            </a:extLst>
          </p:cNvPr>
          <p:cNvSpPr txBox="1"/>
          <p:nvPr/>
        </p:nvSpPr>
        <p:spPr>
          <a:xfrm>
            <a:off x="3098800" y="2802177"/>
            <a:ext cx="6197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dirty="0"/>
              <a:t> </a:t>
            </a:r>
          </a:p>
        </p:txBody>
      </p:sp>
      <p:sp>
        <p:nvSpPr>
          <p:cNvPr id="51" name="مربع نص 50">
            <a:extLst>
              <a:ext uri="{FF2B5EF4-FFF2-40B4-BE49-F238E27FC236}">
                <a16:creationId xmlns:a16="http://schemas.microsoft.com/office/drawing/2014/main" id="{6ABCF122-CC22-459A-91DB-4EA5ED367303}"/>
              </a:ext>
            </a:extLst>
          </p:cNvPr>
          <p:cNvSpPr txBox="1"/>
          <p:nvPr/>
        </p:nvSpPr>
        <p:spPr>
          <a:xfrm>
            <a:off x="2677135" y="1460860"/>
            <a:ext cx="6197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dirty="0"/>
              <a:t> </a:t>
            </a:r>
          </a:p>
        </p:txBody>
      </p:sp>
      <p:grpSp>
        <p:nvGrpSpPr>
          <p:cNvPr id="68" name="Google Shape;85;p13">
            <a:extLst>
              <a:ext uri="{FF2B5EF4-FFF2-40B4-BE49-F238E27FC236}">
                <a16:creationId xmlns:a16="http://schemas.microsoft.com/office/drawing/2014/main" id="{3CC5CD6B-D566-4871-A9A7-CB6E7C4A7084}"/>
              </a:ext>
            </a:extLst>
          </p:cNvPr>
          <p:cNvGrpSpPr/>
          <p:nvPr/>
        </p:nvGrpSpPr>
        <p:grpSpPr>
          <a:xfrm>
            <a:off x="8500138" y="-4477622"/>
            <a:ext cx="1031447" cy="8592361"/>
            <a:chOff x="822635" y="-372083"/>
            <a:chExt cx="773585" cy="6444271"/>
          </a:xfrm>
        </p:grpSpPr>
        <p:sp>
          <p:nvSpPr>
            <p:cNvPr id="69" name="Google Shape;86;p13">
              <a:extLst>
                <a:ext uri="{FF2B5EF4-FFF2-40B4-BE49-F238E27FC236}">
                  <a16:creationId xmlns:a16="http://schemas.microsoft.com/office/drawing/2014/main" id="{B7C55CA6-89D3-4568-811A-41A61812BBC5}"/>
                </a:ext>
              </a:extLst>
            </p:cNvPr>
            <p:cNvSpPr/>
            <p:nvPr/>
          </p:nvSpPr>
          <p:spPr>
            <a:xfrm rot="10800000" flipH="1">
              <a:off x="822635" y="4894848"/>
              <a:ext cx="773585" cy="1177340"/>
            </a:xfrm>
            <a:custGeom>
              <a:avLst/>
              <a:gdLst/>
              <a:ahLst/>
              <a:cxnLst/>
              <a:rect l="l" t="t" r="r" b="b"/>
              <a:pathLst>
                <a:path w="1002679" h="1526004" extrusionOk="0">
                  <a:moveTo>
                    <a:pt x="719752" y="1308313"/>
                  </a:moveTo>
                  <a:lnTo>
                    <a:pt x="282927" y="1308313"/>
                  </a:lnTo>
                  <a:cubicBezTo>
                    <a:pt x="265988" y="1308313"/>
                    <a:pt x="252652" y="1294977"/>
                    <a:pt x="252652" y="1278398"/>
                  </a:cubicBezTo>
                  <a:cubicBezTo>
                    <a:pt x="252652" y="1186852"/>
                    <a:pt x="233910" y="1105758"/>
                    <a:pt x="206879" y="1032233"/>
                  </a:cubicBezTo>
                  <a:cubicBezTo>
                    <a:pt x="179127" y="956906"/>
                    <a:pt x="142725" y="888788"/>
                    <a:pt x="108846" y="824994"/>
                  </a:cubicBezTo>
                  <a:cubicBezTo>
                    <a:pt x="51540" y="717590"/>
                    <a:pt x="0" y="621358"/>
                    <a:pt x="0" y="517198"/>
                  </a:cubicBezTo>
                  <a:lnTo>
                    <a:pt x="0" y="511431"/>
                  </a:lnTo>
                  <a:cubicBezTo>
                    <a:pt x="1442" y="351046"/>
                    <a:pt x="64875" y="223458"/>
                    <a:pt x="158944" y="135517"/>
                  </a:cubicBezTo>
                  <a:cubicBezTo>
                    <a:pt x="252652" y="47575"/>
                    <a:pt x="377356" y="0"/>
                    <a:pt x="502060" y="0"/>
                  </a:cubicBezTo>
                  <a:cubicBezTo>
                    <a:pt x="503142" y="0"/>
                    <a:pt x="504223" y="0"/>
                    <a:pt x="504944" y="360"/>
                  </a:cubicBezTo>
                  <a:lnTo>
                    <a:pt x="506746" y="360"/>
                  </a:lnTo>
                  <a:cubicBezTo>
                    <a:pt x="637938" y="1442"/>
                    <a:pt x="768769" y="55865"/>
                    <a:pt x="863198" y="154258"/>
                  </a:cubicBezTo>
                  <a:cubicBezTo>
                    <a:pt x="947535" y="242560"/>
                    <a:pt x="1002679" y="365463"/>
                    <a:pt x="1002679" y="517198"/>
                  </a:cubicBezTo>
                  <a:cubicBezTo>
                    <a:pt x="1002679" y="621358"/>
                    <a:pt x="951140" y="717590"/>
                    <a:pt x="894194" y="824994"/>
                  </a:cubicBezTo>
                  <a:cubicBezTo>
                    <a:pt x="826435" y="951860"/>
                    <a:pt x="750027" y="1094585"/>
                    <a:pt x="750027" y="1278398"/>
                  </a:cubicBezTo>
                  <a:cubicBezTo>
                    <a:pt x="750027" y="1294977"/>
                    <a:pt x="736692" y="1308313"/>
                    <a:pt x="719752" y="1308313"/>
                  </a:cubicBezTo>
                  <a:close/>
                  <a:moveTo>
                    <a:pt x="302029" y="1417158"/>
                  </a:moveTo>
                  <a:cubicBezTo>
                    <a:pt x="285450" y="1417158"/>
                    <a:pt x="271754" y="1403823"/>
                    <a:pt x="271754" y="1386883"/>
                  </a:cubicBezTo>
                  <a:cubicBezTo>
                    <a:pt x="271754" y="1370304"/>
                    <a:pt x="285450" y="1356608"/>
                    <a:pt x="302029" y="1356608"/>
                  </a:cubicBezTo>
                  <a:lnTo>
                    <a:pt x="700650" y="1356608"/>
                  </a:lnTo>
                  <a:cubicBezTo>
                    <a:pt x="717229" y="1356608"/>
                    <a:pt x="730925" y="1370304"/>
                    <a:pt x="730925" y="1386883"/>
                  </a:cubicBezTo>
                  <a:cubicBezTo>
                    <a:pt x="730925" y="1403823"/>
                    <a:pt x="717229" y="1417158"/>
                    <a:pt x="700650" y="1417158"/>
                  </a:cubicBezTo>
                  <a:lnTo>
                    <a:pt x="302029" y="1417158"/>
                  </a:lnTo>
                  <a:close/>
                  <a:moveTo>
                    <a:pt x="440790" y="813100"/>
                  </a:moveTo>
                  <a:lnTo>
                    <a:pt x="561890" y="813100"/>
                  </a:lnTo>
                  <a:lnTo>
                    <a:pt x="561890" y="770931"/>
                  </a:lnTo>
                  <a:cubicBezTo>
                    <a:pt x="561890" y="753992"/>
                    <a:pt x="575225" y="740656"/>
                    <a:pt x="591804" y="740656"/>
                  </a:cubicBezTo>
                  <a:cubicBezTo>
                    <a:pt x="608744" y="740656"/>
                    <a:pt x="622079" y="753992"/>
                    <a:pt x="622079" y="770931"/>
                  </a:cubicBezTo>
                  <a:lnTo>
                    <a:pt x="622079" y="1248123"/>
                  </a:lnTo>
                  <a:lnTo>
                    <a:pt x="690198" y="1248123"/>
                  </a:lnTo>
                  <a:cubicBezTo>
                    <a:pt x="697767" y="1064671"/>
                    <a:pt x="773454" y="923027"/>
                    <a:pt x="840852" y="796521"/>
                  </a:cubicBezTo>
                  <a:cubicBezTo>
                    <a:pt x="894194" y="696685"/>
                    <a:pt x="942490" y="606581"/>
                    <a:pt x="942490" y="517198"/>
                  </a:cubicBezTo>
                  <a:cubicBezTo>
                    <a:pt x="942490" y="382402"/>
                    <a:pt x="893833" y="273556"/>
                    <a:pt x="819588" y="196067"/>
                  </a:cubicBezTo>
                  <a:cubicBezTo>
                    <a:pt x="736692" y="109206"/>
                    <a:pt x="621719" y="61631"/>
                    <a:pt x="506025" y="60550"/>
                  </a:cubicBezTo>
                  <a:lnTo>
                    <a:pt x="502060" y="60550"/>
                  </a:lnTo>
                  <a:cubicBezTo>
                    <a:pt x="392494" y="60550"/>
                    <a:pt x="282567" y="102358"/>
                    <a:pt x="199671" y="179848"/>
                  </a:cubicBezTo>
                  <a:cubicBezTo>
                    <a:pt x="117135" y="256977"/>
                    <a:pt x="61631" y="369788"/>
                    <a:pt x="60190" y="511792"/>
                  </a:cubicBezTo>
                  <a:lnTo>
                    <a:pt x="60190" y="517198"/>
                  </a:lnTo>
                  <a:cubicBezTo>
                    <a:pt x="60190" y="606581"/>
                    <a:pt x="108485" y="696685"/>
                    <a:pt x="161827" y="796521"/>
                  </a:cubicBezTo>
                  <a:cubicBezTo>
                    <a:pt x="197148" y="862838"/>
                    <a:pt x="234631" y="933119"/>
                    <a:pt x="263465" y="1011329"/>
                  </a:cubicBezTo>
                  <a:cubicBezTo>
                    <a:pt x="289775" y="1083052"/>
                    <a:pt x="308877" y="1160902"/>
                    <a:pt x="312481" y="1248123"/>
                  </a:cubicBezTo>
                  <a:lnTo>
                    <a:pt x="380600" y="1248123"/>
                  </a:lnTo>
                  <a:lnTo>
                    <a:pt x="380600" y="770931"/>
                  </a:lnTo>
                  <a:cubicBezTo>
                    <a:pt x="380600" y="753992"/>
                    <a:pt x="393935" y="740656"/>
                    <a:pt x="410875" y="740656"/>
                  </a:cubicBezTo>
                  <a:cubicBezTo>
                    <a:pt x="427454" y="740656"/>
                    <a:pt x="440790" y="753992"/>
                    <a:pt x="440790" y="770931"/>
                  </a:cubicBezTo>
                  <a:lnTo>
                    <a:pt x="440790" y="813100"/>
                  </a:lnTo>
                  <a:close/>
                  <a:moveTo>
                    <a:pt x="561890" y="1248123"/>
                  </a:moveTo>
                  <a:lnTo>
                    <a:pt x="561890" y="873650"/>
                  </a:lnTo>
                  <a:lnTo>
                    <a:pt x="440790" y="873650"/>
                  </a:lnTo>
                  <a:lnTo>
                    <a:pt x="440790" y="1248123"/>
                  </a:lnTo>
                  <a:lnTo>
                    <a:pt x="561890" y="1248123"/>
                  </a:lnTo>
                  <a:close/>
                  <a:moveTo>
                    <a:pt x="337350" y="1526004"/>
                  </a:moveTo>
                  <a:cubicBezTo>
                    <a:pt x="320410" y="1526004"/>
                    <a:pt x="307075" y="1512308"/>
                    <a:pt x="307075" y="1495729"/>
                  </a:cubicBezTo>
                  <a:cubicBezTo>
                    <a:pt x="307075" y="1479150"/>
                    <a:pt x="320410" y="1465454"/>
                    <a:pt x="337350" y="1465454"/>
                  </a:cubicBezTo>
                  <a:lnTo>
                    <a:pt x="662085" y="1465454"/>
                  </a:lnTo>
                  <a:cubicBezTo>
                    <a:pt x="679025" y="1465454"/>
                    <a:pt x="692360" y="1479150"/>
                    <a:pt x="692360" y="1495729"/>
                  </a:cubicBezTo>
                  <a:cubicBezTo>
                    <a:pt x="692360" y="1512308"/>
                    <a:pt x="679025" y="1526004"/>
                    <a:pt x="662085" y="1526004"/>
                  </a:cubicBezTo>
                  <a:lnTo>
                    <a:pt x="337350" y="15260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0" name="Google Shape;87;p13">
              <a:extLst>
                <a:ext uri="{FF2B5EF4-FFF2-40B4-BE49-F238E27FC236}">
                  <a16:creationId xmlns:a16="http://schemas.microsoft.com/office/drawing/2014/main" id="{F2C4316F-041F-46BB-8E4A-4ACD570DD45C}"/>
                </a:ext>
              </a:extLst>
            </p:cNvPr>
            <p:cNvCxnSpPr/>
            <p:nvPr/>
          </p:nvCxnSpPr>
          <p:spPr>
            <a:xfrm>
              <a:off x="1209427" y="-372083"/>
              <a:ext cx="0" cy="5658467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5E82633B-EA74-4502-A1F6-E40BFBB081DE}"/>
              </a:ext>
            </a:extLst>
          </p:cNvPr>
          <p:cNvGrpSpPr/>
          <p:nvPr/>
        </p:nvGrpSpPr>
        <p:grpSpPr>
          <a:xfrm>
            <a:off x="1595121" y="3039538"/>
            <a:ext cx="7070929" cy="1098318"/>
            <a:chOff x="1196340" y="2279653"/>
            <a:chExt cx="5303197" cy="823738"/>
          </a:xfrm>
        </p:grpSpPr>
        <p:grpSp>
          <p:nvGrpSpPr>
            <p:cNvPr id="72" name="Google Shape;96;p13">
              <a:extLst>
                <a:ext uri="{FF2B5EF4-FFF2-40B4-BE49-F238E27FC236}">
                  <a16:creationId xmlns:a16="http://schemas.microsoft.com/office/drawing/2014/main" id="{5763B543-E6E8-4340-B519-DA917E9D4096}"/>
                </a:ext>
              </a:extLst>
            </p:cNvPr>
            <p:cNvGrpSpPr/>
            <p:nvPr/>
          </p:nvGrpSpPr>
          <p:grpSpPr>
            <a:xfrm>
              <a:off x="1391139" y="2734099"/>
              <a:ext cx="4916618" cy="369292"/>
              <a:chOff x="2782731" y="5386388"/>
              <a:chExt cx="6664643" cy="527832"/>
            </a:xfrm>
          </p:grpSpPr>
          <p:sp>
            <p:nvSpPr>
              <p:cNvPr id="74" name="Google Shape;98;p13">
                <a:extLst>
                  <a:ext uri="{FF2B5EF4-FFF2-40B4-BE49-F238E27FC236}">
                    <a16:creationId xmlns:a16="http://schemas.microsoft.com/office/drawing/2014/main" id="{68A43915-0950-43C3-8172-BF5E9E819C0E}"/>
                  </a:ext>
                </a:extLst>
              </p:cNvPr>
              <p:cNvSpPr txBox="1"/>
              <p:nvPr/>
            </p:nvSpPr>
            <p:spPr>
              <a:xfrm>
                <a:off x="2782731" y="5386389"/>
                <a:ext cx="6664643" cy="52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defTabSz="1219170">
                  <a:defRPr/>
                </a:pPr>
                <a:endParaRPr sz="2400" kern="0" dirty="0">
                  <a:solidFill>
                    <a:sysClr val="windowText" lastClr="000000"/>
                  </a:solidFill>
                </a:endParaRPr>
              </a:p>
            </p:txBody>
          </p:sp>
          <p:cxnSp>
            <p:nvCxnSpPr>
              <p:cNvPr id="75" name="Google Shape;99;p13">
                <a:extLst>
                  <a:ext uri="{FF2B5EF4-FFF2-40B4-BE49-F238E27FC236}">
                    <a16:creationId xmlns:a16="http://schemas.microsoft.com/office/drawing/2014/main" id="{3CFBAA3D-F7A0-4AE3-809C-73103048DC8C}"/>
                  </a:ext>
                </a:extLst>
              </p:cNvPr>
              <p:cNvCxnSpPr/>
              <p:nvPr/>
            </p:nvCxnSpPr>
            <p:spPr>
              <a:xfrm rot="10800000">
                <a:off x="3000375" y="5386388"/>
                <a:ext cx="6229353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DB9AB85D-EAEB-4190-96DA-273275A144F6}"/>
                </a:ext>
              </a:extLst>
            </p:cNvPr>
            <p:cNvSpPr txBox="1"/>
            <p:nvPr/>
          </p:nvSpPr>
          <p:spPr>
            <a:xfrm>
              <a:off x="1196340" y="2279653"/>
              <a:ext cx="5303197" cy="43858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200" b="1" dirty="0">
                  <a:solidFill>
                    <a:srgbClr val="820000"/>
                  </a:solidFill>
                </a:rPr>
                <a:t>تعرف السرعة</a:t>
              </a:r>
            </a:p>
          </p:txBody>
        </p:sp>
      </p:grpSp>
      <p:sp>
        <p:nvSpPr>
          <p:cNvPr id="85" name="Google Shape;98;p13">
            <a:extLst>
              <a:ext uri="{FF2B5EF4-FFF2-40B4-BE49-F238E27FC236}">
                <a16:creationId xmlns:a16="http://schemas.microsoft.com/office/drawing/2014/main" id="{339F862E-4A2A-4C61-9921-FCDFC6072A93}"/>
              </a:ext>
            </a:extLst>
          </p:cNvPr>
          <p:cNvSpPr txBox="1"/>
          <p:nvPr/>
        </p:nvSpPr>
        <p:spPr>
          <a:xfrm>
            <a:off x="8414506" y="1619000"/>
            <a:ext cx="6893319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defRPr/>
            </a:pPr>
            <a:endParaRPr sz="2400" kern="0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صورة الشريحة 2">
                <a:extLst>
                  <a:ext uri="{FF2B5EF4-FFF2-40B4-BE49-F238E27FC236}">
                    <a16:creationId xmlns:a16="http://schemas.microsoft.com/office/drawing/2014/main" id="{EAE1ACA4-D859-445F-9163-6B6EFE14EBA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53739302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صورة الشريحة 2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EAE1ACA4-D859-445F-9163-6B6EFE14EB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  <p:grpSp>
        <p:nvGrpSpPr>
          <p:cNvPr id="54" name="Google Shape;85;p13">
            <a:extLst>
              <a:ext uri="{FF2B5EF4-FFF2-40B4-BE49-F238E27FC236}">
                <a16:creationId xmlns:a16="http://schemas.microsoft.com/office/drawing/2014/main" id="{3FCFE422-BBB8-4778-9AA3-98D1D1C829CB}"/>
              </a:ext>
            </a:extLst>
          </p:cNvPr>
          <p:cNvGrpSpPr/>
          <p:nvPr/>
        </p:nvGrpSpPr>
        <p:grpSpPr>
          <a:xfrm>
            <a:off x="9200937" y="-2184793"/>
            <a:ext cx="1031447" cy="8592361"/>
            <a:chOff x="822635" y="-372083"/>
            <a:chExt cx="773585" cy="6444271"/>
          </a:xfrm>
        </p:grpSpPr>
        <p:sp>
          <p:nvSpPr>
            <p:cNvPr id="55" name="Google Shape;86;p13">
              <a:extLst>
                <a:ext uri="{FF2B5EF4-FFF2-40B4-BE49-F238E27FC236}">
                  <a16:creationId xmlns:a16="http://schemas.microsoft.com/office/drawing/2014/main" id="{63C1FC32-BD17-4807-860A-8E7D1B11EAE4}"/>
                </a:ext>
              </a:extLst>
            </p:cNvPr>
            <p:cNvSpPr/>
            <p:nvPr/>
          </p:nvSpPr>
          <p:spPr>
            <a:xfrm rot="10800000" flipH="1">
              <a:off x="822635" y="4894848"/>
              <a:ext cx="773585" cy="1177340"/>
            </a:xfrm>
            <a:custGeom>
              <a:avLst/>
              <a:gdLst/>
              <a:ahLst/>
              <a:cxnLst/>
              <a:rect l="l" t="t" r="r" b="b"/>
              <a:pathLst>
                <a:path w="1002679" h="1526004" extrusionOk="0">
                  <a:moveTo>
                    <a:pt x="719752" y="1308313"/>
                  </a:moveTo>
                  <a:lnTo>
                    <a:pt x="282927" y="1308313"/>
                  </a:lnTo>
                  <a:cubicBezTo>
                    <a:pt x="265988" y="1308313"/>
                    <a:pt x="252652" y="1294977"/>
                    <a:pt x="252652" y="1278398"/>
                  </a:cubicBezTo>
                  <a:cubicBezTo>
                    <a:pt x="252652" y="1186852"/>
                    <a:pt x="233910" y="1105758"/>
                    <a:pt x="206879" y="1032233"/>
                  </a:cubicBezTo>
                  <a:cubicBezTo>
                    <a:pt x="179127" y="956906"/>
                    <a:pt x="142725" y="888788"/>
                    <a:pt x="108846" y="824994"/>
                  </a:cubicBezTo>
                  <a:cubicBezTo>
                    <a:pt x="51540" y="717590"/>
                    <a:pt x="0" y="621358"/>
                    <a:pt x="0" y="517198"/>
                  </a:cubicBezTo>
                  <a:lnTo>
                    <a:pt x="0" y="511431"/>
                  </a:lnTo>
                  <a:cubicBezTo>
                    <a:pt x="1442" y="351046"/>
                    <a:pt x="64875" y="223458"/>
                    <a:pt x="158944" y="135517"/>
                  </a:cubicBezTo>
                  <a:cubicBezTo>
                    <a:pt x="252652" y="47575"/>
                    <a:pt x="377356" y="0"/>
                    <a:pt x="502060" y="0"/>
                  </a:cubicBezTo>
                  <a:cubicBezTo>
                    <a:pt x="503142" y="0"/>
                    <a:pt x="504223" y="0"/>
                    <a:pt x="504944" y="360"/>
                  </a:cubicBezTo>
                  <a:lnTo>
                    <a:pt x="506746" y="360"/>
                  </a:lnTo>
                  <a:cubicBezTo>
                    <a:pt x="637938" y="1442"/>
                    <a:pt x="768769" y="55865"/>
                    <a:pt x="863198" y="154258"/>
                  </a:cubicBezTo>
                  <a:cubicBezTo>
                    <a:pt x="947535" y="242560"/>
                    <a:pt x="1002679" y="365463"/>
                    <a:pt x="1002679" y="517198"/>
                  </a:cubicBezTo>
                  <a:cubicBezTo>
                    <a:pt x="1002679" y="621358"/>
                    <a:pt x="951140" y="717590"/>
                    <a:pt x="894194" y="824994"/>
                  </a:cubicBezTo>
                  <a:cubicBezTo>
                    <a:pt x="826435" y="951860"/>
                    <a:pt x="750027" y="1094585"/>
                    <a:pt x="750027" y="1278398"/>
                  </a:cubicBezTo>
                  <a:cubicBezTo>
                    <a:pt x="750027" y="1294977"/>
                    <a:pt x="736692" y="1308313"/>
                    <a:pt x="719752" y="1308313"/>
                  </a:cubicBezTo>
                  <a:close/>
                  <a:moveTo>
                    <a:pt x="302029" y="1417158"/>
                  </a:moveTo>
                  <a:cubicBezTo>
                    <a:pt x="285450" y="1417158"/>
                    <a:pt x="271754" y="1403823"/>
                    <a:pt x="271754" y="1386883"/>
                  </a:cubicBezTo>
                  <a:cubicBezTo>
                    <a:pt x="271754" y="1370304"/>
                    <a:pt x="285450" y="1356608"/>
                    <a:pt x="302029" y="1356608"/>
                  </a:cubicBezTo>
                  <a:lnTo>
                    <a:pt x="700650" y="1356608"/>
                  </a:lnTo>
                  <a:cubicBezTo>
                    <a:pt x="717229" y="1356608"/>
                    <a:pt x="730925" y="1370304"/>
                    <a:pt x="730925" y="1386883"/>
                  </a:cubicBezTo>
                  <a:cubicBezTo>
                    <a:pt x="730925" y="1403823"/>
                    <a:pt x="717229" y="1417158"/>
                    <a:pt x="700650" y="1417158"/>
                  </a:cubicBezTo>
                  <a:lnTo>
                    <a:pt x="302029" y="1417158"/>
                  </a:lnTo>
                  <a:close/>
                  <a:moveTo>
                    <a:pt x="440790" y="813100"/>
                  </a:moveTo>
                  <a:lnTo>
                    <a:pt x="561890" y="813100"/>
                  </a:lnTo>
                  <a:lnTo>
                    <a:pt x="561890" y="770931"/>
                  </a:lnTo>
                  <a:cubicBezTo>
                    <a:pt x="561890" y="753992"/>
                    <a:pt x="575225" y="740656"/>
                    <a:pt x="591804" y="740656"/>
                  </a:cubicBezTo>
                  <a:cubicBezTo>
                    <a:pt x="608744" y="740656"/>
                    <a:pt x="622079" y="753992"/>
                    <a:pt x="622079" y="770931"/>
                  </a:cubicBezTo>
                  <a:lnTo>
                    <a:pt x="622079" y="1248123"/>
                  </a:lnTo>
                  <a:lnTo>
                    <a:pt x="690198" y="1248123"/>
                  </a:lnTo>
                  <a:cubicBezTo>
                    <a:pt x="697767" y="1064671"/>
                    <a:pt x="773454" y="923027"/>
                    <a:pt x="840852" y="796521"/>
                  </a:cubicBezTo>
                  <a:cubicBezTo>
                    <a:pt x="894194" y="696685"/>
                    <a:pt x="942490" y="606581"/>
                    <a:pt x="942490" y="517198"/>
                  </a:cubicBezTo>
                  <a:cubicBezTo>
                    <a:pt x="942490" y="382402"/>
                    <a:pt x="893833" y="273556"/>
                    <a:pt x="819588" y="196067"/>
                  </a:cubicBezTo>
                  <a:cubicBezTo>
                    <a:pt x="736692" y="109206"/>
                    <a:pt x="621719" y="61631"/>
                    <a:pt x="506025" y="60550"/>
                  </a:cubicBezTo>
                  <a:lnTo>
                    <a:pt x="502060" y="60550"/>
                  </a:lnTo>
                  <a:cubicBezTo>
                    <a:pt x="392494" y="60550"/>
                    <a:pt x="282567" y="102358"/>
                    <a:pt x="199671" y="179848"/>
                  </a:cubicBezTo>
                  <a:cubicBezTo>
                    <a:pt x="117135" y="256977"/>
                    <a:pt x="61631" y="369788"/>
                    <a:pt x="60190" y="511792"/>
                  </a:cubicBezTo>
                  <a:lnTo>
                    <a:pt x="60190" y="517198"/>
                  </a:lnTo>
                  <a:cubicBezTo>
                    <a:pt x="60190" y="606581"/>
                    <a:pt x="108485" y="696685"/>
                    <a:pt x="161827" y="796521"/>
                  </a:cubicBezTo>
                  <a:cubicBezTo>
                    <a:pt x="197148" y="862838"/>
                    <a:pt x="234631" y="933119"/>
                    <a:pt x="263465" y="1011329"/>
                  </a:cubicBezTo>
                  <a:cubicBezTo>
                    <a:pt x="289775" y="1083052"/>
                    <a:pt x="308877" y="1160902"/>
                    <a:pt x="312481" y="1248123"/>
                  </a:cubicBezTo>
                  <a:lnTo>
                    <a:pt x="380600" y="1248123"/>
                  </a:lnTo>
                  <a:lnTo>
                    <a:pt x="380600" y="770931"/>
                  </a:lnTo>
                  <a:cubicBezTo>
                    <a:pt x="380600" y="753992"/>
                    <a:pt x="393935" y="740656"/>
                    <a:pt x="410875" y="740656"/>
                  </a:cubicBezTo>
                  <a:cubicBezTo>
                    <a:pt x="427454" y="740656"/>
                    <a:pt x="440790" y="753992"/>
                    <a:pt x="440790" y="770931"/>
                  </a:cubicBezTo>
                  <a:lnTo>
                    <a:pt x="440790" y="813100"/>
                  </a:lnTo>
                  <a:close/>
                  <a:moveTo>
                    <a:pt x="561890" y="1248123"/>
                  </a:moveTo>
                  <a:lnTo>
                    <a:pt x="561890" y="873650"/>
                  </a:lnTo>
                  <a:lnTo>
                    <a:pt x="440790" y="873650"/>
                  </a:lnTo>
                  <a:lnTo>
                    <a:pt x="440790" y="1248123"/>
                  </a:lnTo>
                  <a:lnTo>
                    <a:pt x="561890" y="1248123"/>
                  </a:lnTo>
                  <a:close/>
                  <a:moveTo>
                    <a:pt x="337350" y="1526004"/>
                  </a:moveTo>
                  <a:cubicBezTo>
                    <a:pt x="320410" y="1526004"/>
                    <a:pt x="307075" y="1512308"/>
                    <a:pt x="307075" y="1495729"/>
                  </a:cubicBezTo>
                  <a:cubicBezTo>
                    <a:pt x="307075" y="1479150"/>
                    <a:pt x="320410" y="1465454"/>
                    <a:pt x="337350" y="1465454"/>
                  </a:cubicBezTo>
                  <a:lnTo>
                    <a:pt x="662085" y="1465454"/>
                  </a:lnTo>
                  <a:cubicBezTo>
                    <a:pt x="679025" y="1465454"/>
                    <a:pt x="692360" y="1479150"/>
                    <a:pt x="692360" y="1495729"/>
                  </a:cubicBezTo>
                  <a:cubicBezTo>
                    <a:pt x="692360" y="1512308"/>
                    <a:pt x="679025" y="1526004"/>
                    <a:pt x="662085" y="1526004"/>
                  </a:cubicBezTo>
                  <a:lnTo>
                    <a:pt x="337350" y="15260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6" name="Google Shape;87;p13">
              <a:extLst>
                <a:ext uri="{FF2B5EF4-FFF2-40B4-BE49-F238E27FC236}">
                  <a16:creationId xmlns:a16="http://schemas.microsoft.com/office/drawing/2014/main" id="{08ED8479-F073-4538-A330-DD7029F27312}"/>
                </a:ext>
              </a:extLst>
            </p:cNvPr>
            <p:cNvCxnSpPr/>
            <p:nvPr/>
          </p:nvCxnSpPr>
          <p:spPr>
            <a:xfrm>
              <a:off x="1209427" y="-372083"/>
              <a:ext cx="0" cy="5658467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E7F7773C-127E-4EB0-9D32-D6A050566626}"/>
              </a:ext>
            </a:extLst>
          </p:cNvPr>
          <p:cNvGrpSpPr/>
          <p:nvPr/>
        </p:nvGrpSpPr>
        <p:grpSpPr>
          <a:xfrm>
            <a:off x="2295332" y="5246327"/>
            <a:ext cx="7070929" cy="1098318"/>
            <a:chOff x="1196340" y="2279653"/>
            <a:chExt cx="5303197" cy="823738"/>
          </a:xfrm>
        </p:grpSpPr>
        <p:grpSp>
          <p:nvGrpSpPr>
            <p:cNvPr id="59" name="Google Shape;96;p13">
              <a:extLst>
                <a:ext uri="{FF2B5EF4-FFF2-40B4-BE49-F238E27FC236}">
                  <a16:creationId xmlns:a16="http://schemas.microsoft.com/office/drawing/2014/main" id="{62E10644-FBA9-4224-B514-484C3FFB2273}"/>
                </a:ext>
              </a:extLst>
            </p:cNvPr>
            <p:cNvGrpSpPr/>
            <p:nvPr/>
          </p:nvGrpSpPr>
          <p:grpSpPr>
            <a:xfrm>
              <a:off x="1391139" y="2734099"/>
              <a:ext cx="4916618" cy="369292"/>
              <a:chOff x="2782731" y="5386388"/>
              <a:chExt cx="6664643" cy="527832"/>
            </a:xfrm>
          </p:grpSpPr>
          <p:sp>
            <p:nvSpPr>
              <p:cNvPr id="61" name="Google Shape;98;p13">
                <a:extLst>
                  <a:ext uri="{FF2B5EF4-FFF2-40B4-BE49-F238E27FC236}">
                    <a16:creationId xmlns:a16="http://schemas.microsoft.com/office/drawing/2014/main" id="{5AE4B856-58DC-401D-9CBC-E220D94D420C}"/>
                  </a:ext>
                </a:extLst>
              </p:cNvPr>
              <p:cNvSpPr txBox="1"/>
              <p:nvPr/>
            </p:nvSpPr>
            <p:spPr>
              <a:xfrm>
                <a:off x="2782731" y="5386389"/>
                <a:ext cx="6664643" cy="5278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defTabSz="1219170">
                  <a:defRPr/>
                </a:pPr>
                <a:endParaRPr sz="2400" kern="0" dirty="0">
                  <a:solidFill>
                    <a:sysClr val="windowText" lastClr="000000"/>
                  </a:solidFill>
                </a:endParaRPr>
              </a:p>
            </p:txBody>
          </p:sp>
          <p:cxnSp>
            <p:nvCxnSpPr>
              <p:cNvPr id="62" name="Google Shape;99;p13">
                <a:extLst>
                  <a:ext uri="{FF2B5EF4-FFF2-40B4-BE49-F238E27FC236}">
                    <a16:creationId xmlns:a16="http://schemas.microsoft.com/office/drawing/2014/main" id="{7C33427A-D763-4DA1-9D35-BFEC28A64A1F}"/>
                  </a:ext>
                </a:extLst>
              </p:cNvPr>
              <p:cNvCxnSpPr/>
              <p:nvPr/>
            </p:nvCxnSpPr>
            <p:spPr>
              <a:xfrm rot="10800000">
                <a:off x="3000375" y="5386388"/>
                <a:ext cx="6229353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60" name="مربع نص 59">
              <a:extLst>
                <a:ext uri="{FF2B5EF4-FFF2-40B4-BE49-F238E27FC236}">
                  <a16:creationId xmlns:a16="http://schemas.microsoft.com/office/drawing/2014/main" id="{C387DB8E-7E5E-43CE-87FB-480B7ECA6C4B}"/>
                </a:ext>
              </a:extLst>
            </p:cNvPr>
            <p:cNvSpPr txBox="1"/>
            <p:nvPr/>
          </p:nvSpPr>
          <p:spPr>
            <a:xfrm>
              <a:off x="1196340" y="2279653"/>
              <a:ext cx="5303197" cy="43858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200" b="1" dirty="0">
                  <a:solidFill>
                    <a:srgbClr val="820000"/>
                  </a:solidFill>
                </a:rPr>
                <a:t>تحسب السرعة والمسافة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84;p13">
            <a:extLst>
              <a:ext uri="{FF2B5EF4-FFF2-40B4-BE49-F238E27FC236}">
                <a16:creationId xmlns:a16="http://schemas.microsoft.com/office/drawing/2014/main" id="{8C255C67-C695-4B97-B107-D7315315B928}"/>
              </a:ext>
            </a:extLst>
          </p:cNvPr>
          <p:cNvSpPr/>
          <p:nvPr/>
        </p:nvSpPr>
        <p:spPr>
          <a:xfrm>
            <a:off x="9669327" y="5064532"/>
            <a:ext cx="1027232" cy="1295401"/>
          </a:xfrm>
          <a:custGeom>
            <a:avLst/>
            <a:gdLst/>
            <a:ahLst/>
            <a:cxnLst/>
            <a:rect l="l" t="t" r="r" b="b"/>
            <a:pathLst>
              <a:path w="702970" h="914401" extrusionOk="0">
                <a:moveTo>
                  <a:pt x="210046" y="0"/>
                </a:moveTo>
                <a:lnTo>
                  <a:pt x="510084" y="0"/>
                </a:lnTo>
                <a:lnTo>
                  <a:pt x="585730" y="302587"/>
                </a:lnTo>
                <a:lnTo>
                  <a:pt x="600023" y="314379"/>
                </a:lnTo>
                <a:cubicBezTo>
                  <a:pt x="663629" y="377985"/>
                  <a:pt x="702970" y="465856"/>
                  <a:pt x="702970" y="562916"/>
                </a:cubicBezTo>
                <a:cubicBezTo>
                  <a:pt x="702970" y="757036"/>
                  <a:pt x="545605" y="914401"/>
                  <a:pt x="351485" y="914401"/>
                </a:cubicBezTo>
                <a:cubicBezTo>
                  <a:pt x="157365" y="914401"/>
                  <a:pt x="0" y="757036"/>
                  <a:pt x="0" y="562916"/>
                </a:cubicBezTo>
                <a:cubicBezTo>
                  <a:pt x="0" y="465856"/>
                  <a:pt x="39341" y="377985"/>
                  <a:pt x="102948" y="314379"/>
                </a:cubicBezTo>
                <a:lnTo>
                  <a:pt x="138859" y="284749"/>
                </a:lnTo>
                <a:close/>
              </a:path>
            </a:pathLst>
          </a:custGeom>
          <a:solidFill>
            <a:srgbClr val="BDE7F1"/>
          </a:solidFill>
          <a:ln>
            <a:solidFill>
              <a:srgbClr val="FFFF00"/>
            </a:soli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rtl="1"/>
            <a:endParaRPr sz="2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مستطيل: زوايا مستديرة 75">
            <a:extLst>
              <a:ext uri="{FF2B5EF4-FFF2-40B4-BE49-F238E27FC236}">
                <a16:creationId xmlns:a16="http://schemas.microsoft.com/office/drawing/2014/main" id="{5D7190D1-B5CC-4931-9605-4CA6B42C2E3C}"/>
              </a:ext>
            </a:extLst>
          </p:cNvPr>
          <p:cNvSpPr/>
          <p:nvPr/>
        </p:nvSpPr>
        <p:spPr>
          <a:xfrm>
            <a:off x="5428067" y="3305822"/>
            <a:ext cx="3936380" cy="653125"/>
          </a:xfrm>
          <a:prstGeom prst="round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المفردات الجديدة</a:t>
            </a:r>
            <a:r>
              <a:rPr lang="ar-SA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73" name="Google Shape;84;p13">
            <a:extLst>
              <a:ext uri="{FF2B5EF4-FFF2-40B4-BE49-F238E27FC236}">
                <a16:creationId xmlns:a16="http://schemas.microsoft.com/office/drawing/2014/main" id="{0308D6A5-71B3-48CC-9C98-E0059A9E51C5}"/>
              </a:ext>
            </a:extLst>
          </p:cNvPr>
          <p:cNvSpPr/>
          <p:nvPr/>
        </p:nvSpPr>
        <p:spPr>
          <a:xfrm>
            <a:off x="9004389" y="3251121"/>
            <a:ext cx="1027232" cy="1295401"/>
          </a:xfrm>
          <a:custGeom>
            <a:avLst/>
            <a:gdLst/>
            <a:ahLst/>
            <a:cxnLst/>
            <a:rect l="l" t="t" r="r" b="b"/>
            <a:pathLst>
              <a:path w="702970" h="914401" extrusionOk="0">
                <a:moveTo>
                  <a:pt x="210046" y="0"/>
                </a:moveTo>
                <a:lnTo>
                  <a:pt x="510084" y="0"/>
                </a:lnTo>
                <a:lnTo>
                  <a:pt x="585730" y="302587"/>
                </a:lnTo>
                <a:lnTo>
                  <a:pt x="600023" y="314379"/>
                </a:lnTo>
                <a:cubicBezTo>
                  <a:pt x="663629" y="377985"/>
                  <a:pt x="702970" y="465856"/>
                  <a:pt x="702970" y="562916"/>
                </a:cubicBezTo>
                <a:cubicBezTo>
                  <a:pt x="702970" y="757036"/>
                  <a:pt x="545605" y="914401"/>
                  <a:pt x="351485" y="914401"/>
                </a:cubicBezTo>
                <a:cubicBezTo>
                  <a:pt x="157365" y="914401"/>
                  <a:pt x="0" y="757036"/>
                  <a:pt x="0" y="562916"/>
                </a:cubicBezTo>
                <a:cubicBezTo>
                  <a:pt x="0" y="465856"/>
                  <a:pt x="39341" y="377985"/>
                  <a:pt x="102948" y="314379"/>
                </a:cubicBezTo>
                <a:lnTo>
                  <a:pt x="138859" y="284749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rtl="1"/>
            <a:endParaRPr sz="2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84;p13">
            <a:extLst>
              <a:ext uri="{FF2B5EF4-FFF2-40B4-BE49-F238E27FC236}">
                <a16:creationId xmlns:a16="http://schemas.microsoft.com/office/drawing/2014/main" id="{4EA4FF0F-79BD-40CA-9E4F-28A780021C53}"/>
              </a:ext>
            </a:extLst>
          </p:cNvPr>
          <p:cNvSpPr/>
          <p:nvPr/>
        </p:nvSpPr>
        <p:spPr>
          <a:xfrm>
            <a:off x="8027008" y="1412373"/>
            <a:ext cx="1027232" cy="1295401"/>
          </a:xfrm>
          <a:custGeom>
            <a:avLst/>
            <a:gdLst/>
            <a:ahLst/>
            <a:cxnLst/>
            <a:rect l="l" t="t" r="r" b="b"/>
            <a:pathLst>
              <a:path w="702970" h="914401" extrusionOk="0">
                <a:moveTo>
                  <a:pt x="210046" y="0"/>
                </a:moveTo>
                <a:lnTo>
                  <a:pt x="510084" y="0"/>
                </a:lnTo>
                <a:lnTo>
                  <a:pt x="585730" y="302587"/>
                </a:lnTo>
                <a:lnTo>
                  <a:pt x="600023" y="314379"/>
                </a:lnTo>
                <a:cubicBezTo>
                  <a:pt x="663629" y="377985"/>
                  <a:pt x="702970" y="465856"/>
                  <a:pt x="702970" y="562916"/>
                </a:cubicBezTo>
                <a:cubicBezTo>
                  <a:pt x="702970" y="757036"/>
                  <a:pt x="545605" y="914401"/>
                  <a:pt x="351485" y="914401"/>
                </a:cubicBezTo>
                <a:cubicBezTo>
                  <a:pt x="157365" y="914401"/>
                  <a:pt x="0" y="757036"/>
                  <a:pt x="0" y="562916"/>
                </a:cubicBezTo>
                <a:cubicBezTo>
                  <a:pt x="0" y="465856"/>
                  <a:pt x="39341" y="377985"/>
                  <a:pt x="102948" y="314379"/>
                </a:cubicBezTo>
                <a:lnTo>
                  <a:pt x="138859" y="284749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rtl="1"/>
            <a:endParaRPr sz="2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96" name="Google Shape;1196;p43"/>
          <p:cNvGrpSpPr/>
          <p:nvPr/>
        </p:nvGrpSpPr>
        <p:grpSpPr>
          <a:xfrm rot="8999937">
            <a:off x="124356" y="489977"/>
            <a:ext cx="2004760" cy="763745"/>
            <a:chOff x="193975" y="1518050"/>
            <a:chExt cx="6948325" cy="2647075"/>
          </a:xfrm>
        </p:grpSpPr>
        <p:sp>
          <p:nvSpPr>
            <p:cNvPr id="1197" name="Google Shape;1197;p43"/>
            <p:cNvSpPr/>
            <p:nvPr/>
          </p:nvSpPr>
          <p:spPr>
            <a:xfrm>
              <a:off x="856025" y="1949525"/>
              <a:ext cx="5390925" cy="1671850"/>
            </a:xfrm>
            <a:custGeom>
              <a:avLst/>
              <a:gdLst/>
              <a:ahLst/>
              <a:cxnLst/>
              <a:rect l="l" t="t" r="r" b="b"/>
              <a:pathLst>
                <a:path w="215637" h="66874" extrusionOk="0">
                  <a:moveTo>
                    <a:pt x="5549" y="1"/>
                  </a:moveTo>
                  <a:lnTo>
                    <a:pt x="0" y="35562"/>
                  </a:lnTo>
                  <a:cubicBezTo>
                    <a:pt x="59017" y="41363"/>
                    <a:pt x="117528" y="50946"/>
                    <a:pt x="175032" y="64313"/>
                  </a:cubicBezTo>
                  <a:cubicBezTo>
                    <a:pt x="181146" y="65898"/>
                    <a:pt x="187260" y="66874"/>
                    <a:pt x="193375" y="66874"/>
                  </a:cubicBezTo>
                  <a:cubicBezTo>
                    <a:pt x="194070" y="66874"/>
                    <a:pt x="194765" y="66861"/>
                    <a:pt x="195460" y="66835"/>
                  </a:cubicBezTo>
                  <a:cubicBezTo>
                    <a:pt x="202522" y="66331"/>
                    <a:pt x="208827" y="62548"/>
                    <a:pt x="212610" y="56495"/>
                  </a:cubicBezTo>
                  <a:cubicBezTo>
                    <a:pt x="215637" y="50442"/>
                    <a:pt x="213367" y="41615"/>
                    <a:pt x="207062" y="39093"/>
                  </a:cubicBezTo>
                  <a:lnTo>
                    <a:pt x="209836" y="37832"/>
                  </a:lnTo>
                  <a:lnTo>
                    <a:pt x="554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98" name="Google Shape;1198;p43"/>
            <p:cNvSpPr/>
            <p:nvPr/>
          </p:nvSpPr>
          <p:spPr>
            <a:xfrm>
              <a:off x="414650" y="1621675"/>
              <a:ext cx="6645675" cy="2493775"/>
            </a:xfrm>
            <a:custGeom>
              <a:avLst/>
              <a:gdLst/>
              <a:ahLst/>
              <a:cxnLst/>
              <a:rect l="l" t="t" r="r" b="b"/>
              <a:pathLst>
                <a:path w="265827" h="99751" extrusionOk="0">
                  <a:moveTo>
                    <a:pt x="2523" y="0"/>
                  </a:moveTo>
                  <a:lnTo>
                    <a:pt x="6558" y="3783"/>
                  </a:lnTo>
                  <a:lnTo>
                    <a:pt x="204288" y="43380"/>
                  </a:lnTo>
                  <a:cubicBezTo>
                    <a:pt x="212863" y="45145"/>
                    <a:pt x="221943" y="47163"/>
                    <a:pt x="229509" y="52207"/>
                  </a:cubicBezTo>
                  <a:cubicBezTo>
                    <a:pt x="236823" y="57251"/>
                    <a:pt x="242119" y="66330"/>
                    <a:pt x="239597" y="75157"/>
                  </a:cubicBezTo>
                  <a:cubicBezTo>
                    <a:pt x="237075" y="83732"/>
                    <a:pt x="228248" y="88777"/>
                    <a:pt x="219420" y="89785"/>
                  </a:cubicBezTo>
                  <a:cubicBezTo>
                    <a:pt x="218413" y="89872"/>
                    <a:pt x="217409" y="89912"/>
                    <a:pt x="216408" y="89912"/>
                  </a:cubicBezTo>
                  <a:cubicBezTo>
                    <a:pt x="208636" y="89912"/>
                    <a:pt x="201040" y="87480"/>
                    <a:pt x="193443" y="85246"/>
                  </a:cubicBezTo>
                  <a:cubicBezTo>
                    <a:pt x="135103" y="68142"/>
                    <a:pt x="74804" y="57568"/>
                    <a:pt x="13961" y="57568"/>
                  </a:cubicBezTo>
                  <a:cubicBezTo>
                    <a:pt x="9311" y="57568"/>
                    <a:pt x="4657" y="57630"/>
                    <a:pt x="1" y="57755"/>
                  </a:cubicBezTo>
                  <a:lnTo>
                    <a:pt x="218159" y="97856"/>
                  </a:lnTo>
                  <a:cubicBezTo>
                    <a:pt x="223654" y="98833"/>
                    <a:pt x="229444" y="99750"/>
                    <a:pt x="235044" y="99750"/>
                  </a:cubicBezTo>
                  <a:cubicBezTo>
                    <a:pt x="241010" y="99750"/>
                    <a:pt x="246759" y="98709"/>
                    <a:pt x="251703" y="95586"/>
                  </a:cubicBezTo>
                  <a:cubicBezTo>
                    <a:pt x="262548" y="89029"/>
                    <a:pt x="265826" y="73896"/>
                    <a:pt x="261791" y="62043"/>
                  </a:cubicBezTo>
                  <a:cubicBezTo>
                    <a:pt x="257504" y="50189"/>
                    <a:pt x="246911" y="41362"/>
                    <a:pt x="235309" y="36318"/>
                  </a:cubicBezTo>
                  <a:cubicBezTo>
                    <a:pt x="223960" y="31274"/>
                    <a:pt x="211098" y="29508"/>
                    <a:pt x="198740" y="27743"/>
                  </a:cubicBezTo>
                  <a:lnTo>
                    <a:pt x="2523" y="0"/>
                  </a:ln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199" name="Google Shape;1199;p43"/>
            <p:cNvSpPr/>
            <p:nvPr/>
          </p:nvSpPr>
          <p:spPr>
            <a:xfrm>
              <a:off x="193975" y="1518050"/>
              <a:ext cx="6948325" cy="2647075"/>
            </a:xfrm>
            <a:custGeom>
              <a:avLst/>
              <a:gdLst/>
              <a:ahLst/>
              <a:cxnLst/>
              <a:rect l="l" t="t" r="r" b="b"/>
              <a:pathLst>
                <a:path w="277933" h="105883" extrusionOk="0">
                  <a:moveTo>
                    <a:pt x="243884" y="60135"/>
                  </a:moveTo>
                  <a:cubicBezTo>
                    <a:pt x="246406" y="68205"/>
                    <a:pt x="244893" y="77033"/>
                    <a:pt x="240101" y="83842"/>
                  </a:cubicBezTo>
                  <a:lnTo>
                    <a:pt x="239849" y="84094"/>
                  </a:lnTo>
                  <a:cubicBezTo>
                    <a:pt x="241867" y="76024"/>
                    <a:pt x="243128" y="67953"/>
                    <a:pt x="243884" y="60135"/>
                  </a:cubicBezTo>
                  <a:close/>
                  <a:moveTo>
                    <a:pt x="27218" y="16191"/>
                  </a:moveTo>
                  <a:cubicBezTo>
                    <a:pt x="27516" y="16191"/>
                    <a:pt x="27858" y="16212"/>
                    <a:pt x="28248" y="16251"/>
                  </a:cubicBezTo>
                  <a:cubicBezTo>
                    <a:pt x="39093" y="18017"/>
                    <a:pt x="49937" y="19530"/>
                    <a:pt x="60782" y="21295"/>
                  </a:cubicBezTo>
                  <a:cubicBezTo>
                    <a:pt x="80707" y="24322"/>
                    <a:pt x="100631" y="27600"/>
                    <a:pt x="120303" y="31383"/>
                  </a:cubicBezTo>
                  <a:cubicBezTo>
                    <a:pt x="157882" y="38445"/>
                    <a:pt x="195461" y="45003"/>
                    <a:pt x="233039" y="51560"/>
                  </a:cubicBezTo>
                  <a:cubicBezTo>
                    <a:pt x="238336" y="52569"/>
                    <a:pt x="239345" y="53578"/>
                    <a:pt x="239849" y="58874"/>
                  </a:cubicBezTo>
                  <a:cubicBezTo>
                    <a:pt x="239849" y="60135"/>
                    <a:pt x="239849" y="61396"/>
                    <a:pt x="239849" y="62657"/>
                  </a:cubicBezTo>
                  <a:cubicBezTo>
                    <a:pt x="239345" y="71232"/>
                    <a:pt x="237327" y="79807"/>
                    <a:pt x="233292" y="87373"/>
                  </a:cubicBezTo>
                  <a:cubicBezTo>
                    <a:pt x="232039" y="89699"/>
                    <a:pt x="231548" y="90502"/>
                    <a:pt x="230108" y="90502"/>
                  </a:cubicBezTo>
                  <a:cubicBezTo>
                    <a:pt x="229518" y="90502"/>
                    <a:pt x="228769" y="90367"/>
                    <a:pt x="227743" y="90147"/>
                  </a:cubicBezTo>
                  <a:cubicBezTo>
                    <a:pt x="218411" y="88382"/>
                    <a:pt x="209080" y="86364"/>
                    <a:pt x="199748" y="84851"/>
                  </a:cubicBezTo>
                  <a:cubicBezTo>
                    <a:pt x="191678" y="83338"/>
                    <a:pt x="183355" y="82077"/>
                    <a:pt x="175032" y="81068"/>
                  </a:cubicBezTo>
                  <a:cubicBezTo>
                    <a:pt x="162926" y="79302"/>
                    <a:pt x="150820" y="78041"/>
                    <a:pt x="138714" y="76276"/>
                  </a:cubicBezTo>
                  <a:cubicBezTo>
                    <a:pt x="124086" y="74006"/>
                    <a:pt x="109710" y="70980"/>
                    <a:pt x="95335" y="67953"/>
                  </a:cubicBezTo>
                  <a:cubicBezTo>
                    <a:pt x="83229" y="65179"/>
                    <a:pt x="70871" y="63414"/>
                    <a:pt x="58512" y="61144"/>
                  </a:cubicBezTo>
                  <a:cubicBezTo>
                    <a:pt x="45650" y="58622"/>
                    <a:pt x="32787" y="56100"/>
                    <a:pt x="19925" y="53830"/>
                  </a:cubicBezTo>
                  <a:cubicBezTo>
                    <a:pt x="19673" y="52569"/>
                    <a:pt x="19925" y="51308"/>
                    <a:pt x="20934" y="50551"/>
                  </a:cubicBezTo>
                  <a:cubicBezTo>
                    <a:pt x="24969" y="45507"/>
                    <a:pt x="26987" y="39202"/>
                    <a:pt x="26987" y="32897"/>
                  </a:cubicBezTo>
                  <a:cubicBezTo>
                    <a:pt x="27239" y="28105"/>
                    <a:pt x="26734" y="23313"/>
                    <a:pt x="25726" y="18521"/>
                  </a:cubicBezTo>
                  <a:cubicBezTo>
                    <a:pt x="25299" y="16815"/>
                    <a:pt x="25594" y="16191"/>
                    <a:pt x="27218" y="16191"/>
                  </a:cubicBezTo>
                  <a:close/>
                  <a:moveTo>
                    <a:pt x="247163" y="55847"/>
                  </a:moveTo>
                  <a:cubicBezTo>
                    <a:pt x="253720" y="57108"/>
                    <a:pt x="259269" y="61648"/>
                    <a:pt x="262043" y="67701"/>
                  </a:cubicBezTo>
                  <a:cubicBezTo>
                    <a:pt x="264313" y="71736"/>
                    <a:pt x="263809" y="76528"/>
                    <a:pt x="261287" y="80059"/>
                  </a:cubicBezTo>
                  <a:cubicBezTo>
                    <a:pt x="256999" y="85860"/>
                    <a:pt x="250442" y="89895"/>
                    <a:pt x="243380" y="91156"/>
                  </a:cubicBezTo>
                  <a:cubicBezTo>
                    <a:pt x="243158" y="91230"/>
                    <a:pt x="242958" y="91261"/>
                    <a:pt x="242774" y="91261"/>
                  </a:cubicBezTo>
                  <a:cubicBezTo>
                    <a:pt x="242328" y="91261"/>
                    <a:pt x="241971" y="91082"/>
                    <a:pt x="241614" y="90904"/>
                  </a:cubicBezTo>
                  <a:cubicBezTo>
                    <a:pt x="240858" y="90399"/>
                    <a:pt x="241362" y="89643"/>
                    <a:pt x="241614" y="89138"/>
                  </a:cubicBezTo>
                  <a:cubicBezTo>
                    <a:pt x="244641" y="84599"/>
                    <a:pt x="246911" y="79555"/>
                    <a:pt x="247920" y="74258"/>
                  </a:cubicBezTo>
                  <a:cubicBezTo>
                    <a:pt x="249181" y="68205"/>
                    <a:pt x="248928" y="61900"/>
                    <a:pt x="247163" y="55847"/>
                  </a:cubicBezTo>
                  <a:close/>
                  <a:moveTo>
                    <a:pt x="19783" y="4601"/>
                  </a:moveTo>
                  <a:cubicBezTo>
                    <a:pt x="19986" y="4601"/>
                    <a:pt x="20201" y="4617"/>
                    <a:pt x="20429" y="4650"/>
                  </a:cubicBezTo>
                  <a:cubicBezTo>
                    <a:pt x="21438" y="4650"/>
                    <a:pt x="22195" y="4902"/>
                    <a:pt x="22951" y="5154"/>
                  </a:cubicBezTo>
                  <a:lnTo>
                    <a:pt x="141741" y="25078"/>
                  </a:lnTo>
                  <a:cubicBezTo>
                    <a:pt x="160152" y="28105"/>
                    <a:pt x="178563" y="31383"/>
                    <a:pt x="196974" y="34410"/>
                  </a:cubicBezTo>
                  <a:cubicBezTo>
                    <a:pt x="212106" y="37184"/>
                    <a:pt x="227743" y="39202"/>
                    <a:pt x="242875" y="41976"/>
                  </a:cubicBezTo>
                  <a:cubicBezTo>
                    <a:pt x="253973" y="43742"/>
                    <a:pt x="263556" y="50551"/>
                    <a:pt x="268853" y="60639"/>
                  </a:cubicBezTo>
                  <a:cubicBezTo>
                    <a:pt x="275158" y="72493"/>
                    <a:pt x="273392" y="83338"/>
                    <a:pt x="263052" y="92417"/>
                  </a:cubicBezTo>
                  <a:cubicBezTo>
                    <a:pt x="259521" y="95696"/>
                    <a:pt x="255486" y="98218"/>
                    <a:pt x="251198" y="99731"/>
                  </a:cubicBezTo>
                  <a:cubicBezTo>
                    <a:pt x="247552" y="101250"/>
                    <a:pt x="243632" y="102037"/>
                    <a:pt x="239713" y="102037"/>
                  </a:cubicBezTo>
                  <a:cubicBezTo>
                    <a:pt x="237125" y="102037"/>
                    <a:pt x="234538" y="101694"/>
                    <a:pt x="232031" y="100992"/>
                  </a:cubicBezTo>
                  <a:cubicBezTo>
                    <a:pt x="230013" y="100488"/>
                    <a:pt x="227995" y="100235"/>
                    <a:pt x="226230" y="99983"/>
                  </a:cubicBezTo>
                  <a:lnTo>
                    <a:pt x="122573" y="81068"/>
                  </a:lnTo>
                  <a:lnTo>
                    <a:pt x="122573" y="81320"/>
                  </a:lnTo>
                  <a:lnTo>
                    <a:pt x="13115" y="61648"/>
                  </a:lnTo>
                  <a:cubicBezTo>
                    <a:pt x="11098" y="61144"/>
                    <a:pt x="9080" y="60891"/>
                    <a:pt x="7315" y="60387"/>
                  </a:cubicBezTo>
                  <a:cubicBezTo>
                    <a:pt x="6306" y="60135"/>
                    <a:pt x="6054" y="58622"/>
                    <a:pt x="6558" y="57613"/>
                  </a:cubicBezTo>
                  <a:cubicBezTo>
                    <a:pt x="7188" y="56562"/>
                    <a:pt x="7994" y="56037"/>
                    <a:pt x="9121" y="56037"/>
                  </a:cubicBezTo>
                  <a:cubicBezTo>
                    <a:pt x="9346" y="56037"/>
                    <a:pt x="9584" y="56058"/>
                    <a:pt x="9837" y="56100"/>
                  </a:cubicBezTo>
                  <a:cubicBezTo>
                    <a:pt x="14376" y="56856"/>
                    <a:pt x="19168" y="57361"/>
                    <a:pt x="23960" y="58369"/>
                  </a:cubicBezTo>
                  <a:cubicBezTo>
                    <a:pt x="45902" y="63161"/>
                    <a:pt x="67844" y="66440"/>
                    <a:pt x="89534" y="70475"/>
                  </a:cubicBezTo>
                  <a:cubicBezTo>
                    <a:pt x="95082" y="71484"/>
                    <a:pt x="100631" y="72493"/>
                    <a:pt x="106180" y="74006"/>
                  </a:cubicBezTo>
                  <a:cubicBezTo>
                    <a:pt x="116016" y="76276"/>
                    <a:pt x="125852" y="78294"/>
                    <a:pt x="135940" y="79555"/>
                  </a:cubicBezTo>
                  <a:cubicBezTo>
                    <a:pt x="149559" y="81572"/>
                    <a:pt x="162926" y="83086"/>
                    <a:pt x="176545" y="84851"/>
                  </a:cubicBezTo>
                  <a:cubicBezTo>
                    <a:pt x="195461" y="87121"/>
                    <a:pt x="214124" y="90652"/>
                    <a:pt x="232535" y="95696"/>
                  </a:cubicBezTo>
                  <a:lnTo>
                    <a:pt x="233796" y="95696"/>
                  </a:lnTo>
                  <a:cubicBezTo>
                    <a:pt x="234668" y="95760"/>
                    <a:pt x="235536" y="95791"/>
                    <a:pt x="236400" y="95791"/>
                  </a:cubicBezTo>
                  <a:cubicBezTo>
                    <a:pt x="245779" y="95791"/>
                    <a:pt x="254611" y="92074"/>
                    <a:pt x="261539" y="85608"/>
                  </a:cubicBezTo>
                  <a:cubicBezTo>
                    <a:pt x="267844" y="79302"/>
                    <a:pt x="268853" y="69466"/>
                    <a:pt x="263556" y="62152"/>
                  </a:cubicBezTo>
                  <a:cubicBezTo>
                    <a:pt x="260530" y="58117"/>
                    <a:pt x="256495" y="54839"/>
                    <a:pt x="251703" y="52821"/>
                  </a:cubicBezTo>
                  <a:cubicBezTo>
                    <a:pt x="245902" y="50299"/>
                    <a:pt x="239597" y="48533"/>
                    <a:pt x="233544" y="47777"/>
                  </a:cubicBezTo>
                  <a:lnTo>
                    <a:pt x="147794" y="32644"/>
                  </a:lnTo>
                  <a:cubicBezTo>
                    <a:pt x="121564" y="27853"/>
                    <a:pt x="95335" y="22304"/>
                    <a:pt x="68853" y="18521"/>
                  </a:cubicBezTo>
                  <a:cubicBezTo>
                    <a:pt x="54225" y="16503"/>
                    <a:pt x="39849" y="14233"/>
                    <a:pt x="25221" y="11711"/>
                  </a:cubicBezTo>
                  <a:cubicBezTo>
                    <a:pt x="23456" y="11459"/>
                    <a:pt x="21438" y="10955"/>
                    <a:pt x="19420" y="10450"/>
                  </a:cubicBezTo>
                  <a:cubicBezTo>
                    <a:pt x="17655" y="9946"/>
                    <a:pt x="16898" y="8685"/>
                    <a:pt x="17403" y="6415"/>
                  </a:cubicBezTo>
                  <a:cubicBezTo>
                    <a:pt x="17622" y="5317"/>
                    <a:pt x="18416" y="4601"/>
                    <a:pt x="19783" y="4601"/>
                  </a:cubicBezTo>
                  <a:close/>
                  <a:moveTo>
                    <a:pt x="16428" y="0"/>
                  </a:moveTo>
                  <a:cubicBezTo>
                    <a:pt x="14225" y="0"/>
                    <a:pt x="13152" y="1235"/>
                    <a:pt x="13368" y="3389"/>
                  </a:cubicBezTo>
                  <a:cubicBezTo>
                    <a:pt x="13368" y="6415"/>
                    <a:pt x="13115" y="9694"/>
                    <a:pt x="12863" y="12720"/>
                  </a:cubicBezTo>
                  <a:cubicBezTo>
                    <a:pt x="12863" y="13729"/>
                    <a:pt x="13620" y="14486"/>
                    <a:pt x="14629" y="14486"/>
                  </a:cubicBezTo>
                  <a:cubicBezTo>
                    <a:pt x="15133" y="14486"/>
                    <a:pt x="15890" y="14486"/>
                    <a:pt x="16646" y="14233"/>
                  </a:cubicBezTo>
                  <a:cubicBezTo>
                    <a:pt x="16793" y="14215"/>
                    <a:pt x="16942" y="14206"/>
                    <a:pt x="17091" y="14206"/>
                  </a:cubicBezTo>
                  <a:cubicBezTo>
                    <a:pt x="18986" y="14206"/>
                    <a:pt x="20970" y="15660"/>
                    <a:pt x="21438" y="17764"/>
                  </a:cubicBezTo>
                  <a:cubicBezTo>
                    <a:pt x="21943" y="19782"/>
                    <a:pt x="22447" y="21800"/>
                    <a:pt x="22951" y="24069"/>
                  </a:cubicBezTo>
                  <a:cubicBezTo>
                    <a:pt x="23708" y="28861"/>
                    <a:pt x="23456" y="34158"/>
                    <a:pt x="22195" y="38950"/>
                  </a:cubicBezTo>
                  <a:cubicBezTo>
                    <a:pt x="21690" y="42228"/>
                    <a:pt x="20177" y="45255"/>
                    <a:pt x="18159" y="47777"/>
                  </a:cubicBezTo>
                  <a:cubicBezTo>
                    <a:pt x="16125" y="50218"/>
                    <a:pt x="14090" y="52168"/>
                    <a:pt x="10996" y="52168"/>
                  </a:cubicBezTo>
                  <a:cubicBezTo>
                    <a:pt x="10255" y="52168"/>
                    <a:pt x="9453" y="52056"/>
                    <a:pt x="8576" y="51812"/>
                  </a:cubicBezTo>
                  <a:cubicBezTo>
                    <a:pt x="8241" y="51738"/>
                    <a:pt x="7906" y="51702"/>
                    <a:pt x="7577" y="51702"/>
                  </a:cubicBezTo>
                  <a:cubicBezTo>
                    <a:pt x="5674" y="51702"/>
                    <a:pt x="3961" y="52904"/>
                    <a:pt x="3531" y="54839"/>
                  </a:cubicBezTo>
                  <a:lnTo>
                    <a:pt x="3279" y="55595"/>
                  </a:lnTo>
                  <a:cubicBezTo>
                    <a:pt x="1" y="61900"/>
                    <a:pt x="2018" y="63414"/>
                    <a:pt x="7819" y="64422"/>
                  </a:cubicBezTo>
                  <a:cubicBezTo>
                    <a:pt x="39849" y="70223"/>
                    <a:pt x="72132" y="76024"/>
                    <a:pt x="104162" y="81824"/>
                  </a:cubicBezTo>
                  <a:lnTo>
                    <a:pt x="117781" y="84094"/>
                  </a:lnTo>
                  <a:lnTo>
                    <a:pt x="118033" y="83842"/>
                  </a:lnTo>
                  <a:lnTo>
                    <a:pt x="224212" y="103262"/>
                  </a:lnTo>
                  <a:cubicBezTo>
                    <a:pt x="227239" y="103514"/>
                    <a:pt x="230265" y="104271"/>
                    <a:pt x="233039" y="105280"/>
                  </a:cubicBezTo>
                  <a:cubicBezTo>
                    <a:pt x="233593" y="105649"/>
                    <a:pt x="234147" y="105883"/>
                    <a:pt x="234800" y="105883"/>
                  </a:cubicBezTo>
                  <a:cubicBezTo>
                    <a:pt x="235039" y="105883"/>
                    <a:pt x="235291" y="105852"/>
                    <a:pt x="235561" y="105784"/>
                  </a:cubicBezTo>
                  <a:cubicBezTo>
                    <a:pt x="236234" y="105816"/>
                    <a:pt x="236907" y="105832"/>
                    <a:pt x="237579" y="105832"/>
                  </a:cubicBezTo>
                  <a:cubicBezTo>
                    <a:pt x="242199" y="105832"/>
                    <a:pt x="246795" y="105087"/>
                    <a:pt x="251198" y="103766"/>
                  </a:cubicBezTo>
                  <a:cubicBezTo>
                    <a:pt x="258512" y="101244"/>
                    <a:pt x="265322" y="96452"/>
                    <a:pt x="270366" y="90399"/>
                  </a:cubicBezTo>
                  <a:cubicBezTo>
                    <a:pt x="277932" y="80563"/>
                    <a:pt x="277932" y="69971"/>
                    <a:pt x="272384" y="59378"/>
                  </a:cubicBezTo>
                  <a:cubicBezTo>
                    <a:pt x="266835" y="48029"/>
                    <a:pt x="255990" y="39958"/>
                    <a:pt x="243380" y="38193"/>
                  </a:cubicBezTo>
                  <a:cubicBezTo>
                    <a:pt x="210845" y="32644"/>
                    <a:pt x="178311" y="27348"/>
                    <a:pt x="146028" y="21800"/>
                  </a:cubicBezTo>
                  <a:lnTo>
                    <a:pt x="35057" y="3389"/>
                  </a:lnTo>
                  <a:cubicBezTo>
                    <a:pt x="29257" y="2380"/>
                    <a:pt x="23456" y="1371"/>
                    <a:pt x="17655" y="110"/>
                  </a:cubicBezTo>
                  <a:cubicBezTo>
                    <a:pt x="17213" y="36"/>
                    <a:pt x="16804" y="0"/>
                    <a:pt x="16428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0" name="Google Shape;1200;p43"/>
            <p:cNvSpPr/>
            <p:nvPr/>
          </p:nvSpPr>
          <p:spPr>
            <a:xfrm>
              <a:off x="2831775" y="2333650"/>
              <a:ext cx="3068400" cy="687775"/>
            </a:xfrm>
            <a:custGeom>
              <a:avLst/>
              <a:gdLst/>
              <a:ahLst/>
              <a:cxnLst/>
              <a:rect l="l" t="t" r="r" b="b"/>
              <a:pathLst>
                <a:path w="122736" h="27511" extrusionOk="0">
                  <a:moveTo>
                    <a:pt x="2446" y="0"/>
                  </a:moveTo>
                  <a:cubicBezTo>
                    <a:pt x="784" y="0"/>
                    <a:pt x="0" y="557"/>
                    <a:pt x="163" y="1534"/>
                  </a:cubicBezTo>
                  <a:cubicBezTo>
                    <a:pt x="668" y="4308"/>
                    <a:pt x="3442" y="3804"/>
                    <a:pt x="4955" y="4056"/>
                  </a:cubicBezTo>
                  <a:cubicBezTo>
                    <a:pt x="23871" y="8091"/>
                    <a:pt x="42786" y="11874"/>
                    <a:pt x="61449" y="15909"/>
                  </a:cubicBezTo>
                  <a:lnTo>
                    <a:pt x="61449" y="15657"/>
                  </a:lnTo>
                  <a:lnTo>
                    <a:pt x="115674" y="26754"/>
                  </a:lnTo>
                  <a:cubicBezTo>
                    <a:pt x="117439" y="27259"/>
                    <a:pt x="119457" y="27511"/>
                    <a:pt x="121474" y="27511"/>
                  </a:cubicBezTo>
                  <a:cubicBezTo>
                    <a:pt x="121727" y="27259"/>
                    <a:pt x="121979" y="27006"/>
                    <a:pt x="122231" y="26754"/>
                  </a:cubicBezTo>
                  <a:cubicBezTo>
                    <a:pt x="122735" y="25998"/>
                    <a:pt x="122483" y="25241"/>
                    <a:pt x="121979" y="24989"/>
                  </a:cubicBezTo>
                  <a:cubicBezTo>
                    <a:pt x="121222" y="24232"/>
                    <a:pt x="120213" y="23728"/>
                    <a:pt x="119205" y="23476"/>
                  </a:cubicBezTo>
                  <a:cubicBezTo>
                    <a:pt x="115926" y="22971"/>
                    <a:pt x="113152" y="22467"/>
                    <a:pt x="110125" y="21710"/>
                  </a:cubicBezTo>
                  <a:cubicBezTo>
                    <a:pt x="81878" y="16162"/>
                    <a:pt x="53883" y="10361"/>
                    <a:pt x="25636" y="4812"/>
                  </a:cubicBezTo>
                  <a:cubicBezTo>
                    <a:pt x="19079" y="3551"/>
                    <a:pt x="12521" y="1786"/>
                    <a:pt x="5964" y="525"/>
                  </a:cubicBezTo>
                  <a:cubicBezTo>
                    <a:pt x="4534" y="168"/>
                    <a:pt x="3358" y="0"/>
                    <a:pt x="244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1" name="Google Shape;1201;p43"/>
            <p:cNvSpPr/>
            <p:nvPr/>
          </p:nvSpPr>
          <p:spPr>
            <a:xfrm>
              <a:off x="3939250" y="2755375"/>
              <a:ext cx="1986150" cy="466350"/>
            </a:xfrm>
            <a:custGeom>
              <a:avLst/>
              <a:gdLst/>
              <a:ahLst/>
              <a:cxnLst/>
              <a:rect l="l" t="t" r="r" b="b"/>
              <a:pathLst>
                <a:path w="79446" h="18654" extrusionOk="0">
                  <a:moveTo>
                    <a:pt x="2508" y="0"/>
                  </a:moveTo>
                  <a:cubicBezTo>
                    <a:pt x="1332" y="0"/>
                    <a:pt x="0" y="686"/>
                    <a:pt x="0" y="1562"/>
                  </a:cubicBezTo>
                  <a:cubicBezTo>
                    <a:pt x="252" y="3076"/>
                    <a:pt x="1261" y="3580"/>
                    <a:pt x="2775" y="3832"/>
                  </a:cubicBezTo>
                  <a:lnTo>
                    <a:pt x="31022" y="9381"/>
                  </a:lnTo>
                  <a:cubicBezTo>
                    <a:pt x="33796" y="9885"/>
                    <a:pt x="36570" y="10390"/>
                    <a:pt x="39597" y="10894"/>
                  </a:cubicBezTo>
                  <a:lnTo>
                    <a:pt x="39344" y="11146"/>
                  </a:lnTo>
                  <a:lnTo>
                    <a:pt x="71627" y="17704"/>
                  </a:lnTo>
                  <a:cubicBezTo>
                    <a:pt x="72888" y="17956"/>
                    <a:pt x="74149" y="18208"/>
                    <a:pt x="75662" y="18460"/>
                  </a:cubicBezTo>
                  <a:cubicBezTo>
                    <a:pt x="76249" y="18591"/>
                    <a:pt x="76785" y="18653"/>
                    <a:pt x="77257" y="18653"/>
                  </a:cubicBezTo>
                  <a:cubicBezTo>
                    <a:pt x="78613" y="18653"/>
                    <a:pt x="79445" y="18134"/>
                    <a:pt x="79445" y="17199"/>
                  </a:cubicBezTo>
                  <a:cubicBezTo>
                    <a:pt x="79193" y="15182"/>
                    <a:pt x="77428" y="14929"/>
                    <a:pt x="75914" y="14677"/>
                  </a:cubicBezTo>
                  <a:lnTo>
                    <a:pt x="75410" y="14677"/>
                  </a:lnTo>
                  <a:lnTo>
                    <a:pt x="7062" y="806"/>
                  </a:lnTo>
                  <a:cubicBezTo>
                    <a:pt x="5801" y="554"/>
                    <a:pt x="4288" y="301"/>
                    <a:pt x="3027" y="49"/>
                  </a:cubicBezTo>
                  <a:cubicBezTo>
                    <a:pt x="2861" y="16"/>
                    <a:pt x="2686" y="0"/>
                    <a:pt x="2508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2" name="Google Shape;1202;p43"/>
            <p:cNvSpPr/>
            <p:nvPr/>
          </p:nvSpPr>
          <p:spPr>
            <a:xfrm>
              <a:off x="1209100" y="2053575"/>
              <a:ext cx="1374550" cy="307825"/>
            </a:xfrm>
            <a:custGeom>
              <a:avLst/>
              <a:gdLst/>
              <a:ahLst/>
              <a:cxnLst/>
              <a:rect l="l" t="t" r="r" b="b"/>
              <a:pathLst>
                <a:path w="54982" h="12313" extrusionOk="0">
                  <a:moveTo>
                    <a:pt x="3027" y="0"/>
                  </a:moveTo>
                  <a:cubicBezTo>
                    <a:pt x="2271" y="0"/>
                    <a:pt x="1514" y="126"/>
                    <a:pt x="757" y="379"/>
                  </a:cubicBezTo>
                  <a:cubicBezTo>
                    <a:pt x="253" y="631"/>
                    <a:pt x="1" y="883"/>
                    <a:pt x="253" y="1387"/>
                  </a:cubicBezTo>
                  <a:cubicBezTo>
                    <a:pt x="253" y="1640"/>
                    <a:pt x="253" y="2144"/>
                    <a:pt x="505" y="2396"/>
                  </a:cubicBezTo>
                  <a:cubicBezTo>
                    <a:pt x="1514" y="3405"/>
                    <a:pt x="2775" y="3657"/>
                    <a:pt x="4036" y="3657"/>
                  </a:cubicBezTo>
                  <a:lnTo>
                    <a:pt x="26735" y="7945"/>
                  </a:lnTo>
                  <a:lnTo>
                    <a:pt x="26735" y="7693"/>
                  </a:lnTo>
                  <a:lnTo>
                    <a:pt x="50694" y="12232"/>
                  </a:lnTo>
                  <a:cubicBezTo>
                    <a:pt x="51199" y="12232"/>
                    <a:pt x="51703" y="12313"/>
                    <a:pt x="52191" y="12313"/>
                  </a:cubicBezTo>
                  <a:cubicBezTo>
                    <a:pt x="52924" y="12313"/>
                    <a:pt x="53620" y="12131"/>
                    <a:pt x="54225" y="11223"/>
                  </a:cubicBezTo>
                  <a:cubicBezTo>
                    <a:pt x="54982" y="9962"/>
                    <a:pt x="53469" y="9206"/>
                    <a:pt x="51199" y="8701"/>
                  </a:cubicBezTo>
                  <a:cubicBezTo>
                    <a:pt x="35814" y="5927"/>
                    <a:pt x="20682" y="3153"/>
                    <a:pt x="5297" y="379"/>
                  </a:cubicBezTo>
                  <a:cubicBezTo>
                    <a:pt x="4541" y="126"/>
                    <a:pt x="3784" y="0"/>
                    <a:pt x="3027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3" name="Google Shape;1203;p43"/>
            <p:cNvSpPr/>
            <p:nvPr/>
          </p:nvSpPr>
          <p:spPr>
            <a:xfrm>
              <a:off x="5439875" y="3254700"/>
              <a:ext cx="479225" cy="151350"/>
            </a:xfrm>
            <a:custGeom>
              <a:avLst/>
              <a:gdLst/>
              <a:ahLst/>
              <a:cxnLst/>
              <a:rect l="l" t="t" r="r" b="b"/>
              <a:pathLst>
                <a:path w="19169" h="6054" extrusionOk="0">
                  <a:moveTo>
                    <a:pt x="1261" y="0"/>
                  </a:moveTo>
                  <a:cubicBezTo>
                    <a:pt x="757" y="0"/>
                    <a:pt x="0" y="505"/>
                    <a:pt x="0" y="1261"/>
                  </a:cubicBezTo>
                  <a:cubicBezTo>
                    <a:pt x="0" y="1766"/>
                    <a:pt x="253" y="2522"/>
                    <a:pt x="757" y="2775"/>
                  </a:cubicBezTo>
                  <a:cubicBezTo>
                    <a:pt x="3279" y="4540"/>
                    <a:pt x="6306" y="4288"/>
                    <a:pt x="8575" y="5045"/>
                  </a:cubicBezTo>
                  <a:cubicBezTo>
                    <a:pt x="10593" y="5717"/>
                    <a:pt x="12723" y="6053"/>
                    <a:pt x="14815" y="6053"/>
                  </a:cubicBezTo>
                  <a:cubicBezTo>
                    <a:pt x="15861" y="6053"/>
                    <a:pt x="16898" y="5969"/>
                    <a:pt x="17907" y="5801"/>
                  </a:cubicBezTo>
                  <a:cubicBezTo>
                    <a:pt x="18664" y="5549"/>
                    <a:pt x="19168" y="5045"/>
                    <a:pt x="19168" y="4540"/>
                  </a:cubicBezTo>
                  <a:cubicBezTo>
                    <a:pt x="19168" y="3784"/>
                    <a:pt x="18664" y="3027"/>
                    <a:pt x="18159" y="3027"/>
                  </a:cubicBezTo>
                  <a:cubicBezTo>
                    <a:pt x="12611" y="2018"/>
                    <a:pt x="6810" y="1009"/>
                    <a:pt x="126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</p:grpSp>
      <p:grpSp>
        <p:nvGrpSpPr>
          <p:cNvPr id="1204" name="Google Shape;1204;p43"/>
          <p:cNvGrpSpPr/>
          <p:nvPr/>
        </p:nvGrpSpPr>
        <p:grpSpPr>
          <a:xfrm rot="1837958">
            <a:off x="10502901" y="-950310"/>
            <a:ext cx="1877587" cy="2338923"/>
            <a:chOff x="1728250" y="237500"/>
            <a:chExt cx="4090750" cy="5095875"/>
          </a:xfrm>
        </p:grpSpPr>
        <p:sp>
          <p:nvSpPr>
            <p:cNvPr id="1205" name="Google Shape;1205;p43"/>
            <p:cNvSpPr/>
            <p:nvPr/>
          </p:nvSpPr>
          <p:spPr>
            <a:xfrm>
              <a:off x="2543350" y="635125"/>
              <a:ext cx="1511550" cy="862950"/>
            </a:xfrm>
            <a:custGeom>
              <a:avLst/>
              <a:gdLst/>
              <a:ahLst/>
              <a:cxnLst/>
              <a:rect l="l" t="t" r="r" b="b"/>
              <a:pathLst>
                <a:path w="60462" h="34518" extrusionOk="0">
                  <a:moveTo>
                    <a:pt x="52885" y="1"/>
                  </a:moveTo>
                  <a:cubicBezTo>
                    <a:pt x="52196" y="1"/>
                    <a:pt x="51507" y="116"/>
                    <a:pt x="50819" y="345"/>
                  </a:cubicBezTo>
                  <a:cubicBezTo>
                    <a:pt x="37196" y="2182"/>
                    <a:pt x="23726" y="4937"/>
                    <a:pt x="10562" y="8305"/>
                  </a:cubicBezTo>
                  <a:cubicBezTo>
                    <a:pt x="7960" y="8611"/>
                    <a:pt x="5511" y="9835"/>
                    <a:pt x="3521" y="11519"/>
                  </a:cubicBezTo>
                  <a:cubicBezTo>
                    <a:pt x="2347" y="12791"/>
                    <a:pt x="1673" y="14563"/>
                    <a:pt x="1859" y="16155"/>
                  </a:cubicBezTo>
                  <a:lnTo>
                    <a:pt x="1859" y="16155"/>
                  </a:lnTo>
                  <a:lnTo>
                    <a:pt x="0" y="12438"/>
                  </a:lnTo>
                  <a:lnTo>
                    <a:pt x="0" y="12438"/>
                  </a:lnTo>
                  <a:cubicBezTo>
                    <a:pt x="1531" y="18866"/>
                    <a:pt x="3062" y="25448"/>
                    <a:pt x="4439" y="32030"/>
                  </a:cubicBezTo>
                  <a:cubicBezTo>
                    <a:pt x="4592" y="32796"/>
                    <a:pt x="5051" y="33561"/>
                    <a:pt x="5664" y="34173"/>
                  </a:cubicBezTo>
                  <a:cubicBezTo>
                    <a:pt x="6123" y="34403"/>
                    <a:pt x="6659" y="34518"/>
                    <a:pt x="7194" y="34518"/>
                  </a:cubicBezTo>
                  <a:cubicBezTo>
                    <a:pt x="7730" y="34518"/>
                    <a:pt x="8266" y="34403"/>
                    <a:pt x="8725" y="34173"/>
                  </a:cubicBezTo>
                  <a:lnTo>
                    <a:pt x="53727" y="19785"/>
                  </a:lnTo>
                  <a:cubicBezTo>
                    <a:pt x="55258" y="19479"/>
                    <a:pt x="56635" y="18713"/>
                    <a:pt x="57860" y="17948"/>
                  </a:cubicBezTo>
                  <a:cubicBezTo>
                    <a:pt x="60462" y="15499"/>
                    <a:pt x="60003" y="11213"/>
                    <a:pt x="59390" y="7692"/>
                  </a:cubicBezTo>
                  <a:cubicBezTo>
                    <a:pt x="58778" y="4784"/>
                    <a:pt x="57707" y="1264"/>
                    <a:pt x="54951" y="345"/>
                  </a:cubicBezTo>
                  <a:cubicBezTo>
                    <a:pt x="54263" y="116"/>
                    <a:pt x="53574" y="1"/>
                    <a:pt x="52885" y="1"/>
                  </a:cubicBezTo>
                  <a:close/>
                </a:path>
              </a:pathLst>
            </a:custGeom>
            <a:solidFill>
              <a:srgbClr val="FFD8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6" name="Google Shape;1206;p43"/>
            <p:cNvSpPr/>
            <p:nvPr/>
          </p:nvSpPr>
          <p:spPr>
            <a:xfrm>
              <a:off x="2215300" y="1074950"/>
              <a:ext cx="3087100" cy="3647625"/>
            </a:xfrm>
            <a:custGeom>
              <a:avLst/>
              <a:gdLst/>
              <a:ahLst/>
              <a:cxnLst/>
              <a:rect l="l" t="t" r="r" b="b"/>
              <a:pathLst>
                <a:path w="123484" h="145905" extrusionOk="0">
                  <a:moveTo>
                    <a:pt x="86722" y="0"/>
                  </a:moveTo>
                  <a:cubicBezTo>
                    <a:pt x="82926" y="0"/>
                    <a:pt x="78979" y="2150"/>
                    <a:pt x="75574" y="4029"/>
                  </a:cubicBezTo>
                  <a:cubicBezTo>
                    <a:pt x="61645" y="11835"/>
                    <a:pt x="46338" y="16580"/>
                    <a:pt x="30419" y="18264"/>
                  </a:cubicBezTo>
                  <a:cubicBezTo>
                    <a:pt x="29238" y="18384"/>
                    <a:pt x="28102" y="18437"/>
                    <a:pt x="27000" y="18437"/>
                  </a:cubicBezTo>
                  <a:cubicBezTo>
                    <a:pt x="21108" y="18437"/>
                    <a:pt x="16194" y="16943"/>
                    <a:pt x="10520" y="16427"/>
                  </a:cubicBezTo>
                  <a:cubicBezTo>
                    <a:pt x="9864" y="16372"/>
                    <a:pt x="9258" y="16345"/>
                    <a:pt x="8700" y="16345"/>
                  </a:cubicBezTo>
                  <a:cubicBezTo>
                    <a:pt x="0" y="16345"/>
                    <a:pt x="2681" y="22886"/>
                    <a:pt x="4550" y="30509"/>
                  </a:cubicBezTo>
                  <a:cubicBezTo>
                    <a:pt x="12969" y="65409"/>
                    <a:pt x="21388" y="100308"/>
                    <a:pt x="29807" y="135208"/>
                  </a:cubicBezTo>
                  <a:cubicBezTo>
                    <a:pt x="30725" y="139035"/>
                    <a:pt x="31950" y="143014"/>
                    <a:pt x="35317" y="144851"/>
                  </a:cubicBezTo>
                  <a:cubicBezTo>
                    <a:pt x="36669" y="145647"/>
                    <a:pt x="38228" y="145905"/>
                    <a:pt x="39843" y="145905"/>
                  </a:cubicBezTo>
                  <a:cubicBezTo>
                    <a:pt x="41336" y="145905"/>
                    <a:pt x="42877" y="145684"/>
                    <a:pt x="44348" y="145463"/>
                  </a:cubicBezTo>
                  <a:lnTo>
                    <a:pt x="123484" y="132300"/>
                  </a:lnTo>
                  <a:cubicBezTo>
                    <a:pt x="114912" y="92655"/>
                    <a:pt x="106187" y="53010"/>
                    <a:pt x="97615" y="13366"/>
                  </a:cubicBezTo>
                  <a:cubicBezTo>
                    <a:pt x="96544" y="8315"/>
                    <a:pt x="94860" y="2651"/>
                    <a:pt x="90115" y="661"/>
                  </a:cubicBezTo>
                  <a:cubicBezTo>
                    <a:pt x="89011" y="198"/>
                    <a:pt x="87873" y="0"/>
                    <a:pt x="86722" y="0"/>
                  </a:cubicBezTo>
                  <a:close/>
                </a:path>
              </a:pathLst>
            </a:custGeom>
            <a:solidFill>
              <a:srgbClr val="B7D6A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7" name="Google Shape;1207;p43"/>
            <p:cNvSpPr/>
            <p:nvPr/>
          </p:nvSpPr>
          <p:spPr>
            <a:xfrm>
              <a:off x="1781825" y="811050"/>
              <a:ext cx="3773150" cy="4359700"/>
            </a:xfrm>
            <a:custGeom>
              <a:avLst/>
              <a:gdLst/>
              <a:ahLst/>
              <a:cxnLst/>
              <a:rect l="l" t="t" r="r" b="b"/>
              <a:pathLst>
                <a:path w="150926" h="174388" extrusionOk="0">
                  <a:moveTo>
                    <a:pt x="93575" y="6324"/>
                  </a:moveTo>
                  <a:cubicBezTo>
                    <a:pt x="92400" y="6791"/>
                    <a:pt x="91299" y="7447"/>
                    <a:pt x="90311" y="8309"/>
                  </a:cubicBezTo>
                  <a:cubicBezTo>
                    <a:pt x="91391" y="7642"/>
                    <a:pt x="92478" y="6974"/>
                    <a:pt x="93575" y="6324"/>
                  </a:cubicBezTo>
                  <a:close/>
                  <a:moveTo>
                    <a:pt x="1" y="24534"/>
                  </a:moveTo>
                  <a:cubicBezTo>
                    <a:pt x="2" y="24539"/>
                    <a:pt x="3" y="24543"/>
                    <a:pt x="5" y="24547"/>
                  </a:cubicBezTo>
                  <a:lnTo>
                    <a:pt x="5" y="24547"/>
                  </a:lnTo>
                  <a:cubicBezTo>
                    <a:pt x="3" y="24543"/>
                    <a:pt x="2" y="24539"/>
                    <a:pt x="1" y="24534"/>
                  </a:cubicBezTo>
                  <a:close/>
                  <a:moveTo>
                    <a:pt x="111768" y="0"/>
                  </a:moveTo>
                  <a:cubicBezTo>
                    <a:pt x="110105" y="0"/>
                    <a:pt x="108440" y="174"/>
                    <a:pt x="106842" y="502"/>
                  </a:cubicBezTo>
                  <a:cubicBezTo>
                    <a:pt x="102111" y="1594"/>
                    <a:pt x="97765" y="3839"/>
                    <a:pt x="93575" y="6324"/>
                  </a:cubicBezTo>
                  <a:lnTo>
                    <a:pt x="93575" y="6324"/>
                  </a:lnTo>
                  <a:cubicBezTo>
                    <a:pt x="95131" y="5704"/>
                    <a:pt x="96816" y="5415"/>
                    <a:pt x="98538" y="5415"/>
                  </a:cubicBezTo>
                  <a:cubicBezTo>
                    <a:pt x="103373" y="5415"/>
                    <a:pt x="108502" y="7697"/>
                    <a:pt x="111893" y="11370"/>
                  </a:cubicBezTo>
                  <a:cubicBezTo>
                    <a:pt x="117250" y="17187"/>
                    <a:pt x="119393" y="25299"/>
                    <a:pt x="121383" y="33106"/>
                  </a:cubicBezTo>
                  <a:cubicBezTo>
                    <a:pt x="128577" y="63107"/>
                    <a:pt x="135772" y="93108"/>
                    <a:pt x="143119" y="123110"/>
                  </a:cubicBezTo>
                  <a:cubicBezTo>
                    <a:pt x="144649" y="129845"/>
                    <a:pt x="146027" y="137498"/>
                    <a:pt x="142047" y="143009"/>
                  </a:cubicBezTo>
                  <a:cubicBezTo>
                    <a:pt x="138527" y="147907"/>
                    <a:pt x="131945" y="149284"/>
                    <a:pt x="125975" y="150356"/>
                  </a:cubicBezTo>
                  <a:lnTo>
                    <a:pt x="68881" y="160458"/>
                  </a:lnTo>
                  <a:cubicBezTo>
                    <a:pt x="65414" y="161061"/>
                    <a:pt x="61836" y="161664"/>
                    <a:pt x="58384" y="161664"/>
                  </a:cubicBezTo>
                  <a:cubicBezTo>
                    <a:pt x="54825" y="161664"/>
                    <a:pt x="51401" y="161023"/>
                    <a:pt x="48370" y="159081"/>
                  </a:cubicBezTo>
                  <a:cubicBezTo>
                    <a:pt x="42400" y="155407"/>
                    <a:pt x="39951" y="147448"/>
                    <a:pt x="38268" y="140406"/>
                  </a:cubicBezTo>
                  <a:cubicBezTo>
                    <a:pt x="29849" y="107497"/>
                    <a:pt x="21583" y="74587"/>
                    <a:pt x="13318" y="41525"/>
                  </a:cubicBezTo>
                  <a:cubicBezTo>
                    <a:pt x="12552" y="38616"/>
                    <a:pt x="11940" y="35249"/>
                    <a:pt x="13471" y="32647"/>
                  </a:cubicBezTo>
                  <a:cubicBezTo>
                    <a:pt x="15155" y="30657"/>
                    <a:pt x="17451" y="29279"/>
                    <a:pt x="20053" y="28820"/>
                  </a:cubicBezTo>
                  <a:cubicBezTo>
                    <a:pt x="26022" y="26830"/>
                    <a:pt x="30308" y="21167"/>
                    <a:pt x="22808" y="19177"/>
                  </a:cubicBezTo>
                  <a:cubicBezTo>
                    <a:pt x="22705" y="19137"/>
                    <a:pt x="22552" y="19118"/>
                    <a:pt x="22355" y="19118"/>
                  </a:cubicBezTo>
                  <a:cubicBezTo>
                    <a:pt x="18970" y="19118"/>
                    <a:pt x="2492" y="24617"/>
                    <a:pt x="252" y="24617"/>
                  </a:cubicBezTo>
                  <a:cubicBezTo>
                    <a:pt x="110" y="24617"/>
                    <a:pt x="25" y="24595"/>
                    <a:pt x="5" y="24547"/>
                  </a:cubicBezTo>
                  <a:lnTo>
                    <a:pt x="5" y="24547"/>
                  </a:lnTo>
                  <a:cubicBezTo>
                    <a:pt x="13933" y="72147"/>
                    <a:pt x="28013" y="119747"/>
                    <a:pt x="42094" y="167500"/>
                  </a:cubicBezTo>
                  <a:cubicBezTo>
                    <a:pt x="42860" y="169949"/>
                    <a:pt x="43931" y="172857"/>
                    <a:pt x="46227" y="173928"/>
                  </a:cubicBezTo>
                  <a:cubicBezTo>
                    <a:pt x="47222" y="174235"/>
                    <a:pt x="48255" y="174388"/>
                    <a:pt x="49289" y="174388"/>
                  </a:cubicBezTo>
                  <a:cubicBezTo>
                    <a:pt x="50322" y="174388"/>
                    <a:pt x="51355" y="174235"/>
                    <a:pt x="52350" y="173928"/>
                  </a:cubicBezTo>
                  <a:lnTo>
                    <a:pt x="142966" y="155101"/>
                  </a:lnTo>
                  <a:cubicBezTo>
                    <a:pt x="144649" y="154795"/>
                    <a:pt x="146333" y="154030"/>
                    <a:pt x="147711" y="153111"/>
                  </a:cubicBezTo>
                  <a:cubicBezTo>
                    <a:pt x="150925" y="150662"/>
                    <a:pt x="150619" y="146070"/>
                    <a:pt x="150160" y="142090"/>
                  </a:cubicBezTo>
                  <a:cubicBezTo>
                    <a:pt x="148323" y="129233"/>
                    <a:pt x="146639" y="116222"/>
                    <a:pt x="144802" y="103364"/>
                  </a:cubicBezTo>
                  <a:cubicBezTo>
                    <a:pt x="140976" y="74740"/>
                    <a:pt x="136996" y="46270"/>
                    <a:pt x="130414" y="18105"/>
                  </a:cubicBezTo>
                  <a:cubicBezTo>
                    <a:pt x="129190" y="13207"/>
                    <a:pt x="127812" y="8003"/>
                    <a:pt x="123985" y="4329"/>
                  </a:cubicBezTo>
                  <a:cubicBezTo>
                    <a:pt x="120847" y="1303"/>
                    <a:pt x="116314" y="0"/>
                    <a:pt x="111768" y="0"/>
                  </a:cubicBezTo>
                  <a:close/>
                </a:path>
              </a:pathLst>
            </a:custGeom>
            <a:solidFill>
              <a:srgbClr val="EDBB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8" name="Google Shape;1208;p43"/>
            <p:cNvSpPr/>
            <p:nvPr/>
          </p:nvSpPr>
          <p:spPr>
            <a:xfrm>
              <a:off x="1728250" y="237500"/>
              <a:ext cx="4090750" cy="5095875"/>
            </a:xfrm>
            <a:custGeom>
              <a:avLst/>
              <a:gdLst/>
              <a:ahLst/>
              <a:cxnLst/>
              <a:rect l="l" t="t" r="r" b="b"/>
              <a:pathLst>
                <a:path w="163630" h="203835" extrusionOk="0">
                  <a:moveTo>
                    <a:pt x="60558" y="9630"/>
                  </a:moveTo>
                  <a:cubicBezTo>
                    <a:pt x="61075" y="9630"/>
                    <a:pt x="61610" y="9745"/>
                    <a:pt x="62146" y="9974"/>
                  </a:cubicBezTo>
                  <a:cubicBezTo>
                    <a:pt x="63830" y="10587"/>
                    <a:pt x="65208" y="11505"/>
                    <a:pt x="66432" y="12883"/>
                  </a:cubicBezTo>
                  <a:cubicBezTo>
                    <a:pt x="67197" y="13648"/>
                    <a:pt x="68575" y="14413"/>
                    <a:pt x="68269" y="15791"/>
                  </a:cubicBezTo>
                  <a:cubicBezTo>
                    <a:pt x="67963" y="17016"/>
                    <a:pt x="66279" y="16862"/>
                    <a:pt x="65208" y="17169"/>
                  </a:cubicBezTo>
                  <a:cubicBezTo>
                    <a:pt x="61534" y="17934"/>
                    <a:pt x="57707" y="18699"/>
                    <a:pt x="53728" y="19618"/>
                  </a:cubicBezTo>
                  <a:cubicBezTo>
                    <a:pt x="53728" y="15638"/>
                    <a:pt x="55717" y="12117"/>
                    <a:pt x="59085" y="9974"/>
                  </a:cubicBezTo>
                  <a:cubicBezTo>
                    <a:pt x="59544" y="9745"/>
                    <a:pt x="60042" y="9630"/>
                    <a:pt x="60558" y="9630"/>
                  </a:cubicBezTo>
                  <a:close/>
                  <a:moveTo>
                    <a:pt x="62005" y="2246"/>
                  </a:moveTo>
                  <a:cubicBezTo>
                    <a:pt x="64345" y="2246"/>
                    <a:pt x="66616" y="3229"/>
                    <a:pt x="68269" y="5076"/>
                  </a:cubicBezTo>
                  <a:cubicBezTo>
                    <a:pt x="70259" y="7066"/>
                    <a:pt x="71789" y="9515"/>
                    <a:pt x="72861" y="11964"/>
                  </a:cubicBezTo>
                  <a:cubicBezTo>
                    <a:pt x="73167" y="12424"/>
                    <a:pt x="73320" y="12730"/>
                    <a:pt x="73626" y="13495"/>
                  </a:cubicBezTo>
                  <a:cubicBezTo>
                    <a:pt x="73779" y="14107"/>
                    <a:pt x="73779" y="14873"/>
                    <a:pt x="73167" y="15179"/>
                  </a:cubicBezTo>
                  <a:cubicBezTo>
                    <a:pt x="72758" y="15342"/>
                    <a:pt x="72349" y="15506"/>
                    <a:pt x="71963" y="15506"/>
                  </a:cubicBezTo>
                  <a:cubicBezTo>
                    <a:pt x="71627" y="15506"/>
                    <a:pt x="71309" y="15382"/>
                    <a:pt x="71024" y="15026"/>
                  </a:cubicBezTo>
                  <a:cubicBezTo>
                    <a:pt x="70259" y="14260"/>
                    <a:pt x="69647" y="13342"/>
                    <a:pt x="69034" y="12577"/>
                  </a:cubicBezTo>
                  <a:cubicBezTo>
                    <a:pt x="67810" y="10740"/>
                    <a:pt x="66126" y="9362"/>
                    <a:pt x="64289" y="8444"/>
                  </a:cubicBezTo>
                  <a:cubicBezTo>
                    <a:pt x="63191" y="7773"/>
                    <a:pt x="61972" y="7442"/>
                    <a:pt x="60766" y="7442"/>
                  </a:cubicBezTo>
                  <a:cubicBezTo>
                    <a:pt x="58947" y="7442"/>
                    <a:pt x="57159" y="8195"/>
                    <a:pt x="55870" y="9668"/>
                  </a:cubicBezTo>
                  <a:cubicBezTo>
                    <a:pt x="53728" y="11658"/>
                    <a:pt x="52044" y="14260"/>
                    <a:pt x="51432" y="17169"/>
                  </a:cubicBezTo>
                  <a:cubicBezTo>
                    <a:pt x="51278" y="17781"/>
                    <a:pt x="50972" y="18393"/>
                    <a:pt x="50972" y="19005"/>
                  </a:cubicBezTo>
                  <a:cubicBezTo>
                    <a:pt x="50972" y="20230"/>
                    <a:pt x="50054" y="20536"/>
                    <a:pt x="49136" y="20689"/>
                  </a:cubicBezTo>
                  <a:cubicBezTo>
                    <a:pt x="49035" y="20709"/>
                    <a:pt x="48937" y="20719"/>
                    <a:pt x="48842" y="20719"/>
                  </a:cubicBezTo>
                  <a:cubicBezTo>
                    <a:pt x="48217" y="20719"/>
                    <a:pt x="47738" y="20303"/>
                    <a:pt x="47605" y="19771"/>
                  </a:cubicBezTo>
                  <a:cubicBezTo>
                    <a:pt x="47605" y="19465"/>
                    <a:pt x="47605" y="19158"/>
                    <a:pt x="47605" y="19005"/>
                  </a:cubicBezTo>
                  <a:cubicBezTo>
                    <a:pt x="47911" y="12117"/>
                    <a:pt x="51891" y="5995"/>
                    <a:pt x="58013" y="3239"/>
                  </a:cubicBezTo>
                  <a:cubicBezTo>
                    <a:pt x="59297" y="2570"/>
                    <a:pt x="60663" y="2246"/>
                    <a:pt x="62005" y="2246"/>
                  </a:cubicBezTo>
                  <a:close/>
                  <a:moveTo>
                    <a:pt x="96913" y="24305"/>
                  </a:moveTo>
                  <a:cubicBezTo>
                    <a:pt x="97140" y="24305"/>
                    <a:pt x="97388" y="24324"/>
                    <a:pt x="97658" y="24363"/>
                  </a:cubicBezTo>
                  <a:cubicBezTo>
                    <a:pt x="97964" y="24363"/>
                    <a:pt x="98423" y="24516"/>
                    <a:pt x="98576" y="24975"/>
                  </a:cubicBezTo>
                  <a:cubicBezTo>
                    <a:pt x="98882" y="25740"/>
                    <a:pt x="99188" y="26659"/>
                    <a:pt x="99342" y="27577"/>
                  </a:cubicBezTo>
                  <a:cubicBezTo>
                    <a:pt x="99648" y="28802"/>
                    <a:pt x="99342" y="29108"/>
                    <a:pt x="97964" y="29567"/>
                  </a:cubicBezTo>
                  <a:lnTo>
                    <a:pt x="97811" y="29567"/>
                  </a:lnTo>
                  <a:cubicBezTo>
                    <a:pt x="97505" y="29720"/>
                    <a:pt x="97199" y="29720"/>
                    <a:pt x="96892" y="29720"/>
                  </a:cubicBezTo>
                  <a:cubicBezTo>
                    <a:pt x="96792" y="29740"/>
                    <a:pt x="96694" y="29750"/>
                    <a:pt x="96599" y="29750"/>
                  </a:cubicBezTo>
                  <a:cubicBezTo>
                    <a:pt x="95974" y="29750"/>
                    <a:pt x="95495" y="29334"/>
                    <a:pt x="95362" y="28802"/>
                  </a:cubicBezTo>
                  <a:cubicBezTo>
                    <a:pt x="95209" y="28190"/>
                    <a:pt x="95209" y="27577"/>
                    <a:pt x="95056" y="26965"/>
                  </a:cubicBezTo>
                  <a:cubicBezTo>
                    <a:pt x="94788" y="25226"/>
                    <a:pt x="95339" y="24305"/>
                    <a:pt x="96913" y="24305"/>
                  </a:cubicBezTo>
                  <a:close/>
                  <a:moveTo>
                    <a:pt x="31746" y="39157"/>
                  </a:moveTo>
                  <a:cubicBezTo>
                    <a:pt x="32410" y="39157"/>
                    <a:pt x="32849" y="39532"/>
                    <a:pt x="33063" y="40282"/>
                  </a:cubicBezTo>
                  <a:cubicBezTo>
                    <a:pt x="33370" y="40894"/>
                    <a:pt x="33523" y="41506"/>
                    <a:pt x="33676" y="42119"/>
                  </a:cubicBezTo>
                  <a:cubicBezTo>
                    <a:pt x="33982" y="43343"/>
                    <a:pt x="33676" y="43955"/>
                    <a:pt x="32604" y="44262"/>
                  </a:cubicBezTo>
                  <a:cubicBezTo>
                    <a:pt x="32413" y="44326"/>
                    <a:pt x="32221" y="44356"/>
                    <a:pt x="32036" y="44356"/>
                  </a:cubicBezTo>
                  <a:cubicBezTo>
                    <a:pt x="31336" y="44356"/>
                    <a:pt x="30736" y="43917"/>
                    <a:pt x="30614" y="43190"/>
                  </a:cubicBezTo>
                  <a:cubicBezTo>
                    <a:pt x="30614" y="43146"/>
                    <a:pt x="30614" y="43089"/>
                    <a:pt x="30614" y="43037"/>
                  </a:cubicBezTo>
                  <a:cubicBezTo>
                    <a:pt x="30308" y="42119"/>
                    <a:pt x="30155" y="41659"/>
                    <a:pt x="30002" y="41353"/>
                  </a:cubicBezTo>
                  <a:cubicBezTo>
                    <a:pt x="29696" y="40282"/>
                    <a:pt x="29696" y="39823"/>
                    <a:pt x="30767" y="39363"/>
                  </a:cubicBezTo>
                  <a:cubicBezTo>
                    <a:pt x="31135" y="39226"/>
                    <a:pt x="31461" y="39157"/>
                    <a:pt x="31746" y="39157"/>
                  </a:cubicBezTo>
                  <a:close/>
                  <a:moveTo>
                    <a:pt x="26460" y="40660"/>
                  </a:moveTo>
                  <a:cubicBezTo>
                    <a:pt x="27020" y="40660"/>
                    <a:pt x="27558" y="41290"/>
                    <a:pt x="28012" y="42425"/>
                  </a:cubicBezTo>
                  <a:cubicBezTo>
                    <a:pt x="28165" y="42884"/>
                    <a:pt x="28318" y="43343"/>
                    <a:pt x="28471" y="43955"/>
                  </a:cubicBezTo>
                  <a:cubicBezTo>
                    <a:pt x="28625" y="44415"/>
                    <a:pt x="28625" y="44874"/>
                    <a:pt x="28012" y="45180"/>
                  </a:cubicBezTo>
                  <a:cubicBezTo>
                    <a:pt x="27841" y="45266"/>
                    <a:pt x="27658" y="45303"/>
                    <a:pt x="27477" y="45303"/>
                  </a:cubicBezTo>
                  <a:cubicBezTo>
                    <a:pt x="27008" y="45303"/>
                    <a:pt x="26549" y="45052"/>
                    <a:pt x="26328" y="44721"/>
                  </a:cubicBezTo>
                  <a:cubicBezTo>
                    <a:pt x="26022" y="44262"/>
                    <a:pt x="25869" y="43802"/>
                    <a:pt x="25716" y="43190"/>
                  </a:cubicBezTo>
                  <a:lnTo>
                    <a:pt x="25563" y="43190"/>
                  </a:lnTo>
                  <a:cubicBezTo>
                    <a:pt x="25410" y="42425"/>
                    <a:pt x="24645" y="41506"/>
                    <a:pt x="25869" y="40894"/>
                  </a:cubicBezTo>
                  <a:cubicBezTo>
                    <a:pt x="26067" y="40736"/>
                    <a:pt x="26265" y="40660"/>
                    <a:pt x="26460" y="40660"/>
                  </a:cubicBezTo>
                  <a:close/>
                  <a:moveTo>
                    <a:pt x="21884" y="41902"/>
                  </a:moveTo>
                  <a:cubicBezTo>
                    <a:pt x="22145" y="41902"/>
                    <a:pt x="22438" y="42010"/>
                    <a:pt x="22655" y="42119"/>
                  </a:cubicBezTo>
                  <a:cubicBezTo>
                    <a:pt x="23267" y="42578"/>
                    <a:pt x="23573" y="43343"/>
                    <a:pt x="23573" y="44262"/>
                  </a:cubicBezTo>
                  <a:cubicBezTo>
                    <a:pt x="23879" y="45333"/>
                    <a:pt x="23726" y="46098"/>
                    <a:pt x="22961" y="46098"/>
                  </a:cubicBezTo>
                  <a:cubicBezTo>
                    <a:pt x="22196" y="46098"/>
                    <a:pt x="21736" y="45639"/>
                    <a:pt x="21277" y="44415"/>
                  </a:cubicBezTo>
                  <a:cubicBezTo>
                    <a:pt x="21124" y="43802"/>
                    <a:pt x="20971" y="43343"/>
                    <a:pt x="20971" y="42731"/>
                  </a:cubicBezTo>
                  <a:cubicBezTo>
                    <a:pt x="20818" y="42272"/>
                    <a:pt x="21124" y="41966"/>
                    <a:pt x="21583" y="41966"/>
                  </a:cubicBezTo>
                  <a:cubicBezTo>
                    <a:pt x="21673" y="41921"/>
                    <a:pt x="21776" y="41902"/>
                    <a:pt x="21884" y="41902"/>
                  </a:cubicBezTo>
                  <a:close/>
                  <a:moveTo>
                    <a:pt x="90158" y="14107"/>
                  </a:moveTo>
                  <a:cubicBezTo>
                    <a:pt x="90311" y="14413"/>
                    <a:pt x="90617" y="14566"/>
                    <a:pt x="90617" y="14873"/>
                  </a:cubicBezTo>
                  <a:cubicBezTo>
                    <a:pt x="91382" y="20842"/>
                    <a:pt x="92607" y="26812"/>
                    <a:pt x="93678" y="32782"/>
                  </a:cubicBezTo>
                  <a:cubicBezTo>
                    <a:pt x="93984" y="34771"/>
                    <a:pt x="93831" y="35231"/>
                    <a:pt x="91841" y="35690"/>
                  </a:cubicBezTo>
                  <a:cubicBezTo>
                    <a:pt x="87862" y="36914"/>
                    <a:pt x="83576" y="37986"/>
                    <a:pt x="79596" y="39057"/>
                  </a:cubicBezTo>
                  <a:lnTo>
                    <a:pt x="58320" y="44721"/>
                  </a:lnTo>
                  <a:cubicBezTo>
                    <a:pt x="53574" y="45945"/>
                    <a:pt x="48829" y="47170"/>
                    <a:pt x="44084" y="48241"/>
                  </a:cubicBezTo>
                  <a:cubicBezTo>
                    <a:pt x="43670" y="48366"/>
                    <a:pt x="43357" y="48434"/>
                    <a:pt x="43114" y="48434"/>
                  </a:cubicBezTo>
                  <a:cubicBezTo>
                    <a:pt x="42460" y="48434"/>
                    <a:pt x="42318" y="47939"/>
                    <a:pt x="42094" y="46711"/>
                  </a:cubicBezTo>
                  <a:cubicBezTo>
                    <a:pt x="41788" y="45180"/>
                    <a:pt x="41635" y="43496"/>
                    <a:pt x="41329" y="41966"/>
                  </a:cubicBezTo>
                  <a:cubicBezTo>
                    <a:pt x="41176" y="41353"/>
                    <a:pt x="40870" y="40741"/>
                    <a:pt x="40564" y="40282"/>
                  </a:cubicBezTo>
                  <a:cubicBezTo>
                    <a:pt x="40411" y="40129"/>
                    <a:pt x="40105" y="40129"/>
                    <a:pt x="39798" y="40129"/>
                  </a:cubicBezTo>
                  <a:cubicBezTo>
                    <a:pt x="39645" y="40129"/>
                    <a:pt x="39339" y="40282"/>
                    <a:pt x="39186" y="40588"/>
                  </a:cubicBezTo>
                  <a:cubicBezTo>
                    <a:pt x="39033" y="41200"/>
                    <a:pt x="39033" y="41813"/>
                    <a:pt x="39186" y="42425"/>
                  </a:cubicBezTo>
                  <a:cubicBezTo>
                    <a:pt x="39339" y="44415"/>
                    <a:pt x="39645" y="46405"/>
                    <a:pt x="39798" y="48394"/>
                  </a:cubicBezTo>
                  <a:cubicBezTo>
                    <a:pt x="39798" y="48854"/>
                    <a:pt x="39645" y="49160"/>
                    <a:pt x="39186" y="49313"/>
                  </a:cubicBezTo>
                  <a:cubicBezTo>
                    <a:pt x="39071" y="49351"/>
                    <a:pt x="38947" y="49370"/>
                    <a:pt x="38820" y="49370"/>
                  </a:cubicBezTo>
                  <a:cubicBezTo>
                    <a:pt x="38440" y="49370"/>
                    <a:pt x="38038" y="49198"/>
                    <a:pt x="37809" y="48854"/>
                  </a:cubicBezTo>
                  <a:cubicBezTo>
                    <a:pt x="37502" y="48548"/>
                    <a:pt x="37349" y="48241"/>
                    <a:pt x="37196" y="47935"/>
                  </a:cubicBezTo>
                  <a:cubicBezTo>
                    <a:pt x="35819" y="41506"/>
                    <a:pt x="34135" y="35231"/>
                    <a:pt x="32145" y="28955"/>
                  </a:cubicBezTo>
                  <a:cubicBezTo>
                    <a:pt x="31839" y="27730"/>
                    <a:pt x="31839" y="27271"/>
                    <a:pt x="32910" y="27118"/>
                  </a:cubicBezTo>
                  <a:cubicBezTo>
                    <a:pt x="33006" y="27102"/>
                    <a:pt x="33097" y="27094"/>
                    <a:pt x="33183" y="27094"/>
                  </a:cubicBezTo>
                  <a:cubicBezTo>
                    <a:pt x="33923" y="27094"/>
                    <a:pt x="34320" y="27657"/>
                    <a:pt x="34594" y="28343"/>
                  </a:cubicBezTo>
                  <a:cubicBezTo>
                    <a:pt x="35053" y="29567"/>
                    <a:pt x="35513" y="30945"/>
                    <a:pt x="35972" y="32169"/>
                  </a:cubicBezTo>
                  <a:cubicBezTo>
                    <a:pt x="36125" y="33088"/>
                    <a:pt x="36584" y="33853"/>
                    <a:pt x="36890" y="34771"/>
                  </a:cubicBezTo>
                  <a:cubicBezTo>
                    <a:pt x="37218" y="35318"/>
                    <a:pt x="37780" y="35787"/>
                    <a:pt x="38298" y="35787"/>
                  </a:cubicBezTo>
                  <a:cubicBezTo>
                    <a:pt x="38505" y="35787"/>
                    <a:pt x="38705" y="35712"/>
                    <a:pt x="38880" y="35537"/>
                  </a:cubicBezTo>
                  <a:cubicBezTo>
                    <a:pt x="39339" y="34924"/>
                    <a:pt x="39033" y="34312"/>
                    <a:pt x="38880" y="33853"/>
                  </a:cubicBezTo>
                  <a:cubicBezTo>
                    <a:pt x="38268" y="31710"/>
                    <a:pt x="37502" y="29720"/>
                    <a:pt x="36890" y="27730"/>
                  </a:cubicBezTo>
                  <a:cubicBezTo>
                    <a:pt x="36584" y="27118"/>
                    <a:pt x="36431" y="26659"/>
                    <a:pt x="36890" y="26200"/>
                  </a:cubicBezTo>
                  <a:cubicBezTo>
                    <a:pt x="37358" y="25732"/>
                    <a:pt x="37915" y="25532"/>
                    <a:pt x="38493" y="25532"/>
                  </a:cubicBezTo>
                  <a:cubicBezTo>
                    <a:pt x="38672" y="25532"/>
                    <a:pt x="38852" y="25551"/>
                    <a:pt x="39033" y="25587"/>
                  </a:cubicBezTo>
                  <a:cubicBezTo>
                    <a:pt x="39798" y="25740"/>
                    <a:pt x="39951" y="26200"/>
                    <a:pt x="40105" y="26659"/>
                  </a:cubicBezTo>
                  <a:cubicBezTo>
                    <a:pt x="40411" y="28190"/>
                    <a:pt x="40870" y="29720"/>
                    <a:pt x="41176" y="31404"/>
                  </a:cubicBezTo>
                  <a:cubicBezTo>
                    <a:pt x="41329" y="32016"/>
                    <a:pt x="41635" y="32628"/>
                    <a:pt x="42247" y="32935"/>
                  </a:cubicBezTo>
                  <a:cubicBezTo>
                    <a:pt x="42304" y="32963"/>
                    <a:pt x="42380" y="32975"/>
                    <a:pt x="42468" y="32975"/>
                  </a:cubicBezTo>
                  <a:cubicBezTo>
                    <a:pt x="42860" y="32975"/>
                    <a:pt x="43472" y="32725"/>
                    <a:pt x="43472" y="32475"/>
                  </a:cubicBezTo>
                  <a:cubicBezTo>
                    <a:pt x="43625" y="31863"/>
                    <a:pt x="43472" y="31404"/>
                    <a:pt x="43472" y="30945"/>
                  </a:cubicBezTo>
                  <a:cubicBezTo>
                    <a:pt x="43166" y="29414"/>
                    <a:pt x="42860" y="28036"/>
                    <a:pt x="42554" y="26659"/>
                  </a:cubicBezTo>
                  <a:cubicBezTo>
                    <a:pt x="42401" y="25740"/>
                    <a:pt x="42401" y="24822"/>
                    <a:pt x="43166" y="24516"/>
                  </a:cubicBezTo>
                  <a:cubicBezTo>
                    <a:pt x="43297" y="24463"/>
                    <a:pt x="43424" y="24438"/>
                    <a:pt x="43546" y="24438"/>
                  </a:cubicBezTo>
                  <a:cubicBezTo>
                    <a:pt x="44137" y="24438"/>
                    <a:pt x="44622" y="25032"/>
                    <a:pt x="45003" y="26047"/>
                  </a:cubicBezTo>
                  <a:cubicBezTo>
                    <a:pt x="45309" y="26965"/>
                    <a:pt x="45615" y="27883"/>
                    <a:pt x="46074" y="28649"/>
                  </a:cubicBezTo>
                  <a:cubicBezTo>
                    <a:pt x="46199" y="29022"/>
                    <a:pt x="46424" y="29496"/>
                    <a:pt x="46915" y="29496"/>
                  </a:cubicBezTo>
                  <a:cubicBezTo>
                    <a:pt x="47028" y="29496"/>
                    <a:pt x="47156" y="29471"/>
                    <a:pt x="47299" y="29414"/>
                  </a:cubicBezTo>
                  <a:cubicBezTo>
                    <a:pt x="47911" y="29261"/>
                    <a:pt x="47911" y="28649"/>
                    <a:pt x="47911" y="27883"/>
                  </a:cubicBezTo>
                  <a:lnTo>
                    <a:pt x="47911" y="27577"/>
                  </a:lnTo>
                  <a:cubicBezTo>
                    <a:pt x="47758" y="26200"/>
                    <a:pt x="46686" y="24669"/>
                    <a:pt x="47452" y="23751"/>
                  </a:cubicBezTo>
                  <a:cubicBezTo>
                    <a:pt x="48217" y="22679"/>
                    <a:pt x="49748" y="22985"/>
                    <a:pt x="50819" y="22679"/>
                  </a:cubicBezTo>
                  <a:cubicBezTo>
                    <a:pt x="60003" y="20536"/>
                    <a:pt x="69187" y="18546"/>
                    <a:pt x="78524" y="16556"/>
                  </a:cubicBezTo>
                  <a:cubicBezTo>
                    <a:pt x="82504" y="15638"/>
                    <a:pt x="86331" y="14873"/>
                    <a:pt x="90158" y="14107"/>
                  </a:cubicBezTo>
                  <a:close/>
                  <a:moveTo>
                    <a:pt x="115908" y="28314"/>
                  </a:moveTo>
                  <a:cubicBezTo>
                    <a:pt x="116670" y="28314"/>
                    <a:pt x="117270" y="28765"/>
                    <a:pt x="117403" y="29567"/>
                  </a:cubicBezTo>
                  <a:cubicBezTo>
                    <a:pt x="118016" y="32169"/>
                    <a:pt x="118628" y="34924"/>
                    <a:pt x="119240" y="37680"/>
                  </a:cubicBezTo>
                  <a:cubicBezTo>
                    <a:pt x="123220" y="54823"/>
                    <a:pt x="127200" y="72120"/>
                    <a:pt x="131026" y="89264"/>
                  </a:cubicBezTo>
                  <a:cubicBezTo>
                    <a:pt x="134700" y="105795"/>
                    <a:pt x="138527" y="122326"/>
                    <a:pt x="142200" y="138705"/>
                  </a:cubicBezTo>
                  <a:cubicBezTo>
                    <a:pt x="143884" y="146205"/>
                    <a:pt x="145568" y="153858"/>
                    <a:pt x="147405" y="161359"/>
                  </a:cubicBezTo>
                  <a:cubicBezTo>
                    <a:pt x="147405" y="161971"/>
                    <a:pt x="147711" y="162583"/>
                    <a:pt x="147864" y="163195"/>
                  </a:cubicBezTo>
                  <a:cubicBezTo>
                    <a:pt x="148935" y="165491"/>
                    <a:pt x="148017" y="165798"/>
                    <a:pt x="146333" y="166563"/>
                  </a:cubicBezTo>
                  <a:cubicBezTo>
                    <a:pt x="141741" y="167634"/>
                    <a:pt x="137149" y="168859"/>
                    <a:pt x="132557" y="170083"/>
                  </a:cubicBezTo>
                  <a:cubicBezTo>
                    <a:pt x="121536" y="172839"/>
                    <a:pt x="110515" y="174369"/>
                    <a:pt x="99188" y="176053"/>
                  </a:cubicBezTo>
                  <a:cubicBezTo>
                    <a:pt x="87708" y="177737"/>
                    <a:pt x="76381" y="180186"/>
                    <a:pt x="65055" y="182788"/>
                  </a:cubicBezTo>
                  <a:cubicBezTo>
                    <a:pt x="61075" y="183400"/>
                    <a:pt x="57095" y="184472"/>
                    <a:pt x="53115" y="185849"/>
                  </a:cubicBezTo>
                  <a:cubicBezTo>
                    <a:pt x="52656" y="186003"/>
                    <a:pt x="52197" y="186003"/>
                    <a:pt x="51585" y="186003"/>
                  </a:cubicBezTo>
                  <a:cubicBezTo>
                    <a:pt x="51125" y="186003"/>
                    <a:pt x="50513" y="185696"/>
                    <a:pt x="50360" y="185237"/>
                  </a:cubicBezTo>
                  <a:cubicBezTo>
                    <a:pt x="50054" y="184166"/>
                    <a:pt x="49748" y="183094"/>
                    <a:pt x="49442" y="182176"/>
                  </a:cubicBezTo>
                  <a:cubicBezTo>
                    <a:pt x="45462" y="165491"/>
                    <a:pt x="41482" y="148807"/>
                    <a:pt x="37502" y="132123"/>
                  </a:cubicBezTo>
                  <a:cubicBezTo>
                    <a:pt x="33370" y="114367"/>
                    <a:pt x="29237" y="96764"/>
                    <a:pt x="25104" y="79161"/>
                  </a:cubicBezTo>
                  <a:cubicBezTo>
                    <a:pt x="23114" y="70895"/>
                    <a:pt x="20971" y="62477"/>
                    <a:pt x="19134" y="54211"/>
                  </a:cubicBezTo>
                  <a:cubicBezTo>
                    <a:pt x="18063" y="49313"/>
                    <a:pt x="17604" y="49925"/>
                    <a:pt x="22196" y="49007"/>
                  </a:cubicBezTo>
                  <a:cubicBezTo>
                    <a:pt x="25869" y="48241"/>
                    <a:pt x="29390" y="47323"/>
                    <a:pt x="33063" y="46558"/>
                  </a:cubicBezTo>
                  <a:cubicBezTo>
                    <a:pt x="33353" y="46485"/>
                    <a:pt x="33590" y="46447"/>
                    <a:pt x="33791" y="46447"/>
                  </a:cubicBezTo>
                  <a:cubicBezTo>
                    <a:pt x="34441" y="46447"/>
                    <a:pt x="34703" y="46847"/>
                    <a:pt x="35053" y="47782"/>
                  </a:cubicBezTo>
                  <a:lnTo>
                    <a:pt x="35053" y="48241"/>
                  </a:lnTo>
                  <a:cubicBezTo>
                    <a:pt x="35827" y="51006"/>
                    <a:pt x="36362" y="52013"/>
                    <a:pt x="38099" y="52013"/>
                  </a:cubicBezTo>
                  <a:cubicBezTo>
                    <a:pt x="38766" y="52013"/>
                    <a:pt x="39612" y="51864"/>
                    <a:pt x="40717" y="51609"/>
                  </a:cubicBezTo>
                  <a:cubicBezTo>
                    <a:pt x="49595" y="49466"/>
                    <a:pt x="58473" y="47323"/>
                    <a:pt x="67351" y="44721"/>
                  </a:cubicBezTo>
                  <a:cubicBezTo>
                    <a:pt x="75769" y="42272"/>
                    <a:pt x="84341" y="40282"/>
                    <a:pt x="92760" y="38139"/>
                  </a:cubicBezTo>
                  <a:cubicBezTo>
                    <a:pt x="92974" y="38032"/>
                    <a:pt x="93198" y="37983"/>
                    <a:pt x="93417" y="37983"/>
                  </a:cubicBezTo>
                  <a:cubicBezTo>
                    <a:pt x="94137" y="37983"/>
                    <a:pt x="94821" y="38507"/>
                    <a:pt x="95056" y="39210"/>
                  </a:cubicBezTo>
                  <a:cubicBezTo>
                    <a:pt x="95180" y="39458"/>
                    <a:pt x="95303" y="39906"/>
                    <a:pt x="95832" y="39906"/>
                  </a:cubicBezTo>
                  <a:cubicBezTo>
                    <a:pt x="95957" y="39906"/>
                    <a:pt x="96105" y="39881"/>
                    <a:pt x="96280" y="39823"/>
                  </a:cubicBezTo>
                  <a:cubicBezTo>
                    <a:pt x="97046" y="39517"/>
                    <a:pt x="96892" y="38904"/>
                    <a:pt x="96892" y="38139"/>
                  </a:cubicBezTo>
                  <a:cubicBezTo>
                    <a:pt x="96433" y="36608"/>
                    <a:pt x="96433" y="34771"/>
                    <a:pt x="96739" y="33088"/>
                  </a:cubicBezTo>
                  <a:cubicBezTo>
                    <a:pt x="98270" y="32782"/>
                    <a:pt x="99801" y="32169"/>
                    <a:pt x="101331" y="31863"/>
                  </a:cubicBezTo>
                  <a:cubicBezTo>
                    <a:pt x="105617" y="30945"/>
                    <a:pt x="109597" y="29261"/>
                    <a:pt x="114036" y="28649"/>
                  </a:cubicBezTo>
                  <a:cubicBezTo>
                    <a:pt x="114495" y="28649"/>
                    <a:pt x="115107" y="28343"/>
                    <a:pt x="115567" y="28343"/>
                  </a:cubicBezTo>
                  <a:cubicBezTo>
                    <a:pt x="115683" y="28323"/>
                    <a:pt x="115798" y="28314"/>
                    <a:pt x="115908" y="28314"/>
                  </a:cubicBezTo>
                  <a:close/>
                  <a:moveTo>
                    <a:pt x="124547" y="17894"/>
                  </a:moveTo>
                  <a:cubicBezTo>
                    <a:pt x="124953" y="17894"/>
                    <a:pt x="125390" y="18168"/>
                    <a:pt x="125516" y="18546"/>
                  </a:cubicBezTo>
                  <a:cubicBezTo>
                    <a:pt x="125822" y="19312"/>
                    <a:pt x="126128" y="20077"/>
                    <a:pt x="126281" y="20842"/>
                  </a:cubicBezTo>
                  <a:cubicBezTo>
                    <a:pt x="130567" y="40129"/>
                    <a:pt x="134853" y="59415"/>
                    <a:pt x="139139" y="78549"/>
                  </a:cubicBezTo>
                  <a:cubicBezTo>
                    <a:pt x="143731" y="98142"/>
                    <a:pt x="148170" y="117734"/>
                    <a:pt x="152609" y="137174"/>
                  </a:cubicBezTo>
                  <a:cubicBezTo>
                    <a:pt x="155058" y="148348"/>
                    <a:pt x="157507" y="159522"/>
                    <a:pt x="160109" y="170696"/>
                  </a:cubicBezTo>
                  <a:cubicBezTo>
                    <a:pt x="160262" y="171308"/>
                    <a:pt x="160415" y="172073"/>
                    <a:pt x="160415" y="172686"/>
                  </a:cubicBezTo>
                  <a:cubicBezTo>
                    <a:pt x="160415" y="173145"/>
                    <a:pt x="160109" y="173757"/>
                    <a:pt x="159650" y="173910"/>
                  </a:cubicBezTo>
                  <a:cubicBezTo>
                    <a:pt x="158426" y="174369"/>
                    <a:pt x="157354" y="174676"/>
                    <a:pt x="156130" y="174982"/>
                  </a:cubicBezTo>
                  <a:cubicBezTo>
                    <a:pt x="140823" y="179114"/>
                    <a:pt x="125669" y="183247"/>
                    <a:pt x="110209" y="185849"/>
                  </a:cubicBezTo>
                  <a:cubicBezTo>
                    <a:pt x="94903" y="188452"/>
                    <a:pt x="79596" y="191819"/>
                    <a:pt x="64289" y="195799"/>
                  </a:cubicBezTo>
                  <a:cubicBezTo>
                    <a:pt x="64289" y="192278"/>
                    <a:pt x="62759" y="189217"/>
                    <a:pt x="62605" y="186003"/>
                  </a:cubicBezTo>
                  <a:cubicBezTo>
                    <a:pt x="63065" y="185237"/>
                    <a:pt x="63830" y="185237"/>
                    <a:pt x="64595" y="185084"/>
                  </a:cubicBezTo>
                  <a:cubicBezTo>
                    <a:pt x="82045" y="180951"/>
                    <a:pt x="99801" y="178196"/>
                    <a:pt x="117557" y="175441"/>
                  </a:cubicBezTo>
                  <a:cubicBezTo>
                    <a:pt x="127200" y="173910"/>
                    <a:pt x="136690" y="171767"/>
                    <a:pt x="146027" y="168859"/>
                  </a:cubicBezTo>
                  <a:cubicBezTo>
                    <a:pt x="147558" y="168400"/>
                    <a:pt x="149241" y="167634"/>
                    <a:pt x="150772" y="167022"/>
                  </a:cubicBezTo>
                  <a:cubicBezTo>
                    <a:pt x="151691" y="166716"/>
                    <a:pt x="151997" y="165798"/>
                    <a:pt x="151537" y="165032"/>
                  </a:cubicBezTo>
                  <a:cubicBezTo>
                    <a:pt x="150313" y="163502"/>
                    <a:pt x="149548" y="161512"/>
                    <a:pt x="149395" y="159522"/>
                  </a:cubicBezTo>
                  <a:cubicBezTo>
                    <a:pt x="144803" y="139317"/>
                    <a:pt x="140057" y="119112"/>
                    <a:pt x="135465" y="98907"/>
                  </a:cubicBezTo>
                  <a:cubicBezTo>
                    <a:pt x="131792" y="82376"/>
                    <a:pt x="127965" y="65844"/>
                    <a:pt x="124292" y="49466"/>
                  </a:cubicBezTo>
                  <a:lnTo>
                    <a:pt x="119240" y="27730"/>
                  </a:lnTo>
                  <a:cubicBezTo>
                    <a:pt x="119240" y="27577"/>
                    <a:pt x="119240" y="27424"/>
                    <a:pt x="119240" y="27271"/>
                  </a:cubicBezTo>
                  <a:cubicBezTo>
                    <a:pt x="119001" y="25957"/>
                    <a:pt x="118576" y="25482"/>
                    <a:pt x="117674" y="25482"/>
                  </a:cubicBezTo>
                  <a:cubicBezTo>
                    <a:pt x="117420" y="25482"/>
                    <a:pt x="117128" y="25520"/>
                    <a:pt x="116791" y="25587"/>
                  </a:cubicBezTo>
                  <a:cubicBezTo>
                    <a:pt x="114801" y="25893"/>
                    <a:pt x="112811" y="26353"/>
                    <a:pt x="110975" y="26659"/>
                  </a:cubicBezTo>
                  <a:cubicBezTo>
                    <a:pt x="110362" y="26965"/>
                    <a:pt x="109903" y="26965"/>
                    <a:pt x="109291" y="27118"/>
                  </a:cubicBezTo>
                  <a:cubicBezTo>
                    <a:pt x="108793" y="27041"/>
                    <a:pt x="108286" y="27003"/>
                    <a:pt x="107775" y="27003"/>
                  </a:cubicBezTo>
                  <a:cubicBezTo>
                    <a:pt x="106239" y="27003"/>
                    <a:pt x="104661" y="27348"/>
                    <a:pt x="103168" y="28036"/>
                  </a:cubicBezTo>
                  <a:cubicBezTo>
                    <a:pt x="103004" y="28118"/>
                    <a:pt x="102829" y="28157"/>
                    <a:pt x="102655" y="28157"/>
                  </a:cubicBezTo>
                  <a:cubicBezTo>
                    <a:pt x="102179" y="28157"/>
                    <a:pt x="101709" y="27872"/>
                    <a:pt x="101485" y="27424"/>
                  </a:cubicBezTo>
                  <a:cubicBezTo>
                    <a:pt x="101025" y="26353"/>
                    <a:pt x="100566" y="25128"/>
                    <a:pt x="100107" y="24057"/>
                  </a:cubicBezTo>
                  <a:cubicBezTo>
                    <a:pt x="101944" y="23444"/>
                    <a:pt x="103781" y="22985"/>
                    <a:pt x="105617" y="22832"/>
                  </a:cubicBezTo>
                  <a:lnTo>
                    <a:pt x="121996" y="18546"/>
                  </a:lnTo>
                  <a:cubicBezTo>
                    <a:pt x="122761" y="18240"/>
                    <a:pt x="123526" y="18087"/>
                    <a:pt x="124292" y="17934"/>
                  </a:cubicBezTo>
                  <a:cubicBezTo>
                    <a:pt x="124373" y="17907"/>
                    <a:pt x="124459" y="17894"/>
                    <a:pt x="124547" y="17894"/>
                  </a:cubicBezTo>
                  <a:close/>
                  <a:moveTo>
                    <a:pt x="59081" y="186620"/>
                  </a:moveTo>
                  <a:cubicBezTo>
                    <a:pt x="59523" y="186620"/>
                    <a:pt x="59947" y="186857"/>
                    <a:pt x="60156" y="187380"/>
                  </a:cubicBezTo>
                  <a:cubicBezTo>
                    <a:pt x="60462" y="188452"/>
                    <a:pt x="60922" y="189523"/>
                    <a:pt x="61228" y="190748"/>
                  </a:cubicBezTo>
                  <a:cubicBezTo>
                    <a:pt x="61534" y="191972"/>
                    <a:pt x="61840" y="193350"/>
                    <a:pt x="62146" y="194574"/>
                  </a:cubicBezTo>
                  <a:cubicBezTo>
                    <a:pt x="62605" y="196105"/>
                    <a:pt x="62452" y="196258"/>
                    <a:pt x="60922" y="196870"/>
                  </a:cubicBezTo>
                  <a:lnTo>
                    <a:pt x="60156" y="197177"/>
                  </a:lnTo>
                  <a:cubicBezTo>
                    <a:pt x="57248" y="197942"/>
                    <a:pt x="54340" y="198707"/>
                    <a:pt x="51432" y="199473"/>
                  </a:cubicBezTo>
                  <a:cubicBezTo>
                    <a:pt x="51268" y="199538"/>
                    <a:pt x="51111" y="199568"/>
                    <a:pt x="50966" y="199568"/>
                  </a:cubicBezTo>
                  <a:cubicBezTo>
                    <a:pt x="50432" y="199568"/>
                    <a:pt x="50054" y="199156"/>
                    <a:pt x="50054" y="198554"/>
                  </a:cubicBezTo>
                  <a:cubicBezTo>
                    <a:pt x="49595" y="196105"/>
                    <a:pt x="49289" y="193656"/>
                    <a:pt x="48829" y="191207"/>
                  </a:cubicBezTo>
                  <a:cubicBezTo>
                    <a:pt x="48676" y="190442"/>
                    <a:pt x="48523" y="189523"/>
                    <a:pt x="49442" y="189217"/>
                  </a:cubicBezTo>
                  <a:cubicBezTo>
                    <a:pt x="49555" y="189172"/>
                    <a:pt x="49667" y="189150"/>
                    <a:pt x="49778" y="189150"/>
                  </a:cubicBezTo>
                  <a:cubicBezTo>
                    <a:pt x="50419" y="189150"/>
                    <a:pt x="50995" y="189879"/>
                    <a:pt x="51125" y="191054"/>
                  </a:cubicBezTo>
                  <a:cubicBezTo>
                    <a:pt x="51278" y="191666"/>
                    <a:pt x="51278" y="192278"/>
                    <a:pt x="51432" y="192891"/>
                  </a:cubicBezTo>
                  <a:cubicBezTo>
                    <a:pt x="51585" y="193503"/>
                    <a:pt x="51738" y="194268"/>
                    <a:pt x="52044" y="194880"/>
                  </a:cubicBezTo>
                  <a:cubicBezTo>
                    <a:pt x="52162" y="195236"/>
                    <a:pt x="52373" y="195592"/>
                    <a:pt x="52817" y="195592"/>
                  </a:cubicBezTo>
                  <a:cubicBezTo>
                    <a:pt x="52947" y="195592"/>
                    <a:pt x="53096" y="195562"/>
                    <a:pt x="53268" y="195493"/>
                  </a:cubicBezTo>
                  <a:cubicBezTo>
                    <a:pt x="53574" y="195340"/>
                    <a:pt x="53881" y="194880"/>
                    <a:pt x="53728" y="194574"/>
                  </a:cubicBezTo>
                  <a:cubicBezTo>
                    <a:pt x="53574" y="193044"/>
                    <a:pt x="53421" y="191666"/>
                    <a:pt x="53421" y="190135"/>
                  </a:cubicBezTo>
                  <a:cubicBezTo>
                    <a:pt x="53268" y="189676"/>
                    <a:pt x="53421" y="189217"/>
                    <a:pt x="53574" y="188758"/>
                  </a:cubicBezTo>
                  <a:cubicBezTo>
                    <a:pt x="53651" y="188681"/>
                    <a:pt x="53766" y="188643"/>
                    <a:pt x="53881" y="188643"/>
                  </a:cubicBezTo>
                  <a:cubicBezTo>
                    <a:pt x="53995" y="188643"/>
                    <a:pt x="54110" y="188681"/>
                    <a:pt x="54187" y="188758"/>
                  </a:cubicBezTo>
                  <a:cubicBezTo>
                    <a:pt x="54799" y="189370"/>
                    <a:pt x="55258" y="190288"/>
                    <a:pt x="55411" y="191207"/>
                  </a:cubicBezTo>
                  <a:cubicBezTo>
                    <a:pt x="55564" y="191972"/>
                    <a:pt x="55717" y="192738"/>
                    <a:pt x="56024" y="193503"/>
                  </a:cubicBezTo>
                  <a:cubicBezTo>
                    <a:pt x="56253" y="193847"/>
                    <a:pt x="56655" y="194019"/>
                    <a:pt x="57035" y="194019"/>
                  </a:cubicBezTo>
                  <a:cubicBezTo>
                    <a:pt x="57162" y="194019"/>
                    <a:pt x="57286" y="194000"/>
                    <a:pt x="57401" y="193962"/>
                  </a:cubicBezTo>
                  <a:cubicBezTo>
                    <a:pt x="57707" y="193656"/>
                    <a:pt x="57860" y="193350"/>
                    <a:pt x="58013" y="192891"/>
                  </a:cubicBezTo>
                  <a:cubicBezTo>
                    <a:pt x="57860" y="192278"/>
                    <a:pt x="57707" y="191666"/>
                    <a:pt x="57554" y="191054"/>
                  </a:cubicBezTo>
                  <a:cubicBezTo>
                    <a:pt x="57401" y="190135"/>
                    <a:pt x="57095" y="189370"/>
                    <a:pt x="56942" y="188299"/>
                  </a:cubicBezTo>
                  <a:cubicBezTo>
                    <a:pt x="56789" y="187227"/>
                    <a:pt x="57707" y="186921"/>
                    <a:pt x="58473" y="186768"/>
                  </a:cubicBezTo>
                  <a:cubicBezTo>
                    <a:pt x="58666" y="186671"/>
                    <a:pt x="58876" y="186620"/>
                    <a:pt x="59081" y="186620"/>
                  </a:cubicBezTo>
                  <a:close/>
                  <a:moveTo>
                    <a:pt x="17246" y="42932"/>
                  </a:moveTo>
                  <a:cubicBezTo>
                    <a:pt x="18119" y="42932"/>
                    <a:pt x="18504" y="43407"/>
                    <a:pt x="18981" y="44721"/>
                  </a:cubicBezTo>
                  <a:cubicBezTo>
                    <a:pt x="19594" y="46252"/>
                    <a:pt x="19747" y="46711"/>
                    <a:pt x="17757" y="47323"/>
                  </a:cubicBezTo>
                  <a:cubicBezTo>
                    <a:pt x="15920" y="48088"/>
                    <a:pt x="15308" y="49007"/>
                    <a:pt x="15920" y="50997"/>
                  </a:cubicBezTo>
                  <a:cubicBezTo>
                    <a:pt x="17757" y="58803"/>
                    <a:pt x="19440" y="66456"/>
                    <a:pt x="21430" y="74263"/>
                  </a:cubicBezTo>
                  <a:cubicBezTo>
                    <a:pt x="23573" y="83294"/>
                    <a:pt x="25563" y="92172"/>
                    <a:pt x="27706" y="101050"/>
                  </a:cubicBezTo>
                  <a:cubicBezTo>
                    <a:pt x="29237" y="107785"/>
                    <a:pt x="31074" y="114520"/>
                    <a:pt x="32604" y="121255"/>
                  </a:cubicBezTo>
                  <a:cubicBezTo>
                    <a:pt x="35053" y="131204"/>
                    <a:pt x="37349" y="141154"/>
                    <a:pt x="39798" y="151103"/>
                  </a:cubicBezTo>
                  <a:cubicBezTo>
                    <a:pt x="41788" y="159522"/>
                    <a:pt x="43778" y="167941"/>
                    <a:pt x="45768" y="176359"/>
                  </a:cubicBezTo>
                  <a:cubicBezTo>
                    <a:pt x="46533" y="179268"/>
                    <a:pt x="47146" y="182176"/>
                    <a:pt x="47911" y="185237"/>
                  </a:cubicBezTo>
                  <a:cubicBezTo>
                    <a:pt x="48217" y="186003"/>
                    <a:pt x="47911" y="186768"/>
                    <a:pt x="47146" y="187074"/>
                  </a:cubicBezTo>
                  <a:cubicBezTo>
                    <a:pt x="46074" y="187686"/>
                    <a:pt x="46074" y="188605"/>
                    <a:pt x="46227" y="189523"/>
                  </a:cubicBezTo>
                  <a:cubicBezTo>
                    <a:pt x="46686" y="193044"/>
                    <a:pt x="47452" y="196564"/>
                    <a:pt x="48523" y="200085"/>
                  </a:cubicBezTo>
                  <a:cubicBezTo>
                    <a:pt x="48064" y="200238"/>
                    <a:pt x="47605" y="200544"/>
                    <a:pt x="47146" y="200697"/>
                  </a:cubicBezTo>
                  <a:cubicBezTo>
                    <a:pt x="45124" y="201152"/>
                    <a:pt x="43871" y="201440"/>
                    <a:pt x="43059" y="201440"/>
                  </a:cubicBezTo>
                  <a:cubicBezTo>
                    <a:pt x="41412" y="201440"/>
                    <a:pt x="41588" y="200254"/>
                    <a:pt x="40870" y="196870"/>
                  </a:cubicBezTo>
                  <a:cubicBezTo>
                    <a:pt x="37809" y="184013"/>
                    <a:pt x="34747" y="171002"/>
                    <a:pt x="31686" y="158144"/>
                  </a:cubicBezTo>
                  <a:cubicBezTo>
                    <a:pt x="29696" y="150338"/>
                    <a:pt x="27706" y="142684"/>
                    <a:pt x="25716" y="135031"/>
                  </a:cubicBezTo>
                  <a:cubicBezTo>
                    <a:pt x="22349" y="122326"/>
                    <a:pt x="18828" y="109775"/>
                    <a:pt x="15920" y="97070"/>
                  </a:cubicBezTo>
                  <a:cubicBezTo>
                    <a:pt x="14236" y="89264"/>
                    <a:pt x="11940" y="81610"/>
                    <a:pt x="9950" y="73957"/>
                  </a:cubicBezTo>
                  <a:cubicBezTo>
                    <a:pt x="7807" y="65691"/>
                    <a:pt x="5664" y="57425"/>
                    <a:pt x="3368" y="49160"/>
                  </a:cubicBezTo>
                  <a:cubicBezTo>
                    <a:pt x="3215" y="48548"/>
                    <a:pt x="3062" y="47935"/>
                    <a:pt x="3062" y="47323"/>
                  </a:cubicBezTo>
                  <a:cubicBezTo>
                    <a:pt x="3062" y="46711"/>
                    <a:pt x="3981" y="45333"/>
                    <a:pt x="4746" y="45333"/>
                  </a:cubicBezTo>
                  <a:cubicBezTo>
                    <a:pt x="5664" y="45486"/>
                    <a:pt x="5817" y="46252"/>
                    <a:pt x="5971" y="46864"/>
                  </a:cubicBezTo>
                  <a:cubicBezTo>
                    <a:pt x="7960" y="56201"/>
                    <a:pt x="10103" y="65538"/>
                    <a:pt x="12246" y="74875"/>
                  </a:cubicBezTo>
                  <a:cubicBezTo>
                    <a:pt x="12499" y="76138"/>
                    <a:pt x="13168" y="76984"/>
                    <a:pt x="13824" y="76984"/>
                  </a:cubicBezTo>
                  <a:cubicBezTo>
                    <a:pt x="13963" y="76984"/>
                    <a:pt x="14102" y="76946"/>
                    <a:pt x="14236" y="76865"/>
                  </a:cubicBezTo>
                  <a:cubicBezTo>
                    <a:pt x="15308" y="76253"/>
                    <a:pt x="14695" y="75334"/>
                    <a:pt x="14542" y="74416"/>
                  </a:cubicBezTo>
                  <a:cubicBezTo>
                    <a:pt x="12552" y="65691"/>
                    <a:pt x="10563" y="56966"/>
                    <a:pt x="8573" y="48241"/>
                  </a:cubicBezTo>
                  <a:cubicBezTo>
                    <a:pt x="8420" y="47629"/>
                    <a:pt x="8113" y="47017"/>
                    <a:pt x="8113" y="46405"/>
                  </a:cubicBezTo>
                  <a:cubicBezTo>
                    <a:pt x="7807" y="45027"/>
                    <a:pt x="8113" y="44721"/>
                    <a:pt x="9644" y="44415"/>
                  </a:cubicBezTo>
                  <a:cubicBezTo>
                    <a:pt x="11940" y="43955"/>
                    <a:pt x="14083" y="43496"/>
                    <a:pt x="16379" y="43037"/>
                  </a:cubicBezTo>
                  <a:cubicBezTo>
                    <a:pt x="16716" y="42970"/>
                    <a:pt x="17000" y="42932"/>
                    <a:pt x="17246" y="42932"/>
                  </a:cubicBezTo>
                  <a:close/>
                  <a:moveTo>
                    <a:pt x="61873" y="1"/>
                  </a:moveTo>
                  <a:cubicBezTo>
                    <a:pt x="60359" y="1"/>
                    <a:pt x="58834" y="307"/>
                    <a:pt x="57401" y="943"/>
                  </a:cubicBezTo>
                  <a:cubicBezTo>
                    <a:pt x="54952" y="2015"/>
                    <a:pt x="52656" y="3546"/>
                    <a:pt x="50972" y="5535"/>
                  </a:cubicBezTo>
                  <a:cubicBezTo>
                    <a:pt x="47452" y="9362"/>
                    <a:pt x="45462" y="14260"/>
                    <a:pt x="45309" y="19312"/>
                  </a:cubicBezTo>
                  <a:cubicBezTo>
                    <a:pt x="45156" y="21455"/>
                    <a:pt x="45156" y="21455"/>
                    <a:pt x="43013" y="21914"/>
                  </a:cubicBezTo>
                  <a:cubicBezTo>
                    <a:pt x="39951" y="22832"/>
                    <a:pt x="36890" y="23444"/>
                    <a:pt x="33676" y="24363"/>
                  </a:cubicBezTo>
                  <a:cubicBezTo>
                    <a:pt x="32757" y="24516"/>
                    <a:pt x="31686" y="24975"/>
                    <a:pt x="30767" y="25434"/>
                  </a:cubicBezTo>
                  <a:cubicBezTo>
                    <a:pt x="29543" y="25893"/>
                    <a:pt x="29084" y="27271"/>
                    <a:pt x="29543" y="28343"/>
                  </a:cubicBezTo>
                  <a:cubicBezTo>
                    <a:pt x="30002" y="29720"/>
                    <a:pt x="30461" y="31098"/>
                    <a:pt x="30921" y="32628"/>
                  </a:cubicBezTo>
                  <a:cubicBezTo>
                    <a:pt x="32145" y="36608"/>
                    <a:pt x="32451" y="36455"/>
                    <a:pt x="27859" y="37833"/>
                  </a:cubicBezTo>
                  <a:cubicBezTo>
                    <a:pt x="19134" y="40282"/>
                    <a:pt x="10256" y="42119"/>
                    <a:pt x="1379" y="43343"/>
                  </a:cubicBezTo>
                  <a:cubicBezTo>
                    <a:pt x="613" y="43343"/>
                    <a:pt x="1" y="43955"/>
                    <a:pt x="154" y="44721"/>
                  </a:cubicBezTo>
                  <a:cubicBezTo>
                    <a:pt x="154" y="45639"/>
                    <a:pt x="307" y="46558"/>
                    <a:pt x="460" y="47476"/>
                  </a:cubicBezTo>
                  <a:cubicBezTo>
                    <a:pt x="1838" y="52680"/>
                    <a:pt x="3215" y="58038"/>
                    <a:pt x="4593" y="63242"/>
                  </a:cubicBezTo>
                  <a:cubicBezTo>
                    <a:pt x="7960" y="75181"/>
                    <a:pt x="11175" y="87121"/>
                    <a:pt x="14083" y="99213"/>
                  </a:cubicBezTo>
                  <a:cubicBezTo>
                    <a:pt x="16226" y="108244"/>
                    <a:pt x="18675" y="117275"/>
                    <a:pt x="20971" y="126306"/>
                  </a:cubicBezTo>
                  <a:cubicBezTo>
                    <a:pt x="23420" y="135643"/>
                    <a:pt x="26022" y="144980"/>
                    <a:pt x="28318" y="154471"/>
                  </a:cubicBezTo>
                  <a:cubicBezTo>
                    <a:pt x="31992" y="169471"/>
                    <a:pt x="35513" y="184472"/>
                    <a:pt x="39033" y="199473"/>
                  </a:cubicBezTo>
                  <a:cubicBezTo>
                    <a:pt x="39186" y="200085"/>
                    <a:pt x="39339" y="200850"/>
                    <a:pt x="39492" y="201462"/>
                  </a:cubicBezTo>
                  <a:cubicBezTo>
                    <a:pt x="39798" y="202534"/>
                    <a:pt x="40564" y="203299"/>
                    <a:pt x="41635" y="203605"/>
                  </a:cubicBezTo>
                  <a:cubicBezTo>
                    <a:pt x="42094" y="203758"/>
                    <a:pt x="42554" y="203835"/>
                    <a:pt x="43013" y="203835"/>
                  </a:cubicBezTo>
                  <a:cubicBezTo>
                    <a:pt x="43472" y="203835"/>
                    <a:pt x="43931" y="203758"/>
                    <a:pt x="44390" y="203605"/>
                  </a:cubicBezTo>
                  <a:cubicBezTo>
                    <a:pt x="47758" y="202687"/>
                    <a:pt x="51125" y="201922"/>
                    <a:pt x="54493" y="201003"/>
                  </a:cubicBezTo>
                  <a:cubicBezTo>
                    <a:pt x="66891" y="197330"/>
                    <a:pt x="79290" y="194115"/>
                    <a:pt x="91994" y="191666"/>
                  </a:cubicBezTo>
                  <a:cubicBezTo>
                    <a:pt x="101791" y="189676"/>
                    <a:pt x="111587" y="187992"/>
                    <a:pt x="121383" y="186003"/>
                  </a:cubicBezTo>
                  <a:cubicBezTo>
                    <a:pt x="133322" y="183707"/>
                    <a:pt x="144956" y="180186"/>
                    <a:pt x="156589" y="177125"/>
                  </a:cubicBezTo>
                  <a:cubicBezTo>
                    <a:pt x="157677" y="176873"/>
                    <a:pt x="158720" y="176485"/>
                    <a:pt x="159741" y="176485"/>
                  </a:cubicBezTo>
                  <a:cubicBezTo>
                    <a:pt x="160588" y="176485"/>
                    <a:pt x="161420" y="176752"/>
                    <a:pt x="162252" y="177584"/>
                  </a:cubicBezTo>
                  <a:cubicBezTo>
                    <a:pt x="162339" y="177714"/>
                    <a:pt x="162463" y="177770"/>
                    <a:pt x="162595" y="177770"/>
                  </a:cubicBezTo>
                  <a:cubicBezTo>
                    <a:pt x="162931" y="177770"/>
                    <a:pt x="163324" y="177410"/>
                    <a:pt x="163324" y="176972"/>
                  </a:cubicBezTo>
                  <a:cubicBezTo>
                    <a:pt x="163630" y="175747"/>
                    <a:pt x="163477" y="174369"/>
                    <a:pt x="163018" y="173145"/>
                  </a:cubicBezTo>
                  <a:cubicBezTo>
                    <a:pt x="162558" y="171461"/>
                    <a:pt x="162099" y="169777"/>
                    <a:pt x="161640" y="168094"/>
                  </a:cubicBezTo>
                  <a:lnTo>
                    <a:pt x="149395" y="113601"/>
                  </a:lnTo>
                  <a:cubicBezTo>
                    <a:pt x="145262" y="95233"/>
                    <a:pt x="141129" y="77018"/>
                    <a:pt x="136996" y="58803"/>
                  </a:cubicBezTo>
                  <a:cubicBezTo>
                    <a:pt x="134088" y="45945"/>
                    <a:pt x="131333" y="33088"/>
                    <a:pt x="128271" y="20230"/>
                  </a:cubicBezTo>
                  <a:cubicBezTo>
                    <a:pt x="127522" y="16590"/>
                    <a:pt x="126698" y="15346"/>
                    <a:pt x="124856" y="15346"/>
                  </a:cubicBezTo>
                  <a:cubicBezTo>
                    <a:pt x="124064" y="15346"/>
                    <a:pt x="123085" y="15576"/>
                    <a:pt x="121842" y="15944"/>
                  </a:cubicBezTo>
                  <a:cubicBezTo>
                    <a:pt x="117710" y="17322"/>
                    <a:pt x="114036" y="18393"/>
                    <a:pt x="109597" y="19465"/>
                  </a:cubicBezTo>
                  <a:cubicBezTo>
                    <a:pt x="105158" y="20536"/>
                    <a:pt x="100719" y="21148"/>
                    <a:pt x="96280" y="22067"/>
                  </a:cubicBezTo>
                  <a:cubicBezTo>
                    <a:pt x="95962" y="22125"/>
                    <a:pt x="95687" y="22155"/>
                    <a:pt x="95449" y="22155"/>
                  </a:cubicBezTo>
                  <a:cubicBezTo>
                    <a:pt x="94428" y="22155"/>
                    <a:pt x="94079" y="21595"/>
                    <a:pt x="93831" y="20230"/>
                  </a:cubicBezTo>
                  <a:cubicBezTo>
                    <a:pt x="93525" y="17628"/>
                    <a:pt x="93219" y="15179"/>
                    <a:pt x="92913" y="12730"/>
                  </a:cubicBezTo>
                  <a:cubicBezTo>
                    <a:pt x="92802" y="11398"/>
                    <a:pt x="92449" y="10790"/>
                    <a:pt x="91680" y="10790"/>
                  </a:cubicBezTo>
                  <a:cubicBezTo>
                    <a:pt x="91389" y="10790"/>
                    <a:pt x="91038" y="10878"/>
                    <a:pt x="90617" y="11046"/>
                  </a:cubicBezTo>
                  <a:cubicBezTo>
                    <a:pt x="87402" y="12270"/>
                    <a:pt x="84035" y="13189"/>
                    <a:pt x="80667" y="13648"/>
                  </a:cubicBezTo>
                  <a:cubicBezTo>
                    <a:pt x="79188" y="14005"/>
                    <a:pt x="78252" y="14226"/>
                    <a:pt x="77600" y="14226"/>
                  </a:cubicBezTo>
                  <a:cubicBezTo>
                    <a:pt x="76296" y="14226"/>
                    <a:pt x="76126" y="13342"/>
                    <a:pt x="75004" y="10893"/>
                  </a:cubicBezTo>
                  <a:cubicBezTo>
                    <a:pt x="73779" y="7985"/>
                    <a:pt x="71943" y="5382"/>
                    <a:pt x="69647" y="3086"/>
                  </a:cubicBezTo>
                  <a:cubicBezTo>
                    <a:pt x="67547" y="1086"/>
                    <a:pt x="64728" y="1"/>
                    <a:pt x="6187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09" name="Google Shape;1209;p43"/>
            <p:cNvSpPr/>
            <p:nvPr/>
          </p:nvSpPr>
          <p:spPr>
            <a:xfrm>
              <a:off x="2474475" y="1650175"/>
              <a:ext cx="2139125" cy="513775"/>
            </a:xfrm>
            <a:custGeom>
              <a:avLst/>
              <a:gdLst/>
              <a:ahLst/>
              <a:cxnLst/>
              <a:rect l="l" t="t" r="r" b="b"/>
              <a:pathLst>
                <a:path w="85565" h="20551" extrusionOk="0">
                  <a:moveTo>
                    <a:pt x="84799" y="0"/>
                  </a:moveTo>
                  <a:cubicBezTo>
                    <a:pt x="84034" y="0"/>
                    <a:pt x="83116" y="153"/>
                    <a:pt x="82350" y="306"/>
                  </a:cubicBezTo>
                  <a:cubicBezTo>
                    <a:pt x="79136" y="918"/>
                    <a:pt x="75921" y="1684"/>
                    <a:pt x="72707" y="2449"/>
                  </a:cubicBezTo>
                  <a:cubicBezTo>
                    <a:pt x="62911" y="4745"/>
                    <a:pt x="53267" y="7041"/>
                    <a:pt x="43165" y="9184"/>
                  </a:cubicBezTo>
                  <a:cubicBezTo>
                    <a:pt x="33063" y="11327"/>
                    <a:pt x="22807" y="13317"/>
                    <a:pt x="12705" y="15460"/>
                  </a:cubicBezTo>
                  <a:cubicBezTo>
                    <a:pt x="8878" y="16225"/>
                    <a:pt x="5204" y="17144"/>
                    <a:pt x="1990" y="17909"/>
                  </a:cubicBezTo>
                  <a:lnTo>
                    <a:pt x="765" y="18521"/>
                  </a:lnTo>
                  <a:cubicBezTo>
                    <a:pt x="153" y="18674"/>
                    <a:pt x="0" y="19287"/>
                    <a:pt x="153" y="19746"/>
                  </a:cubicBezTo>
                  <a:cubicBezTo>
                    <a:pt x="280" y="20253"/>
                    <a:pt x="722" y="20550"/>
                    <a:pt x="1131" y="20550"/>
                  </a:cubicBezTo>
                  <a:cubicBezTo>
                    <a:pt x="1216" y="20550"/>
                    <a:pt x="1299" y="20537"/>
                    <a:pt x="1378" y="20511"/>
                  </a:cubicBezTo>
                  <a:cubicBezTo>
                    <a:pt x="1990" y="20358"/>
                    <a:pt x="2449" y="20205"/>
                    <a:pt x="2908" y="20052"/>
                  </a:cubicBezTo>
                  <a:cubicBezTo>
                    <a:pt x="6582" y="19287"/>
                    <a:pt x="10256" y="18368"/>
                    <a:pt x="13929" y="17603"/>
                  </a:cubicBezTo>
                  <a:cubicBezTo>
                    <a:pt x="22195" y="15919"/>
                    <a:pt x="30613" y="14388"/>
                    <a:pt x="38879" y="12552"/>
                  </a:cubicBezTo>
                  <a:cubicBezTo>
                    <a:pt x="48522" y="10562"/>
                    <a:pt x="58319" y="8113"/>
                    <a:pt x="67962" y="5970"/>
                  </a:cubicBezTo>
                  <a:cubicBezTo>
                    <a:pt x="73013" y="4745"/>
                    <a:pt x="78064" y="3674"/>
                    <a:pt x="83116" y="2449"/>
                  </a:cubicBezTo>
                  <a:cubicBezTo>
                    <a:pt x="83728" y="2296"/>
                    <a:pt x="84340" y="2143"/>
                    <a:pt x="84952" y="1837"/>
                  </a:cubicBezTo>
                  <a:cubicBezTo>
                    <a:pt x="85258" y="1531"/>
                    <a:pt x="85412" y="1225"/>
                    <a:pt x="85565" y="765"/>
                  </a:cubicBezTo>
                  <a:cubicBezTo>
                    <a:pt x="85565" y="459"/>
                    <a:pt x="85105" y="0"/>
                    <a:pt x="84799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0" name="Google Shape;1210;p43"/>
            <p:cNvSpPr/>
            <p:nvPr/>
          </p:nvSpPr>
          <p:spPr>
            <a:xfrm>
              <a:off x="2692575" y="2231825"/>
              <a:ext cx="1951650" cy="429375"/>
            </a:xfrm>
            <a:custGeom>
              <a:avLst/>
              <a:gdLst/>
              <a:ahLst/>
              <a:cxnLst/>
              <a:rect l="l" t="t" r="r" b="b"/>
              <a:pathLst>
                <a:path w="78066" h="17175" extrusionOk="0">
                  <a:moveTo>
                    <a:pt x="76994" y="0"/>
                  </a:moveTo>
                  <a:cubicBezTo>
                    <a:pt x="75616" y="153"/>
                    <a:pt x="74085" y="307"/>
                    <a:pt x="72708" y="613"/>
                  </a:cubicBezTo>
                  <a:cubicBezTo>
                    <a:pt x="63983" y="2296"/>
                    <a:pt x="55411" y="4286"/>
                    <a:pt x="46533" y="5817"/>
                  </a:cubicBezTo>
                  <a:cubicBezTo>
                    <a:pt x="31992" y="8266"/>
                    <a:pt x="17451" y="11021"/>
                    <a:pt x="3062" y="14389"/>
                  </a:cubicBezTo>
                  <a:cubicBezTo>
                    <a:pt x="2450" y="14542"/>
                    <a:pt x="1838" y="14695"/>
                    <a:pt x="1378" y="14695"/>
                  </a:cubicBezTo>
                  <a:cubicBezTo>
                    <a:pt x="919" y="15001"/>
                    <a:pt x="613" y="15001"/>
                    <a:pt x="460" y="15307"/>
                  </a:cubicBezTo>
                  <a:cubicBezTo>
                    <a:pt x="154" y="15613"/>
                    <a:pt x="1" y="15919"/>
                    <a:pt x="1" y="16379"/>
                  </a:cubicBezTo>
                  <a:cubicBezTo>
                    <a:pt x="1" y="16776"/>
                    <a:pt x="460" y="17174"/>
                    <a:pt x="981" y="17174"/>
                  </a:cubicBezTo>
                  <a:cubicBezTo>
                    <a:pt x="1061" y="17174"/>
                    <a:pt x="1143" y="17165"/>
                    <a:pt x="1225" y="17144"/>
                  </a:cubicBezTo>
                  <a:cubicBezTo>
                    <a:pt x="2756" y="16838"/>
                    <a:pt x="4287" y="16532"/>
                    <a:pt x="5817" y="16226"/>
                  </a:cubicBezTo>
                  <a:cubicBezTo>
                    <a:pt x="12246" y="14848"/>
                    <a:pt x="18675" y="13317"/>
                    <a:pt x="24951" y="12093"/>
                  </a:cubicBezTo>
                  <a:cubicBezTo>
                    <a:pt x="42094" y="8725"/>
                    <a:pt x="59238" y="5664"/>
                    <a:pt x="76228" y="2296"/>
                  </a:cubicBezTo>
                  <a:cubicBezTo>
                    <a:pt x="76688" y="2296"/>
                    <a:pt x="77147" y="2143"/>
                    <a:pt x="77453" y="1990"/>
                  </a:cubicBezTo>
                  <a:cubicBezTo>
                    <a:pt x="77759" y="1684"/>
                    <a:pt x="77912" y="1378"/>
                    <a:pt x="78065" y="1072"/>
                  </a:cubicBezTo>
                  <a:cubicBezTo>
                    <a:pt x="78065" y="460"/>
                    <a:pt x="77606" y="0"/>
                    <a:pt x="7699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1" name="Google Shape;1211;p43"/>
            <p:cNvSpPr/>
            <p:nvPr/>
          </p:nvSpPr>
          <p:spPr>
            <a:xfrm>
              <a:off x="2926000" y="2513625"/>
              <a:ext cx="1794750" cy="491225"/>
            </a:xfrm>
            <a:custGeom>
              <a:avLst/>
              <a:gdLst/>
              <a:ahLst/>
              <a:cxnLst/>
              <a:rect l="l" t="t" r="r" b="b"/>
              <a:pathLst>
                <a:path w="71790" h="19649" extrusionOk="0">
                  <a:moveTo>
                    <a:pt x="70755" y="0"/>
                  </a:moveTo>
                  <a:cubicBezTo>
                    <a:pt x="70637" y="0"/>
                    <a:pt x="70520" y="19"/>
                    <a:pt x="70412" y="55"/>
                  </a:cubicBezTo>
                  <a:cubicBezTo>
                    <a:pt x="69187" y="362"/>
                    <a:pt x="67810" y="668"/>
                    <a:pt x="66585" y="974"/>
                  </a:cubicBezTo>
                  <a:lnTo>
                    <a:pt x="47605" y="5719"/>
                  </a:lnTo>
                  <a:lnTo>
                    <a:pt x="30614" y="10158"/>
                  </a:lnTo>
                  <a:cubicBezTo>
                    <a:pt x="23114" y="11842"/>
                    <a:pt x="15614" y="13832"/>
                    <a:pt x="8267" y="15668"/>
                  </a:cubicBezTo>
                  <a:cubicBezTo>
                    <a:pt x="5971" y="16281"/>
                    <a:pt x="3522" y="16893"/>
                    <a:pt x="1226" y="17505"/>
                  </a:cubicBezTo>
                  <a:cubicBezTo>
                    <a:pt x="460" y="17811"/>
                    <a:pt x="1" y="18577"/>
                    <a:pt x="307" y="19036"/>
                  </a:cubicBezTo>
                  <a:cubicBezTo>
                    <a:pt x="613" y="19495"/>
                    <a:pt x="1072" y="19648"/>
                    <a:pt x="1685" y="19648"/>
                  </a:cubicBezTo>
                  <a:cubicBezTo>
                    <a:pt x="2144" y="19495"/>
                    <a:pt x="2756" y="19495"/>
                    <a:pt x="3215" y="19342"/>
                  </a:cubicBezTo>
                  <a:cubicBezTo>
                    <a:pt x="6124" y="18730"/>
                    <a:pt x="9185" y="17964"/>
                    <a:pt x="12093" y="17199"/>
                  </a:cubicBezTo>
                  <a:cubicBezTo>
                    <a:pt x="19594" y="15362"/>
                    <a:pt x="27094" y="13372"/>
                    <a:pt x="34441" y="11536"/>
                  </a:cubicBezTo>
                  <a:cubicBezTo>
                    <a:pt x="43319" y="9239"/>
                    <a:pt x="52350" y="7097"/>
                    <a:pt x="61228" y="4801"/>
                  </a:cubicBezTo>
                  <a:cubicBezTo>
                    <a:pt x="64289" y="4035"/>
                    <a:pt x="67351" y="3270"/>
                    <a:pt x="70565" y="2351"/>
                  </a:cubicBezTo>
                  <a:cubicBezTo>
                    <a:pt x="70718" y="2198"/>
                    <a:pt x="70871" y="2045"/>
                    <a:pt x="71024" y="2045"/>
                  </a:cubicBezTo>
                  <a:cubicBezTo>
                    <a:pt x="71483" y="1739"/>
                    <a:pt x="71790" y="1127"/>
                    <a:pt x="71636" y="668"/>
                  </a:cubicBezTo>
                  <a:cubicBezTo>
                    <a:pt x="71520" y="200"/>
                    <a:pt x="71135" y="0"/>
                    <a:pt x="7075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2" name="Google Shape;1212;p43"/>
            <p:cNvSpPr/>
            <p:nvPr/>
          </p:nvSpPr>
          <p:spPr>
            <a:xfrm>
              <a:off x="2493600" y="1309600"/>
              <a:ext cx="1775600" cy="510525"/>
            </a:xfrm>
            <a:custGeom>
              <a:avLst/>
              <a:gdLst/>
              <a:ahLst/>
              <a:cxnLst/>
              <a:rect l="l" t="t" r="r" b="b"/>
              <a:pathLst>
                <a:path w="71024" h="20421" extrusionOk="0">
                  <a:moveTo>
                    <a:pt x="70105" y="0"/>
                  </a:moveTo>
                  <a:cubicBezTo>
                    <a:pt x="69493" y="0"/>
                    <a:pt x="69034" y="0"/>
                    <a:pt x="68574" y="306"/>
                  </a:cubicBezTo>
                  <a:cubicBezTo>
                    <a:pt x="61227" y="2449"/>
                    <a:pt x="53880" y="4898"/>
                    <a:pt x="46380" y="6735"/>
                  </a:cubicBezTo>
                  <a:cubicBezTo>
                    <a:pt x="36430" y="9337"/>
                    <a:pt x="26328" y="11786"/>
                    <a:pt x="16226" y="14235"/>
                  </a:cubicBezTo>
                  <a:lnTo>
                    <a:pt x="2296" y="17756"/>
                  </a:lnTo>
                  <a:lnTo>
                    <a:pt x="2296" y="17909"/>
                  </a:lnTo>
                  <a:lnTo>
                    <a:pt x="1990" y="18062"/>
                  </a:lnTo>
                  <a:cubicBezTo>
                    <a:pt x="1225" y="18368"/>
                    <a:pt x="0" y="18368"/>
                    <a:pt x="0" y="19593"/>
                  </a:cubicBezTo>
                  <a:cubicBezTo>
                    <a:pt x="0" y="20113"/>
                    <a:pt x="495" y="20421"/>
                    <a:pt x="1340" y="20421"/>
                  </a:cubicBezTo>
                  <a:cubicBezTo>
                    <a:pt x="1739" y="20421"/>
                    <a:pt x="2216" y="20352"/>
                    <a:pt x="2756" y="20205"/>
                  </a:cubicBezTo>
                  <a:lnTo>
                    <a:pt x="3062" y="20052"/>
                  </a:lnTo>
                  <a:cubicBezTo>
                    <a:pt x="9337" y="18062"/>
                    <a:pt x="15766" y="16837"/>
                    <a:pt x="22042" y="15154"/>
                  </a:cubicBezTo>
                  <a:cubicBezTo>
                    <a:pt x="29542" y="13470"/>
                    <a:pt x="37043" y="11480"/>
                    <a:pt x="44390" y="9643"/>
                  </a:cubicBezTo>
                  <a:cubicBezTo>
                    <a:pt x="49900" y="8113"/>
                    <a:pt x="55411" y="6582"/>
                    <a:pt x="60921" y="4898"/>
                  </a:cubicBezTo>
                  <a:cubicBezTo>
                    <a:pt x="63370" y="4286"/>
                    <a:pt x="65819" y="3521"/>
                    <a:pt x="68115" y="2755"/>
                  </a:cubicBezTo>
                  <a:cubicBezTo>
                    <a:pt x="69034" y="2602"/>
                    <a:pt x="69952" y="2143"/>
                    <a:pt x="70717" y="1684"/>
                  </a:cubicBezTo>
                  <a:cubicBezTo>
                    <a:pt x="70871" y="1378"/>
                    <a:pt x="71024" y="918"/>
                    <a:pt x="71024" y="612"/>
                  </a:cubicBezTo>
                  <a:cubicBezTo>
                    <a:pt x="70717" y="306"/>
                    <a:pt x="70411" y="0"/>
                    <a:pt x="70105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3" name="Google Shape;1213;p43"/>
            <p:cNvSpPr/>
            <p:nvPr/>
          </p:nvSpPr>
          <p:spPr>
            <a:xfrm>
              <a:off x="2684925" y="2239475"/>
              <a:ext cx="1239875" cy="288000"/>
            </a:xfrm>
            <a:custGeom>
              <a:avLst/>
              <a:gdLst/>
              <a:ahLst/>
              <a:cxnLst/>
              <a:rect l="l" t="t" r="r" b="b"/>
              <a:pathLst>
                <a:path w="49595" h="11520" extrusionOk="0">
                  <a:moveTo>
                    <a:pt x="48523" y="1"/>
                  </a:moveTo>
                  <a:cubicBezTo>
                    <a:pt x="46992" y="1"/>
                    <a:pt x="45615" y="307"/>
                    <a:pt x="44237" y="613"/>
                  </a:cubicBezTo>
                  <a:lnTo>
                    <a:pt x="4134" y="8419"/>
                  </a:lnTo>
                  <a:cubicBezTo>
                    <a:pt x="3368" y="8572"/>
                    <a:pt x="2450" y="8878"/>
                    <a:pt x="1838" y="9032"/>
                  </a:cubicBezTo>
                  <a:lnTo>
                    <a:pt x="766" y="9491"/>
                  </a:lnTo>
                  <a:cubicBezTo>
                    <a:pt x="307" y="9797"/>
                    <a:pt x="1" y="10103"/>
                    <a:pt x="154" y="10715"/>
                  </a:cubicBezTo>
                  <a:cubicBezTo>
                    <a:pt x="281" y="11223"/>
                    <a:pt x="618" y="11520"/>
                    <a:pt x="1077" y="11520"/>
                  </a:cubicBezTo>
                  <a:cubicBezTo>
                    <a:pt x="1173" y="11520"/>
                    <a:pt x="1273" y="11507"/>
                    <a:pt x="1378" y="11481"/>
                  </a:cubicBezTo>
                  <a:cubicBezTo>
                    <a:pt x="2450" y="11174"/>
                    <a:pt x="3368" y="10868"/>
                    <a:pt x="4440" y="10715"/>
                  </a:cubicBezTo>
                  <a:lnTo>
                    <a:pt x="46839" y="2450"/>
                  </a:lnTo>
                  <a:cubicBezTo>
                    <a:pt x="47452" y="2297"/>
                    <a:pt x="48064" y="2143"/>
                    <a:pt x="48676" y="1990"/>
                  </a:cubicBezTo>
                  <a:cubicBezTo>
                    <a:pt x="49288" y="1837"/>
                    <a:pt x="49595" y="1225"/>
                    <a:pt x="49288" y="613"/>
                  </a:cubicBezTo>
                  <a:cubicBezTo>
                    <a:pt x="49288" y="307"/>
                    <a:pt x="48829" y="1"/>
                    <a:pt x="4852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4" name="Google Shape;1214;p43"/>
            <p:cNvSpPr/>
            <p:nvPr/>
          </p:nvSpPr>
          <p:spPr>
            <a:xfrm>
              <a:off x="2937500" y="3127275"/>
              <a:ext cx="1144200" cy="275550"/>
            </a:xfrm>
            <a:custGeom>
              <a:avLst/>
              <a:gdLst/>
              <a:ahLst/>
              <a:cxnLst/>
              <a:rect l="l" t="t" r="r" b="b"/>
              <a:pathLst>
                <a:path w="45768" h="11022" extrusionOk="0">
                  <a:moveTo>
                    <a:pt x="44543" y="0"/>
                  </a:moveTo>
                  <a:cubicBezTo>
                    <a:pt x="43777" y="153"/>
                    <a:pt x="43012" y="153"/>
                    <a:pt x="42247" y="306"/>
                  </a:cubicBezTo>
                  <a:cubicBezTo>
                    <a:pt x="28471" y="2602"/>
                    <a:pt x="15001" y="5817"/>
                    <a:pt x="1378" y="8878"/>
                  </a:cubicBezTo>
                  <a:cubicBezTo>
                    <a:pt x="1072" y="8878"/>
                    <a:pt x="612" y="9031"/>
                    <a:pt x="306" y="9337"/>
                  </a:cubicBezTo>
                  <a:cubicBezTo>
                    <a:pt x="153" y="9644"/>
                    <a:pt x="0" y="9950"/>
                    <a:pt x="0" y="10409"/>
                  </a:cubicBezTo>
                  <a:cubicBezTo>
                    <a:pt x="0" y="10715"/>
                    <a:pt x="459" y="11021"/>
                    <a:pt x="766" y="11021"/>
                  </a:cubicBezTo>
                  <a:cubicBezTo>
                    <a:pt x="1990" y="11021"/>
                    <a:pt x="3062" y="10868"/>
                    <a:pt x="4286" y="10562"/>
                  </a:cubicBezTo>
                  <a:cubicBezTo>
                    <a:pt x="7041" y="9950"/>
                    <a:pt x="9950" y="9184"/>
                    <a:pt x="12858" y="8725"/>
                  </a:cubicBezTo>
                  <a:cubicBezTo>
                    <a:pt x="22960" y="6582"/>
                    <a:pt x="33063" y="4133"/>
                    <a:pt x="43165" y="2602"/>
                  </a:cubicBezTo>
                  <a:cubicBezTo>
                    <a:pt x="43930" y="2449"/>
                    <a:pt x="44849" y="2143"/>
                    <a:pt x="45461" y="1684"/>
                  </a:cubicBezTo>
                  <a:cubicBezTo>
                    <a:pt x="45614" y="1378"/>
                    <a:pt x="45614" y="919"/>
                    <a:pt x="45767" y="613"/>
                  </a:cubicBezTo>
                  <a:cubicBezTo>
                    <a:pt x="45308" y="306"/>
                    <a:pt x="45002" y="0"/>
                    <a:pt x="4454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5" name="Google Shape;1215;p43"/>
            <p:cNvSpPr/>
            <p:nvPr/>
          </p:nvSpPr>
          <p:spPr>
            <a:xfrm>
              <a:off x="3431125" y="1453825"/>
              <a:ext cx="1140375" cy="298300"/>
            </a:xfrm>
            <a:custGeom>
              <a:avLst/>
              <a:gdLst/>
              <a:ahLst/>
              <a:cxnLst/>
              <a:rect l="l" t="t" r="r" b="b"/>
              <a:pathLst>
                <a:path w="45615" h="11932" extrusionOk="0">
                  <a:moveTo>
                    <a:pt x="44143" y="1"/>
                  </a:moveTo>
                  <a:cubicBezTo>
                    <a:pt x="43734" y="1"/>
                    <a:pt x="43297" y="201"/>
                    <a:pt x="42860" y="201"/>
                  </a:cubicBezTo>
                  <a:cubicBezTo>
                    <a:pt x="42554" y="201"/>
                    <a:pt x="42094" y="354"/>
                    <a:pt x="41788" y="507"/>
                  </a:cubicBezTo>
                  <a:cubicBezTo>
                    <a:pt x="31686" y="2650"/>
                    <a:pt x="21736" y="4946"/>
                    <a:pt x="11787" y="7242"/>
                  </a:cubicBezTo>
                  <a:cubicBezTo>
                    <a:pt x="8573" y="8007"/>
                    <a:pt x="5358" y="8619"/>
                    <a:pt x="2144" y="9538"/>
                  </a:cubicBezTo>
                  <a:cubicBezTo>
                    <a:pt x="919" y="9844"/>
                    <a:pt x="1" y="10609"/>
                    <a:pt x="613" y="11375"/>
                  </a:cubicBezTo>
                  <a:cubicBezTo>
                    <a:pt x="898" y="11803"/>
                    <a:pt x="1250" y="11931"/>
                    <a:pt x="1622" y="11931"/>
                  </a:cubicBezTo>
                  <a:cubicBezTo>
                    <a:pt x="2048" y="11931"/>
                    <a:pt x="2501" y="11762"/>
                    <a:pt x="2909" y="11681"/>
                  </a:cubicBezTo>
                  <a:lnTo>
                    <a:pt x="30461" y="5558"/>
                  </a:lnTo>
                  <a:cubicBezTo>
                    <a:pt x="34900" y="4487"/>
                    <a:pt x="39186" y="3415"/>
                    <a:pt x="43013" y="2650"/>
                  </a:cubicBezTo>
                  <a:cubicBezTo>
                    <a:pt x="45003" y="1884"/>
                    <a:pt x="45615" y="1425"/>
                    <a:pt x="45003" y="507"/>
                  </a:cubicBezTo>
                  <a:cubicBezTo>
                    <a:pt x="44740" y="113"/>
                    <a:pt x="44450" y="1"/>
                    <a:pt x="44143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6" name="Google Shape;1216;p43"/>
            <p:cNvSpPr/>
            <p:nvPr/>
          </p:nvSpPr>
          <p:spPr>
            <a:xfrm>
              <a:off x="2811200" y="2990475"/>
              <a:ext cx="1086825" cy="244125"/>
            </a:xfrm>
            <a:custGeom>
              <a:avLst/>
              <a:gdLst/>
              <a:ahLst/>
              <a:cxnLst/>
              <a:rect l="l" t="t" r="r" b="b"/>
              <a:pathLst>
                <a:path w="43473" h="9765" extrusionOk="0">
                  <a:moveTo>
                    <a:pt x="41693" y="0"/>
                  </a:moveTo>
                  <a:cubicBezTo>
                    <a:pt x="41444" y="0"/>
                    <a:pt x="41176" y="38"/>
                    <a:pt x="40870" y="115"/>
                  </a:cubicBezTo>
                  <a:cubicBezTo>
                    <a:pt x="27706" y="2105"/>
                    <a:pt x="14542" y="5166"/>
                    <a:pt x="1379" y="7615"/>
                  </a:cubicBezTo>
                  <a:cubicBezTo>
                    <a:pt x="1072" y="7615"/>
                    <a:pt x="613" y="7768"/>
                    <a:pt x="307" y="8074"/>
                  </a:cubicBezTo>
                  <a:cubicBezTo>
                    <a:pt x="154" y="8228"/>
                    <a:pt x="1" y="8534"/>
                    <a:pt x="1" y="8840"/>
                  </a:cubicBezTo>
                  <a:cubicBezTo>
                    <a:pt x="1" y="9146"/>
                    <a:pt x="307" y="9605"/>
                    <a:pt x="613" y="9605"/>
                  </a:cubicBezTo>
                  <a:cubicBezTo>
                    <a:pt x="1155" y="9714"/>
                    <a:pt x="1678" y="9764"/>
                    <a:pt x="2196" y="9764"/>
                  </a:cubicBezTo>
                  <a:cubicBezTo>
                    <a:pt x="3139" y="9764"/>
                    <a:pt x="4064" y="9596"/>
                    <a:pt x="5052" y="9299"/>
                  </a:cubicBezTo>
                  <a:cubicBezTo>
                    <a:pt x="16685" y="7003"/>
                    <a:pt x="28318" y="4401"/>
                    <a:pt x="40105" y="2564"/>
                  </a:cubicBezTo>
                  <a:lnTo>
                    <a:pt x="41941" y="2258"/>
                  </a:lnTo>
                  <a:cubicBezTo>
                    <a:pt x="42248" y="2105"/>
                    <a:pt x="42554" y="1952"/>
                    <a:pt x="42860" y="1799"/>
                  </a:cubicBezTo>
                  <a:cubicBezTo>
                    <a:pt x="43013" y="1646"/>
                    <a:pt x="43472" y="1339"/>
                    <a:pt x="43166" y="880"/>
                  </a:cubicBezTo>
                  <a:cubicBezTo>
                    <a:pt x="43013" y="574"/>
                    <a:pt x="42860" y="268"/>
                    <a:pt x="42401" y="115"/>
                  </a:cubicBezTo>
                  <a:cubicBezTo>
                    <a:pt x="42171" y="38"/>
                    <a:pt x="41941" y="0"/>
                    <a:pt x="4169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7" name="Google Shape;1217;p43"/>
            <p:cNvSpPr/>
            <p:nvPr/>
          </p:nvSpPr>
          <p:spPr>
            <a:xfrm>
              <a:off x="4005125" y="4179600"/>
              <a:ext cx="952875" cy="279375"/>
            </a:xfrm>
            <a:custGeom>
              <a:avLst/>
              <a:gdLst/>
              <a:ahLst/>
              <a:cxnLst/>
              <a:rect l="l" t="t" r="r" b="b"/>
              <a:pathLst>
                <a:path w="38115" h="11175" extrusionOk="0">
                  <a:moveTo>
                    <a:pt x="37349" y="1"/>
                  </a:moveTo>
                  <a:cubicBezTo>
                    <a:pt x="36125" y="154"/>
                    <a:pt x="34747" y="307"/>
                    <a:pt x="33523" y="613"/>
                  </a:cubicBezTo>
                  <a:cubicBezTo>
                    <a:pt x="27247" y="2144"/>
                    <a:pt x="20971" y="3675"/>
                    <a:pt x="14542" y="5358"/>
                  </a:cubicBezTo>
                  <a:cubicBezTo>
                    <a:pt x="10410" y="6430"/>
                    <a:pt x="6277" y="7501"/>
                    <a:pt x="2144" y="8573"/>
                  </a:cubicBezTo>
                  <a:cubicBezTo>
                    <a:pt x="1532" y="8879"/>
                    <a:pt x="919" y="9185"/>
                    <a:pt x="307" y="9491"/>
                  </a:cubicBezTo>
                  <a:cubicBezTo>
                    <a:pt x="154" y="9797"/>
                    <a:pt x="1" y="10257"/>
                    <a:pt x="154" y="10563"/>
                  </a:cubicBezTo>
                  <a:cubicBezTo>
                    <a:pt x="307" y="10869"/>
                    <a:pt x="613" y="11175"/>
                    <a:pt x="1072" y="11175"/>
                  </a:cubicBezTo>
                  <a:cubicBezTo>
                    <a:pt x="1379" y="11175"/>
                    <a:pt x="1838" y="11175"/>
                    <a:pt x="2144" y="11022"/>
                  </a:cubicBezTo>
                  <a:cubicBezTo>
                    <a:pt x="13471" y="7807"/>
                    <a:pt x="24798" y="5205"/>
                    <a:pt x="36278" y="2450"/>
                  </a:cubicBezTo>
                  <a:cubicBezTo>
                    <a:pt x="36737" y="2297"/>
                    <a:pt x="37196" y="2144"/>
                    <a:pt x="37655" y="1838"/>
                  </a:cubicBezTo>
                  <a:cubicBezTo>
                    <a:pt x="37962" y="1532"/>
                    <a:pt x="38115" y="1226"/>
                    <a:pt x="38115" y="766"/>
                  </a:cubicBezTo>
                  <a:cubicBezTo>
                    <a:pt x="38115" y="460"/>
                    <a:pt x="37809" y="1"/>
                    <a:pt x="37349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8" name="Google Shape;1218;p43"/>
            <p:cNvSpPr/>
            <p:nvPr/>
          </p:nvSpPr>
          <p:spPr>
            <a:xfrm>
              <a:off x="3641600" y="2392550"/>
              <a:ext cx="910775" cy="241100"/>
            </a:xfrm>
            <a:custGeom>
              <a:avLst/>
              <a:gdLst/>
              <a:ahLst/>
              <a:cxnLst/>
              <a:rect l="l" t="t" r="r" b="b"/>
              <a:pathLst>
                <a:path w="36431" h="9644" extrusionOk="0">
                  <a:moveTo>
                    <a:pt x="35053" y="0"/>
                  </a:moveTo>
                  <a:cubicBezTo>
                    <a:pt x="34441" y="0"/>
                    <a:pt x="33981" y="0"/>
                    <a:pt x="33369" y="153"/>
                  </a:cubicBezTo>
                  <a:cubicBezTo>
                    <a:pt x="23879" y="1837"/>
                    <a:pt x="14389" y="3980"/>
                    <a:pt x="4899" y="6276"/>
                  </a:cubicBezTo>
                  <a:cubicBezTo>
                    <a:pt x="3521" y="6582"/>
                    <a:pt x="2143" y="7194"/>
                    <a:pt x="766" y="7654"/>
                  </a:cubicBezTo>
                  <a:cubicBezTo>
                    <a:pt x="307" y="7807"/>
                    <a:pt x="1" y="8419"/>
                    <a:pt x="154" y="8878"/>
                  </a:cubicBezTo>
                  <a:cubicBezTo>
                    <a:pt x="460" y="9490"/>
                    <a:pt x="919" y="9644"/>
                    <a:pt x="1531" y="9644"/>
                  </a:cubicBezTo>
                  <a:cubicBezTo>
                    <a:pt x="2143" y="9490"/>
                    <a:pt x="2756" y="9337"/>
                    <a:pt x="3368" y="9184"/>
                  </a:cubicBezTo>
                  <a:cubicBezTo>
                    <a:pt x="10409" y="7194"/>
                    <a:pt x="17603" y="5664"/>
                    <a:pt x="24797" y="4133"/>
                  </a:cubicBezTo>
                  <a:lnTo>
                    <a:pt x="35665" y="1990"/>
                  </a:lnTo>
                  <a:cubicBezTo>
                    <a:pt x="36124" y="1837"/>
                    <a:pt x="36277" y="1531"/>
                    <a:pt x="36277" y="1072"/>
                  </a:cubicBezTo>
                  <a:cubicBezTo>
                    <a:pt x="36431" y="459"/>
                    <a:pt x="35818" y="0"/>
                    <a:pt x="3505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19" name="Google Shape;1219;p43"/>
            <p:cNvSpPr/>
            <p:nvPr/>
          </p:nvSpPr>
          <p:spPr>
            <a:xfrm>
              <a:off x="3836750" y="1860625"/>
              <a:ext cx="727100" cy="225800"/>
            </a:xfrm>
            <a:custGeom>
              <a:avLst/>
              <a:gdLst/>
              <a:ahLst/>
              <a:cxnLst/>
              <a:rect l="l" t="t" r="r" b="b"/>
              <a:pathLst>
                <a:path w="29084" h="9032" extrusionOk="0">
                  <a:moveTo>
                    <a:pt x="26941" y="1"/>
                  </a:moveTo>
                  <a:cubicBezTo>
                    <a:pt x="22043" y="1225"/>
                    <a:pt x="17145" y="2450"/>
                    <a:pt x="12399" y="3674"/>
                  </a:cubicBezTo>
                  <a:cubicBezTo>
                    <a:pt x="8726" y="4746"/>
                    <a:pt x="5205" y="5817"/>
                    <a:pt x="1685" y="6889"/>
                  </a:cubicBezTo>
                  <a:cubicBezTo>
                    <a:pt x="1072" y="7042"/>
                    <a:pt x="613" y="7195"/>
                    <a:pt x="307" y="7654"/>
                  </a:cubicBezTo>
                  <a:cubicBezTo>
                    <a:pt x="154" y="7807"/>
                    <a:pt x="1" y="8113"/>
                    <a:pt x="154" y="8266"/>
                  </a:cubicBezTo>
                  <a:cubicBezTo>
                    <a:pt x="154" y="8726"/>
                    <a:pt x="307" y="9032"/>
                    <a:pt x="766" y="9032"/>
                  </a:cubicBezTo>
                  <a:cubicBezTo>
                    <a:pt x="2144" y="9032"/>
                    <a:pt x="3368" y="8726"/>
                    <a:pt x="4593" y="8266"/>
                  </a:cubicBezTo>
                  <a:cubicBezTo>
                    <a:pt x="11328" y="6277"/>
                    <a:pt x="18216" y="4440"/>
                    <a:pt x="25104" y="3062"/>
                  </a:cubicBezTo>
                  <a:cubicBezTo>
                    <a:pt x="25869" y="2756"/>
                    <a:pt x="26635" y="2603"/>
                    <a:pt x="27553" y="2297"/>
                  </a:cubicBezTo>
                  <a:cubicBezTo>
                    <a:pt x="27859" y="2144"/>
                    <a:pt x="28318" y="1838"/>
                    <a:pt x="28778" y="1531"/>
                  </a:cubicBezTo>
                  <a:cubicBezTo>
                    <a:pt x="29084" y="1225"/>
                    <a:pt x="29084" y="766"/>
                    <a:pt x="28778" y="460"/>
                  </a:cubicBezTo>
                  <a:cubicBezTo>
                    <a:pt x="28625" y="154"/>
                    <a:pt x="28471" y="1"/>
                    <a:pt x="2816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0" name="Google Shape;1220;p43"/>
            <p:cNvSpPr/>
            <p:nvPr/>
          </p:nvSpPr>
          <p:spPr>
            <a:xfrm>
              <a:off x="4372500" y="2735500"/>
              <a:ext cx="470700" cy="169850"/>
            </a:xfrm>
            <a:custGeom>
              <a:avLst/>
              <a:gdLst/>
              <a:ahLst/>
              <a:cxnLst/>
              <a:rect l="l" t="t" r="r" b="b"/>
              <a:pathLst>
                <a:path w="18828" h="6794" extrusionOk="0">
                  <a:moveTo>
                    <a:pt x="17661" y="1"/>
                  </a:moveTo>
                  <a:cubicBezTo>
                    <a:pt x="17536" y="1"/>
                    <a:pt x="17412" y="20"/>
                    <a:pt x="17297" y="58"/>
                  </a:cubicBezTo>
                  <a:lnTo>
                    <a:pt x="16838" y="58"/>
                  </a:lnTo>
                  <a:lnTo>
                    <a:pt x="2143" y="4344"/>
                  </a:lnTo>
                  <a:cubicBezTo>
                    <a:pt x="1531" y="4497"/>
                    <a:pt x="1072" y="4803"/>
                    <a:pt x="460" y="5110"/>
                  </a:cubicBezTo>
                  <a:cubicBezTo>
                    <a:pt x="153" y="5263"/>
                    <a:pt x="0" y="5722"/>
                    <a:pt x="153" y="6028"/>
                  </a:cubicBezTo>
                  <a:cubicBezTo>
                    <a:pt x="153" y="6487"/>
                    <a:pt x="460" y="6793"/>
                    <a:pt x="919" y="6793"/>
                  </a:cubicBezTo>
                  <a:cubicBezTo>
                    <a:pt x="1531" y="6793"/>
                    <a:pt x="2143" y="6640"/>
                    <a:pt x="2756" y="6487"/>
                  </a:cubicBezTo>
                  <a:cubicBezTo>
                    <a:pt x="7348" y="5263"/>
                    <a:pt x="11787" y="4038"/>
                    <a:pt x="16226" y="2661"/>
                  </a:cubicBezTo>
                  <a:cubicBezTo>
                    <a:pt x="16685" y="2507"/>
                    <a:pt x="17297" y="2354"/>
                    <a:pt x="17756" y="2201"/>
                  </a:cubicBezTo>
                  <a:cubicBezTo>
                    <a:pt x="18368" y="1895"/>
                    <a:pt x="18828" y="1283"/>
                    <a:pt x="18522" y="518"/>
                  </a:cubicBezTo>
                  <a:cubicBezTo>
                    <a:pt x="18407" y="173"/>
                    <a:pt x="18034" y="1"/>
                    <a:pt x="17661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1" name="Google Shape;1221;p43"/>
            <p:cNvSpPr/>
            <p:nvPr/>
          </p:nvSpPr>
          <p:spPr>
            <a:xfrm>
              <a:off x="4127600" y="2024200"/>
              <a:ext cx="440075" cy="136525"/>
            </a:xfrm>
            <a:custGeom>
              <a:avLst/>
              <a:gdLst/>
              <a:ahLst/>
              <a:cxnLst/>
              <a:rect l="l" t="t" r="r" b="b"/>
              <a:pathLst>
                <a:path w="17603" h="5461" extrusionOk="0">
                  <a:moveTo>
                    <a:pt x="16472" y="1"/>
                  </a:moveTo>
                  <a:cubicBezTo>
                    <a:pt x="16387" y="1"/>
                    <a:pt x="16304" y="13"/>
                    <a:pt x="16225" y="40"/>
                  </a:cubicBezTo>
                  <a:cubicBezTo>
                    <a:pt x="15919" y="40"/>
                    <a:pt x="15613" y="40"/>
                    <a:pt x="15460" y="193"/>
                  </a:cubicBezTo>
                  <a:lnTo>
                    <a:pt x="1072" y="3407"/>
                  </a:lnTo>
                  <a:cubicBezTo>
                    <a:pt x="918" y="3407"/>
                    <a:pt x="612" y="3560"/>
                    <a:pt x="459" y="3713"/>
                  </a:cubicBezTo>
                  <a:cubicBezTo>
                    <a:pt x="306" y="3866"/>
                    <a:pt x="153" y="4173"/>
                    <a:pt x="153" y="4326"/>
                  </a:cubicBezTo>
                  <a:cubicBezTo>
                    <a:pt x="0" y="4785"/>
                    <a:pt x="306" y="5244"/>
                    <a:pt x="612" y="5244"/>
                  </a:cubicBezTo>
                  <a:cubicBezTo>
                    <a:pt x="1045" y="5352"/>
                    <a:pt x="1478" y="5461"/>
                    <a:pt x="1965" y="5461"/>
                  </a:cubicBezTo>
                  <a:cubicBezTo>
                    <a:pt x="2167" y="5461"/>
                    <a:pt x="2378" y="5442"/>
                    <a:pt x="2602" y="5397"/>
                  </a:cubicBezTo>
                  <a:cubicBezTo>
                    <a:pt x="7041" y="4479"/>
                    <a:pt x="11480" y="3407"/>
                    <a:pt x="15919" y="2489"/>
                  </a:cubicBezTo>
                  <a:lnTo>
                    <a:pt x="16684" y="2030"/>
                  </a:lnTo>
                  <a:cubicBezTo>
                    <a:pt x="17297" y="1877"/>
                    <a:pt x="17603" y="1264"/>
                    <a:pt x="17450" y="805"/>
                  </a:cubicBezTo>
                  <a:cubicBezTo>
                    <a:pt x="17323" y="298"/>
                    <a:pt x="16881" y="1"/>
                    <a:pt x="16472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2" name="Google Shape;1222;p43"/>
            <p:cNvSpPr/>
            <p:nvPr/>
          </p:nvSpPr>
          <p:spPr>
            <a:xfrm>
              <a:off x="2608400" y="2209825"/>
              <a:ext cx="344425" cy="98550"/>
            </a:xfrm>
            <a:custGeom>
              <a:avLst/>
              <a:gdLst/>
              <a:ahLst/>
              <a:cxnLst/>
              <a:rect l="l" t="t" r="r" b="b"/>
              <a:pathLst>
                <a:path w="13777" h="3942" extrusionOk="0">
                  <a:moveTo>
                    <a:pt x="12016" y="0"/>
                  </a:moveTo>
                  <a:cubicBezTo>
                    <a:pt x="11748" y="0"/>
                    <a:pt x="11480" y="39"/>
                    <a:pt x="11174" y="115"/>
                  </a:cubicBezTo>
                  <a:lnTo>
                    <a:pt x="1837" y="1646"/>
                  </a:lnTo>
                  <a:cubicBezTo>
                    <a:pt x="1378" y="1646"/>
                    <a:pt x="1072" y="1952"/>
                    <a:pt x="766" y="1952"/>
                  </a:cubicBezTo>
                  <a:cubicBezTo>
                    <a:pt x="307" y="2258"/>
                    <a:pt x="0" y="2564"/>
                    <a:pt x="153" y="3023"/>
                  </a:cubicBezTo>
                  <a:cubicBezTo>
                    <a:pt x="153" y="3483"/>
                    <a:pt x="460" y="3789"/>
                    <a:pt x="766" y="3942"/>
                  </a:cubicBezTo>
                  <a:lnTo>
                    <a:pt x="2449" y="3942"/>
                  </a:lnTo>
                  <a:lnTo>
                    <a:pt x="12246" y="2258"/>
                  </a:lnTo>
                  <a:cubicBezTo>
                    <a:pt x="12552" y="2258"/>
                    <a:pt x="12705" y="2105"/>
                    <a:pt x="13011" y="2105"/>
                  </a:cubicBezTo>
                  <a:cubicBezTo>
                    <a:pt x="13470" y="1799"/>
                    <a:pt x="13776" y="1340"/>
                    <a:pt x="13623" y="727"/>
                  </a:cubicBezTo>
                  <a:cubicBezTo>
                    <a:pt x="13470" y="421"/>
                    <a:pt x="13164" y="115"/>
                    <a:pt x="12858" y="115"/>
                  </a:cubicBezTo>
                  <a:cubicBezTo>
                    <a:pt x="12552" y="39"/>
                    <a:pt x="12284" y="0"/>
                    <a:pt x="1201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3" name="Google Shape;1223;p43"/>
            <p:cNvSpPr/>
            <p:nvPr/>
          </p:nvSpPr>
          <p:spPr>
            <a:xfrm>
              <a:off x="3209175" y="2082575"/>
              <a:ext cx="332950" cy="110050"/>
            </a:xfrm>
            <a:custGeom>
              <a:avLst/>
              <a:gdLst/>
              <a:ahLst/>
              <a:cxnLst/>
              <a:rect l="l" t="t" r="r" b="b"/>
              <a:pathLst>
                <a:path w="13318" h="4402" extrusionOk="0">
                  <a:moveTo>
                    <a:pt x="11481" y="1"/>
                  </a:moveTo>
                  <a:cubicBezTo>
                    <a:pt x="8267" y="307"/>
                    <a:pt x="4899" y="919"/>
                    <a:pt x="1685" y="1991"/>
                  </a:cubicBezTo>
                  <a:cubicBezTo>
                    <a:pt x="1379" y="2144"/>
                    <a:pt x="1072" y="2297"/>
                    <a:pt x="766" y="2450"/>
                  </a:cubicBezTo>
                  <a:cubicBezTo>
                    <a:pt x="154" y="2756"/>
                    <a:pt x="1" y="3215"/>
                    <a:pt x="154" y="3827"/>
                  </a:cubicBezTo>
                  <a:cubicBezTo>
                    <a:pt x="307" y="4134"/>
                    <a:pt x="766" y="4287"/>
                    <a:pt x="1072" y="4287"/>
                  </a:cubicBezTo>
                  <a:cubicBezTo>
                    <a:pt x="1225" y="4363"/>
                    <a:pt x="1379" y="4401"/>
                    <a:pt x="1532" y="4401"/>
                  </a:cubicBezTo>
                  <a:cubicBezTo>
                    <a:pt x="1685" y="4401"/>
                    <a:pt x="1838" y="4363"/>
                    <a:pt x="1991" y="4287"/>
                  </a:cubicBezTo>
                  <a:cubicBezTo>
                    <a:pt x="4899" y="3368"/>
                    <a:pt x="8114" y="2756"/>
                    <a:pt x="11328" y="2297"/>
                  </a:cubicBezTo>
                  <a:cubicBezTo>
                    <a:pt x="11787" y="2297"/>
                    <a:pt x="12246" y="1991"/>
                    <a:pt x="12706" y="1684"/>
                  </a:cubicBezTo>
                  <a:cubicBezTo>
                    <a:pt x="13165" y="1531"/>
                    <a:pt x="13318" y="1072"/>
                    <a:pt x="13165" y="766"/>
                  </a:cubicBezTo>
                  <a:cubicBezTo>
                    <a:pt x="13012" y="613"/>
                    <a:pt x="12859" y="307"/>
                    <a:pt x="12706" y="307"/>
                  </a:cubicBezTo>
                  <a:cubicBezTo>
                    <a:pt x="12246" y="1"/>
                    <a:pt x="11940" y="1"/>
                    <a:pt x="11481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4" name="Google Shape;1224;p43"/>
            <p:cNvSpPr/>
            <p:nvPr/>
          </p:nvSpPr>
          <p:spPr>
            <a:xfrm>
              <a:off x="2547175" y="1826200"/>
              <a:ext cx="321450" cy="122475"/>
            </a:xfrm>
            <a:custGeom>
              <a:avLst/>
              <a:gdLst/>
              <a:ahLst/>
              <a:cxnLst/>
              <a:rect l="l" t="t" r="r" b="b"/>
              <a:pathLst>
                <a:path w="12858" h="4899" extrusionOk="0">
                  <a:moveTo>
                    <a:pt x="10868" y="0"/>
                  </a:moveTo>
                  <a:cubicBezTo>
                    <a:pt x="7960" y="766"/>
                    <a:pt x="5052" y="1684"/>
                    <a:pt x="2296" y="2296"/>
                  </a:cubicBezTo>
                  <a:cubicBezTo>
                    <a:pt x="1684" y="2602"/>
                    <a:pt x="1378" y="2602"/>
                    <a:pt x="919" y="2908"/>
                  </a:cubicBezTo>
                  <a:cubicBezTo>
                    <a:pt x="460" y="3215"/>
                    <a:pt x="0" y="3521"/>
                    <a:pt x="306" y="4133"/>
                  </a:cubicBezTo>
                  <a:cubicBezTo>
                    <a:pt x="460" y="4592"/>
                    <a:pt x="919" y="4898"/>
                    <a:pt x="1531" y="4898"/>
                  </a:cubicBezTo>
                  <a:cubicBezTo>
                    <a:pt x="1837" y="4898"/>
                    <a:pt x="2296" y="4898"/>
                    <a:pt x="2756" y="4745"/>
                  </a:cubicBezTo>
                  <a:cubicBezTo>
                    <a:pt x="5205" y="3980"/>
                    <a:pt x="7501" y="3368"/>
                    <a:pt x="9950" y="2602"/>
                  </a:cubicBezTo>
                  <a:cubicBezTo>
                    <a:pt x="10868" y="2449"/>
                    <a:pt x="11633" y="1990"/>
                    <a:pt x="12552" y="1531"/>
                  </a:cubicBezTo>
                  <a:cubicBezTo>
                    <a:pt x="12858" y="1225"/>
                    <a:pt x="12858" y="766"/>
                    <a:pt x="12705" y="459"/>
                  </a:cubicBezTo>
                  <a:cubicBezTo>
                    <a:pt x="12552" y="306"/>
                    <a:pt x="12399" y="153"/>
                    <a:pt x="1209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5" name="Google Shape;1225;p43"/>
            <p:cNvSpPr/>
            <p:nvPr/>
          </p:nvSpPr>
          <p:spPr>
            <a:xfrm>
              <a:off x="2845650" y="2683375"/>
              <a:ext cx="317650" cy="118650"/>
            </a:xfrm>
            <a:custGeom>
              <a:avLst/>
              <a:gdLst/>
              <a:ahLst/>
              <a:cxnLst/>
              <a:rect l="l" t="t" r="r" b="b"/>
              <a:pathLst>
                <a:path w="12706" h="4746" extrusionOk="0">
                  <a:moveTo>
                    <a:pt x="11481" y="0"/>
                  </a:moveTo>
                  <a:cubicBezTo>
                    <a:pt x="7654" y="460"/>
                    <a:pt x="3980" y="1531"/>
                    <a:pt x="460" y="2909"/>
                  </a:cubicBezTo>
                  <a:cubicBezTo>
                    <a:pt x="307" y="3062"/>
                    <a:pt x="154" y="3062"/>
                    <a:pt x="154" y="3215"/>
                  </a:cubicBezTo>
                  <a:cubicBezTo>
                    <a:pt x="1" y="3521"/>
                    <a:pt x="1" y="3674"/>
                    <a:pt x="1" y="3980"/>
                  </a:cubicBezTo>
                  <a:cubicBezTo>
                    <a:pt x="1" y="4133"/>
                    <a:pt x="154" y="4439"/>
                    <a:pt x="460" y="4592"/>
                  </a:cubicBezTo>
                  <a:cubicBezTo>
                    <a:pt x="766" y="4746"/>
                    <a:pt x="1225" y="4746"/>
                    <a:pt x="1531" y="4746"/>
                  </a:cubicBezTo>
                  <a:cubicBezTo>
                    <a:pt x="4746" y="3827"/>
                    <a:pt x="7960" y="3062"/>
                    <a:pt x="10409" y="2296"/>
                  </a:cubicBezTo>
                  <a:cubicBezTo>
                    <a:pt x="11328" y="1990"/>
                    <a:pt x="11174" y="1990"/>
                    <a:pt x="11787" y="1837"/>
                  </a:cubicBezTo>
                  <a:cubicBezTo>
                    <a:pt x="12399" y="1531"/>
                    <a:pt x="12705" y="1072"/>
                    <a:pt x="12399" y="460"/>
                  </a:cubicBezTo>
                  <a:cubicBezTo>
                    <a:pt x="12093" y="153"/>
                    <a:pt x="11787" y="0"/>
                    <a:pt x="1148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6" name="Google Shape;1226;p43"/>
            <p:cNvSpPr/>
            <p:nvPr/>
          </p:nvSpPr>
          <p:spPr>
            <a:xfrm>
              <a:off x="4869975" y="4022725"/>
              <a:ext cx="283200" cy="80375"/>
            </a:xfrm>
            <a:custGeom>
              <a:avLst/>
              <a:gdLst/>
              <a:ahLst/>
              <a:cxnLst/>
              <a:rect l="l" t="t" r="r" b="b"/>
              <a:pathLst>
                <a:path w="11328" h="3215" extrusionOk="0">
                  <a:moveTo>
                    <a:pt x="9031" y="0"/>
                  </a:moveTo>
                  <a:cubicBezTo>
                    <a:pt x="6582" y="306"/>
                    <a:pt x="3980" y="766"/>
                    <a:pt x="1531" y="1072"/>
                  </a:cubicBezTo>
                  <a:cubicBezTo>
                    <a:pt x="1225" y="1072"/>
                    <a:pt x="765" y="1225"/>
                    <a:pt x="459" y="1378"/>
                  </a:cubicBezTo>
                  <a:cubicBezTo>
                    <a:pt x="306" y="1684"/>
                    <a:pt x="0" y="1684"/>
                    <a:pt x="153" y="1990"/>
                  </a:cubicBezTo>
                  <a:cubicBezTo>
                    <a:pt x="153" y="2449"/>
                    <a:pt x="306" y="3062"/>
                    <a:pt x="612" y="3062"/>
                  </a:cubicBezTo>
                  <a:cubicBezTo>
                    <a:pt x="1225" y="3215"/>
                    <a:pt x="1837" y="3215"/>
                    <a:pt x="2449" y="3215"/>
                  </a:cubicBezTo>
                  <a:cubicBezTo>
                    <a:pt x="4439" y="3062"/>
                    <a:pt x="6582" y="2755"/>
                    <a:pt x="8419" y="2449"/>
                  </a:cubicBezTo>
                  <a:cubicBezTo>
                    <a:pt x="9184" y="2449"/>
                    <a:pt x="9949" y="2296"/>
                    <a:pt x="10715" y="1990"/>
                  </a:cubicBezTo>
                  <a:cubicBezTo>
                    <a:pt x="11021" y="1990"/>
                    <a:pt x="11174" y="1378"/>
                    <a:pt x="11174" y="1072"/>
                  </a:cubicBezTo>
                  <a:cubicBezTo>
                    <a:pt x="11327" y="612"/>
                    <a:pt x="11021" y="306"/>
                    <a:pt x="10562" y="153"/>
                  </a:cubicBezTo>
                  <a:cubicBezTo>
                    <a:pt x="10103" y="0"/>
                    <a:pt x="9490" y="0"/>
                    <a:pt x="9031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7" name="Google Shape;1227;p43"/>
            <p:cNvSpPr/>
            <p:nvPr/>
          </p:nvSpPr>
          <p:spPr>
            <a:xfrm>
              <a:off x="4422250" y="4121475"/>
              <a:ext cx="275550" cy="97750"/>
            </a:xfrm>
            <a:custGeom>
              <a:avLst/>
              <a:gdLst/>
              <a:ahLst/>
              <a:cxnLst/>
              <a:rect l="l" t="t" r="r" b="b"/>
              <a:pathLst>
                <a:path w="11022" h="3910" extrusionOk="0">
                  <a:moveTo>
                    <a:pt x="10183" y="0"/>
                  </a:moveTo>
                  <a:cubicBezTo>
                    <a:pt x="10108" y="0"/>
                    <a:pt x="10030" y="10"/>
                    <a:pt x="9950" y="30"/>
                  </a:cubicBezTo>
                  <a:cubicBezTo>
                    <a:pt x="7041" y="489"/>
                    <a:pt x="4286" y="1101"/>
                    <a:pt x="1837" y="1561"/>
                  </a:cubicBezTo>
                  <a:lnTo>
                    <a:pt x="1072" y="1867"/>
                  </a:lnTo>
                  <a:cubicBezTo>
                    <a:pt x="613" y="2173"/>
                    <a:pt x="0" y="2173"/>
                    <a:pt x="153" y="3091"/>
                  </a:cubicBezTo>
                  <a:cubicBezTo>
                    <a:pt x="272" y="3685"/>
                    <a:pt x="759" y="3910"/>
                    <a:pt x="1257" y="3910"/>
                  </a:cubicBezTo>
                  <a:cubicBezTo>
                    <a:pt x="1401" y="3910"/>
                    <a:pt x="1546" y="3891"/>
                    <a:pt x="1684" y="3857"/>
                  </a:cubicBezTo>
                  <a:cubicBezTo>
                    <a:pt x="4286" y="3397"/>
                    <a:pt x="6888" y="2938"/>
                    <a:pt x="9490" y="2326"/>
                  </a:cubicBezTo>
                  <a:cubicBezTo>
                    <a:pt x="9797" y="2326"/>
                    <a:pt x="10256" y="2173"/>
                    <a:pt x="10562" y="1867"/>
                  </a:cubicBezTo>
                  <a:cubicBezTo>
                    <a:pt x="10868" y="1714"/>
                    <a:pt x="11021" y="1255"/>
                    <a:pt x="11021" y="948"/>
                  </a:cubicBezTo>
                  <a:cubicBezTo>
                    <a:pt x="11021" y="417"/>
                    <a:pt x="10675" y="0"/>
                    <a:pt x="10183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8" name="Google Shape;1228;p43"/>
            <p:cNvSpPr/>
            <p:nvPr/>
          </p:nvSpPr>
          <p:spPr>
            <a:xfrm>
              <a:off x="4713075" y="3043075"/>
              <a:ext cx="244925" cy="81150"/>
            </a:xfrm>
            <a:custGeom>
              <a:avLst/>
              <a:gdLst/>
              <a:ahLst/>
              <a:cxnLst/>
              <a:rect l="l" t="t" r="r" b="b"/>
              <a:pathLst>
                <a:path w="9797" h="3246" extrusionOk="0">
                  <a:moveTo>
                    <a:pt x="8725" y="1"/>
                  </a:moveTo>
                  <a:cubicBezTo>
                    <a:pt x="5970" y="1"/>
                    <a:pt x="3215" y="460"/>
                    <a:pt x="613" y="1378"/>
                  </a:cubicBezTo>
                  <a:cubicBezTo>
                    <a:pt x="153" y="1531"/>
                    <a:pt x="0" y="1991"/>
                    <a:pt x="0" y="2450"/>
                  </a:cubicBezTo>
                  <a:cubicBezTo>
                    <a:pt x="133" y="2848"/>
                    <a:pt x="495" y="3245"/>
                    <a:pt x="888" y="3245"/>
                  </a:cubicBezTo>
                  <a:cubicBezTo>
                    <a:pt x="949" y="3245"/>
                    <a:pt x="1010" y="3236"/>
                    <a:pt x="1072" y="3215"/>
                  </a:cubicBezTo>
                  <a:cubicBezTo>
                    <a:pt x="3674" y="2909"/>
                    <a:pt x="5970" y="2450"/>
                    <a:pt x="7960" y="2144"/>
                  </a:cubicBezTo>
                  <a:lnTo>
                    <a:pt x="8878" y="1838"/>
                  </a:lnTo>
                  <a:cubicBezTo>
                    <a:pt x="9337" y="1531"/>
                    <a:pt x="9797" y="1225"/>
                    <a:pt x="9491" y="613"/>
                  </a:cubicBezTo>
                  <a:cubicBezTo>
                    <a:pt x="9337" y="307"/>
                    <a:pt x="9031" y="1"/>
                    <a:pt x="872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29" name="Google Shape;1229;p43"/>
            <p:cNvSpPr/>
            <p:nvPr/>
          </p:nvSpPr>
          <p:spPr>
            <a:xfrm>
              <a:off x="5095750" y="4106900"/>
              <a:ext cx="202825" cy="85200"/>
            </a:xfrm>
            <a:custGeom>
              <a:avLst/>
              <a:gdLst/>
              <a:ahLst/>
              <a:cxnLst/>
              <a:rect l="l" t="t" r="r" b="b"/>
              <a:pathLst>
                <a:path w="8113" h="3408" extrusionOk="0">
                  <a:moveTo>
                    <a:pt x="6735" y="1"/>
                  </a:moveTo>
                  <a:cubicBezTo>
                    <a:pt x="4898" y="1"/>
                    <a:pt x="3215" y="460"/>
                    <a:pt x="1531" y="1072"/>
                  </a:cubicBezTo>
                  <a:lnTo>
                    <a:pt x="612" y="1531"/>
                  </a:lnTo>
                  <a:cubicBezTo>
                    <a:pt x="153" y="1684"/>
                    <a:pt x="0" y="2297"/>
                    <a:pt x="153" y="2756"/>
                  </a:cubicBezTo>
                  <a:cubicBezTo>
                    <a:pt x="279" y="3134"/>
                    <a:pt x="716" y="3408"/>
                    <a:pt x="1123" y="3408"/>
                  </a:cubicBezTo>
                  <a:cubicBezTo>
                    <a:pt x="1210" y="3408"/>
                    <a:pt x="1296" y="3395"/>
                    <a:pt x="1378" y="3368"/>
                  </a:cubicBezTo>
                  <a:cubicBezTo>
                    <a:pt x="3368" y="2909"/>
                    <a:pt x="5204" y="2603"/>
                    <a:pt x="7194" y="1991"/>
                  </a:cubicBezTo>
                  <a:cubicBezTo>
                    <a:pt x="7653" y="1991"/>
                    <a:pt x="8113" y="1378"/>
                    <a:pt x="7960" y="919"/>
                  </a:cubicBezTo>
                  <a:cubicBezTo>
                    <a:pt x="7807" y="307"/>
                    <a:pt x="7347" y="1"/>
                    <a:pt x="6735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30" name="Google Shape;1230;p43"/>
            <p:cNvSpPr/>
            <p:nvPr/>
          </p:nvSpPr>
          <p:spPr>
            <a:xfrm>
              <a:off x="2007600" y="1364125"/>
              <a:ext cx="857200" cy="3379550"/>
            </a:xfrm>
            <a:custGeom>
              <a:avLst/>
              <a:gdLst/>
              <a:ahLst/>
              <a:cxnLst/>
              <a:rect l="l" t="t" r="r" b="b"/>
              <a:pathLst>
                <a:path w="34288" h="135182" extrusionOk="0">
                  <a:moveTo>
                    <a:pt x="996" y="0"/>
                  </a:moveTo>
                  <a:cubicBezTo>
                    <a:pt x="881" y="0"/>
                    <a:pt x="766" y="39"/>
                    <a:pt x="613" y="115"/>
                  </a:cubicBezTo>
                  <a:cubicBezTo>
                    <a:pt x="460" y="115"/>
                    <a:pt x="154" y="268"/>
                    <a:pt x="154" y="574"/>
                  </a:cubicBezTo>
                  <a:cubicBezTo>
                    <a:pt x="1" y="1799"/>
                    <a:pt x="154" y="3176"/>
                    <a:pt x="613" y="4401"/>
                  </a:cubicBezTo>
                  <a:cubicBezTo>
                    <a:pt x="1378" y="7309"/>
                    <a:pt x="2144" y="10218"/>
                    <a:pt x="2909" y="13279"/>
                  </a:cubicBezTo>
                  <a:cubicBezTo>
                    <a:pt x="4593" y="20473"/>
                    <a:pt x="6124" y="27820"/>
                    <a:pt x="8113" y="35015"/>
                  </a:cubicBezTo>
                  <a:cubicBezTo>
                    <a:pt x="10409" y="42974"/>
                    <a:pt x="12399" y="50934"/>
                    <a:pt x="14236" y="58893"/>
                  </a:cubicBezTo>
                  <a:cubicBezTo>
                    <a:pt x="15614" y="64097"/>
                    <a:pt x="16226" y="69455"/>
                    <a:pt x="17757" y="74506"/>
                  </a:cubicBezTo>
                  <a:cubicBezTo>
                    <a:pt x="20818" y="85986"/>
                    <a:pt x="23267" y="97772"/>
                    <a:pt x="25716" y="109559"/>
                  </a:cubicBezTo>
                  <a:cubicBezTo>
                    <a:pt x="27247" y="117365"/>
                    <a:pt x="29390" y="125018"/>
                    <a:pt x="31686" y="132978"/>
                  </a:cubicBezTo>
                  <a:cubicBezTo>
                    <a:pt x="31992" y="133590"/>
                    <a:pt x="32451" y="134203"/>
                    <a:pt x="32757" y="134815"/>
                  </a:cubicBezTo>
                  <a:cubicBezTo>
                    <a:pt x="32926" y="135068"/>
                    <a:pt x="33141" y="135181"/>
                    <a:pt x="33351" y="135181"/>
                  </a:cubicBezTo>
                  <a:cubicBezTo>
                    <a:pt x="33523" y="135181"/>
                    <a:pt x="33691" y="135106"/>
                    <a:pt x="33829" y="134968"/>
                  </a:cubicBezTo>
                  <a:cubicBezTo>
                    <a:pt x="33982" y="134815"/>
                    <a:pt x="34288" y="134509"/>
                    <a:pt x="34288" y="134356"/>
                  </a:cubicBezTo>
                  <a:cubicBezTo>
                    <a:pt x="33982" y="132825"/>
                    <a:pt x="33676" y="131294"/>
                    <a:pt x="33216" y="129764"/>
                  </a:cubicBezTo>
                  <a:cubicBezTo>
                    <a:pt x="30920" y="122110"/>
                    <a:pt x="29084" y="114610"/>
                    <a:pt x="27553" y="106956"/>
                  </a:cubicBezTo>
                  <a:cubicBezTo>
                    <a:pt x="25869" y="98844"/>
                    <a:pt x="24032" y="90884"/>
                    <a:pt x="22043" y="82772"/>
                  </a:cubicBezTo>
                  <a:cubicBezTo>
                    <a:pt x="20512" y="75731"/>
                    <a:pt x="18522" y="68843"/>
                    <a:pt x="17144" y="61801"/>
                  </a:cubicBezTo>
                  <a:cubicBezTo>
                    <a:pt x="15920" y="55373"/>
                    <a:pt x="14389" y="49097"/>
                    <a:pt x="12552" y="42821"/>
                  </a:cubicBezTo>
                  <a:cubicBezTo>
                    <a:pt x="10103" y="33637"/>
                    <a:pt x="7501" y="24606"/>
                    <a:pt x="5664" y="15422"/>
                  </a:cubicBezTo>
                  <a:cubicBezTo>
                    <a:pt x="4899" y="10830"/>
                    <a:pt x="3674" y="6544"/>
                    <a:pt x="2450" y="2258"/>
                  </a:cubicBezTo>
                  <a:cubicBezTo>
                    <a:pt x="2297" y="1493"/>
                    <a:pt x="1838" y="727"/>
                    <a:pt x="1378" y="115"/>
                  </a:cubicBezTo>
                  <a:cubicBezTo>
                    <a:pt x="1225" y="39"/>
                    <a:pt x="1111" y="0"/>
                    <a:pt x="996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31" name="Google Shape;1231;p43"/>
            <p:cNvSpPr/>
            <p:nvPr/>
          </p:nvSpPr>
          <p:spPr>
            <a:xfrm>
              <a:off x="2179800" y="2591375"/>
              <a:ext cx="111000" cy="222125"/>
            </a:xfrm>
            <a:custGeom>
              <a:avLst/>
              <a:gdLst/>
              <a:ahLst/>
              <a:cxnLst/>
              <a:rect l="l" t="t" r="r" b="b"/>
              <a:pathLst>
                <a:path w="4440" h="8885" extrusionOk="0">
                  <a:moveTo>
                    <a:pt x="976" y="1"/>
                  </a:moveTo>
                  <a:cubicBezTo>
                    <a:pt x="849" y="1"/>
                    <a:pt x="722" y="51"/>
                    <a:pt x="613" y="160"/>
                  </a:cubicBezTo>
                  <a:cubicBezTo>
                    <a:pt x="307" y="313"/>
                    <a:pt x="1" y="772"/>
                    <a:pt x="1" y="1078"/>
                  </a:cubicBezTo>
                  <a:cubicBezTo>
                    <a:pt x="307" y="3680"/>
                    <a:pt x="1225" y="6129"/>
                    <a:pt x="2450" y="8426"/>
                  </a:cubicBezTo>
                  <a:cubicBezTo>
                    <a:pt x="2603" y="8732"/>
                    <a:pt x="3062" y="8885"/>
                    <a:pt x="3521" y="8885"/>
                  </a:cubicBezTo>
                  <a:cubicBezTo>
                    <a:pt x="3981" y="8732"/>
                    <a:pt x="4440" y="8272"/>
                    <a:pt x="4287" y="7813"/>
                  </a:cubicBezTo>
                  <a:cubicBezTo>
                    <a:pt x="3981" y="6436"/>
                    <a:pt x="3521" y="5211"/>
                    <a:pt x="3215" y="4293"/>
                  </a:cubicBezTo>
                  <a:cubicBezTo>
                    <a:pt x="2603" y="2762"/>
                    <a:pt x="2144" y="1537"/>
                    <a:pt x="1532" y="466"/>
                  </a:cubicBezTo>
                  <a:cubicBezTo>
                    <a:pt x="1433" y="169"/>
                    <a:pt x="1206" y="1"/>
                    <a:pt x="976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32" name="Google Shape;1232;p43"/>
            <p:cNvSpPr/>
            <p:nvPr/>
          </p:nvSpPr>
          <p:spPr>
            <a:xfrm>
              <a:off x="2336700" y="3190950"/>
              <a:ext cx="84225" cy="212875"/>
            </a:xfrm>
            <a:custGeom>
              <a:avLst/>
              <a:gdLst/>
              <a:ahLst/>
              <a:cxnLst/>
              <a:rect l="l" t="t" r="r" b="b"/>
              <a:pathLst>
                <a:path w="3369" h="8515" extrusionOk="0">
                  <a:moveTo>
                    <a:pt x="1194" y="0"/>
                  </a:moveTo>
                  <a:cubicBezTo>
                    <a:pt x="1055" y="0"/>
                    <a:pt x="910" y="19"/>
                    <a:pt x="766" y="55"/>
                  </a:cubicBezTo>
                  <a:cubicBezTo>
                    <a:pt x="307" y="209"/>
                    <a:pt x="1" y="668"/>
                    <a:pt x="154" y="1280"/>
                  </a:cubicBezTo>
                  <a:cubicBezTo>
                    <a:pt x="460" y="3423"/>
                    <a:pt x="919" y="5260"/>
                    <a:pt x="1225" y="7250"/>
                  </a:cubicBezTo>
                  <a:cubicBezTo>
                    <a:pt x="1378" y="7556"/>
                    <a:pt x="1531" y="7862"/>
                    <a:pt x="1837" y="8015"/>
                  </a:cubicBezTo>
                  <a:cubicBezTo>
                    <a:pt x="1962" y="8265"/>
                    <a:pt x="2189" y="8515"/>
                    <a:pt x="2519" y="8515"/>
                  </a:cubicBezTo>
                  <a:cubicBezTo>
                    <a:pt x="2592" y="8515"/>
                    <a:pt x="2672" y="8502"/>
                    <a:pt x="2756" y="8474"/>
                  </a:cubicBezTo>
                  <a:cubicBezTo>
                    <a:pt x="3062" y="8321"/>
                    <a:pt x="3368" y="8015"/>
                    <a:pt x="3368" y="7556"/>
                  </a:cubicBezTo>
                  <a:cubicBezTo>
                    <a:pt x="3368" y="5260"/>
                    <a:pt x="2909" y="2964"/>
                    <a:pt x="2144" y="668"/>
                  </a:cubicBezTo>
                  <a:cubicBezTo>
                    <a:pt x="2027" y="200"/>
                    <a:pt x="1642" y="0"/>
                    <a:pt x="1194" y="0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  <p:sp>
          <p:nvSpPr>
            <p:cNvPr id="1233" name="Google Shape;1233;p43"/>
            <p:cNvSpPr/>
            <p:nvPr/>
          </p:nvSpPr>
          <p:spPr>
            <a:xfrm>
              <a:off x="2805200" y="1132575"/>
              <a:ext cx="71100" cy="115800"/>
            </a:xfrm>
            <a:custGeom>
              <a:avLst/>
              <a:gdLst/>
              <a:ahLst/>
              <a:cxnLst/>
              <a:rect l="l" t="t" r="r" b="b"/>
              <a:pathLst>
                <a:path w="2844" h="4632" extrusionOk="0">
                  <a:moveTo>
                    <a:pt x="788" y="1"/>
                  </a:moveTo>
                  <a:cubicBezTo>
                    <a:pt x="68" y="1"/>
                    <a:pt x="0" y="1461"/>
                    <a:pt x="700" y="3560"/>
                  </a:cubicBezTo>
                  <a:cubicBezTo>
                    <a:pt x="853" y="3714"/>
                    <a:pt x="1006" y="4020"/>
                    <a:pt x="1312" y="4326"/>
                  </a:cubicBezTo>
                  <a:cubicBezTo>
                    <a:pt x="1465" y="4479"/>
                    <a:pt x="1772" y="4632"/>
                    <a:pt x="1925" y="4632"/>
                  </a:cubicBezTo>
                  <a:cubicBezTo>
                    <a:pt x="2384" y="4632"/>
                    <a:pt x="2690" y="4173"/>
                    <a:pt x="2843" y="3867"/>
                  </a:cubicBezTo>
                  <a:cubicBezTo>
                    <a:pt x="2843" y="3407"/>
                    <a:pt x="2843" y="3101"/>
                    <a:pt x="2843" y="2642"/>
                  </a:cubicBezTo>
                  <a:cubicBezTo>
                    <a:pt x="2384" y="1571"/>
                    <a:pt x="2537" y="193"/>
                    <a:pt x="1006" y="40"/>
                  </a:cubicBezTo>
                  <a:cubicBezTo>
                    <a:pt x="928" y="14"/>
                    <a:pt x="855" y="1"/>
                    <a:pt x="788" y="1"/>
                  </a:cubicBezTo>
                  <a:close/>
                </a:path>
              </a:pathLst>
            </a:custGeom>
            <a:solidFill>
              <a:srgbClr val="A67C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l" rtl="0"/>
              <a:endParaRPr sz="2400"/>
            </a:p>
          </p:txBody>
        </p:sp>
      </p:grp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32842693-1599-4886-9621-AFA7AA87B08C}"/>
              </a:ext>
            </a:extLst>
          </p:cNvPr>
          <p:cNvSpPr/>
          <p:nvPr/>
        </p:nvSpPr>
        <p:spPr>
          <a:xfrm>
            <a:off x="6363721" y="1660035"/>
            <a:ext cx="1727199" cy="530111"/>
          </a:xfrm>
          <a:prstGeom prst="round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الاهمية</a:t>
            </a:r>
            <a:r>
              <a:rPr lang="ar-SA" sz="2400" dirty="0"/>
              <a:t> </a:t>
            </a:r>
          </a:p>
        </p:txBody>
      </p:sp>
      <p:sp>
        <p:nvSpPr>
          <p:cNvPr id="49" name="مربع نص 48">
            <a:extLst>
              <a:ext uri="{FF2B5EF4-FFF2-40B4-BE49-F238E27FC236}">
                <a16:creationId xmlns:a16="http://schemas.microsoft.com/office/drawing/2014/main" id="{D8BA4CE6-F9CB-4306-8394-F3CF17D2160C}"/>
              </a:ext>
            </a:extLst>
          </p:cNvPr>
          <p:cNvSpPr txBox="1"/>
          <p:nvPr/>
        </p:nvSpPr>
        <p:spPr>
          <a:xfrm>
            <a:off x="2997200" y="3058206"/>
            <a:ext cx="6197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dirty="0"/>
              <a:t> </a:t>
            </a:r>
          </a:p>
        </p:txBody>
      </p:sp>
      <p:grpSp>
        <p:nvGrpSpPr>
          <p:cNvPr id="68" name="Google Shape;85;p13">
            <a:extLst>
              <a:ext uri="{FF2B5EF4-FFF2-40B4-BE49-F238E27FC236}">
                <a16:creationId xmlns:a16="http://schemas.microsoft.com/office/drawing/2014/main" id="{3CC5CD6B-D566-4871-A9A7-CB6E7C4A7084}"/>
              </a:ext>
            </a:extLst>
          </p:cNvPr>
          <p:cNvGrpSpPr/>
          <p:nvPr/>
        </p:nvGrpSpPr>
        <p:grpSpPr>
          <a:xfrm>
            <a:off x="8031931" y="-5884587"/>
            <a:ext cx="1031447" cy="8592361"/>
            <a:chOff x="822635" y="-372083"/>
            <a:chExt cx="773585" cy="6444271"/>
          </a:xfrm>
        </p:grpSpPr>
        <p:sp>
          <p:nvSpPr>
            <p:cNvPr id="69" name="Google Shape;86;p13">
              <a:extLst>
                <a:ext uri="{FF2B5EF4-FFF2-40B4-BE49-F238E27FC236}">
                  <a16:creationId xmlns:a16="http://schemas.microsoft.com/office/drawing/2014/main" id="{B7C55CA6-89D3-4568-811A-41A61812BBC5}"/>
                </a:ext>
              </a:extLst>
            </p:cNvPr>
            <p:cNvSpPr/>
            <p:nvPr/>
          </p:nvSpPr>
          <p:spPr>
            <a:xfrm rot="10800000" flipH="1">
              <a:off x="822635" y="4894848"/>
              <a:ext cx="773585" cy="1177340"/>
            </a:xfrm>
            <a:custGeom>
              <a:avLst/>
              <a:gdLst/>
              <a:ahLst/>
              <a:cxnLst/>
              <a:rect l="l" t="t" r="r" b="b"/>
              <a:pathLst>
                <a:path w="1002679" h="1526004" extrusionOk="0">
                  <a:moveTo>
                    <a:pt x="719752" y="1308313"/>
                  </a:moveTo>
                  <a:lnTo>
                    <a:pt x="282927" y="1308313"/>
                  </a:lnTo>
                  <a:cubicBezTo>
                    <a:pt x="265988" y="1308313"/>
                    <a:pt x="252652" y="1294977"/>
                    <a:pt x="252652" y="1278398"/>
                  </a:cubicBezTo>
                  <a:cubicBezTo>
                    <a:pt x="252652" y="1186852"/>
                    <a:pt x="233910" y="1105758"/>
                    <a:pt x="206879" y="1032233"/>
                  </a:cubicBezTo>
                  <a:cubicBezTo>
                    <a:pt x="179127" y="956906"/>
                    <a:pt x="142725" y="888788"/>
                    <a:pt x="108846" y="824994"/>
                  </a:cubicBezTo>
                  <a:cubicBezTo>
                    <a:pt x="51540" y="717590"/>
                    <a:pt x="0" y="621358"/>
                    <a:pt x="0" y="517198"/>
                  </a:cubicBezTo>
                  <a:lnTo>
                    <a:pt x="0" y="511431"/>
                  </a:lnTo>
                  <a:cubicBezTo>
                    <a:pt x="1442" y="351046"/>
                    <a:pt x="64875" y="223458"/>
                    <a:pt x="158944" y="135517"/>
                  </a:cubicBezTo>
                  <a:cubicBezTo>
                    <a:pt x="252652" y="47575"/>
                    <a:pt x="377356" y="0"/>
                    <a:pt x="502060" y="0"/>
                  </a:cubicBezTo>
                  <a:cubicBezTo>
                    <a:pt x="503142" y="0"/>
                    <a:pt x="504223" y="0"/>
                    <a:pt x="504944" y="360"/>
                  </a:cubicBezTo>
                  <a:lnTo>
                    <a:pt x="506746" y="360"/>
                  </a:lnTo>
                  <a:cubicBezTo>
                    <a:pt x="637938" y="1442"/>
                    <a:pt x="768769" y="55865"/>
                    <a:pt x="863198" y="154258"/>
                  </a:cubicBezTo>
                  <a:cubicBezTo>
                    <a:pt x="947535" y="242560"/>
                    <a:pt x="1002679" y="365463"/>
                    <a:pt x="1002679" y="517198"/>
                  </a:cubicBezTo>
                  <a:cubicBezTo>
                    <a:pt x="1002679" y="621358"/>
                    <a:pt x="951140" y="717590"/>
                    <a:pt x="894194" y="824994"/>
                  </a:cubicBezTo>
                  <a:cubicBezTo>
                    <a:pt x="826435" y="951860"/>
                    <a:pt x="750027" y="1094585"/>
                    <a:pt x="750027" y="1278398"/>
                  </a:cubicBezTo>
                  <a:cubicBezTo>
                    <a:pt x="750027" y="1294977"/>
                    <a:pt x="736692" y="1308313"/>
                    <a:pt x="719752" y="1308313"/>
                  </a:cubicBezTo>
                  <a:close/>
                  <a:moveTo>
                    <a:pt x="302029" y="1417158"/>
                  </a:moveTo>
                  <a:cubicBezTo>
                    <a:pt x="285450" y="1417158"/>
                    <a:pt x="271754" y="1403823"/>
                    <a:pt x="271754" y="1386883"/>
                  </a:cubicBezTo>
                  <a:cubicBezTo>
                    <a:pt x="271754" y="1370304"/>
                    <a:pt x="285450" y="1356608"/>
                    <a:pt x="302029" y="1356608"/>
                  </a:cubicBezTo>
                  <a:lnTo>
                    <a:pt x="700650" y="1356608"/>
                  </a:lnTo>
                  <a:cubicBezTo>
                    <a:pt x="717229" y="1356608"/>
                    <a:pt x="730925" y="1370304"/>
                    <a:pt x="730925" y="1386883"/>
                  </a:cubicBezTo>
                  <a:cubicBezTo>
                    <a:pt x="730925" y="1403823"/>
                    <a:pt x="717229" y="1417158"/>
                    <a:pt x="700650" y="1417158"/>
                  </a:cubicBezTo>
                  <a:lnTo>
                    <a:pt x="302029" y="1417158"/>
                  </a:lnTo>
                  <a:close/>
                  <a:moveTo>
                    <a:pt x="440790" y="813100"/>
                  </a:moveTo>
                  <a:lnTo>
                    <a:pt x="561890" y="813100"/>
                  </a:lnTo>
                  <a:lnTo>
                    <a:pt x="561890" y="770931"/>
                  </a:lnTo>
                  <a:cubicBezTo>
                    <a:pt x="561890" y="753992"/>
                    <a:pt x="575225" y="740656"/>
                    <a:pt x="591804" y="740656"/>
                  </a:cubicBezTo>
                  <a:cubicBezTo>
                    <a:pt x="608744" y="740656"/>
                    <a:pt x="622079" y="753992"/>
                    <a:pt x="622079" y="770931"/>
                  </a:cubicBezTo>
                  <a:lnTo>
                    <a:pt x="622079" y="1248123"/>
                  </a:lnTo>
                  <a:lnTo>
                    <a:pt x="690198" y="1248123"/>
                  </a:lnTo>
                  <a:cubicBezTo>
                    <a:pt x="697767" y="1064671"/>
                    <a:pt x="773454" y="923027"/>
                    <a:pt x="840852" y="796521"/>
                  </a:cubicBezTo>
                  <a:cubicBezTo>
                    <a:pt x="894194" y="696685"/>
                    <a:pt x="942490" y="606581"/>
                    <a:pt x="942490" y="517198"/>
                  </a:cubicBezTo>
                  <a:cubicBezTo>
                    <a:pt x="942490" y="382402"/>
                    <a:pt x="893833" y="273556"/>
                    <a:pt x="819588" y="196067"/>
                  </a:cubicBezTo>
                  <a:cubicBezTo>
                    <a:pt x="736692" y="109206"/>
                    <a:pt x="621719" y="61631"/>
                    <a:pt x="506025" y="60550"/>
                  </a:cubicBezTo>
                  <a:lnTo>
                    <a:pt x="502060" y="60550"/>
                  </a:lnTo>
                  <a:cubicBezTo>
                    <a:pt x="392494" y="60550"/>
                    <a:pt x="282567" y="102358"/>
                    <a:pt x="199671" y="179848"/>
                  </a:cubicBezTo>
                  <a:cubicBezTo>
                    <a:pt x="117135" y="256977"/>
                    <a:pt x="61631" y="369788"/>
                    <a:pt x="60190" y="511792"/>
                  </a:cubicBezTo>
                  <a:lnTo>
                    <a:pt x="60190" y="517198"/>
                  </a:lnTo>
                  <a:cubicBezTo>
                    <a:pt x="60190" y="606581"/>
                    <a:pt x="108485" y="696685"/>
                    <a:pt x="161827" y="796521"/>
                  </a:cubicBezTo>
                  <a:cubicBezTo>
                    <a:pt x="197148" y="862838"/>
                    <a:pt x="234631" y="933119"/>
                    <a:pt x="263465" y="1011329"/>
                  </a:cubicBezTo>
                  <a:cubicBezTo>
                    <a:pt x="289775" y="1083052"/>
                    <a:pt x="308877" y="1160902"/>
                    <a:pt x="312481" y="1248123"/>
                  </a:cubicBezTo>
                  <a:lnTo>
                    <a:pt x="380600" y="1248123"/>
                  </a:lnTo>
                  <a:lnTo>
                    <a:pt x="380600" y="770931"/>
                  </a:lnTo>
                  <a:cubicBezTo>
                    <a:pt x="380600" y="753992"/>
                    <a:pt x="393935" y="740656"/>
                    <a:pt x="410875" y="740656"/>
                  </a:cubicBezTo>
                  <a:cubicBezTo>
                    <a:pt x="427454" y="740656"/>
                    <a:pt x="440790" y="753992"/>
                    <a:pt x="440790" y="770931"/>
                  </a:cubicBezTo>
                  <a:lnTo>
                    <a:pt x="440790" y="813100"/>
                  </a:lnTo>
                  <a:close/>
                  <a:moveTo>
                    <a:pt x="561890" y="1248123"/>
                  </a:moveTo>
                  <a:lnTo>
                    <a:pt x="561890" y="873650"/>
                  </a:lnTo>
                  <a:lnTo>
                    <a:pt x="440790" y="873650"/>
                  </a:lnTo>
                  <a:lnTo>
                    <a:pt x="440790" y="1248123"/>
                  </a:lnTo>
                  <a:lnTo>
                    <a:pt x="561890" y="1248123"/>
                  </a:lnTo>
                  <a:close/>
                  <a:moveTo>
                    <a:pt x="337350" y="1526004"/>
                  </a:moveTo>
                  <a:cubicBezTo>
                    <a:pt x="320410" y="1526004"/>
                    <a:pt x="307075" y="1512308"/>
                    <a:pt x="307075" y="1495729"/>
                  </a:cubicBezTo>
                  <a:cubicBezTo>
                    <a:pt x="307075" y="1479150"/>
                    <a:pt x="320410" y="1465454"/>
                    <a:pt x="337350" y="1465454"/>
                  </a:cubicBezTo>
                  <a:lnTo>
                    <a:pt x="662085" y="1465454"/>
                  </a:lnTo>
                  <a:cubicBezTo>
                    <a:pt x="679025" y="1465454"/>
                    <a:pt x="692360" y="1479150"/>
                    <a:pt x="692360" y="1495729"/>
                  </a:cubicBezTo>
                  <a:cubicBezTo>
                    <a:pt x="692360" y="1512308"/>
                    <a:pt x="679025" y="1526004"/>
                    <a:pt x="662085" y="1526004"/>
                  </a:cubicBezTo>
                  <a:lnTo>
                    <a:pt x="337350" y="15260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0" name="Google Shape;87;p13">
              <a:extLst>
                <a:ext uri="{FF2B5EF4-FFF2-40B4-BE49-F238E27FC236}">
                  <a16:creationId xmlns:a16="http://schemas.microsoft.com/office/drawing/2014/main" id="{F2C4316F-041F-46BB-8E4A-4ACD570DD45C}"/>
                </a:ext>
              </a:extLst>
            </p:cNvPr>
            <p:cNvCxnSpPr/>
            <p:nvPr/>
          </p:nvCxnSpPr>
          <p:spPr>
            <a:xfrm>
              <a:off x="1209427" y="-372083"/>
              <a:ext cx="0" cy="5658467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5E82633B-EA74-4502-A1F6-E40BFBB081DE}"/>
              </a:ext>
            </a:extLst>
          </p:cNvPr>
          <p:cNvGrpSpPr/>
          <p:nvPr/>
        </p:nvGrpSpPr>
        <p:grpSpPr>
          <a:xfrm>
            <a:off x="397724" y="2283959"/>
            <a:ext cx="7659499" cy="1312517"/>
            <a:chOff x="839092" y="2118997"/>
            <a:chExt cx="5744624" cy="984388"/>
          </a:xfrm>
        </p:grpSpPr>
        <p:sp>
          <p:nvSpPr>
            <p:cNvPr id="74" name="Google Shape;98;p13">
              <a:extLst>
                <a:ext uri="{FF2B5EF4-FFF2-40B4-BE49-F238E27FC236}">
                  <a16:creationId xmlns:a16="http://schemas.microsoft.com/office/drawing/2014/main" id="{68A43915-0950-43C3-8172-BF5E9E819C0E}"/>
                </a:ext>
              </a:extLst>
            </p:cNvPr>
            <p:cNvSpPr txBox="1"/>
            <p:nvPr/>
          </p:nvSpPr>
          <p:spPr>
            <a:xfrm>
              <a:off x="1391139" y="2734094"/>
              <a:ext cx="4916618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defTabSz="1219170">
                <a:defRPr/>
              </a:pPr>
              <a:endParaRPr sz="240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DB9AB85D-EAEB-4190-96DA-273275A144F6}"/>
                </a:ext>
              </a:extLst>
            </p:cNvPr>
            <p:cNvSpPr txBox="1"/>
            <p:nvPr/>
          </p:nvSpPr>
          <p:spPr>
            <a:xfrm>
              <a:off x="839092" y="2118997"/>
              <a:ext cx="5744624" cy="3770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667" b="1" dirty="0">
                  <a:solidFill>
                    <a:srgbClr val="820000"/>
                  </a:solidFill>
                </a:rPr>
                <a:t>يمكن وصف الحركة بدلالة السرعة والمسافة والزمن والتسارع </a:t>
              </a:r>
            </a:p>
          </p:txBody>
        </p:sp>
      </p:grpSp>
      <p:grpSp>
        <p:nvGrpSpPr>
          <p:cNvPr id="62" name="Google Shape;85;p13">
            <a:extLst>
              <a:ext uri="{FF2B5EF4-FFF2-40B4-BE49-F238E27FC236}">
                <a16:creationId xmlns:a16="http://schemas.microsoft.com/office/drawing/2014/main" id="{85C5CB5C-4749-4543-91B4-12E32F4E1318}"/>
              </a:ext>
            </a:extLst>
          </p:cNvPr>
          <p:cNvGrpSpPr/>
          <p:nvPr/>
        </p:nvGrpSpPr>
        <p:grpSpPr>
          <a:xfrm>
            <a:off x="9004390" y="-4045839"/>
            <a:ext cx="1031447" cy="8592361"/>
            <a:chOff x="822635" y="-372083"/>
            <a:chExt cx="773585" cy="6444271"/>
          </a:xfrm>
        </p:grpSpPr>
        <p:sp>
          <p:nvSpPr>
            <p:cNvPr id="63" name="Google Shape;86;p13">
              <a:extLst>
                <a:ext uri="{FF2B5EF4-FFF2-40B4-BE49-F238E27FC236}">
                  <a16:creationId xmlns:a16="http://schemas.microsoft.com/office/drawing/2014/main" id="{53247DC2-2A10-4627-BE77-634B2177AA3C}"/>
                </a:ext>
              </a:extLst>
            </p:cNvPr>
            <p:cNvSpPr/>
            <p:nvPr/>
          </p:nvSpPr>
          <p:spPr>
            <a:xfrm rot="10800000" flipH="1">
              <a:off x="822635" y="4894848"/>
              <a:ext cx="773585" cy="1177340"/>
            </a:xfrm>
            <a:custGeom>
              <a:avLst/>
              <a:gdLst/>
              <a:ahLst/>
              <a:cxnLst/>
              <a:rect l="l" t="t" r="r" b="b"/>
              <a:pathLst>
                <a:path w="1002679" h="1526004" extrusionOk="0">
                  <a:moveTo>
                    <a:pt x="719752" y="1308313"/>
                  </a:moveTo>
                  <a:lnTo>
                    <a:pt x="282927" y="1308313"/>
                  </a:lnTo>
                  <a:cubicBezTo>
                    <a:pt x="265988" y="1308313"/>
                    <a:pt x="252652" y="1294977"/>
                    <a:pt x="252652" y="1278398"/>
                  </a:cubicBezTo>
                  <a:cubicBezTo>
                    <a:pt x="252652" y="1186852"/>
                    <a:pt x="233910" y="1105758"/>
                    <a:pt x="206879" y="1032233"/>
                  </a:cubicBezTo>
                  <a:cubicBezTo>
                    <a:pt x="179127" y="956906"/>
                    <a:pt x="142725" y="888788"/>
                    <a:pt x="108846" y="824994"/>
                  </a:cubicBezTo>
                  <a:cubicBezTo>
                    <a:pt x="51540" y="717590"/>
                    <a:pt x="0" y="621358"/>
                    <a:pt x="0" y="517198"/>
                  </a:cubicBezTo>
                  <a:lnTo>
                    <a:pt x="0" y="511431"/>
                  </a:lnTo>
                  <a:cubicBezTo>
                    <a:pt x="1442" y="351046"/>
                    <a:pt x="64875" y="223458"/>
                    <a:pt x="158944" y="135517"/>
                  </a:cubicBezTo>
                  <a:cubicBezTo>
                    <a:pt x="252652" y="47575"/>
                    <a:pt x="377356" y="0"/>
                    <a:pt x="502060" y="0"/>
                  </a:cubicBezTo>
                  <a:cubicBezTo>
                    <a:pt x="503142" y="0"/>
                    <a:pt x="504223" y="0"/>
                    <a:pt x="504944" y="360"/>
                  </a:cubicBezTo>
                  <a:lnTo>
                    <a:pt x="506746" y="360"/>
                  </a:lnTo>
                  <a:cubicBezTo>
                    <a:pt x="637938" y="1442"/>
                    <a:pt x="768769" y="55865"/>
                    <a:pt x="863198" y="154258"/>
                  </a:cubicBezTo>
                  <a:cubicBezTo>
                    <a:pt x="947535" y="242560"/>
                    <a:pt x="1002679" y="365463"/>
                    <a:pt x="1002679" y="517198"/>
                  </a:cubicBezTo>
                  <a:cubicBezTo>
                    <a:pt x="1002679" y="621358"/>
                    <a:pt x="951140" y="717590"/>
                    <a:pt x="894194" y="824994"/>
                  </a:cubicBezTo>
                  <a:cubicBezTo>
                    <a:pt x="826435" y="951860"/>
                    <a:pt x="750027" y="1094585"/>
                    <a:pt x="750027" y="1278398"/>
                  </a:cubicBezTo>
                  <a:cubicBezTo>
                    <a:pt x="750027" y="1294977"/>
                    <a:pt x="736692" y="1308313"/>
                    <a:pt x="719752" y="1308313"/>
                  </a:cubicBezTo>
                  <a:close/>
                  <a:moveTo>
                    <a:pt x="302029" y="1417158"/>
                  </a:moveTo>
                  <a:cubicBezTo>
                    <a:pt x="285450" y="1417158"/>
                    <a:pt x="271754" y="1403823"/>
                    <a:pt x="271754" y="1386883"/>
                  </a:cubicBezTo>
                  <a:cubicBezTo>
                    <a:pt x="271754" y="1370304"/>
                    <a:pt x="285450" y="1356608"/>
                    <a:pt x="302029" y="1356608"/>
                  </a:cubicBezTo>
                  <a:lnTo>
                    <a:pt x="700650" y="1356608"/>
                  </a:lnTo>
                  <a:cubicBezTo>
                    <a:pt x="717229" y="1356608"/>
                    <a:pt x="730925" y="1370304"/>
                    <a:pt x="730925" y="1386883"/>
                  </a:cubicBezTo>
                  <a:cubicBezTo>
                    <a:pt x="730925" y="1403823"/>
                    <a:pt x="717229" y="1417158"/>
                    <a:pt x="700650" y="1417158"/>
                  </a:cubicBezTo>
                  <a:lnTo>
                    <a:pt x="302029" y="1417158"/>
                  </a:lnTo>
                  <a:close/>
                  <a:moveTo>
                    <a:pt x="440790" y="813100"/>
                  </a:moveTo>
                  <a:lnTo>
                    <a:pt x="561890" y="813100"/>
                  </a:lnTo>
                  <a:lnTo>
                    <a:pt x="561890" y="770931"/>
                  </a:lnTo>
                  <a:cubicBezTo>
                    <a:pt x="561890" y="753992"/>
                    <a:pt x="575225" y="740656"/>
                    <a:pt x="591804" y="740656"/>
                  </a:cubicBezTo>
                  <a:cubicBezTo>
                    <a:pt x="608744" y="740656"/>
                    <a:pt x="622079" y="753992"/>
                    <a:pt x="622079" y="770931"/>
                  </a:cubicBezTo>
                  <a:lnTo>
                    <a:pt x="622079" y="1248123"/>
                  </a:lnTo>
                  <a:lnTo>
                    <a:pt x="690198" y="1248123"/>
                  </a:lnTo>
                  <a:cubicBezTo>
                    <a:pt x="697767" y="1064671"/>
                    <a:pt x="773454" y="923027"/>
                    <a:pt x="840852" y="796521"/>
                  </a:cubicBezTo>
                  <a:cubicBezTo>
                    <a:pt x="894194" y="696685"/>
                    <a:pt x="942490" y="606581"/>
                    <a:pt x="942490" y="517198"/>
                  </a:cubicBezTo>
                  <a:cubicBezTo>
                    <a:pt x="942490" y="382402"/>
                    <a:pt x="893833" y="273556"/>
                    <a:pt x="819588" y="196067"/>
                  </a:cubicBezTo>
                  <a:cubicBezTo>
                    <a:pt x="736692" y="109206"/>
                    <a:pt x="621719" y="61631"/>
                    <a:pt x="506025" y="60550"/>
                  </a:cubicBezTo>
                  <a:lnTo>
                    <a:pt x="502060" y="60550"/>
                  </a:lnTo>
                  <a:cubicBezTo>
                    <a:pt x="392494" y="60550"/>
                    <a:pt x="282567" y="102358"/>
                    <a:pt x="199671" y="179848"/>
                  </a:cubicBezTo>
                  <a:cubicBezTo>
                    <a:pt x="117135" y="256977"/>
                    <a:pt x="61631" y="369788"/>
                    <a:pt x="60190" y="511792"/>
                  </a:cubicBezTo>
                  <a:lnTo>
                    <a:pt x="60190" y="517198"/>
                  </a:lnTo>
                  <a:cubicBezTo>
                    <a:pt x="60190" y="606581"/>
                    <a:pt x="108485" y="696685"/>
                    <a:pt x="161827" y="796521"/>
                  </a:cubicBezTo>
                  <a:cubicBezTo>
                    <a:pt x="197148" y="862838"/>
                    <a:pt x="234631" y="933119"/>
                    <a:pt x="263465" y="1011329"/>
                  </a:cubicBezTo>
                  <a:cubicBezTo>
                    <a:pt x="289775" y="1083052"/>
                    <a:pt x="308877" y="1160902"/>
                    <a:pt x="312481" y="1248123"/>
                  </a:cubicBezTo>
                  <a:lnTo>
                    <a:pt x="380600" y="1248123"/>
                  </a:lnTo>
                  <a:lnTo>
                    <a:pt x="380600" y="770931"/>
                  </a:lnTo>
                  <a:cubicBezTo>
                    <a:pt x="380600" y="753992"/>
                    <a:pt x="393935" y="740656"/>
                    <a:pt x="410875" y="740656"/>
                  </a:cubicBezTo>
                  <a:cubicBezTo>
                    <a:pt x="427454" y="740656"/>
                    <a:pt x="440790" y="753992"/>
                    <a:pt x="440790" y="770931"/>
                  </a:cubicBezTo>
                  <a:lnTo>
                    <a:pt x="440790" y="813100"/>
                  </a:lnTo>
                  <a:close/>
                  <a:moveTo>
                    <a:pt x="561890" y="1248123"/>
                  </a:moveTo>
                  <a:lnTo>
                    <a:pt x="561890" y="873650"/>
                  </a:lnTo>
                  <a:lnTo>
                    <a:pt x="440790" y="873650"/>
                  </a:lnTo>
                  <a:lnTo>
                    <a:pt x="440790" y="1248123"/>
                  </a:lnTo>
                  <a:lnTo>
                    <a:pt x="561890" y="1248123"/>
                  </a:lnTo>
                  <a:close/>
                  <a:moveTo>
                    <a:pt x="337350" y="1526004"/>
                  </a:moveTo>
                  <a:cubicBezTo>
                    <a:pt x="320410" y="1526004"/>
                    <a:pt x="307075" y="1512308"/>
                    <a:pt x="307075" y="1495729"/>
                  </a:cubicBezTo>
                  <a:cubicBezTo>
                    <a:pt x="307075" y="1479150"/>
                    <a:pt x="320410" y="1465454"/>
                    <a:pt x="337350" y="1465454"/>
                  </a:cubicBezTo>
                  <a:lnTo>
                    <a:pt x="662085" y="1465454"/>
                  </a:lnTo>
                  <a:cubicBezTo>
                    <a:pt x="679025" y="1465454"/>
                    <a:pt x="692360" y="1479150"/>
                    <a:pt x="692360" y="1495729"/>
                  </a:cubicBezTo>
                  <a:cubicBezTo>
                    <a:pt x="692360" y="1512308"/>
                    <a:pt x="679025" y="1526004"/>
                    <a:pt x="662085" y="1526004"/>
                  </a:cubicBezTo>
                  <a:lnTo>
                    <a:pt x="337350" y="15260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4" name="Google Shape;87;p13">
              <a:extLst>
                <a:ext uri="{FF2B5EF4-FFF2-40B4-BE49-F238E27FC236}">
                  <a16:creationId xmlns:a16="http://schemas.microsoft.com/office/drawing/2014/main" id="{3513101E-ACDE-426E-B470-44F0FF28A8BE}"/>
                </a:ext>
              </a:extLst>
            </p:cNvPr>
            <p:cNvCxnSpPr/>
            <p:nvPr/>
          </p:nvCxnSpPr>
          <p:spPr>
            <a:xfrm>
              <a:off x="1209427" y="-372083"/>
              <a:ext cx="0" cy="5658467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87" name="مجموعة 86">
            <a:extLst>
              <a:ext uri="{FF2B5EF4-FFF2-40B4-BE49-F238E27FC236}">
                <a16:creationId xmlns:a16="http://schemas.microsoft.com/office/drawing/2014/main" id="{CB023755-F074-44B5-B55B-BF2D7D6A0389}"/>
              </a:ext>
            </a:extLst>
          </p:cNvPr>
          <p:cNvGrpSpPr/>
          <p:nvPr/>
        </p:nvGrpSpPr>
        <p:grpSpPr>
          <a:xfrm>
            <a:off x="1531896" y="3958425"/>
            <a:ext cx="7771235" cy="2319625"/>
            <a:chOff x="164301" y="-1048376"/>
            <a:chExt cx="5828426" cy="3549611"/>
          </a:xfrm>
        </p:grpSpPr>
        <p:grpSp>
          <p:nvGrpSpPr>
            <p:cNvPr id="88" name="Google Shape;96;p13">
              <a:extLst>
                <a:ext uri="{FF2B5EF4-FFF2-40B4-BE49-F238E27FC236}">
                  <a16:creationId xmlns:a16="http://schemas.microsoft.com/office/drawing/2014/main" id="{43AF559F-D806-4529-846F-B935720AAE4C}"/>
                </a:ext>
              </a:extLst>
            </p:cNvPr>
            <p:cNvGrpSpPr/>
            <p:nvPr/>
          </p:nvGrpSpPr>
          <p:grpSpPr>
            <a:xfrm>
              <a:off x="1070965" y="-133842"/>
              <a:ext cx="4916618" cy="2635077"/>
              <a:chOff x="2348724" y="1287217"/>
              <a:chExt cx="6664643" cy="3766347"/>
            </a:xfrm>
          </p:grpSpPr>
          <p:sp>
            <p:nvSpPr>
              <p:cNvPr id="90" name="Google Shape;98;p13">
                <a:extLst>
                  <a:ext uri="{FF2B5EF4-FFF2-40B4-BE49-F238E27FC236}">
                    <a16:creationId xmlns:a16="http://schemas.microsoft.com/office/drawing/2014/main" id="{963AF4FD-62AE-4836-880F-7AD49A1A3D3F}"/>
                  </a:ext>
                </a:extLst>
              </p:cNvPr>
              <p:cNvSpPr txBox="1"/>
              <p:nvPr/>
            </p:nvSpPr>
            <p:spPr>
              <a:xfrm>
                <a:off x="2348724" y="3976609"/>
                <a:ext cx="6664643" cy="10769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33" rIns="121900" bIns="60933" anchor="t" anchorCtr="0">
                <a:spAutoFit/>
              </a:bodyPr>
              <a:lstStyle/>
              <a:p>
                <a:pPr defTabSz="1219170">
                  <a:defRPr/>
                </a:pPr>
                <a:endParaRPr sz="2400" kern="0" dirty="0">
                  <a:solidFill>
                    <a:sysClr val="windowText" lastClr="000000"/>
                  </a:solidFill>
                </a:endParaRPr>
              </a:p>
            </p:txBody>
          </p:sp>
          <p:cxnSp>
            <p:nvCxnSpPr>
              <p:cNvPr id="91" name="Google Shape;99;p13">
                <a:extLst>
                  <a:ext uri="{FF2B5EF4-FFF2-40B4-BE49-F238E27FC236}">
                    <a16:creationId xmlns:a16="http://schemas.microsoft.com/office/drawing/2014/main" id="{40EB0C08-A3B3-42EB-83F4-DAE2A7D0D815}"/>
                  </a:ext>
                </a:extLst>
              </p:cNvPr>
              <p:cNvCxnSpPr/>
              <p:nvPr/>
            </p:nvCxnSpPr>
            <p:spPr>
              <a:xfrm rot="10800000">
                <a:off x="2470485" y="1287217"/>
                <a:ext cx="6229353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89" name="مربع نص 88">
              <a:extLst>
                <a:ext uri="{FF2B5EF4-FFF2-40B4-BE49-F238E27FC236}">
                  <a16:creationId xmlns:a16="http://schemas.microsoft.com/office/drawing/2014/main" id="{204B16E5-2851-4E19-B97E-DE22673AB438}"/>
                </a:ext>
              </a:extLst>
            </p:cNvPr>
            <p:cNvSpPr txBox="1"/>
            <p:nvPr/>
          </p:nvSpPr>
          <p:spPr>
            <a:xfrm>
              <a:off x="164301" y="-1048376"/>
              <a:ext cx="5828426" cy="89485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200" b="1" dirty="0">
                  <a:solidFill>
                    <a:srgbClr val="820000"/>
                  </a:solidFill>
                </a:rPr>
                <a:t>السرعة المتوسطة – السرعة اللحظية</a:t>
              </a:r>
            </a:p>
          </p:txBody>
        </p:sp>
      </p:grpSp>
      <p:grpSp>
        <p:nvGrpSpPr>
          <p:cNvPr id="92" name="Google Shape;85;p13">
            <a:extLst>
              <a:ext uri="{FF2B5EF4-FFF2-40B4-BE49-F238E27FC236}">
                <a16:creationId xmlns:a16="http://schemas.microsoft.com/office/drawing/2014/main" id="{38B0031A-80A9-4754-9470-E3ED9160FB5B}"/>
              </a:ext>
            </a:extLst>
          </p:cNvPr>
          <p:cNvGrpSpPr/>
          <p:nvPr/>
        </p:nvGrpSpPr>
        <p:grpSpPr>
          <a:xfrm>
            <a:off x="9675057" y="-2231295"/>
            <a:ext cx="1031447" cy="8592361"/>
            <a:chOff x="822635" y="-372083"/>
            <a:chExt cx="773585" cy="6444271"/>
          </a:xfrm>
        </p:grpSpPr>
        <p:sp>
          <p:nvSpPr>
            <p:cNvPr id="93" name="Google Shape;86;p13">
              <a:extLst>
                <a:ext uri="{FF2B5EF4-FFF2-40B4-BE49-F238E27FC236}">
                  <a16:creationId xmlns:a16="http://schemas.microsoft.com/office/drawing/2014/main" id="{A0F3F2B6-9239-4BBA-9AD6-9BEFFA7B05F6}"/>
                </a:ext>
              </a:extLst>
            </p:cNvPr>
            <p:cNvSpPr/>
            <p:nvPr/>
          </p:nvSpPr>
          <p:spPr>
            <a:xfrm rot="10800000" flipH="1">
              <a:off x="822635" y="4894848"/>
              <a:ext cx="773585" cy="1177340"/>
            </a:xfrm>
            <a:custGeom>
              <a:avLst/>
              <a:gdLst/>
              <a:ahLst/>
              <a:cxnLst/>
              <a:rect l="l" t="t" r="r" b="b"/>
              <a:pathLst>
                <a:path w="1002679" h="1526004" extrusionOk="0">
                  <a:moveTo>
                    <a:pt x="719752" y="1308313"/>
                  </a:moveTo>
                  <a:lnTo>
                    <a:pt x="282927" y="1308313"/>
                  </a:lnTo>
                  <a:cubicBezTo>
                    <a:pt x="265988" y="1308313"/>
                    <a:pt x="252652" y="1294977"/>
                    <a:pt x="252652" y="1278398"/>
                  </a:cubicBezTo>
                  <a:cubicBezTo>
                    <a:pt x="252652" y="1186852"/>
                    <a:pt x="233910" y="1105758"/>
                    <a:pt x="206879" y="1032233"/>
                  </a:cubicBezTo>
                  <a:cubicBezTo>
                    <a:pt x="179127" y="956906"/>
                    <a:pt x="142725" y="888788"/>
                    <a:pt x="108846" y="824994"/>
                  </a:cubicBezTo>
                  <a:cubicBezTo>
                    <a:pt x="51540" y="717590"/>
                    <a:pt x="0" y="621358"/>
                    <a:pt x="0" y="517198"/>
                  </a:cubicBezTo>
                  <a:lnTo>
                    <a:pt x="0" y="511431"/>
                  </a:lnTo>
                  <a:cubicBezTo>
                    <a:pt x="1442" y="351046"/>
                    <a:pt x="64875" y="223458"/>
                    <a:pt x="158944" y="135517"/>
                  </a:cubicBezTo>
                  <a:cubicBezTo>
                    <a:pt x="252652" y="47575"/>
                    <a:pt x="377356" y="0"/>
                    <a:pt x="502060" y="0"/>
                  </a:cubicBezTo>
                  <a:cubicBezTo>
                    <a:pt x="503142" y="0"/>
                    <a:pt x="504223" y="0"/>
                    <a:pt x="504944" y="360"/>
                  </a:cubicBezTo>
                  <a:lnTo>
                    <a:pt x="506746" y="360"/>
                  </a:lnTo>
                  <a:cubicBezTo>
                    <a:pt x="637938" y="1442"/>
                    <a:pt x="768769" y="55865"/>
                    <a:pt x="863198" y="154258"/>
                  </a:cubicBezTo>
                  <a:cubicBezTo>
                    <a:pt x="947535" y="242560"/>
                    <a:pt x="1002679" y="365463"/>
                    <a:pt x="1002679" y="517198"/>
                  </a:cubicBezTo>
                  <a:cubicBezTo>
                    <a:pt x="1002679" y="621358"/>
                    <a:pt x="951140" y="717590"/>
                    <a:pt x="894194" y="824994"/>
                  </a:cubicBezTo>
                  <a:cubicBezTo>
                    <a:pt x="826435" y="951860"/>
                    <a:pt x="750027" y="1094585"/>
                    <a:pt x="750027" y="1278398"/>
                  </a:cubicBezTo>
                  <a:cubicBezTo>
                    <a:pt x="750027" y="1294977"/>
                    <a:pt x="736692" y="1308313"/>
                    <a:pt x="719752" y="1308313"/>
                  </a:cubicBezTo>
                  <a:close/>
                  <a:moveTo>
                    <a:pt x="302029" y="1417158"/>
                  </a:moveTo>
                  <a:cubicBezTo>
                    <a:pt x="285450" y="1417158"/>
                    <a:pt x="271754" y="1403823"/>
                    <a:pt x="271754" y="1386883"/>
                  </a:cubicBezTo>
                  <a:cubicBezTo>
                    <a:pt x="271754" y="1370304"/>
                    <a:pt x="285450" y="1356608"/>
                    <a:pt x="302029" y="1356608"/>
                  </a:cubicBezTo>
                  <a:lnTo>
                    <a:pt x="700650" y="1356608"/>
                  </a:lnTo>
                  <a:cubicBezTo>
                    <a:pt x="717229" y="1356608"/>
                    <a:pt x="730925" y="1370304"/>
                    <a:pt x="730925" y="1386883"/>
                  </a:cubicBezTo>
                  <a:cubicBezTo>
                    <a:pt x="730925" y="1403823"/>
                    <a:pt x="717229" y="1417158"/>
                    <a:pt x="700650" y="1417158"/>
                  </a:cubicBezTo>
                  <a:lnTo>
                    <a:pt x="302029" y="1417158"/>
                  </a:lnTo>
                  <a:close/>
                  <a:moveTo>
                    <a:pt x="440790" y="813100"/>
                  </a:moveTo>
                  <a:lnTo>
                    <a:pt x="561890" y="813100"/>
                  </a:lnTo>
                  <a:lnTo>
                    <a:pt x="561890" y="770931"/>
                  </a:lnTo>
                  <a:cubicBezTo>
                    <a:pt x="561890" y="753992"/>
                    <a:pt x="575225" y="740656"/>
                    <a:pt x="591804" y="740656"/>
                  </a:cubicBezTo>
                  <a:cubicBezTo>
                    <a:pt x="608744" y="740656"/>
                    <a:pt x="622079" y="753992"/>
                    <a:pt x="622079" y="770931"/>
                  </a:cubicBezTo>
                  <a:lnTo>
                    <a:pt x="622079" y="1248123"/>
                  </a:lnTo>
                  <a:lnTo>
                    <a:pt x="690198" y="1248123"/>
                  </a:lnTo>
                  <a:cubicBezTo>
                    <a:pt x="697767" y="1064671"/>
                    <a:pt x="773454" y="923027"/>
                    <a:pt x="840852" y="796521"/>
                  </a:cubicBezTo>
                  <a:cubicBezTo>
                    <a:pt x="894194" y="696685"/>
                    <a:pt x="942490" y="606581"/>
                    <a:pt x="942490" y="517198"/>
                  </a:cubicBezTo>
                  <a:cubicBezTo>
                    <a:pt x="942490" y="382402"/>
                    <a:pt x="893833" y="273556"/>
                    <a:pt x="819588" y="196067"/>
                  </a:cubicBezTo>
                  <a:cubicBezTo>
                    <a:pt x="736692" y="109206"/>
                    <a:pt x="621719" y="61631"/>
                    <a:pt x="506025" y="60550"/>
                  </a:cubicBezTo>
                  <a:lnTo>
                    <a:pt x="502060" y="60550"/>
                  </a:lnTo>
                  <a:cubicBezTo>
                    <a:pt x="392494" y="60550"/>
                    <a:pt x="282567" y="102358"/>
                    <a:pt x="199671" y="179848"/>
                  </a:cubicBezTo>
                  <a:cubicBezTo>
                    <a:pt x="117135" y="256977"/>
                    <a:pt x="61631" y="369788"/>
                    <a:pt x="60190" y="511792"/>
                  </a:cubicBezTo>
                  <a:lnTo>
                    <a:pt x="60190" y="517198"/>
                  </a:lnTo>
                  <a:cubicBezTo>
                    <a:pt x="60190" y="606581"/>
                    <a:pt x="108485" y="696685"/>
                    <a:pt x="161827" y="796521"/>
                  </a:cubicBezTo>
                  <a:cubicBezTo>
                    <a:pt x="197148" y="862838"/>
                    <a:pt x="234631" y="933119"/>
                    <a:pt x="263465" y="1011329"/>
                  </a:cubicBezTo>
                  <a:cubicBezTo>
                    <a:pt x="289775" y="1083052"/>
                    <a:pt x="308877" y="1160902"/>
                    <a:pt x="312481" y="1248123"/>
                  </a:cubicBezTo>
                  <a:lnTo>
                    <a:pt x="380600" y="1248123"/>
                  </a:lnTo>
                  <a:lnTo>
                    <a:pt x="380600" y="770931"/>
                  </a:lnTo>
                  <a:cubicBezTo>
                    <a:pt x="380600" y="753992"/>
                    <a:pt x="393935" y="740656"/>
                    <a:pt x="410875" y="740656"/>
                  </a:cubicBezTo>
                  <a:cubicBezTo>
                    <a:pt x="427454" y="740656"/>
                    <a:pt x="440790" y="753992"/>
                    <a:pt x="440790" y="770931"/>
                  </a:cubicBezTo>
                  <a:lnTo>
                    <a:pt x="440790" y="813100"/>
                  </a:lnTo>
                  <a:close/>
                  <a:moveTo>
                    <a:pt x="561890" y="1248123"/>
                  </a:moveTo>
                  <a:lnTo>
                    <a:pt x="561890" y="873650"/>
                  </a:lnTo>
                  <a:lnTo>
                    <a:pt x="440790" y="873650"/>
                  </a:lnTo>
                  <a:lnTo>
                    <a:pt x="440790" y="1248123"/>
                  </a:lnTo>
                  <a:lnTo>
                    <a:pt x="561890" y="1248123"/>
                  </a:lnTo>
                  <a:close/>
                  <a:moveTo>
                    <a:pt x="337350" y="1526004"/>
                  </a:moveTo>
                  <a:cubicBezTo>
                    <a:pt x="320410" y="1526004"/>
                    <a:pt x="307075" y="1512308"/>
                    <a:pt x="307075" y="1495729"/>
                  </a:cubicBezTo>
                  <a:cubicBezTo>
                    <a:pt x="307075" y="1479150"/>
                    <a:pt x="320410" y="1465454"/>
                    <a:pt x="337350" y="1465454"/>
                  </a:cubicBezTo>
                  <a:lnTo>
                    <a:pt x="662085" y="1465454"/>
                  </a:lnTo>
                  <a:cubicBezTo>
                    <a:pt x="679025" y="1465454"/>
                    <a:pt x="692360" y="1479150"/>
                    <a:pt x="692360" y="1495729"/>
                  </a:cubicBezTo>
                  <a:cubicBezTo>
                    <a:pt x="692360" y="1512308"/>
                    <a:pt x="679025" y="1526004"/>
                    <a:pt x="662085" y="1526004"/>
                  </a:cubicBezTo>
                  <a:lnTo>
                    <a:pt x="337350" y="15260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defTabSz="1219170">
                <a:defRPr/>
              </a:pPr>
              <a:endParaRPr sz="2400" kern="0">
                <a:solidFill>
                  <a:sysClr val="windowText" lastClr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4" name="Google Shape;87;p13">
              <a:extLst>
                <a:ext uri="{FF2B5EF4-FFF2-40B4-BE49-F238E27FC236}">
                  <a16:creationId xmlns:a16="http://schemas.microsoft.com/office/drawing/2014/main" id="{9986B129-B57F-4820-B24A-DD23FC2E6CCD}"/>
                </a:ext>
              </a:extLst>
            </p:cNvPr>
            <p:cNvCxnSpPr/>
            <p:nvPr/>
          </p:nvCxnSpPr>
          <p:spPr>
            <a:xfrm>
              <a:off x="1209427" y="-372083"/>
              <a:ext cx="0" cy="5658467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99" name="مستطيل: زوايا مستديرة 98">
            <a:extLst>
              <a:ext uri="{FF2B5EF4-FFF2-40B4-BE49-F238E27FC236}">
                <a16:creationId xmlns:a16="http://schemas.microsoft.com/office/drawing/2014/main" id="{0D2D5ABE-C6AA-4BD1-B02F-E19E42185ADB}"/>
              </a:ext>
            </a:extLst>
          </p:cNvPr>
          <p:cNvSpPr/>
          <p:nvPr/>
        </p:nvSpPr>
        <p:spPr>
          <a:xfrm>
            <a:off x="5662301" y="5110180"/>
            <a:ext cx="3936380" cy="653125"/>
          </a:xfrm>
          <a:prstGeom prst="round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مراجعة المفردات</a:t>
            </a:r>
            <a:endParaRPr lang="ar-SA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05" name="مجموعة 104">
            <a:extLst>
              <a:ext uri="{FF2B5EF4-FFF2-40B4-BE49-F238E27FC236}">
                <a16:creationId xmlns:a16="http://schemas.microsoft.com/office/drawing/2014/main" id="{43735422-CDBF-42A1-B20A-D320800263C3}"/>
              </a:ext>
            </a:extLst>
          </p:cNvPr>
          <p:cNvGrpSpPr/>
          <p:nvPr/>
        </p:nvGrpSpPr>
        <p:grpSpPr>
          <a:xfrm>
            <a:off x="1853134" y="4953037"/>
            <a:ext cx="7348825" cy="1974399"/>
            <a:chOff x="1268238" y="1742157"/>
            <a:chExt cx="5511619" cy="1480799"/>
          </a:xfrm>
        </p:grpSpPr>
        <p:sp>
          <p:nvSpPr>
            <p:cNvPr id="108" name="Google Shape;98;p13">
              <a:extLst>
                <a:ext uri="{FF2B5EF4-FFF2-40B4-BE49-F238E27FC236}">
                  <a16:creationId xmlns:a16="http://schemas.microsoft.com/office/drawing/2014/main" id="{E854E6D9-E776-48CC-810A-FE74D1345544}"/>
                </a:ext>
              </a:extLst>
            </p:cNvPr>
            <p:cNvSpPr txBox="1"/>
            <p:nvPr/>
          </p:nvSpPr>
          <p:spPr>
            <a:xfrm>
              <a:off x="1863239" y="2392000"/>
              <a:ext cx="4916618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spAutoFit/>
            </a:bodyPr>
            <a:lstStyle/>
            <a:p>
              <a:pPr algn="ctr" defTabSz="1219170">
                <a:defRPr/>
              </a:pPr>
              <a:r>
                <a:rPr lang="ar-SA" sz="3200" b="1" kern="0" dirty="0">
                  <a:solidFill>
                    <a:srgbClr val="820000"/>
                  </a:solidFill>
                </a:rPr>
                <a:t>المتر وحدة قياس المسافة في النظام الدولي ويرمز له ب( م)</a:t>
              </a:r>
              <a:endParaRPr sz="3200" b="1" kern="0" dirty="0">
                <a:solidFill>
                  <a:srgbClr val="820000"/>
                </a:solidFill>
              </a:endParaRPr>
            </a:p>
          </p:txBody>
        </p:sp>
        <p:sp>
          <p:nvSpPr>
            <p:cNvPr id="107" name="مربع نص 106">
              <a:extLst>
                <a:ext uri="{FF2B5EF4-FFF2-40B4-BE49-F238E27FC236}">
                  <a16:creationId xmlns:a16="http://schemas.microsoft.com/office/drawing/2014/main" id="{ED78D60F-A821-431D-8565-1FD0DE6CADEE}"/>
                </a:ext>
              </a:extLst>
            </p:cNvPr>
            <p:cNvSpPr txBox="1"/>
            <p:nvPr/>
          </p:nvSpPr>
          <p:spPr>
            <a:xfrm>
              <a:off x="1268238" y="1742157"/>
              <a:ext cx="5303197" cy="43858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endParaRPr lang="ar-SA" sz="32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7" name="صورة الشريحة 76">
                <a:extLst>
                  <a:ext uri="{FF2B5EF4-FFF2-40B4-BE49-F238E27FC236}">
                    <a16:creationId xmlns:a16="http://schemas.microsoft.com/office/drawing/2014/main" id="{D2B6ACE3-416B-464E-80A4-275ACA85E4A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95827765"/>
                  </p:ext>
                </p:extLst>
              </p:nvPr>
            </p:nvGraphicFramePr>
            <p:xfrm>
              <a:off x="-167967" y="5653547"/>
              <a:ext cx="1148811" cy="1120269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48811" cy="1120269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7" name="صورة الشريحة 76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D2B6ACE3-416B-464E-80A4-275ACA85E4A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67967" y="5653547"/>
                <a:ext cx="1148811" cy="112026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8348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6" grpId="0" animBg="1"/>
      <p:bldP spid="9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مجموعة 65">
            <a:extLst>
              <a:ext uri="{FF2B5EF4-FFF2-40B4-BE49-F238E27FC236}">
                <a16:creationId xmlns:a16="http://schemas.microsoft.com/office/drawing/2014/main" id="{E9B9EBB0-C61D-48BA-A7EE-F559E70321E7}"/>
              </a:ext>
            </a:extLst>
          </p:cNvPr>
          <p:cNvGrpSpPr/>
          <p:nvPr/>
        </p:nvGrpSpPr>
        <p:grpSpPr>
          <a:xfrm>
            <a:off x="9453852" y="0"/>
            <a:ext cx="4217294" cy="1006546"/>
            <a:chOff x="5957001" y="312421"/>
            <a:chExt cx="3289004" cy="1006546"/>
          </a:xfrm>
        </p:grpSpPr>
        <p:pic>
          <p:nvPicPr>
            <p:cNvPr id="67" name="صورة 66" descr="صورة تحتوي على نص&#10;&#10;تم إنشاء الوصف تلقائياً">
              <a:extLst>
                <a:ext uri="{FF2B5EF4-FFF2-40B4-BE49-F238E27FC236}">
                  <a16:creationId xmlns:a16="http://schemas.microsoft.com/office/drawing/2014/main" id="{607C955E-22AC-4EA4-BBAF-3475897F2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duotone>
                <a:prstClr val="black"/>
                <a:srgbClr val="A67C6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7001" y="312421"/>
              <a:ext cx="2158300" cy="1006546"/>
            </a:xfrm>
            <a:prstGeom prst="rect">
              <a:avLst/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</p:pic>
        <p:sp>
          <p:nvSpPr>
            <p:cNvPr id="68" name="مربع نص 67">
              <a:extLst>
                <a:ext uri="{FF2B5EF4-FFF2-40B4-BE49-F238E27FC236}">
                  <a16:creationId xmlns:a16="http://schemas.microsoft.com/office/drawing/2014/main" id="{59C7521A-9037-495A-BF21-C113FBC2B69E}"/>
                </a:ext>
              </a:extLst>
            </p:cNvPr>
            <p:cNvSpPr txBox="1"/>
            <p:nvPr/>
          </p:nvSpPr>
          <p:spPr>
            <a:xfrm>
              <a:off x="6559955" y="505798"/>
              <a:ext cx="2686050" cy="769441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1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ar-SA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B4C8D1">
                      <a:lumMod val="75000"/>
                    </a:srgbClr>
                  </a:solidFill>
                  <a:effectLst/>
                  <a:uLnTx/>
                  <a:uFillTx/>
                  <a:latin typeface="Arial"/>
                  <a:sym typeface="Arial"/>
                </a:rPr>
                <a:t>التهيئة</a:t>
              </a:r>
            </a:p>
          </p:txBody>
        </p:sp>
      </p:grp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7" name="صورة الشريحة 36">
                <a:extLst>
                  <a:ext uri="{FF2B5EF4-FFF2-40B4-BE49-F238E27FC236}">
                    <a16:creationId xmlns:a16="http://schemas.microsoft.com/office/drawing/2014/main" id="{96B71563-1889-402B-8684-51C7D0E1A28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36203434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7" name="صورة الشريحة 36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96B71563-1889-402B-8684-51C7D0E1A28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صورة 9">
            <a:extLst>
              <a:ext uri="{FF2B5EF4-FFF2-40B4-BE49-F238E27FC236}">
                <a16:creationId xmlns:a16="http://schemas.microsoft.com/office/drawing/2014/main" id="{97E434C9-6325-4821-8AA4-B5A1D98E41C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5598" y="27397"/>
            <a:ext cx="19360318" cy="6858000"/>
          </a:xfrm>
          <a:prstGeom prst="rect">
            <a:avLst/>
          </a:prstGeom>
        </p:spPr>
      </p:pic>
      <p:pic>
        <p:nvPicPr>
          <p:cNvPr id="1030" name="Picture 6" descr="Robonero">
            <a:extLst>
              <a:ext uri="{FF2B5EF4-FFF2-40B4-BE49-F238E27FC236}">
                <a16:creationId xmlns:a16="http://schemas.microsoft.com/office/drawing/2014/main" id="{73420AF8-E436-4420-BE34-A209315C87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33889" y="3349294"/>
            <a:ext cx="2788291" cy="307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رياضة / sport - Ourboox">
            <a:extLst>
              <a:ext uri="{FF2B5EF4-FFF2-40B4-BE49-F238E27FC236}">
                <a16:creationId xmlns:a16="http://schemas.microsoft.com/office/drawing/2014/main" id="{38B971CF-A4E0-45E5-8583-27010A48256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431" y="2789494"/>
            <a:ext cx="3181350" cy="339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CDE8430-D4A5-4A34-B8F4-7F9F56DE2ABA}"/>
              </a:ext>
            </a:extLst>
          </p:cNvPr>
          <p:cNvSpPr txBox="1"/>
          <p:nvPr/>
        </p:nvSpPr>
        <p:spPr>
          <a:xfrm>
            <a:off x="4410278" y="578097"/>
            <a:ext cx="372788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من الأسرع في رأيك 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A01C077-4355-441C-BF84-D9E32F7C79A6}"/>
              </a:ext>
            </a:extLst>
          </p:cNvPr>
          <p:cNvSpPr txBox="1"/>
          <p:nvPr/>
        </p:nvSpPr>
        <p:spPr>
          <a:xfrm>
            <a:off x="4401601" y="1283888"/>
            <a:ext cx="463296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ماهي العوامل التي يجب معرفتها لتحديد ما اذا كانت الدراجة سريعة ام لا </a:t>
            </a:r>
          </a:p>
        </p:txBody>
      </p:sp>
    </p:spTree>
    <p:extLst>
      <p:ext uri="{BB962C8B-B14F-4D97-AF65-F5344CB8AC3E}">
        <p14:creationId xmlns:p14="http://schemas.microsoft.com/office/powerpoint/2010/main" val="97402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8 -0.00208 L 1.48477 0.03704 " pathEditMode="relative" rAng="0" ptsTypes="AA">
                                      <p:cBhvr>
                                        <p:cTn id="6" dur="57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542" y="19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0.97487 -0.03635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37" y="-182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-0.50378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63A53EF1-BCBE-4567-B567-01062CDD66E1}"/>
              </a:ext>
            </a:extLst>
          </p:cNvPr>
          <p:cNvSpPr/>
          <p:nvPr/>
        </p:nvSpPr>
        <p:spPr>
          <a:xfrm>
            <a:off x="4795520" y="2042064"/>
            <a:ext cx="1390008" cy="9956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الزمن المستغرق 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DBBB0999-53C0-46CB-B39E-ADD273B5293A}"/>
              </a:ext>
            </a:extLst>
          </p:cNvPr>
          <p:cNvSpPr/>
          <p:nvPr/>
        </p:nvSpPr>
        <p:spPr>
          <a:xfrm>
            <a:off x="5995856" y="2016712"/>
            <a:ext cx="1390008" cy="9956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المسافة المقطوعة 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E5B179F2-7739-41A6-9816-079D24A4D483}"/>
              </a:ext>
            </a:extLst>
          </p:cNvPr>
          <p:cNvSpPr/>
          <p:nvPr/>
        </p:nvSpPr>
        <p:spPr>
          <a:xfrm>
            <a:off x="4795520" y="2016712"/>
            <a:ext cx="2600960" cy="1021032"/>
          </a:xfrm>
          <a:prstGeom prst="roundRect">
            <a:avLst/>
          </a:prstGeom>
          <a:solidFill>
            <a:srgbClr val="E0E0DE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C00000"/>
                </a:solidFill>
              </a:rPr>
              <a:t>تعتمد السرعة على 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7024F0E0-DBF2-4783-AE8B-E4B43301D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8297" y="1665059"/>
            <a:ext cx="1390008" cy="1347333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8059E955-D643-4372-A00F-30C3B5500D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6772" y="5071446"/>
            <a:ext cx="1335228" cy="1887984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6" name="صورة الشريحة 15">
                <a:extLst>
                  <a:ext uri="{FF2B5EF4-FFF2-40B4-BE49-F238E27FC236}">
                    <a16:creationId xmlns:a16="http://schemas.microsoft.com/office/drawing/2014/main" id="{C14DC2FB-76FC-4FE7-8012-E293D6FE40A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36203434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6" name="صورة الشريحة 15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C14DC2FB-76FC-4FE7-8012-E293D6FE40A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مربع نص 18">
            <a:extLst>
              <a:ext uri="{FF2B5EF4-FFF2-40B4-BE49-F238E27FC236}">
                <a16:creationId xmlns:a16="http://schemas.microsoft.com/office/drawing/2014/main" id="{176FFEAE-3FFA-4F52-BA9C-984D540F6F15}"/>
              </a:ext>
            </a:extLst>
          </p:cNvPr>
          <p:cNvSpPr txBox="1"/>
          <p:nvPr/>
        </p:nvSpPr>
        <p:spPr>
          <a:xfrm>
            <a:off x="7112000" y="325120"/>
            <a:ext cx="469392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accent1">
                    <a:lumMod val="75000"/>
                  </a:schemeClr>
                </a:solidFill>
              </a:rPr>
              <a:t>لكي نحدد سرعة جسم ما لابد ان نعرف المسافة التي قطعها خلال زمن معين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D7C4451C-8100-48D6-8454-BC271A60BCA5}"/>
              </a:ext>
            </a:extLst>
          </p:cNvPr>
          <p:cNvSpPr txBox="1"/>
          <p:nvPr/>
        </p:nvSpPr>
        <p:spPr>
          <a:xfrm>
            <a:off x="6096000" y="4117339"/>
            <a:ext cx="469392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هل يمكنك استنتاج تعريفا للسرعة ؟</a:t>
            </a:r>
          </a:p>
        </p:txBody>
      </p:sp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id="{576D58A7-63E5-401E-8838-55E79D590D9B}"/>
              </a:ext>
            </a:extLst>
          </p:cNvPr>
          <p:cNvSpPr/>
          <p:nvPr/>
        </p:nvSpPr>
        <p:spPr>
          <a:xfrm>
            <a:off x="1818118" y="4021770"/>
            <a:ext cx="3272564" cy="2011449"/>
          </a:xfrm>
          <a:prstGeom prst="ellipse">
            <a:avLst/>
          </a:prstGeom>
          <a:solidFill>
            <a:srgbClr val="FFFFFF">
              <a:lumMod val="85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1800" b="1" i="0" u="none" strike="noStrike" kern="0" cap="none" spc="0" normalizeH="0" baseline="0" noProof="0" dirty="0">
                <a:ln>
                  <a:noFill/>
                </a:ln>
                <a:solidFill>
                  <a:srgbClr val="B4C8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السرعة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b="1" kern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هي معدل المسافة المقطوعة خلال زمن معين </a:t>
            </a:r>
            <a:endParaRPr kumimoji="0" lang="ar-SA" sz="1800" b="1" i="0" u="none" strike="noStrike" kern="0" cap="none" spc="0" normalizeH="0" baseline="0" noProof="0" dirty="0">
              <a:ln>
                <a:noFill/>
              </a:ln>
              <a:solidFill>
                <a:srgbClr val="B4C8D1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23" name="صورة 22" descr="giphy.gif">
            <a:extLst>
              <a:ext uri="{FF2B5EF4-FFF2-40B4-BE49-F238E27FC236}">
                <a16:creationId xmlns:a16="http://schemas.microsoft.com/office/drawing/2014/main" id="{02826020-6FD6-4184-B05E-D09F785717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205256"/>
            <a:ext cx="3373120" cy="278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67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33333E-6 L 0.11406 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03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7 L -0.11406 -0.0060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03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9" grpId="0"/>
      <p:bldP spid="20" grpId="0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12">
            <a:extLst>
              <a:ext uri="{FF2B5EF4-FFF2-40B4-BE49-F238E27FC236}">
                <a16:creationId xmlns:a16="http://schemas.microsoft.com/office/drawing/2014/main" id="{7024F0E0-DBF2-4783-AE8B-E4B43301D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458" y="0"/>
            <a:ext cx="1390008" cy="1347333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6" name="صورة الشريحة 45">
                <a:extLst>
                  <a:ext uri="{FF2B5EF4-FFF2-40B4-BE49-F238E27FC236}">
                    <a16:creationId xmlns:a16="http://schemas.microsoft.com/office/drawing/2014/main" id="{04CAAFB0-3EDC-46DD-9D74-698A03974F9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36203434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6" name="صورة الشريحة 45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04CAAFB0-3EDC-46DD-9D74-698A03974F9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83F7CC1A-0BF8-4865-ACE3-7BA104D31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" y="512044"/>
            <a:ext cx="10466167" cy="555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100936F0-55F3-465C-8818-373786BC1DFC}"/>
              </a:ext>
            </a:extLst>
          </p:cNvPr>
          <p:cNvSpPr/>
          <p:nvPr/>
        </p:nvSpPr>
        <p:spPr>
          <a:xfrm>
            <a:off x="8452598" y="4253227"/>
            <a:ext cx="3272564" cy="2011449"/>
          </a:xfrm>
          <a:prstGeom prst="ellipse">
            <a:avLst/>
          </a:prstGeom>
          <a:solidFill>
            <a:srgbClr val="FFFFFF">
              <a:lumMod val="85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1800" b="1" i="0" u="none" strike="noStrike" kern="0" cap="none" spc="0" normalizeH="0" baseline="0" noProof="0" dirty="0">
                <a:ln>
                  <a:noFill/>
                </a:ln>
                <a:solidFill>
                  <a:srgbClr val="B4C8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السرعة المتوسطة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b="1" kern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هي معدل المسافة الكلية التي يقطعها الجسم خلال زمن الكلي </a:t>
            </a:r>
            <a:endParaRPr kumimoji="0" lang="ar-SA" sz="1800" b="1" i="0" u="none" strike="noStrike" kern="0" cap="none" spc="0" normalizeH="0" baseline="0" noProof="0" dirty="0">
              <a:ln>
                <a:noFill/>
              </a:ln>
              <a:solidFill>
                <a:srgbClr val="B4C8D1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096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12">
            <a:extLst>
              <a:ext uri="{FF2B5EF4-FFF2-40B4-BE49-F238E27FC236}">
                <a16:creationId xmlns:a16="http://schemas.microsoft.com/office/drawing/2014/main" id="{7024F0E0-DBF2-4783-AE8B-E4B43301D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458" y="0"/>
            <a:ext cx="1390008" cy="1347333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8" name="صورة الشريحة 37">
                <a:extLst>
                  <a:ext uri="{FF2B5EF4-FFF2-40B4-BE49-F238E27FC236}">
                    <a16:creationId xmlns:a16="http://schemas.microsoft.com/office/drawing/2014/main" id="{54D345F9-222A-421A-9116-EE473077DFA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36203434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8" name="صورة الشريحة 37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54D345F9-222A-421A-9116-EE473077DFA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  <p:pic>
        <p:nvPicPr>
          <p:cNvPr id="2050" name="Picture 2">
            <a:extLst>
              <a:ext uri="{FF2B5EF4-FFF2-40B4-BE49-F238E27FC236}">
                <a16:creationId xmlns:a16="http://schemas.microsoft.com/office/drawing/2014/main" id="{DE933571-F45D-43FF-AE03-0170E09B9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46" y="1347333"/>
            <a:ext cx="7531735" cy="473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04CDC571-23B8-444C-BBBF-109469EC4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70" y="1037194"/>
            <a:ext cx="4003284" cy="618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فقاعة الكلام: بيضاوية 24">
            <a:extLst>
              <a:ext uri="{FF2B5EF4-FFF2-40B4-BE49-F238E27FC236}">
                <a16:creationId xmlns:a16="http://schemas.microsoft.com/office/drawing/2014/main" id="{E2929688-D9E8-48B4-A1C6-97E2F018EB05}"/>
              </a:ext>
            </a:extLst>
          </p:cNvPr>
          <p:cNvSpPr/>
          <p:nvPr/>
        </p:nvSpPr>
        <p:spPr>
          <a:xfrm>
            <a:off x="7995919" y="0"/>
            <a:ext cx="2489201" cy="3013264"/>
          </a:xfrm>
          <a:prstGeom prst="wedgeEllipseCallout">
            <a:avLst>
              <a:gd name="adj1" fmla="val 68100"/>
              <a:gd name="adj2" fmla="val 21994"/>
            </a:avLst>
          </a:prstGeom>
          <a:noFill/>
          <a:ln w="25400" cap="flat" cmpd="sng" algn="ctr">
            <a:solidFill>
              <a:srgbClr val="B4C8D1">
                <a:lumMod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000" b="1" i="0" u="none" strike="noStrike" kern="0" cap="none" spc="0" normalizeH="0" baseline="0" noProof="0" dirty="0">
                <a:ln>
                  <a:noFill/>
                </a:ln>
                <a:solidFill>
                  <a:srgbClr val="B4C8D1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anose="020B0604020202020204" pitchFamily="34" charset="0"/>
                <a:sym typeface="Arial"/>
              </a:rPr>
              <a:t> اذا علمنا المسافة</a:t>
            </a:r>
            <a:r>
              <a:rPr kumimoji="0" lang="ar-SA" sz="2000" b="1" i="0" u="none" strike="noStrike" kern="0" cap="none" spc="0" normalizeH="0" noProof="0" dirty="0">
                <a:ln>
                  <a:noFill/>
                </a:ln>
                <a:solidFill>
                  <a:srgbClr val="B4C8D1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anose="020B0604020202020204" pitchFamily="34" charset="0"/>
                <a:sym typeface="Arial"/>
              </a:rPr>
              <a:t> التي قطعها جسم ما والزمن الذي استغرقه نستطيع حساب السرعة المتوسطة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000" b="1" kern="0" baseline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هل</a:t>
            </a:r>
            <a:r>
              <a:rPr lang="ar-SA" sz="2000" b="1" kern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 يمكنك استنتاج القانون المناسب </a:t>
            </a:r>
            <a:endParaRPr kumimoji="0" lang="ar-SA" sz="2000" b="1" i="0" u="none" strike="noStrike" kern="0" cap="none" spc="0" normalizeH="0" baseline="0" noProof="0" dirty="0">
              <a:ln>
                <a:noFill/>
              </a:ln>
              <a:solidFill>
                <a:srgbClr val="B4C8D1">
                  <a:lumMod val="50000"/>
                </a:srgbClr>
              </a:solidFill>
              <a:effectLst/>
              <a:uLnTx/>
              <a:uFillTx/>
              <a:latin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341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صورة 12">
            <a:extLst>
              <a:ext uri="{FF2B5EF4-FFF2-40B4-BE49-F238E27FC236}">
                <a16:creationId xmlns:a16="http://schemas.microsoft.com/office/drawing/2014/main" id="{7024F0E0-DBF2-4783-AE8B-E4B43301D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458" y="0"/>
            <a:ext cx="1390008" cy="1347333"/>
          </a:xfrm>
          <a:prstGeom prst="rect">
            <a:avLst/>
          </a:prstGeom>
        </p:spPr>
      </p:pic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622295AA-2E2D-4AF8-B77D-74F137C49B0C}"/>
              </a:ext>
            </a:extLst>
          </p:cNvPr>
          <p:cNvSpPr/>
          <p:nvPr/>
        </p:nvSpPr>
        <p:spPr>
          <a:xfrm>
            <a:off x="4770405" y="4021694"/>
            <a:ext cx="3272564" cy="2011449"/>
          </a:xfrm>
          <a:prstGeom prst="ellipse">
            <a:avLst/>
          </a:prstGeom>
          <a:solidFill>
            <a:srgbClr val="FFFFFF">
              <a:lumMod val="85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b="1" kern="0" noProof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تقاس السرعة بوحدة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1800" b="1" i="0" u="none" strike="noStrike" kern="0" cap="none" spc="0" normalizeH="0" baseline="0" dirty="0">
                <a:ln>
                  <a:noFill/>
                </a:ln>
                <a:solidFill>
                  <a:srgbClr val="B4C8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كلم</a:t>
            </a:r>
            <a:r>
              <a:rPr kumimoji="0" lang="ar-SA" sz="1800" b="1" i="0" u="none" strike="noStrike" kern="0" cap="none" spc="0" normalizeH="0" dirty="0">
                <a:ln>
                  <a:noFill/>
                </a:ln>
                <a:solidFill>
                  <a:srgbClr val="B4C8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 / ساعة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b="1" kern="0" baseline="0" noProof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وتقرأ</a:t>
            </a:r>
            <a:r>
              <a:rPr lang="ar-SA" b="1" kern="0" noProof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 كيلومتر لكل ساعة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1800" b="1" i="0" u="none" strike="noStrike" kern="0" cap="none" spc="0" normalizeH="0" baseline="0" dirty="0">
                <a:ln>
                  <a:noFill/>
                </a:ln>
                <a:solidFill>
                  <a:srgbClr val="B4C8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او</a:t>
            </a:r>
            <a:r>
              <a:rPr kumimoji="0" lang="ar-SA" sz="1800" b="1" i="0" u="none" strike="noStrike" kern="0" cap="none" spc="0" normalizeH="0" dirty="0">
                <a:ln>
                  <a:noFill/>
                </a:ln>
                <a:solidFill>
                  <a:srgbClr val="B4C8D1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 م / ث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b="1" kern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وتقرا متر لكل ثانية </a:t>
            </a:r>
            <a:endParaRPr kumimoji="0" lang="ar-SA" sz="1800" b="1" i="0" u="none" strike="noStrike" kern="0" cap="none" spc="0" normalizeH="0" baseline="0" noProof="0" dirty="0">
              <a:ln>
                <a:noFill/>
              </a:ln>
              <a:solidFill>
                <a:srgbClr val="B4C8D1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  <a:sym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6" name="صورة الشريحة 25">
                <a:extLst>
                  <a:ext uri="{FF2B5EF4-FFF2-40B4-BE49-F238E27FC236}">
                    <a16:creationId xmlns:a16="http://schemas.microsoft.com/office/drawing/2014/main" id="{9E00AFE3-90DE-433E-BEB3-B90BB47B76F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36203434"/>
                  </p:ext>
                </p:extLst>
              </p:nvPr>
            </p:nvGraphicFramePr>
            <p:xfrm>
              <a:off x="-257755" y="5732206"/>
              <a:ext cx="1154476" cy="1125794"/>
            </p:xfrm>
            <a:graphic>
              <a:graphicData uri="http://schemas.microsoft.com/office/powerpoint/2016/slidezoom">
                <pslz:sldZm>
                  <pslz:sldZmObj sldId="339" cId="1629082065">
                    <pslz:zmPr id="{2939FBC9-5D81-48AC-B2C5-A0929D114F0B}" imageType="cover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54476" cy="1125794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6" name="صورة الشريحة 25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9E00AFE3-90DE-433E-BEB3-B90BB47B76F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257755" y="5732206"/>
                <a:ext cx="1154476" cy="1125794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2">
            <a:extLst>
              <a:ext uri="{FF2B5EF4-FFF2-40B4-BE49-F238E27FC236}">
                <a16:creationId xmlns:a16="http://schemas.microsoft.com/office/drawing/2014/main" id="{C81775EB-BA0D-49A1-96A0-449A2999A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70" y="1037194"/>
            <a:ext cx="4003284" cy="618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فقاعة الكلام: بيضاوية 13">
            <a:extLst>
              <a:ext uri="{FF2B5EF4-FFF2-40B4-BE49-F238E27FC236}">
                <a16:creationId xmlns:a16="http://schemas.microsoft.com/office/drawing/2014/main" id="{B94F2183-000D-4A3B-843B-7FD94E554357}"/>
              </a:ext>
            </a:extLst>
          </p:cNvPr>
          <p:cNvSpPr/>
          <p:nvPr/>
        </p:nvSpPr>
        <p:spPr>
          <a:xfrm>
            <a:off x="7437121" y="146324"/>
            <a:ext cx="3048000" cy="3531595"/>
          </a:xfrm>
          <a:prstGeom prst="wedgeEllipseCallout">
            <a:avLst>
              <a:gd name="adj1" fmla="val 68100"/>
              <a:gd name="adj2" fmla="val 21994"/>
            </a:avLst>
          </a:prstGeom>
          <a:noFill/>
          <a:ln w="25400" cap="flat" cmpd="sng" algn="ctr">
            <a:solidFill>
              <a:srgbClr val="B4C8D1">
                <a:lumMod val="50000"/>
              </a:srgbClr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SA" sz="2000" b="1" i="0" u="none" strike="noStrike" kern="0" cap="none" spc="0" normalizeH="0" baseline="0" noProof="0" dirty="0">
                <a:ln>
                  <a:noFill/>
                </a:ln>
                <a:solidFill>
                  <a:srgbClr val="B4C8D1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anose="020B0604020202020204" pitchFamily="34" charset="0"/>
                <a:sym typeface="Arial"/>
              </a:rPr>
              <a:t>اذا علمتي ان وحدة قياس المسافة هي متر ( م) او كيلومتر (كلم)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ar-SA" sz="2000" b="1" kern="0" dirty="0">
                <a:solidFill>
                  <a:srgbClr val="B4C8D1">
                    <a:lumMod val="50000"/>
                  </a:srgbClr>
                </a:solidFill>
                <a:latin typeface="Arial"/>
                <a:cs typeface="Arial" panose="020B0604020202020204" pitchFamily="34" charset="0"/>
                <a:sym typeface="Arial"/>
              </a:rPr>
              <a:t>ووحدة قياس الزمن هي الساعة (س) او الثانية ( ث)  فهل يمكنك استنتاج وحدة السرعة </a:t>
            </a:r>
            <a:endParaRPr kumimoji="0" lang="ar-SA" sz="2000" b="1" i="0" u="none" strike="noStrike" kern="0" cap="none" spc="0" normalizeH="0" baseline="0" noProof="0" dirty="0">
              <a:ln>
                <a:noFill/>
              </a:ln>
              <a:solidFill>
                <a:srgbClr val="B4C8D1">
                  <a:lumMod val="50000"/>
                </a:srgbClr>
              </a:solidFill>
              <a:effectLst/>
              <a:uLnTx/>
              <a:uFillTx/>
              <a:latin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5C43130-158A-4108-8FC0-52E557ABF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458" y="756228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04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4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ience Subject for High School - 9th Grade: Cell Biology">
  <a:themeElements>
    <a:clrScheme name="Simple Light">
      <a:dk1>
        <a:srgbClr val="FFFFFF"/>
      </a:dk1>
      <a:lt1>
        <a:srgbClr val="FFFFFF"/>
      </a:lt1>
      <a:dk2>
        <a:srgbClr val="B4C8D1"/>
      </a:dk2>
      <a:lt2>
        <a:srgbClr val="EAD2C7"/>
      </a:lt2>
      <a:accent1>
        <a:srgbClr val="EDBBC7"/>
      </a:accent1>
      <a:accent2>
        <a:srgbClr val="A67C69"/>
      </a:accent2>
      <a:accent3>
        <a:srgbClr val="FFD678"/>
      </a:accent3>
      <a:accent4>
        <a:srgbClr val="B7D6A3"/>
      </a:accent4>
      <a:accent5>
        <a:srgbClr val="F4EDDC"/>
      </a:accent5>
      <a:accent6>
        <a:srgbClr val="7C5C4E"/>
      </a:accent6>
      <a:hlink>
        <a:srgbClr val="7C5C4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cience Subject for High School - 9th Grade: Cell Biology">
  <a:themeElements>
    <a:clrScheme name="Simple Light">
      <a:dk1>
        <a:srgbClr val="FFFFFF"/>
      </a:dk1>
      <a:lt1>
        <a:srgbClr val="FFFFFF"/>
      </a:lt1>
      <a:dk2>
        <a:srgbClr val="B4C8D1"/>
      </a:dk2>
      <a:lt2>
        <a:srgbClr val="EAD2C7"/>
      </a:lt2>
      <a:accent1>
        <a:srgbClr val="EDBBC7"/>
      </a:accent1>
      <a:accent2>
        <a:srgbClr val="A67C69"/>
      </a:accent2>
      <a:accent3>
        <a:srgbClr val="FFD678"/>
      </a:accent3>
      <a:accent4>
        <a:srgbClr val="B7D6A3"/>
      </a:accent4>
      <a:accent5>
        <a:srgbClr val="F4EDDC"/>
      </a:accent5>
      <a:accent6>
        <a:srgbClr val="7C5C4E"/>
      </a:accent6>
      <a:hlink>
        <a:srgbClr val="7C5C4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49875017AE2C4C9CA9D521622EAB28" ma:contentTypeVersion="10" ma:contentTypeDescription="Create a new document." ma:contentTypeScope="" ma:versionID="6f18b35207170bb5fc9b5b50442f68d8">
  <xsd:schema xmlns:xsd="http://www.w3.org/2001/XMLSchema" xmlns:xs="http://www.w3.org/2001/XMLSchema" xmlns:p="http://schemas.microsoft.com/office/2006/metadata/properties" xmlns:ns3="5dbf01d5-4726-4aa0-a36d-098e4c4d4296" xmlns:ns4="d2780635-3916-41bd-bc85-af8fac9a5d70" targetNamespace="http://schemas.microsoft.com/office/2006/metadata/properties" ma:root="true" ma:fieldsID="b74fc892aa5e7531e8d148a426163cbc" ns3:_="" ns4:_="">
    <xsd:import namespace="5dbf01d5-4726-4aa0-a36d-098e4c4d4296"/>
    <xsd:import namespace="d2780635-3916-41bd-bc85-af8fac9a5d7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bf01d5-4726-4aa0-a36d-098e4c4d429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80635-3916-41bd-bc85-af8fac9a5d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72540D-4DFF-42D6-9B49-BC2F8E01EC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bf01d5-4726-4aa0-a36d-098e4c4d4296"/>
    <ds:schemaRef ds:uri="d2780635-3916-41bd-bc85-af8fac9a5d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EC7FB5-0661-4C6B-97D9-667E44CBCC9A}">
  <ds:schemaRefs>
    <ds:schemaRef ds:uri="http://purl.org/dc/elements/1.1/"/>
    <ds:schemaRef ds:uri="http://purl.org/dc/dcmitype/"/>
    <ds:schemaRef ds:uri="d2780635-3916-41bd-bc85-af8fac9a5d70"/>
    <ds:schemaRef ds:uri="http://schemas.microsoft.com/office/2006/documentManagement/types"/>
    <ds:schemaRef ds:uri="http://schemas.microsoft.com/office/2006/metadata/properties"/>
    <ds:schemaRef ds:uri="5dbf01d5-4726-4aa0-a36d-098e4c4d4296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853287FB-D150-4AD9-ADB0-021D515B14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477</Words>
  <Application>Microsoft Office PowerPoint</Application>
  <PresentationFormat>شاشة عريضة</PresentationFormat>
  <Paragraphs>109</Paragraphs>
  <Slides>25</Slides>
  <Notes>6</Notes>
  <HiddenSlides>4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3</vt:i4>
      </vt:variant>
      <vt:variant>
        <vt:lpstr>عناوين الشرائح</vt:lpstr>
      </vt:variant>
      <vt:variant>
        <vt:i4>25</vt:i4>
      </vt:variant>
    </vt:vector>
  </HeadingPairs>
  <TitlesOfParts>
    <vt:vector size="35" baseType="lpstr">
      <vt:lpstr>Arial</vt:lpstr>
      <vt:lpstr>Barlow Medium</vt:lpstr>
      <vt:lpstr>Barlow SemiBold</vt:lpstr>
      <vt:lpstr>Calibri</vt:lpstr>
      <vt:lpstr>Calibri Light</vt:lpstr>
      <vt:lpstr>Fredoka One</vt:lpstr>
      <vt:lpstr>Roboto Condensed Light</vt:lpstr>
      <vt:lpstr>نسق Office</vt:lpstr>
      <vt:lpstr>Science Subject for High School - 9th Grade: Cell Biology</vt:lpstr>
      <vt:lpstr>1_Science Subject for High School - 9th Grade: Cell Biology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وديان الردادي</dc:creator>
  <cp:lastModifiedBy>وديان الردادي</cp:lastModifiedBy>
  <cp:revision>34</cp:revision>
  <dcterms:created xsi:type="dcterms:W3CDTF">2021-09-17T22:34:25Z</dcterms:created>
  <dcterms:modified xsi:type="dcterms:W3CDTF">2021-09-19T06:43:48Z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0x0101004449875017AE2C4C9CA9D521622EAB28</vt:lpwstr>
  </property>
</Properties>
</file>