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06/03/37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1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شريحة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عرض على الشاشة (3:4)‏</PresentationFormat>
  <Paragraphs>0</Paragraphs>
  <Slides>15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Acer</dc:creator>
  <cp:lastModifiedBy>Acer</cp:lastModifiedBy>
  <cp:revision>3</cp:revision>
  <dcterms:created xsi:type="dcterms:W3CDTF">2015-12-17T19:31:52Z</dcterms:created>
  <dcterms:modified xsi:type="dcterms:W3CDTF">2015-12-17T19:41:13Z</dcterms:modified>
</cp:coreProperties>
</file>