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70" r:id="rId9"/>
    <p:sldId id="263" r:id="rId10"/>
    <p:sldId id="264" r:id="rId11"/>
    <p:sldId id="265" r:id="rId12"/>
    <p:sldId id="266" r:id="rId13"/>
    <p:sldId id="267" r:id="rId14"/>
    <p:sldId id="268" r:id="rId15"/>
    <p:sldId id="269" r:id="rId16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pPr/>
              <a:t>06/03/37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0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6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شريحة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صورة 1" descr="0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عرض على الشاشة (3:4)‏</PresentationFormat>
  <Paragraphs>0</Paragraphs>
  <Slides>15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15</vt:i4>
      </vt:variant>
    </vt:vector>
  </HeadingPairs>
  <TitlesOfParts>
    <vt:vector size="16" baseType="lpstr">
      <vt:lpstr>سمة Office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Acer</dc:creator>
  <cp:lastModifiedBy>Acer</cp:lastModifiedBy>
  <cp:revision>3</cp:revision>
  <dcterms:created xsi:type="dcterms:W3CDTF">2015-12-17T19:31:52Z</dcterms:created>
  <dcterms:modified xsi:type="dcterms:W3CDTF">2015-12-17T19:41:13Z</dcterms:modified>
</cp:coreProperties>
</file>