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3" r:id="rId3"/>
    <p:sldId id="258" r:id="rId4"/>
    <p:sldId id="259" r:id="rId5"/>
    <p:sldId id="265" r:id="rId6"/>
    <p:sldId id="266" r:id="rId7"/>
    <p:sldId id="267" r:id="rId8"/>
    <p:sldId id="278" r:id="rId9"/>
    <p:sldId id="279" r:id="rId10"/>
    <p:sldId id="270" r:id="rId11"/>
    <p:sldId id="271" r:id="rId12"/>
    <p:sldId id="272" r:id="rId13"/>
    <p:sldId id="273" r:id="rId14"/>
    <p:sldId id="274" r:id="rId15"/>
    <p:sldId id="304" r:id="rId16"/>
    <p:sldId id="276" r:id="rId17"/>
    <p:sldId id="277" r:id="rId18"/>
    <p:sldId id="261" r:id="rId19"/>
    <p:sldId id="280" r:id="rId20"/>
    <p:sldId id="286" r:id="rId21"/>
    <p:sldId id="307" r:id="rId22"/>
    <p:sldId id="282" r:id="rId23"/>
    <p:sldId id="287" r:id="rId24"/>
    <p:sldId id="314" r:id="rId25"/>
    <p:sldId id="293" r:id="rId26"/>
    <p:sldId id="306" r:id="rId27"/>
    <p:sldId id="295" r:id="rId28"/>
    <p:sldId id="296" r:id="rId29"/>
    <p:sldId id="310" r:id="rId30"/>
    <p:sldId id="311" r:id="rId31"/>
    <p:sldId id="285" r:id="rId32"/>
    <p:sldId id="312" r:id="rId33"/>
    <p:sldId id="308" r:id="rId34"/>
    <p:sldId id="313" r:id="rId35"/>
    <p:sldId id="297" r:id="rId36"/>
    <p:sldId id="298" r:id="rId37"/>
    <p:sldId id="302" r:id="rId38"/>
    <p:sldId id="303" r:id="rId39"/>
    <p:sldId id="299" r:id="rId40"/>
    <p:sldId id="300" r:id="rId41"/>
    <p:sldId id="301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CC00FF"/>
    <a:srgbClr val="CCCCFF"/>
    <a:srgbClr val="FFFF99"/>
    <a:srgbClr val="FF99FF"/>
    <a:srgbClr val="FF00FF"/>
    <a:srgbClr val="CC00CC"/>
    <a:srgbClr val="660066"/>
    <a:srgbClr val="229CC2"/>
    <a:srgbClr val="BFE4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7B91BC-494E-4214-9203-27C66C09A430}" v="137" dt="2020-03-15T09:59:02.614"/>
  </p1510:revLst>
</p1510:revInfo>
</file>

<file path=ppt/tableStyles.xml><?xml version="1.0" encoding="utf-8"?>
<a:tblStyleLst xmlns:a="http://schemas.openxmlformats.org/drawingml/2006/main" def="{5C22544A-7EE6-4342-B048-85BDC9FD1C3A}"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94660"/>
  </p:normalViewPr>
  <p:slideViewPr>
    <p:cSldViewPr snapToGrid="0">
      <p:cViewPr varScale="1">
        <p:scale>
          <a:sx n="74" d="100"/>
          <a:sy n="74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dulhameed Hamed Mohammed" userId="72b6c4c3-b8a4-4ddf-b0f7-c9d8b1a2987e" providerId="ADAL" clId="{81166F52-A3D1-430B-BCC3-19D9047F8703}"/>
    <pc:docChg chg="modSld">
      <pc:chgData name="Abdulhameed Hamed Mohammed" userId="72b6c4c3-b8a4-4ddf-b0f7-c9d8b1a2987e" providerId="ADAL" clId="{81166F52-A3D1-430B-BCC3-19D9047F8703}" dt="2020-03-09T11:57:00.379" v="27" actId="20577"/>
      <pc:docMkLst>
        <pc:docMk/>
      </pc:docMkLst>
      <pc:sldChg chg="modSp">
        <pc:chgData name="Abdulhameed Hamed Mohammed" userId="72b6c4c3-b8a4-4ddf-b0f7-c9d8b1a2987e" providerId="ADAL" clId="{81166F52-A3D1-430B-BCC3-19D9047F8703}" dt="2020-03-09T11:52:27.700" v="3" actId="207"/>
        <pc:sldMkLst>
          <pc:docMk/>
          <pc:sldMk cId="2319036605" sldId="259"/>
        </pc:sldMkLst>
        <pc:spChg chg="mod">
          <ac:chgData name="Abdulhameed Hamed Mohammed" userId="72b6c4c3-b8a4-4ddf-b0f7-c9d8b1a2987e" providerId="ADAL" clId="{81166F52-A3D1-430B-BCC3-19D9047F8703}" dt="2020-03-09T11:52:27.700" v="3" actId="207"/>
          <ac:spMkLst>
            <pc:docMk/>
            <pc:sldMk cId="2319036605" sldId="259"/>
            <ac:spMk id="11" creationId="{CF92C5D0-3263-41A1-84BC-56212400439F}"/>
          </ac:spMkLst>
        </pc:spChg>
      </pc:sldChg>
      <pc:sldChg chg="addSp modSp modAnim">
        <pc:chgData name="Abdulhameed Hamed Mohammed" userId="72b6c4c3-b8a4-4ddf-b0f7-c9d8b1a2987e" providerId="ADAL" clId="{81166F52-A3D1-430B-BCC3-19D9047F8703}" dt="2020-03-09T05:07:23.570" v="2"/>
        <pc:sldMkLst>
          <pc:docMk/>
          <pc:sldMk cId="3488236955" sldId="267"/>
        </pc:sldMkLst>
        <pc:spChg chg="add mod">
          <ac:chgData name="Abdulhameed Hamed Mohammed" userId="72b6c4c3-b8a4-4ddf-b0f7-c9d8b1a2987e" providerId="ADAL" clId="{81166F52-A3D1-430B-BCC3-19D9047F8703}" dt="2020-03-09T05:07:06.349" v="1" actId="1076"/>
          <ac:spMkLst>
            <pc:docMk/>
            <pc:sldMk cId="3488236955" sldId="267"/>
            <ac:spMk id="12" creationId="{45E02A28-24B0-4884-A7A5-1028A0EC5256}"/>
          </ac:spMkLst>
        </pc:spChg>
      </pc:sldChg>
      <pc:sldChg chg="modSp">
        <pc:chgData name="Abdulhameed Hamed Mohammed" userId="72b6c4c3-b8a4-4ddf-b0f7-c9d8b1a2987e" providerId="ADAL" clId="{81166F52-A3D1-430B-BCC3-19D9047F8703}" dt="2020-03-09T11:53:57.595" v="6" actId="207"/>
        <pc:sldMkLst>
          <pc:docMk/>
          <pc:sldMk cId="2636629799" sldId="275"/>
        </pc:sldMkLst>
        <pc:spChg chg="mod">
          <ac:chgData name="Abdulhameed Hamed Mohammed" userId="72b6c4c3-b8a4-4ddf-b0f7-c9d8b1a2987e" providerId="ADAL" clId="{81166F52-A3D1-430B-BCC3-19D9047F8703}" dt="2020-03-09T11:53:57.595" v="6" actId="207"/>
          <ac:spMkLst>
            <pc:docMk/>
            <pc:sldMk cId="2636629799" sldId="275"/>
            <ac:spMk id="10" creationId="{118E22CB-0636-4696-B8F4-F507DDBCC0F6}"/>
          </ac:spMkLst>
        </pc:spChg>
      </pc:sldChg>
      <pc:sldChg chg="modSp">
        <pc:chgData name="Abdulhameed Hamed Mohammed" userId="72b6c4c3-b8a4-4ddf-b0f7-c9d8b1a2987e" providerId="ADAL" clId="{81166F52-A3D1-430B-BCC3-19D9047F8703}" dt="2020-03-09T11:54:07.422" v="8" actId="207"/>
        <pc:sldMkLst>
          <pc:docMk/>
          <pc:sldMk cId="1149939010" sldId="276"/>
        </pc:sldMkLst>
        <pc:spChg chg="mod">
          <ac:chgData name="Abdulhameed Hamed Mohammed" userId="72b6c4c3-b8a4-4ddf-b0f7-c9d8b1a2987e" providerId="ADAL" clId="{81166F52-A3D1-430B-BCC3-19D9047F8703}" dt="2020-03-09T11:54:07.422" v="8" actId="207"/>
          <ac:spMkLst>
            <pc:docMk/>
            <pc:sldMk cId="1149939010" sldId="276"/>
            <ac:spMk id="15" creationId="{FF868E86-24E0-4D7F-955D-4C2FB068CE2F}"/>
          </ac:spMkLst>
        </pc:spChg>
      </pc:sldChg>
      <pc:sldChg chg="modSp">
        <pc:chgData name="Abdulhameed Hamed Mohammed" userId="72b6c4c3-b8a4-4ddf-b0f7-c9d8b1a2987e" providerId="ADAL" clId="{81166F52-A3D1-430B-BCC3-19D9047F8703}" dt="2020-03-09T11:54:30.466" v="11" actId="207"/>
        <pc:sldMkLst>
          <pc:docMk/>
          <pc:sldMk cId="1585847806" sldId="277"/>
        </pc:sldMkLst>
        <pc:spChg chg="mod">
          <ac:chgData name="Abdulhameed Hamed Mohammed" userId="72b6c4c3-b8a4-4ddf-b0f7-c9d8b1a2987e" providerId="ADAL" clId="{81166F52-A3D1-430B-BCC3-19D9047F8703}" dt="2020-03-09T11:54:30.466" v="11" actId="207"/>
          <ac:spMkLst>
            <pc:docMk/>
            <pc:sldMk cId="1585847806" sldId="277"/>
            <ac:spMk id="10" creationId="{118E22CB-0636-4696-B8F4-F507DDBCC0F6}"/>
          </ac:spMkLst>
        </pc:spChg>
      </pc:sldChg>
      <pc:sldChg chg="modSp">
        <pc:chgData name="Abdulhameed Hamed Mohammed" userId="72b6c4c3-b8a4-4ddf-b0f7-c9d8b1a2987e" providerId="ADAL" clId="{81166F52-A3D1-430B-BCC3-19D9047F8703}" dt="2020-03-09T11:53:05.578" v="4" actId="207"/>
        <pc:sldMkLst>
          <pc:docMk/>
          <pc:sldMk cId="117209145" sldId="279"/>
        </pc:sldMkLst>
        <pc:spChg chg="mod">
          <ac:chgData name="Abdulhameed Hamed Mohammed" userId="72b6c4c3-b8a4-4ddf-b0f7-c9d8b1a2987e" providerId="ADAL" clId="{81166F52-A3D1-430B-BCC3-19D9047F8703}" dt="2020-03-09T11:53:05.578" v="4" actId="207"/>
          <ac:spMkLst>
            <pc:docMk/>
            <pc:sldMk cId="117209145" sldId="279"/>
            <ac:spMk id="10" creationId="{118E22CB-0636-4696-B8F4-F507DDBCC0F6}"/>
          </ac:spMkLst>
        </pc:spChg>
      </pc:sldChg>
      <pc:sldChg chg="modSp">
        <pc:chgData name="Abdulhameed Hamed Mohammed" userId="72b6c4c3-b8a4-4ddf-b0f7-c9d8b1a2987e" providerId="ADAL" clId="{81166F52-A3D1-430B-BCC3-19D9047F8703}" dt="2020-03-09T11:54:40.021" v="12" actId="207"/>
        <pc:sldMkLst>
          <pc:docMk/>
          <pc:sldMk cId="3008395702" sldId="286"/>
        </pc:sldMkLst>
        <pc:spChg chg="mod">
          <ac:chgData name="Abdulhameed Hamed Mohammed" userId="72b6c4c3-b8a4-4ddf-b0f7-c9d8b1a2987e" providerId="ADAL" clId="{81166F52-A3D1-430B-BCC3-19D9047F8703}" dt="2020-03-09T11:54:40.021" v="12" actId="207"/>
          <ac:spMkLst>
            <pc:docMk/>
            <pc:sldMk cId="3008395702" sldId="286"/>
            <ac:spMk id="11" creationId="{04C1A759-9AC7-4F9E-A2D2-325092B30C30}"/>
          </ac:spMkLst>
        </pc:spChg>
      </pc:sldChg>
      <pc:sldChg chg="modSp">
        <pc:chgData name="Abdulhameed Hamed Mohammed" userId="72b6c4c3-b8a4-4ddf-b0f7-c9d8b1a2987e" providerId="ADAL" clId="{81166F52-A3D1-430B-BCC3-19D9047F8703}" dt="2020-03-09T11:54:46.567" v="13" actId="207"/>
        <pc:sldMkLst>
          <pc:docMk/>
          <pc:sldMk cId="3065135504" sldId="287"/>
        </pc:sldMkLst>
        <pc:spChg chg="mod">
          <ac:chgData name="Abdulhameed Hamed Mohammed" userId="72b6c4c3-b8a4-4ddf-b0f7-c9d8b1a2987e" providerId="ADAL" clId="{81166F52-A3D1-430B-BCC3-19D9047F8703}" dt="2020-03-09T11:54:46.567" v="13" actId="207"/>
          <ac:spMkLst>
            <pc:docMk/>
            <pc:sldMk cId="3065135504" sldId="287"/>
            <ac:spMk id="8" creationId="{79D1F2A9-51F7-4D76-8618-5303BA2F8AA0}"/>
          </ac:spMkLst>
        </pc:spChg>
      </pc:sldChg>
      <pc:sldChg chg="modSp">
        <pc:chgData name="Abdulhameed Hamed Mohammed" userId="72b6c4c3-b8a4-4ddf-b0f7-c9d8b1a2987e" providerId="ADAL" clId="{81166F52-A3D1-430B-BCC3-19D9047F8703}" dt="2020-03-09T11:54:52.549" v="14" actId="207"/>
        <pc:sldMkLst>
          <pc:docMk/>
          <pc:sldMk cId="3384875115" sldId="288"/>
        </pc:sldMkLst>
        <pc:spChg chg="mod">
          <ac:chgData name="Abdulhameed Hamed Mohammed" userId="72b6c4c3-b8a4-4ddf-b0f7-c9d8b1a2987e" providerId="ADAL" clId="{81166F52-A3D1-430B-BCC3-19D9047F8703}" dt="2020-03-09T11:54:52.549" v="14" actId="207"/>
          <ac:spMkLst>
            <pc:docMk/>
            <pc:sldMk cId="3384875115" sldId="288"/>
            <ac:spMk id="3" creationId="{B98D9639-23A2-4139-B6BF-74F8F1AE5408}"/>
          </ac:spMkLst>
        </pc:spChg>
      </pc:sldChg>
      <pc:sldChg chg="modSp">
        <pc:chgData name="Abdulhameed Hamed Mohammed" userId="72b6c4c3-b8a4-4ddf-b0f7-c9d8b1a2987e" providerId="ADAL" clId="{81166F52-A3D1-430B-BCC3-19D9047F8703}" dt="2020-03-09T11:55:17.769" v="17" actId="207"/>
        <pc:sldMkLst>
          <pc:docMk/>
          <pc:sldMk cId="1799203453" sldId="289"/>
        </pc:sldMkLst>
        <pc:spChg chg="mod">
          <ac:chgData name="Abdulhameed Hamed Mohammed" userId="72b6c4c3-b8a4-4ddf-b0f7-c9d8b1a2987e" providerId="ADAL" clId="{81166F52-A3D1-430B-BCC3-19D9047F8703}" dt="2020-03-09T11:55:17.769" v="17" actId="207"/>
          <ac:spMkLst>
            <pc:docMk/>
            <pc:sldMk cId="1799203453" sldId="289"/>
            <ac:spMk id="3" creationId="{676F8D1A-080B-43C1-8D32-B5E2D382BD4C}"/>
          </ac:spMkLst>
        </pc:spChg>
      </pc:sldChg>
      <pc:sldChg chg="modSp">
        <pc:chgData name="Abdulhameed Hamed Mohammed" userId="72b6c4c3-b8a4-4ddf-b0f7-c9d8b1a2987e" providerId="ADAL" clId="{81166F52-A3D1-430B-BCC3-19D9047F8703}" dt="2020-03-09T11:55:26.146" v="18" actId="207"/>
        <pc:sldMkLst>
          <pc:docMk/>
          <pc:sldMk cId="943157466" sldId="290"/>
        </pc:sldMkLst>
        <pc:spChg chg="mod">
          <ac:chgData name="Abdulhameed Hamed Mohammed" userId="72b6c4c3-b8a4-4ddf-b0f7-c9d8b1a2987e" providerId="ADAL" clId="{81166F52-A3D1-430B-BCC3-19D9047F8703}" dt="2020-03-09T11:55:26.146" v="18" actId="207"/>
          <ac:spMkLst>
            <pc:docMk/>
            <pc:sldMk cId="943157466" sldId="290"/>
            <ac:spMk id="5" creationId="{2F0150F8-F420-4968-B8BA-3314347202E4}"/>
          </ac:spMkLst>
        </pc:spChg>
      </pc:sldChg>
      <pc:sldChg chg="modSp">
        <pc:chgData name="Abdulhameed Hamed Mohammed" userId="72b6c4c3-b8a4-4ddf-b0f7-c9d8b1a2987e" providerId="ADAL" clId="{81166F52-A3D1-430B-BCC3-19D9047F8703}" dt="2020-03-09T11:55:35.656" v="19" actId="207"/>
        <pc:sldMkLst>
          <pc:docMk/>
          <pc:sldMk cId="912523417" sldId="292"/>
        </pc:sldMkLst>
        <pc:spChg chg="mod">
          <ac:chgData name="Abdulhameed Hamed Mohammed" userId="72b6c4c3-b8a4-4ddf-b0f7-c9d8b1a2987e" providerId="ADAL" clId="{81166F52-A3D1-430B-BCC3-19D9047F8703}" dt="2020-03-09T11:55:35.656" v="19" actId="207"/>
          <ac:spMkLst>
            <pc:docMk/>
            <pc:sldMk cId="912523417" sldId="292"/>
            <ac:spMk id="7" creationId="{B98B557A-BB6A-4544-8772-C3607203C116}"/>
          </ac:spMkLst>
        </pc:spChg>
      </pc:sldChg>
      <pc:sldChg chg="modSp">
        <pc:chgData name="Abdulhameed Hamed Mohammed" userId="72b6c4c3-b8a4-4ddf-b0f7-c9d8b1a2987e" providerId="ADAL" clId="{81166F52-A3D1-430B-BCC3-19D9047F8703}" dt="2020-03-09T11:55:01.003" v="15" actId="207"/>
        <pc:sldMkLst>
          <pc:docMk/>
          <pc:sldMk cId="3188717280" sldId="294"/>
        </pc:sldMkLst>
        <pc:spChg chg="mod">
          <ac:chgData name="Abdulhameed Hamed Mohammed" userId="72b6c4c3-b8a4-4ddf-b0f7-c9d8b1a2987e" providerId="ADAL" clId="{81166F52-A3D1-430B-BCC3-19D9047F8703}" dt="2020-03-09T11:55:01.003" v="15" actId="207"/>
          <ac:spMkLst>
            <pc:docMk/>
            <pc:sldMk cId="3188717280" sldId="294"/>
            <ac:spMk id="3" creationId="{B98D9639-23A2-4139-B6BF-74F8F1AE5408}"/>
          </ac:spMkLst>
        </pc:spChg>
      </pc:sldChg>
      <pc:sldChg chg="modSp">
        <pc:chgData name="Abdulhameed Hamed Mohammed" userId="72b6c4c3-b8a4-4ddf-b0f7-c9d8b1a2987e" providerId="ADAL" clId="{81166F52-A3D1-430B-BCC3-19D9047F8703}" dt="2020-03-09T11:55:09.259" v="16" actId="207"/>
        <pc:sldMkLst>
          <pc:docMk/>
          <pc:sldMk cId="233237482" sldId="296"/>
        </pc:sldMkLst>
        <pc:spChg chg="mod">
          <ac:chgData name="Abdulhameed Hamed Mohammed" userId="72b6c4c3-b8a4-4ddf-b0f7-c9d8b1a2987e" providerId="ADAL" clId="{81166F52-A3D1-430B-BCC3-19D9047F8703}" dt="2020-03-09T11:55:09.259" v="16" actId="207"/>
          <ac:spMkLst>
            <pc:docMk/>
            <pc:sldMk cId="233237482" sldId="296"/>
            <ac:spMk id="3" creationId="{B98D9639-23A2-4139-B6BF-74F8F1AE5408}"/>
          </ac:spMkLst>
        </pc:spChg>
      </pc:sldChg>
      <pc:sldChg chg="modSp">
        <pc:chgData name="Abdulhameed Hamed Mohammed" userId="72b6c4c3-b8a4-4ddf-b0f7-c9d8b1a2987e" providerId="ADAL" clId="{81166F52-A3D1-430B-BCC3-19D9047F8703}" dt="2020-03-09T11:55:48.679" v="20" actId="207"/>
        <pc:sldMkLst>
          <pc:docMk/>
          <pc:sldMk cId="1989437209" sldId="298"/>
        </pc:sldMkLst>
        <pc:spChg chg="mod">
          <ac:chgData name="Abdulhameed Hamed Mohammed" userId="72b6c4c3-b8a4-4ddf-b0f7-c9d8b1a2987e" providerId="ADAL" clId="{81166F52-A3D1-430B-BCC3-19D9047F8703}" dt="2020-03-09T11:55:48.679" v="20" actId="207"/>
          <ac:spMkLst>
            <pc:docMk/>
            <pc:sldMk cId="1989437209" sldId="298"/>
            <ac:spMk id="11" creationId="{5FBE73D7-1603-4938-9133-71B7129A9938}"/>
          </ac:spMkLst>
        </pc:spChg>
      </pc:sldChg>
      <pc:sldChg chg="modSp">
        <pc:chgData name="Abdulhameed Hamed Mohammed" userId="72b6c4c3-b8a4-4ddf-b0f7-c9d8b1a2987e" providerId="ADAL" clId="{81166F52-A3D1-430B-BCC3-19D9047F8703}" dt="2020-03-09T11:56:31.964" v="22" actId="207"/>
        <pc:sldMkLst>
          <pc:docMk/>
          <pc:sldMk cId="2519320335" sldId="300"/>
        </pc:sldMkLst>
        <pc:spChg chg="mod">
          <ac:chgData name="Abdulhameed Hamed Mohammed" userId="72b6c4c3-b8a4-4ddf-b0f7-c9d8b1a2987e" providerId="ADAL" clId="{81166F52-A3D1-430B-BCC3-19D9047F8703}" dt="2020-03-09T11:56:31.964" v="22" actId="207"/>
          <ac:spMkLst>
            <pc:docMk/>
            <pc:sldMk cId="2519320335" sldId="300"/>
            <ac:spMk id="18" creationId="{B3ECE959-7ECF-491A-A979-7E4A1C376A0A}"/>
          </ac:spMkLst>
        </pc:spChg>
        <pc:spChg chg="mod">
          <ac:chgData name="Abdulhameed Hamed Mohammed" userId="72b6c4c3-b8a4-4ddf-b0f7-c9d8b1a2987e" providerId="ADAL" clId="{81166F52-A3D1-430B-BCC3-19D9047F8703}" dt="2020-03-09T11:56:31.964" v="22" actId="207"/>
          <ac:spMkLst>
            <pc:docMk/>
            <pc:sldMk cId="2519320335" sldId="300"/>
            <ac:spMk id="19" creationId="{C47404FF-DC2D-47D4-AC39-C89CEA803B52}"/>
          </ac:spMkLst>
        </pc:spChg>
        <pc:spChg chg="mod">
          <ac:chgData name="Abdulhameed Hamed Mohammed" userId="72b6c4c3-b8a4-4ddf-b0f7-c9d8b1a2987e" providerId="ADAL" clId="{81166F52-A3D1-430B-BCC3-19D9047F8703}" dt="2020-03-09T11:56:31.964" v="22" actId="207"/>
          <ac:spMkLst>
            <pc:docMk/>
            <pc:sldMk cId="2519320335" sldId="300"/>
            <ac:spMk id="20" creationId="{152854A0-EC9C-47A2-833E-DE4631289900}"/>
          </ac:spMkLst>
        </pc:spChg>
        <pc:grpChg chg="mod">
          <ac:chgData name="Abdulhameed Hamed Mohammed" userId="72b6c4c3-b8a4-4ddf-b0f7-c9d8b1a2987e" providerId="ADAL" clId="{81166F52-A3D1-430B-BCC3-19D9047F8703}" dt="2020-03-09T11:56:31.964" v="22" actId="207"/>
          <ac:grpSpMkLst>
            <pc:docMk/>
            <pc:sldMk cId="2519320335" sldId="300"/>
            <ac:grpSpMk id="21" creationId="{30163072-4137-4445-8A1C-C2E838146B28}"/>
          </ac:grpSpMkLst>
        </pc:grpChg>
      </pc:sldChg>
      <pc:sldChg chg="modSp">
        <pc:chgData name="Abdulhameed Hamed Mohammed" userId="72b6c4c3-b8a4-4ddf-b0f7-c9d8b1a2987e" providerId="ADAL" clId="{81166F52-A3D1-430B-BCC3-19D9047F8703}" dt="2020-03-09T11:57:00.379" v="27" actId="20577"/>
        <pc:sldMkLst>
          <pc:docMk/>
          <pc:sldMk cId="2588605263" sldId="301"/>
        </pc:sldMkLst>
        <pc:spChg chg="mod">
          <ac:chgData name="Abdulhameed Hamed Mohammed" userId="72b6c4c3-b8a4-4ddf-b0f7-c9d8b1a2987e" providerId="ADAL" clId="{81166F52-A3D1-430B-BCC3-19D9047F8703}" dt="2020-03-09T11:57:00.379" v="27" actId="20577"/>
          <ac:spMkLst>
            <pc:docMk/>
            <pc:sldMk cId="2588605263" sldId="301"/>
            <ac:spMk id="23" creationId="{F37A78D5-F092-42A3-85B1-C288A6AF2A7A}"/>
          </ac:spMkLst>
        </pc:spChg>
      </pc:sldChg>
      <pc:sldChg chg="modSp">
        <pc:chgData name="Abdulhameed Hamed Mohammed" userId="72b6c4c3-b8a4-4ddf-b0f7-c9d8b1a2987e" providerId="ADAL" clId="{81166F52-A3D1-430B-BCC3-19D9047F8703}" dt="2020-03-09T11:55:59.264" v="21" actId="207"/>
        <pc:sldMkLst>
          <pc:docMk/>
          <pc:sldMk cId="3304992995" sldId="303"/>
        </pc:sldMkLst>
        <pc:spChg chg="mod">
          <ac:chgData name="Abdulhameed Hamed Mohammed" userId="72b6c4c3-b8a4-4ddf-b0f7-c9d8b1a2987e" providerId="ADAL" clId="{81166F52-A3D1-430B-BCC3-19D9047F8703}" dt="2020-03-09T11:55:59.264" v="21" actId="207"/>
          <ac:spMkLst>
            <pc:docMk/>
            <pc:sldMk cId="3304992995" sldId="303"/>
            <ac:spMk id="12" creationId="{E83A7F42-1017-4EFD-ACF4-905FFCFE748A}"/>
          </ac:spMkLst>
        </pc:spChg>
      </pc:sldChg>
    </pc:docChg>
  </pc:docChgLst>
  <pc:docChgLst>
    <pc:chgData name="Abdulhameed Hamed Mohammed" userId="72b6c4c3-b8a4-4ddf-b0f7-c9d8b1a2987e" providerId="ADAL" clId="{9D7B91BC-494E-4214-9203-27C66C09A430}"/>
    <pc:docChg chg="undo custSel modSld">
      <pc:chgData name="Abdulhameed Hamed Mohammed" userId="72b6c4c3-b8a4-4ddf-b0f7-c9d8b1a2987e" providerId="ADAL" clId="{9D7B91BC-494E-4214-9203-27C66C09A430}" dt="2020-03-15T09:59:02.614" v="287"/>
      <pc:docMkLst>
        <pc:docMk/>
      </pc:docMkLst>
      <pc:sldChg chg="addSp modSp modAnim">
        <pc:chgData name="Abdulhameed Hamed Mohammed" userId="72b6c4c3-b8a4-4ddf-b0f7-c9d8b1a2987e" providerId="ADAL" clId="{9D7B91BC-494E-4214-9203-27C66C09A430}" dt="2020-03-15T08:05:27.217" v="178"/>
        <pc:sldMkLst>
          <pc:docMk/>
          <pc:sldMk cId="2319036605" sldId="259"/>
        </pc:sldMkLst>
        <pc:picChg chg="add mod">
          <ac:chgData name="Abdulhameed Hamed Mohammed" userId="72b6c4c3-b8a4-4ddf-b0f7-c9d8b1a2987e" providerId="ADAL" clId="{9D7B91BC-494E-4214-9203-27C66C09A430}" dt="2020-03-15T08:03:58.639" v="175" actId="1076"/>
          <ac:picMkLst>
            <pc:docMk/>
            <pc:sldMk cId="2319036605" sldId="259"/>
            <ac:picMk id="3" creationId="{F3C3094D-612B-4054-9BF8-CCB5BBF8A49D}"/>
          </ac:picMkLst>
        </pc:picChg>
      </pc:sldChg>
      <pc:sldChg chg="addSp delSp modSp delAnim modAnim">
        <pc:chgData name="Abdulhameed Hamed Mohammed" userId="72b6c4c3-b8a4-4ddf-b0f7-c9d8b1a2987e" providerId="ADAL" clId="{9D7B91BC-494E-4214-9203-27C66C09A430}" dt="2020-03-15T08:08:57.908" v="185"/>
        <pc:sldMkLst>
          <pc:docMk/>
          <pc:sldMk cId="2452943109" sldId="266"/>
        </pc:sldMkLst>
        <pc:picChg chg="add del mod">
          <ac:chgData name="Abdulhameed Hamed Mohammed" userId="72b6c4c3-b8a4-4ddf-b0f7-c9d8b1a2987e" providerId="ADAL" clId="{9D7B91BC-494E-4214-9203-27C66C09A430}" dt="2020-03-15T08:08:28.753" v="182" actId="478"/>
          <ac:picMkLst>
            <pc:docMk/>
            <pc:sldMk cId="2452943109" sldId="266"/>
            <ac:picMk id="2" creationId="{AFD15484-1B2C-4D20-9C0F-BE018E90DB3F}"/>
          </ac:picMkLst>
        </pc:picChg>
        <pc:picChg chg="add mod">
          <ac:chgData name="Abdulhameed Hamed Mohammed" userId="72b6c4c3-b8a4-4ddf-b0f7-c9d8b1a2987e" providerId="ADAL" clId="{9D7B91BC-494E-4214-9203-27C66C09A430}" dt="2020-03-15T08:08:52.551" v="184" actId="1076"/>
          <ac:picMkLst>
            <pc:docMk/>
            <pc:sldMk cId="2452943109" sldId="266"/>
            <ac:picMk id="3" creationId="{73B71A45-148E-4916-926C-B8FBFA31FD6C}"/>
          </ac:picMkLst>
        </pc:picChg>
      </pc:sldChg>
      <pc:sldChg chg="addSp modSp modAnim">
        <pc:chgData name="Abdulhameed Hamed Mohammed" userId="72b6c4c3-b8a4-4ddf-b0f7-c9d8b1a2987e" providerId="ADAL" clId="{9D7B91BC-494E-4214-9203-27C66C09A430}" dt="2020-03-15T08:10:59.651" v="189" actId="1076"/>
        <pc:sldMkLst>
          <pc:docMk/>
          <pc:sldMk cId="3494552176" sldId="270"/>
        </pc:sldMkLst>
        <pc:picChg chg="add mod">
          <ac:chgData name="Abdulhameed Hamed Mohammed" userId="72b6c4c3-b8a4-4ddf-b0f7-c9d8b1a2987e" providerId="ADAL" clId="{9D7B91BC-494E-4214-9203-27C66C09A430}" dt="2020-03-15T08:10:59.651" v="189" actId="1076"/>
          <ac:picMkLst>
            <pc:docMk/>
            <pc:sldMk cId="3494552176" sldId="270"/>
            <ac:picMk id="2" creationId="{019E765D-52EB-425D-9C71-46DAE563DB93}"/>
          </ac:picMkLst>
        </pc:picChg>
      </pc:sldChg>
      <pc:sldChg chg="addSp modSp modAnim">
        <pc:chgData name="Abdulhameed Hamed Mohammed" userId="72b6c4c3-b8a4-4ddf-b0f7-c9d8b1a2987e" providerId="ADAL" clId="{9D7B91BC-494E-4214-9203-27C66C09A430}" dt="2020-03-15T08:11:18.110" v="191" actId="1076"/>
        <pc:sldMkLst>
          <pc:docMk/>
          <pc:sldMk cId="2687016920" sldId="272"/>
        </pc:sldMkLst>
        <pc:spChg chg="mod">
          <ac:chgData name="Abdulhameed Hamed Mohammed" userId="72b6c4c3-b8a4-4ddf-b0f7-c9d8b1a2987e" providerId="ADAL" clId="{9D7B91BC-494E-4214-9203-27C66C09A430}" dt="2020-03-15T07:07:09.494" v="4" actId="6549"/>
          <ac:spMkLst>
            <pc:docMk/>
            <pc:sldMk cId="2687016920" sldId="272"/>
            <ac:spMk id="15" creationId="{FF868E86-24E0-4D7F-955D-4C2FB068CE2F}"/>
          </ac:spMkLst>
        </pc:spChg>
        <pc:picChg chg="add mod">
          <ac:chgData name="Abdulhameed Hamed Mohammed" userId="72b6c4c3-b8a4-4ddf-b0f7-c9d8b1a2987e" providerId="ADAL" clId="{9D7B91BC-494E-4214-9203-27C66C09A430}" dt="2020-03-15T08:11:18.110" v="191" actId="1076"/>
          <ac:picMkLst>
            <pc:docMk/>
            <pc:sldMk cId="2687016920" sldId="272"/>
            <ac:picMk id="2" creationId="{A0BBA975-9958-4E72-AB4F-D2681ED5FE77}"/>
          </ac:picMkLst>
        </pc:picChg>
      </pc:sldChg>
      <pc:sldChg chg="modSp">
        <pc:chgData name="Abdulhameed Hamed Mohammed" userId="72b6c4c3-b8a4-4ddf-b0f7-c9d8b1a2987e" providerId="ADAL" clId="{9D7B91BC-494E-4214-9203-27C66C09A430}" dt="2020-03-15T07:06:55.868" v="3" actId="6549"/>
        <pc:sldMkLst>
          <pc:docMk/>
          <pc:sldMk cId="2175096726" sldId="273"/>
        </pc:sldMkLst>
        <pc:spChg chg="mod">
          <ac:chgData name="Abdulhameed Hamed Mohammed" userId="72b6c4c3-b8a4-4ddf-b0f7-c9d8b1a2987e" providerId="ADAL" clId="{9D7B91BC-494E-4214-9203-27C66C09A430}" dt="2020-03-15T07:06:55.868" v="3" actId="6549"/>
          <ac:spMkLst>
            <pc:docMk/>
            <pc:sldMk cId="2175096726" sldId="273"/>
            <ac:spMk id="10" creationId="{903EFC05-445D-4367-B541-4B970366B955}"/>
          </ac:spMkLst>
        </pc:spChg>
      </pc:sldChg>
      <pc:sldChg chg="addSp modSp modAnim">
        <pc:chgData name="Abdulhameed Hamed Mohammed" userId="72b6c4c3-b8a4-4ddf-b0f7-c9d8b1a2987e" providerId="ADAL" clId="{9D7B91BC-494E-4214-9203-27C66C09A430}" dt="2020-03-15T08:11:37.984" v="193" actId="1076"/>
        <pc:sldMkLst>
          <pc:docMk/>
          <pc:sldMk cId="2588457247" sldId="274"/>
        </pc:sldMkLst>
        <pc:picChg chg="add mod">
          <ac:chgData name="Abdulhameed Hamed Mohammed" userId="72b6c4c3-b8a4-4ddf-b0f7-c9d8b1a2987e" providerId="ADAL" clId="{9D7B91BC-494E-4214-9203-27C66C09A430}" dt="2020-03-15T08:11:37.984" v="193" actId="1076"/>
          <ac:picMkLst>
            <pc:docMk/>
            <pc:sldMk cId="2588457247" sldId="274"/>
            <ac:picMk id="4" creationId="{71BEF4E3-DD19-443B-AE3A-75BF844907AF}"/>
          </ac:picMkLst>
        </pc:picChg>
      </pc:sldChg>
      <pc:sldChg chg="addSp modSp modAnim">
        <pc:chgData name="Abdulhameed Hamed Mohammed" userId="72b6c4c3-b8a4-4ddf-b0f7-c9d8b1a2987e" providerId="ADAL" clId="{9D7B91BC-494E-4214-9203-27C66C09A430}" dt="2020-03-15T09:39:28.450" v="200" actId="1076"/>
        <pc:sldMkLst>
          <pc:docMk/>
          <pc:sldMk cId="1149939010" sldId="276"/>
        </pc:sldMkLst>
        <pc:picChg chg="add mod">
          <ac:chgData name="Abdulhameed Hamed Mohammed" userId="72b6c4c3-b8a4-4ddf-b0f7-c9d8b1a2987e" providerId="ADAL" clId="{9D7B91BC-494E-4214-9203-27C66C09A430}" dt="2020-03-15T09:39:22.964" v="199" actId="1076"/>
          <ac:picMkLst>
            <pc:docMk/>
            <pc:sldMk cId="1149939010" sldId="276"/>
            <ac:picMk id="3" creationId="{298BA6B7-3CD7-42CC-8C99-F978FD8F7221}"/>
          </ac:picMkLst>
        </pc:picChg>
        <pc:picChg chg="add mod">
          <ac:chgData name="Abdulhameed Hamed Mohammed" userId="72b6c4c3-b8a4-4ddf-b0f7-c9d8b1a2987e" providerId="ADAL" clId="{9D7B91BC-494E-4214-9203-27C66C09A430}" dt="2020-03-15T09:39:28.450" v="200" actId="1076"/>
          <ac:picMkLst>
            <pc:docMk/>
            <pc:sldMk cId="1149939010" sldId="276"/>
            <ac:picMk id="4" creationId="{1CD419C7-4EC6-42EA-B148-CA488F7F8411}"/>
          </ac:picMkLst>
        </pc:picChg>
      </pc:sldChg>
      <pc:sldChg chg="addSp modSp modAnim">
        <pc:chgData name="Abdulhameed Hamed Mohammed" userId="72b6c4c3-b8a4-4ddf-b0f7-c9d8b1a2987e" providerId="ADAL" clId="{9D7B91BC-494E-4214-9203-27C66C09A430}" dt="2020-03-15T09:40:36.232" v="206" actId="1076"/>
        <pc:sldMkLst>
          <pc:docMk/>
          <pc:sldMk cId="1585847806" sldId="277"/>
        </pc:sldMkLst>
        <pc:picChg chg="add mod">
          <ac:chgData name="Abdulhameed Hamed Mohammed" userId="72b6c4c3-b8a4-4ddf-b0f7-c9d8b1a2987e" providerId="ADAL" clId="{9D7B91BC-494E-4214-9203-27C66C09A430}" dt="2020-03-15T09:40:36.232" v="206" actId="1076"/>
          <ac:picMkLst>
            <pc:docMk/>
            <pc:sldMk cId="1585847806" sldId="277"/>
            <ac:picMk id="2" creationId="{0224C1F4-FD74-49A8-B941-6F7EE6835D21}"/>
          </ac:picMkLst>
        </pc:picChg>
        <pc:picChg chg="add mod">
          <ac:chgData name="Abdulhameed Hamed Mohammed" userId="72b6c4c3-b8a4-4ddf-b0f7-c9d8b1a2987e" providerId="ADAL" clId="{9D7B91BC-494E-4214-9203-27C66C09A430}" dt="2020-03-15T09:40:33.827" v="205" actId="1076"/>
          <ac:picMkLst>
            <pc:docMk/>
            <pc:sldMk cId="1585847806" sldId="277"/>
            <ac:picMk id="3" creationId="{5C056E96-7F90-4F7F-9A4E-061E0E3E88D6}"/>
          </ac:picMkLst>
        </pc:picChg>
      </pc:sldChg>
      <pc:sldChg chg="addSp modSp modAnim">
        <pc:chgData name="Abdulhameed Hamed Mohammed" userId="72b6c4c3-b8a4-4ddf-b0f7-c9d8b1a2987e" providerId="ADAL" clId="{9D7B91BC-494E-4214-9203-27C66C09A430}" dt="2020-03-15T08:10:09.828" v="187" actId="1076"/>
        <pc:sldMkLst>
          <pc:docMk/>
          <pc:sldMk cId="2850398952" sldId="278"/>
        </pc:sldMkLst>
        <pc:picChg chg="add mod">
          <ac:chgData name="Abdulhameed Hamed Mohammed" userId="72b6c4c3-b8a4-4ddf-b0f7-c9d8b1a2987e" providerId="ADAL" clId="{9D7B91BC-494E-4214-9203-27C66C09A430}" dt="2020-03-15T08:10:09.828" v="187" actId="1076"/>
          <ac:picMkLst>
            <pc:docMk/>
            <pc:sldMk cId="2850398952" sldId="278"/>
            <ac:picMk id="2" creationId="{278EB8DC-0C35-4E70-B56D-C82DCEE779F0}"/>
          </ac:picMkLst>
        </pc:picChg>
      </pc:sldChg>
      <pc:sldChg chg="modSp">
        <pc:chgData name="Abdulhameed Hamed Mohammed" userId="72b6c4c3-b8a4-4ddf-b0f7-c9d8b1a2987e" providerId="ADAL" clId="{9D7B91BC-494E-4214-9203-27C66C09A430}" dt="2020-03-15T07:03:18.031" v="2"/>
        <pc:sldMkLst>
          <pc:docMk/>
          <pc:sldMk cId="117209145" sldId="279"/>
        </pc:sldMkLst>
        <pc:spChg chg="mod">
          <ac:chgData name="Abdulhameed Hamed Mohammed" userId="72b6c4c3-b8a4-4ddf-b0f7-c9d8b1a2987e" providerId="ADAL" clId="{9D7B91BC-494E-4214-9203-27C66C09A430}" dt="2020-03-15T07:03:18.031" v="2"/>
          <ac:spMkLst>
            <pc:docMk/>
            <pc:sldMk cId="117209145" sldId="279"/>
            <ac:spMk id="16" creationId="{E1DB6F65-64C0-4568-A4DB-EF22069CB567}"/>
          </ac:spMkLst>
        </pc:spChg>
      </pc:sldChg>
      <pc:sldChg chg="addSp modSp modAnim">
        <pc:chgData name="Abdulhameed Hamed Mohammed" userId="72b6c4c3-b8a4-4ddf-b0f7-c9d8b1a2987e" providerId="ADAL" clId="{9D7B91BC-494E-4214-9203-27C66C09A430}" dt="2020-03-15T09:41:03.351" v="208" actId="1076"/>
        <pc:sldMkLst>
          <pc:docMk/>
          <pc:sldMk cId="1859474313" sldId="280"/>
        </pc:sldMkLst>
        <pc:picChg chg="add mod">
          <ac:chgData name="Abdulhameed Hamed Mohammed" userId="72b6c4c3-b8a4-4ddf-b0f7-c9d8b1a2987e" providerId="ADAL" clId="{9D7B91BC-494E-4214-9203-27C66C09A430}" dt="2020-03-15T09:41:03.351" v="208" actId="1076"/>
          <ac:picMkLst>
            <pc:docMk/>
            <pc:sldMk cId="1859474313" sldId="280"/>
            <ac:picMk id="3" creationId="{59E15817-36CC-4927-867C-DDC56254EEC0}"/>
          </ac:picMkLst>
        </pc:picChg>
      </pc:sldChg>
      <pc:sldChg chg="addSp modSp modAnim">
        <pc:chgData name="Abdulhameed Hamed Mohammed" userId="72b6c4c3-b8a4-4ddf-b0f7-c9d8b1a2987e" providerId="ADAL" clId="{9D7B91BC-494E-4214-9203-27C66C09A430}" dt="2020-03-15T09:41:58.310" v="214" actId="1076"/>
        <pc:sldMkLst>
          <pc:docMk/>
          <pc:sldMk cId="2784043632" sldId="282"/>
        </pc:sldMkLst>
        <pc:picChg chg="add mod">
          <ac:chgData name="Abdulhameed Hamed Mohammed" userId="72b6c4c3-b8a4-4ddf-b0f7-c9d8b1a2987e" providerId="ADAL" clId="{9D7B91BC-494E-4214-9203-27C66C09A430}" dt="2020-03-15T09:41:58.310" v="214" actId="1076"/>
          <ac:picMkLst>
            <pc:docMk/>
            <pc:sldMk cId="2784043632" sldId="282"/>
            <ac:picMk id="3" creationId="{43A25C66-A15C-4712-8B41-793EF65588A1}"/>
          </ac:picMkLst>
        </pc:picChg>
      </pc:sldChg>
      <pc:sldChg chg="addSp modSp modAnim">
        <pc:chgData name="Abdulhameed Hamed Mohammed" userId="72b6c4c3-b8a4-4ddf-b0f7-c9d8b1a2987e" providerId="ADAL" clId="{9D7B91BC-494E-4214-9203-27C66C09A430}" dt="2020-03-15T09:46:06.811" v="234" actId="1076"/>
        <pc:sldMkLst>
          <pc:docMk/>
          <pc:sldMk cId="1632022299" sldId="285"/>
        </pc:sldMkLst>
        <pc:picChg chg="add mod">
          <ac:chgData name="Abdulhameed Hamed Mohammed" userId="72b6c4c3-b8a4-4ddf-b0f7-c9d8b1a2987e" providerId="ADAL" clId="{9D7B91BC-494E-4214-9203-27C66C09A430}" dt="2020-03-15T09:46:06.811" v="234" actId="1076"/>
          <ac:picMkLst>
            <pc:docMk/>
            <pc:sldMk cId="1632022299" sldId="285"/>
            <ac:picMk id="3" creationId="{F4D5CA93-288F-498C-A3FB-DD1ED4A2CB1F}"/>
          </ac:picMkLst>
        </pc:picChg>
      </pc:sldChg>
      <pc:sldChg chg="addSp modSp modAnim">
        <pc:chgData name="Abdulhameed Hamed Mohammed" userId="72b6c4c3-b8a4-4ddf-b0f7-c9d8b1a2987e" providerId="ADAL" clId="{9D7B91BC-494E-4214-9203-27C66C09A430}" dt="2020-03-15T09:41:21.746" v="210" actId="1076"/>
        <pc:sldMkLst>
          <pc:docMk/>
          <pc:sldMk cId="3008395702" sldId="286"/>
        </pc:sldMkLst>
        <pc:picChg chg="add mod">
          <ac:chgData name="Abdulhameed Hamed Mohammed" userId="72b6c4c3-b8a4-4ddf-b0f7-c9d8b1a2987e" providerId="ADAL" clId="{9D7B91BC-494E-4214-9203-27C66C09A430}" dt="2020-03-15T09:41:21.746" v="210" actId="1076"/>
          <ac:picMkLst>
            <pc:docMk/>
            <pc:sldMk cId="3008395702" sldId="286"/>
            <ac:picMk id="2" creationId="{E420A971-6552-4D01-88A5-1F231B827757}"/>
          </ac:picMkLst>
        </pc:picChg>
      </pc:sldChg>
      <pc:sldChg chg="addSp modAnim">
        <pc:chgData name="Abdulhameed Hamed Mohammed" userId="72b6c4c3-b8a4-4ddf-b0f7-c9d8b1a2987e" providerId="ADAL" clId="{9D7B91BC-494E-4214-9203-27C66C09A430}" dt="2020-03-15T09:42:15.416" v="215"/>
        <pc:sldMkLst>
          <pc:docMk/>
          <pc:sldMk cId="3065135504" sldId="287"/>
        </pc:sldMkLst>
        <pc:picChg chg="add">
          <ac:chgData name="Abdulhameed Hamed Mohammed" userId="72b6c4c3-b8a4-4ddf-b0f7-c9d8b1a2987e" providerId="ADAL" clId="{9D7B91BC-494E-4214-9203-27C66C09A430}" dt="2020-03-15T09:42:15.416" v="215"/>
          <ac:picMkLst>
            <pc:docMk/>
            <pc:sldMk cId="3065135504" sldId="287"/>
            <ac:picMk id="8" creationId="{89F4A01D-3FF7-4EA4-87B5-BB338E6FEDD2}"/>
          </ac:picMkLst>
        </pc:picChg>
      </pc:sldChg>
      <pc:sldChg chg="addSp delSp modSp delAnim modAnim">
        <pc:chgData name="Abdulhameed Hamed Mohammed" userId="72b6c4c3-b8a4-4ddf-b0f7-c9d8b1a2987e" providerId="ADAL" clId="{9D7B91BC-494E-4214-9203-27C66C09A430}" dt="2020-03-15T09:51:54.021" v="255" actId="1076"/>
        <pc:sldMkLst>
          <pc:docMk/>
          <pc:sldMk cId="1530034219" sldId="293"/>
        </pc:sldMkLst>
        <pc:picChg chg="add del mod">
          <ac:chgData name="Abdulhameed Hamed Mohammed" userId="72b6c4c3-b8a4-4ddf-b0f7-c9d8b1a2987e" providerId="ADAL" clId="{9D7B91BC-494E-4214-9203-27C66C09A430}" dt="2020-03-15T09:51:47.567" v="254" actId="478"/>
          <ac:picMkLst>
            <pc:docMk/>
            <pc:sldMk cId="1530034219" sldId="293"/>
            <ac:picMk id="2" creationId="{1EDC90F1-21BF-4A41-89EB-55BC83D60C25}"/>
          </ac:picMkLst>
        </pc:picChg>
        <pc:picChg chg="add mod">
          <ac:chgData name="Abdulhameed Hamed Mohammed" userId="72b6c4c3-b8a4-4ddf-b0f7-c9d8b1a2987e" providerId="ADAL" clId="{9D7B91BC-494E-4214-9203-27C66C09A430}" dt="2020-03-15T09:51:54.021" v="255" actId="1076"/>
          <ac:picMkLst>
            <pc:docMk/>
            <pc:sldMk cId="1530034219" sldId="293"/>
            <ac:picMk id="3" creationId="{CD44837F-13D8-421A-BC91-3278318460EF}"/>
          </ac:picMkLst>
        </pc:picChg>
      </pc:sldChg>
      <pc:sldChg chg="addSp modSp modAnim">
        <pc:chgData name="Abdulhameed Hamed Mohammed" userId="72b6c4c3-b8a4-4ddf-b0f7-c9d8b1a2987e" providerId="ADAL" clId="{9D7B91BC-494E-4214-9203-27C66C09A430}" dt="2020-03-15T09:44:46.160" v="224" actId="1076"/>
        <pc:sldMkLst>
          <pc:docMk/>
          <pc:sldMk cId="172736441" sldId="295"/>
        </pc:sldMkLst>
        <pc:picChg chg="mod">
          <ac:chgData name="Abdulhameed Hamed Mohammed" userId="72b6c4c3-b8a4-4ddf-b0f7-c9d8b1a2987e" providerId="ADAL" clId="{9D7B91BC-494E-4214-9203-27C66C09A430}" dt="2020-03-15T09:44:41.604" v="223" actId="1076"/>
          <ac:picMkLst>
            <pc:docMk/>
            <pc:sldMk cId="172736441" sldId="295"/>
            <ac:picMk id="2" creationId="{7A57C76C-49A8-4683-94D0-A238AB53D8F9}"/>
          </ac:picMkLst>
        </pc:picChg>
        <pc:picChg chg="add mod">
          <ac:chgData name="Abdulhameed Hamed Mohammed" userId="72b6c4c3-b8a4-4ddf-b0f7-c9d8b1a2987e" providerId="ADAL" clId="{9D7B91BC-494E-4214-9203-27C66C09A430}" dt="2020-03-15T09:44:46.160" v="224" actId="1076"/>
          <ac:picMkLst>
            <pc:docMk/>
            <pc:sldMk cId="172736441" sldId="295"/>
            <ac:picMk id="3" creationId="{CACB7FDA-71AD-416E-8D3D-64FB3B749EA7}"/>
          </ac:picMkLst>
        </pc:picChg>
      </pc:sldChg>
      <pc:sldChg chg="addSp modSp modAnim">
        <pc:chgData name="Abdulhameed Hamed Mohammed" userId="72b6c4c3-b8a4-4ddf-b0f7-c9d8b1a2987e" providerId="ADAL" clId="{9D7B91BC-494E-4214-9203-27C66C09A430}" dt="2020-03-15T09:45:04.896" v="226" actId="1076"/>
        <pc:sldMkLst>
          <pc:docMk/>
          <pc:sldMk cId="233237482" sldId="296"/>
        </pc:sldMkLst>
        <pc:picChg chg="add mod">
          <ac:chgData name="Abdulhameed Hamed Mohammed" userId="72b6c4c3-b8a4-4ddf-b0f7-c9d8b1a2987e" providerId="ADAL" clId="{9D7B91BC-494E-4214-9203-27C66C09A430}" dt="2020-03-15T09:45:04.896" v="226" actId="1076"/>
          <ac:picMkLst>
            <pc:docMk/>
            <pc:sldMk cId="233237482" sldId="296"/>
            <ac:picMk id="3" creationId="{5740D556-B6C2-4702-B27F-36DCEE9EDCBA}"/>
          </ac:picMkLst>
        </pc:picChg>
      </pc:sldChg>
      <pc:sldChg chg="addSp modSp modAnim">
        <pc:chgData name="Abdulhameed Hamed Mohammed" userId="72b6c4c3-b8a4-4ddf-b0f7-c9d8b1a2987e" providerId="ADAL" clId="{9D7B91BC-494E-4214-9203-27C66C09A430}" dt="2020-03-15T09:47:19.760" v="242" actId="1076"/>
        <pc:sldMkLst>
          <pc:docMk/>
          <pc:sldMk cId="1136496627" sldId="297"/>
        </pc:sldMkLst>
        <pc:picChg chg="add mod">
          <ac:chgData name="Abdulhameed Hamed Mohammed" userId="72b6c4c3-b8a4-4ddf-b0f7-c9d8b1a2987e" providerId="ADAL" clId="{9D7B91BC-494E-4214-9203-27C66C09A430}" dt="2020-03-15T09:47:19.760" v="242" actId="1076"/>
          <ac:picMkLst>
            <pc:docMk/>
            <pc:sldMk cId="1136496627" sldId="297"/>
            <ac:picMk id="2" creationId="{4C957C0E-6012-4A71-BD15-33048F64403C}"/>
          </ac:picMkLst>
        </pc:picChg>
      </pc:sldChg>
      <pc:sldChg chg="addSp delSp modSp delAnim modAnim">
        <pc:chgData name="Abdulhameed Hamed Mohammed" userId="72b6c4c3-b8a4-4ddf-b0f7-c9d8b1a2987e" providerId="ADAL" clId="{9D7B91BC-494E-4214-9203-27C66C09A430}" dt="2020-03-15T09:47:39.192" v="244" actId="1076"/>
        <pc:sldMkLst>
          <pc:docMk/>
          <pc:sldMk cId="1989437209" sldId="298"/>
        </pc:sldMkLst>
        <pc:spChg chg="del">
          <ac:chgData name="Abdulhameed Hamed Mohammed" userId="72b6c4c3-b8a4-4ddf-b0f7-c9d8b1a2987e" providerId="ADAL" clId="{9D7B91BC-494E-4214-9203-27C66C09A430}" dt="2020-03-15T07:47:47.597" v="49" actId="478"/>
          <ac:spMkLst>
            <pc:docMk/>
            <pc:sldMk cId="1989437209" sldId="298"/>
            <ac:spMk id="10" creationId="{7D8E25EA-43A3-4AF9-989B-F710F18C49FD}"/>
          </ac:spMkLst>
        </pc:spChg>
        <pc:spChg chg="mod">
          <ac:chgData name="Abdulhameed Hamed Mohammed" userId="72b6c4c3-b8a4-4ddf-b0f7-c9d8b1a2987e" providerId="ADAL" clId="{9D7B91BC-494E-4214-9203-27C66C09A430}" dt="2020-03-15T07:47:51.854" v="50" actId="1076"/>
          <ac:spMkLst>
            <pc:docMk/>
            <pc:sldMk cId="1989437209" sldId="298"/>
            <ac:spMk id="11" creationId="{5FBE73D7-1603-4938-9133-71B7129A9938}"/>
          </ac:spMkLst>
        </pc:spChg>
        <pc:picChg chg="add mod">
          <ac:chgData name="Abdulhameed Hamed Mohammed" userId="72b6c4c3-b8a4-4ddf-b0f7-c9d8b1a2987e" providerId="ADAL" clId="{9D7B91BC-494E-4214-9203-27C66C09A430}" dt="2020-03-15T09:47:39.192" v="244" actId="1076"/>
          <ac:picMkLst>
            <pc:docMk/>
            <pc:sldMk cId="1989437209" sldId="298"/>
            <ac:picMk id="2" creationId="{6354DC44-61AC-4C83-A106-2A4F7707DF4F}"/>
          </ac:picMkLst>
        </pc:picChg>
      </pc:sldChg>
      <pc:sldChg chg="addSp delSp modSp modAnim">
        <pc:chgData name="Abdulhameed Hamed Mohammed" userId="72b6c4c3-b8a4-4ddf-b0f7-c9d8b1a2987e" providerId="ADAL" clId="{9D7B91BC-494E-4214-9203-27C66C09A430}" dt="2020-03-15T09:58:41.146" v="285"/>
        <pc:sldMkLst>
          <pc:docMk/>
          <pc:sldMk cId="3653342792" sldId="299"/>
        </pc:sldMkLst>
        <pc:spChg chg="add del mod">
          <ac:chgData name="Abdulhameed Hamed Mohammed" userId="72b6c4c3-b8a4-4ddf-b0f7-c9d8b1a2987e" providerId="ADAL" clId="{9D7B91BC-494E-4214-9203-27C66C09A430}" dt="2020-03-15T09:58:27.768" v="282" actId="478"/>
          <ac:spMkLst>
            <pc:docMk/>
            <pc:sldMk cId="3653342792" sldId="299"/>
            <ac:spMk id="2" creationId="{E71BD1F1-0322-4118-9FEC-FF85C3BD6EDB}"/>
          </ac:spMkLst>
        </pc:spChg>
        <pc:spChg chg="add mod">
          <ac:chgData name="Abdulhameed Hamed Mohammed" userId="72b6c4c3-b8a4-4ddf-b0f7-c9d8b1a2987e" providerId="ADAL" clId="{9D7B91BC-494E-4214-9203-27C66C09A430}" dt="2020-03-15T09:58:31.691" v="284" actId="1076"/>
          <ac:spMkLst>
            <pc:docMk/>
            <pc:sldMk cId="3653342792" sldId="299"/>
            <ac:spMk id="9" creationId="{165D21C3-832C-4043-8074-41AF441634E1}"/>
          </ac:spMkLst>
        </pc:spChg>
        <pc:picChg chg="add mod">
          <ac:chgData name="Abdulhameed Hamed Mohammed" userId="72b6c4c3-b8a4-4ddf-b0f7-c9d8b1a2987e" providerId="ADAL" clId="{9D7B91BC-494E-4214-9203-27C66C09A430}" dt="2020-03-15T09:48:39.049" v="250" actId="1076"/>
          <ac:picMkLst>
            <pc:docMk/>
            <pc:sldMk cId="3653342792" sldId="299"/>
            <ac:picMk id="3" creationId="{2415F626-B9B6-4AC4-8B7F-C7BB5D89A1CF}"/>
          </ac:picMkLst>
        </pc:picChg>
        <pc:picChg chg="mod modCrop">
          <ac:chgData name="Abdulhameed Hamed Mohammed" userId="72b6c4c3-b8a4-4ddf-b0f7-c9d8b1a2987e" providerId="ADAL" clId="{9D7B91BC-494E-4214-9203-27C66C09A430}" dt="2020-03-15T07:55:46.662" v="101" actId="732"/>
          <ac:picMkLst>
            <pc:docMk/>
            <pc:sldMk cId="3653342792" sldId="299"/>
            <ac:picMk id="4" creationId="{D8E530FB-E188-4AB6-A4A9-30BDCB9421D3}"/>
          </ac:picMkLst>
        </pc:picChg>
      </pc:sldChg>
      <pc:sldChg chg="addSp delSp modSp delAnim modAnim">
        <pc:chgData name="Abdulhameed Hamed Mohammed" userId="72b6c4c3-b8a4-4ddf-b0f7-c9d8b1a2987e" providerId="ADAL" clId="{9D7B91BC-494E-4214-9203-27C66C09A430}" dt="2020-03-15T09:59:02.614" v="287"/>
        <pc:sldMkLst>
          <pc:docMk/>
          <pc:sldMk cId="2519320335" sldId="300"/>
        </pc:sldMkLst>
        <pc:spChg chg="add mod">
          <ac:chgData name="Abdulhameed Hamed Mohammed" userId="72b6c4c3-b8a4-4ddf-b0f7-c9d8b1a2987e" providerId="ADAL" clId="{9D7B91BC-494E-4214-9203-27C66C09A430}" dt="2020-03-15T09:58:14.329" v="281" actId="20577"/>
          <ac:spMkLst>
            <pc:docMk/>
            <pc:sldMk cId="2519320335" sldId="300"/>
            <ac:spMk id="21" creationId="{6F24F4FE-DB14-44D8-8D18-A6B34BC5C196}"/>
          </ac:spMkLst>
        </pc:spChg>
        <pc:picChg chg="add mod">
          <ac:chgData name="Abdulhameed Hamed Mohammed" userId="72b6c4c3-b8a4-4ddf-b0f7-c9d8b1a2987e" providerId="ADAL" clId="{9D7B91BC-494E-4214-9203-27C66C09A430}" dt="2020-03-15T09:48:54.529" v="252" actId="1076"/>
          <ac:picMkLst>
            <pc:docMk/>
            <pc:sldMk cId="2519320335" sldId="300"/>
            <ac:picMk id="3" creationId="{DE03A326-C7F3-4C99-A7E8-C13325618FEE}"/>
          </ac:picMkLst>
        </pc:picChg>
        <pc:picChg chg="del">
          <ac:chgData name="Abdulhameed Hamed Mohammed" userId="72b6c4c3-b8a4-4ddf-b0f7-c9d8b1a2987e" providerId="ADAL" clId="{9D7B91BC-494E-4214-9203-27C66C09A430}" dt="2020-03-15T07:57:14.209" v="171" actId="478"/>
          <ac:picMkLst>
            <pc:docMk/>
            <pc:sldMk cId="2519320335" sldId="300"/>
            <ac:picMk id="22" creationId="{3AF765AA-FBD9-44C8-A6EE-6CE073503068}"/>
          </ac:picMkLst>
        </pc:picChg>
      </pc:sldChg>
      <pc:sldChg chg="addSp modSp modAnim">
        <pc:chgData name="Abdulhameed Hamed Mohammed" userId="72b6c4c3-b8a4-4ddf-b0f7-c9d8b1a2987e" providerId="ADAL" clId="{9D7B91BC-494E-4214-9203-27C66C09A430}" dt="2020-03-15T09:48:06.008" v="246" actId="1076"/>
        <pc:sldMkLst>
          <pc:docMk/>
          <pc:sldMk cId="2623270041" sldId="302"/>
        </pc:sldMkLst>
        <pc:spChg chg="mod">
          <ac:chgData name="Abdulhameed Hamed Mohammed" userId="72b6c4c3-b8a4-4ddf-b0f7-c9d8b1a2987e" providerId="ADAL" clId="{9D7B91BC-494E-4214-9203-27C66C09A430}" dt="2020-03-15T07:50:28.904" v="87" actId="20577"/>
          <ac:spMkLst>
            <pc:docMk/>
            <pc:sldMk cId="2623270041" sldId="302"/>
            <ac:spMk id="7" creationId="{B98B557A-BB6A-4544-8772-C3607203C116}"/>
          </ac:spMkLst>
        </pc:spChg>
        <pc:spChg chg="mod">
          <ac:chgData name="Abdulhameed Hamed Mohammed" userId="72b6c4c3-b8a4-4ddf-b0f7-c9d8b1a2987e" providerId="ADAL" clId="{9D7B91BC-494E-4214-9203-27C66C09A430}" dt="2020-03-15T07:50:34.735" v="88" actId="1076"/>
          <ac:spMkLst>
            <pc:docMk/>
            <pc:sldMk cId="2623270041" sldId="302"/>
            <ac:spMk id="11" creationId="{5FBE73D7-1603-4938-9133-71B7129A9938}"/>
          </ac:spMkLst>
        </pc:spChg>
        <pc:picChg chg="add mod">
          <ac:chgData name="Abdulhameed Hamed Mohammed" userId="72b6c4c3-b8a4-4ddf-b0f7-c9d8b1a2987e" providerId="ADAL" clId="{9D7B91BC-494E-4214-9203-27C66C09A430}" dt="2020-03-15T09:48:06.008" v="246" actId="1076"/>
          <ac:picMkLst>
            <pc:docMk/>
            <pc:sldMk cId="2623270041" sldId="302"/>
            <ac:picMk id="2" creationId="{3EB9DFF1-BE9F-4ADE-BC86-C3D226606C29}"/>
          </ac:picMkLst>
        </pc:picChg>
      </pc:sldChg>
      <pc:sldChg chg="addSp modSp modAnim">
        <pc:chgData name="Abdulhameed Hamed Mohammed" userId="72b6c4c3-b8a4-4ddf-b0f7-c9d8b1a2987e" providerId="ADAL" clId="{9D7B91BC-494E-4214-9203-27C66C09A430}" dt="2020-03-15T09:48:21.134" v="248" actId="1076"/>
        <pc:sldMkLst>
          <pc:docMk/>
          <pc:sldMk cId="3304992995" sldId="303"/>
        </pc:sldMkLst>
        <pc:spChg chg="mod">
          <ac:chgData name="Abdulhameed Hamed Mohammed" userId="72b6c4c3-b8a4-4ddf-b0f7-c9d8b1a2987e" providerId="ADAL" clId="{9D7B91BC-494E-4214-9203-27C66C09A430}" dt="2020-03-15T07:51:22.463" v="89"/>
          <ac:spMkLst>
            <pc:docMk/>
            <pc:sldMk cId="3304992995" sldId="303"/>
            <ac:spMk id="7" creationId="{B98B557A-BB6A-4544-8772-C3607203C116}"/>
          </ac:spMkLst>
        </pc:spChg>
        <pc:picChg chg="add mod">
          <ac:chgData name="Abdulhameed Hamed Mohammed" userId="72b6c4c3-b8a4-4ddf-b0f7-c9d8b1a2987e" providerId="ADAL" clId="{9D7B91BC-494E-4214-9203-27C66C09A430}" dt="2020-03-15T09:48:21.134" v="248" actId="1076"/>
          <ac:picMkLst>
            <pc:docMk/>
            <pc:sldMk cId="3304992995" sldId="303"/>
            <ac:picMk id="2" creationId="{17A81ECC-FE1A-4077-ACF0-45DAF4681161}"/>
          </ac:picMkLst>
        </pc:picChg>
      </pc:sldChg>
      <pc:sldChg chg="addSp modSp modAnim">
        <pc:chgData name="Abdulhameed Hamed Mohammed" userId="72b6c4c3-b8a4-4ddf-b0f7-c9d8b1a2987e" providerId="ADAL" clId="{9D7B91BC-494E-4214-9203-27C66C09A430}" dt="2020-03-15T08:11:51.049" v="195" actId="1076"/>
        <pc:sldMkLst>
          <pc:docMk/>
          <pc:sldMk cId="2673613887" sldId="304"/>
        </pc:sldMkLst>
        <pc:picChg chg="add mod">
          <ac:chgData name="Abdulhameed Hamed Mohammed" userId="72b6c4c3-b8a4-4ddf-b0f7-c9d8b1a2987e" providerId="ADAL" clId="{9D7B91BC-494E-4214-9203-27C66C09A430}" dt="2020-03-15T08:11:51.049" v="195" actId="1076"/>
          <ac:picMkLst>
            <pc:docMk/>
            <pc:sldMk cId="2673613887" sldId="304"/>
            <ac:picMk id="2" creationId="{36B7FED1-684A-4D7B-9EE6-D35ABF38BB58}"/>
          </ac:picMkLst>
        </pc:picChg>
      </pc:sldChg>
      <pc:sldChg chg="addSp modSp modAnim">
        <pc:chgData name="Abdulhameed Hamed Mohammed" userId="72b6c4c3-b8a4-4ddf-b0f7-c9d8b1a2987e" providerId="ADAL" clId="{9D7B91BC-494E-4214-9203-27C66C09A430}" dt="2020-03-15T09:52:01.284" v="256" actId="1076"/>
        <pc:sldMkLst>
          <pc:docMk/>
          <pc:sldMk cId="913189750" sldId="306"/>
        </pc:sldMkLst>
        <pc:picChg chg="add mod">
          <ac:chgData name="Abdulhameed Hamed Mohammed" userId="72b6c4c3-b8a4-4ddf-b0f7-c9d8b1a2987e" providerId="ADAL" clId="{9D7B91BC-494E-4214-9203-27C66C09A430}" dt="2020-03-15T09:52:01.284" v="256" actId="1076"/>
          <ac:picMkLst>
            <pc:docMk/>
            <pc:sldMk cId="913189750" sldId="306"/>
            <ac:picMk id="2" creationId="{E8F454C6-2E0C-455A-929E-85DFAF122C4A}"/>
          </ac:picMkLst>
        </pc:picChg>
      </pc:sldChg>
      <pc:sldChg chg="addSp modSp modAnim">
        <pc:chgData name="Abdulhameed Hamed Mohammed" userId="72b6c4c3-b8a4-4ddf-b0f7-c9d8b1a2987e" providerId="ADAL" clId="{9D7B91BC-494E-4214-9203-27C66C09A430}" dt="2020-03-15T09:41:42.303" v="212" actId="1076"/>
        <pc:sldMkLst>
          <pc:docMk/>
          <pc:sldMk cId="4174728479" sldId="307"/>
        </pc:sldMkLst>
        <pc:picChg chg="add mod">
          <ac:chgData name="Abdulhameed Hamed Mohammed" userId="72b6c4c3-b8a4-4ddf-b0f7-c9d8b1a2987e" providerId="ADAL" clId="{9D7B91BC-494E-4214-9203-27C66C09A430}" dt="2020-03-15T09:41:42.303" v="212" actId="1076"/>
          <ac:picMkLst>
            <pc:docMk/>
            <pc:sldMk cId="4174728479" sldId="307"/>
            <ac:picMk id="3" creationId="{18AC8D25-9683-4DFE-B789-6CE462FB68C3}"/>
          </ac:picMkLst>
        </pc:picChg>
      </pc:sldChg>
      <pc:sldChg chg="addSp delSp modSp delAnim modAnim">
        <pc:chgData name="Abdulhameed Hamed Mohammed" userId="72b6c4c3-b8a4-4ddf-b0f7-c9d8b1a2987e" providerId="ADAL" clId="{9D7B91BC-494E-4214-9203-27C66C09A430}" dt="2020-03-15T09:55:52.971" v="267" actId="1076"/>
        <pc:sldMkLst>
          <pc:docMk/>
          <pc:sldMk cId="3415907405" sldId="308"/>
        </pc:sldMkLst>
        <pc:spChg chg="add mod">
          <ac:chgData name="Abdulhameed Hamed Mohammed" userId="72b6c4c3-b8a4-4ddf-b0f7-c9d8b1a2987e" providerId="ADAL" clId="{9D7B91BC-494E-4214-9203-27C66C09A430}" dt="2020-03-15T09:55:52.971" v="267" actId="1076"/>
          <ac:spMkLst>
            <pc:docMk/>
            <pc:sldMk cId="3415907405" sldId="308"/>
            <ac:spMk id="11" creationId="{1F953189-4E65-4B56-9A71-C5AC9FEDED82}"/>
          </ac:spMkLst>
        </pc:spChg>
        <pc:spChg chg="del">
          <ac:chgData name="Abdulhameed Hamed Mohammed" userId="72b6c4c3-b8a4-4ddf-b0f7-c9d8b1a2987e" providerId="ADAL" clId="{9D7B91BC-494E-4214-9203-27C66C09A430}" dt="2020-03-15T09:54:47.325" v="260" actId="478"/>
          <ac:spMkLst>
            <pc:docMk/>
            <pc:sldMk cId="3415907405" sldId="308"/>
            <ac:spMk id="12" creationId="{47EAF680-0E45-4E98-8270-0F07AFD64D5F}"/>
          </ac:spMkLst>
        </pc:spChg>
        <pc:picChg chg="add del mod">
          <ac:chgData name="Abdulhameed Hamed Mohammed" userId="72b6c4c3-b8a4-4ddf-b0f7-c9d8b1a2987e" providerId="ADAL" clId="{9D7B91BC-494E-4214-9203-27C66C09A430}" dt="2020-03-15T09:53:23.113" v="257" actId="478"/>
          <ac:picMkLst>
            <pc:docMk/>
            <pc:sldMk cId="3415907405" sldId="308"/>
            <ac:picMk id="2" creationId="{C71E2C27-2E0F-43B7-96CC-BFDEB6DC41A2}"/>
          </ac:picMkLst>
        </pc:picChg>
        <pc:picChg chg="add mod">
          <ac:chgData name="Abdulhameed Hamed Mohammed" userId="72b6c4c3-b8a4-4ddf-b0f7-c9d8b1a2987e" providerId="ADAL" clId="{9D7B91BC-494E-4214-9203-27C66C09A430}" dt="2020-03-15T09:55:01.501" v="264" actId="1076"/>
          <ac:picMkLst>
            <pc:docMk/>
            <pc:sldMk cId="3415907405" sldId="308"/>
            <ac:picMk id="3" creationId="{D3320DF9-4B2C-4306-AA01-D73BE5B0E255}"/>
          </ac:picMkLst>
        </pc:picChg>
      </pc:sldChg>
      <pc:sldChg chg="addSp modSp modAnim">
        <pc:chgData name="Abdulhameed Hamed Mohammed" userId="72b6c4c3-b8a4-4ddf-b0f7-c9d8b1a2987e" providerId="ADAL" clId="{9D7B91BC-494E-4214-9203-27C66C09A430}" dt="2020-03-15T09:45:27.884" v="230" actId="1076"/>
        <pc:sldMkLst>
          <pc:docMk/>
          <pc:sldMk cId="2100124602" sldId="310"/>
        </pc:sldMkLst>
        <pc:graphicFrameChg chg="mod">
          <ac:chgData name="Abdulhameed Hamed Mohammed" userId="72b6c4c3-b8a4-4ddf-b0f7-c9d8b1a2987e" providerId="ADAL" clId="{9D7B91BC-494E-4214-9203-27C66C09A430}" dt="2020-03-15T09:45:23.511" v="229" actId="1076"/>
          <ac:graphicFrameMkLst>
            <pc:docMk/>
            <pc:sldMk cId="2100124602" sldId="310"/>
            <ac:graphicFrameMk id="12" creationId="{140C995C-3D53-425E-A0F5-809203D20B9A}"/>
          </ac:graphicFrameMkLst>
        </pc:graphicFrameChg>
        <pc:picChg chg="add mod">
          <ac:chgData name="Abdulhameed Hamed Mohammed" userId="72b6c4c3-b8a4-4ddf-b0f7-c9d8b1a2987e" providerId="ADAL" clId="{9D7B91BC-494E-4214-9203-27C66C09A430}" dt="2020-03-15T09:45:27.884" v="230" actId="1076"/>
          <ac:picMkLst>
            <pc:docMk/>
            <pc:sldMk cId="2100124602" sldId="310"/>
            <ac:picMk id="2" creationId="{ABC25516-6FA1-4923-8F8D-DB61C6B4AEC4}"/>
          </ac:picMkLst>
        </pc:picChg>
      </pc:sldChg>
      <pc:sldChg chg="addSp modSp modAnim">
        <pc:chgData name="Abdulhameed Hamed Mohammed" userId="72b6c4c3-b8a4-4ddf-b0f7-c9d8b1a2987e" providerId="ADAL" clId="{9D7B91BC-494E-4214-9203-27C66C09A430}" dt="2020-03-15T09:45:51.406" v="232" actId="1076"/>
        <pc:sldMkLst>
          <pc:docMk/>
          <pc:sldMk cId="1908045220" sldId="311"/>
        </pc:sldMkLst>
        <pc:picChg chg="add mod">
          <ac:chgData name="Abdulhameed Hamed Mohammed" userId="72b6c4c3-b8a4-4ddf-b0f7-c9d8b1a2987e" providerId="ADAL" clId="{9D7B91BC-494E-4214-9203-27C66C09A430}" dt="2020-03-15T09:45:51.406" v="232" actId="1076"/>
          <ac:picMkLst>
            <pc:docMk/>
            <pc:sldMk cId="1908045220" sldId="311"/>
            <ac:picMk id="2" creationId="{2A1761F6-7CFF-4A7C-BD69-B3D72A543A10}"/>
          </ac:picMkLst>
        </pc:picChg>
      </pc:sldChg>
      <pc:sldChg chg="addSp modSp modAnim">
        <pc:chgData name="Abdulhameed Hamed Mohammed" userId="72b6c4c3-b8a4-4ddf-b0f7-c9d8b1a2987e" providerId="ADAL" clId="{9D7B91BC-494E-4214-9203-27C66C09A430}" dt="2020-03-15T09:46:32.644" v="236" actId="1076"/>
        <pc:sldMkLst>
          <pc:docMk/>
          <pc:sldMk cId="3682934993" sldId="312"/>
        </pc:sldMkLst>
        <pc:picChg chg="add mod">
          <ac:chgData name="Abdulhameed Hamed Mohammed" userId="72b6c4c3-b8a4-4ddf-b0f7-c9d8b1a2987e" providerId="ADAL" clId="{9D7B91BC-494E-4214-9203-27C66C09A430}" dt="2020-03-15T09:46:32.644" v="236" actId="1076"/>
          <ac:picMkLst>
            <pc:docMk/>
            <pc:sldMk cId="3682934993" sldId="312"/>
            <ac:picMk id="3" creationId="{528F68D6-6D4C-466F-8E75-B4BF1012CB4B}"/>
          </ac:picMkLst>
        </pc:picChg>
      </pc:sldChg>
      <pc:sldChg chg="addSp delSp modSp delAnim modAnim">
        <pc:chgData name="Abdulhameed Hamed Mohammed" userId="72b6c4c3-b8a4-4ddf-b0f7-c9d8b1a2987e" providerId="ADAL" clId="{9D7B91BC-494E-4214-9203-27C66C09A430}" dt="2020-03-15T09:56:12.553" v="271" actId="207"/>
        <pc:sldMkLst>
          <pc:docMk/>
          <pc:sldMk cId="451711876" sldId="313"/>
        </pc:sldMkLst>
        <pc:spChg chg="add mod">
          <ac:chgData name="Abdulhameed Hamed Mohammed" userId="72b6c4c3-b8a4-4ddf-b0f7-c9d8b1a2987e" providerId="ADAL" clId="{9D7B91BC-494E-4214-9203-27C66C09A430}" dt="2020-03-15T09:56:12.553" v="271" actId="207"/>
          <ac:spMkLst>
            <pc:docMk/>
            <pc:sldMk cId="451711876" sldId="313"/>
            <ac:spMk id="11" creationId="{A986A31E-4569-484B-8641-B0937C1EBDB0}"/>
          </ac:spMkLst>
        </pc:spChg>
        <pc:spChg chg="del">
          <ac:chgData name="Abdulhameed Hamed Mohammed" userId="72b6c4c3-b8a4-4ddf-b0f7-c9d8b1a2987e" providerId="ADAL" clId="{9D7B91BC-494E-4214-9203-27C66C09A430}" dt="2020-03-15T09:56:00.370" v="268" actId="478"/>
          <ac:spMkLst>
            <pc:docMk/>
            <pc:sldMk cId="451711876" sldId="313"/>
            <ac:spMk id="12" creationId="{47EAF680-0E45-4E98-8270-0F07AFD64D5F}"/>
          </ac:spMkLst>
        </pc:spChg>
        <pc:picChg chg="add mod">
          <ac:chgData name="Abdulhameed Hamed Mohammed" userId="72b6c4c3-b8a4-4ddf-b0f7-c9d8b1a2987e" providerId="ADAL" clId="{9D7B91BC-494E-4214-9203-27C66C09A430}" dt="2020-03-15T09:47:05.698" v="240" actId="1076"/>
          <ac:picMkLst>
            <pc:docMk/>
            <pc:sldMk cId="451711876" sldId="313"/>
            <ac:picMk id="2" creationId="{C06F6653-0CF4-4FFB-9392-42E75E5F2943}"/>
          </ac:picMkLst>
        </pc:picChg>
      </pc:sldChg>
      <pc:sldChg chg="addSp modSp modAnim">
        <pc:chgData name="Abdulhameed Hamed Mohammed" userId="72b6c4c3-b8a4-4ddf-b0f7-c9d8b1a2987e" providerId="ADAL" clId="{9D7B91BC-494E-4214-9203-27C66C09A430}" dt="2020-03-15T09:42:47.016" v="217" actId="1076"/>
        <pc:sldMkLst>
          <pc:docMk/>
          <pc:sldMk cId="1943885243" sldId="314"/>
        </pc:sldMkLst>
        <pc:picChg chg="add mod">
          <ac:chgData name="Abdulhameed Hamed Mohammed" userId="72b6c4c3-b8a4-4ddf-b0f7-c9d8b1a2987e" providerId="ADAL" clId="{9D7B91BC-494E-4214-9203-27C66C09A430}" dt="2020-03-15T09:42:47.016" v="217" actId="1076"/>
          <ac:picMkLst>
            <pc:docMk/>
            <pc:sldMk cId="1943885243" sldId="314"/>
            <ac:picMk id="2" creationId="{4EC55201-4AB5-499B-891A-3B2FDE9BDAEC}"/>
          </ac:picMkLst>
        </pc:picChg>
      </pc:sldChg>
    </pc:docChg>
  </pc:docChgLst>
  <pc:docChgLst>
    <pc:chgData name="Abdulhameed Hamed Mohammed" userId="72b6c4c3-b8a4-4ddf-b0f7-c9d8b1a2987e" providerId="ADAL" clId="{70792532-9127-413E-859D-C7E64CF27970}"/>
    <pc:docChg chg="custSel addSld delSld modSld sldOrd">
      <pc:chgData name="Abdulhameed Hamed Mohammed" userId="72b6c4c3-b8a4-4ddf-b0f7-c9d8b1a2987e" providerId="ADAL" clId="{70792532-9127-413E-859D-C7E64CF27970}" dt="2020-03-08T10:18:14.248" v="2371"/>
      <pc:docMkLst>
        <pc:docMk/>
      </pc:docMkLst>
      <pc:sldChg chg="addSp delSp modSp modAnim">
        <pc:chgData name="Abdulhameed Hamed Mohammed" userId="72b6c4c3-b8a4-4ddf-b0f7-c9d8b1a2987e" providerId="ADAL" clId="{70792532-9127-413E-859D-C7E64CF27970}" dt="2020-03-08T05:34:19.746" v="26" actId="20577"/>
        <pc:sldMkLst>
          <pc:docMk/>
          <pc:sldMk cId="2763317508" sldId="258"/>
        </pc:sldMkLst>
        <pc:spChg chg="del">
          <ac:chgData name="Abdulhameed Hamed Mohammed" userId="72b6c4c3-b8a4-4ddf-b0f7-c9d8b1a2987e" providerId="ADAL" clId="{70792532-9127-413E-859D-C7E64CF27970}" dt="2020-03-08T05:33:26.893" v="2" actId="478"/>
          <ac:spMkLst>
            <pc:docMk/>
            <pc:sldMk cId="2763317508" sldId="258"/>
            <ac:spMk id="2" creationId="{00000000-0000-0000-0000-000000000000}"/>
          </ac:spMkLst>
        </pc:spChg>
        <pc:spChg chg="del">
          <ac:chgData name="Abdulhameed Hamed Mohammed" userId="72b6c4c3-b8a4-4ddf-b0f7-c9d8b1a2987e" providerId="ADAL" clId="{70792532-9127-413E-859D-C7E64CF27970}" dt="2020-03-08T05:33:29.664" v="3" actId="478"/>
          <ac:spMkLst>
            <pc:docMk/>
            <pc:sldMk cId="2763317508" sldId="258"/>
            <ac:spMk id="3" creationId="{00000000-0000-0000-0000-000000000000}"/>
          </ac:spMkLst>
        </pc:spChg>
        <pc:spChg chg="add mod">
          <ac:chgData name="Abdulhameed Hamed Mohammed" userId="72b6c4c3-b8a4-4ddf-b0f7-c9d8b1a2987e" providerId="ADAL" clId="{70792532-9127-413E-859D-C7E64CF27970}" dt="2020-03-08T05:34:19.746" v="26" actId="20577"/>
          <ac:spMkLst>
            <pc:docMk/>
            <pc:sldMk cId="2763317508" sldId="258"/>
            <ac:spMk id="4" creationId="{45C6EE73-8DEA-4FBB-A5B2-281D8DD45BFD}"/>
          </ac:spMkLst>
        </pc:spChg>
        <pc:spChg chg="add">
          <ac:chgData name="Abdulhameed Hamed Mohammed" userId="72b6c4c3-b8a4-4ddf-b0f7-c9d8b1a2987e" providerId="ADAL" clId="{70792532-9127-413E-859D-C7E64CF27970}" dt="2020-03-08T05:33:23.528" v="1"/>
          <ac:spMkLst>
            <pc:docMk/>
            <pc:sldMk cId="2763317508" sldId="258"/>
            <ac:spMk id="5" creationId="{03EA4BE8-60D4-4185-81D3-189FEBBD6057}"/>
          </ac:spMkLst>
        </pc:spChg>
        <pc:spChg chg="add">
          <ac:chgData name="Abdulhameed Hamed Mohammed" userId="72b6c4c3-b8a4-4ddf-b0f7-c9d8b1a2987e" providerId="ADAL" clId="{70792532-9127-413E-859D-C7E64CF27970}" dt="2020-03-08T05:33:23.528" v="1"/>
          <ac:spMkLst>
            <pc:docMk/>
            <pc:sldMk cId="2763317508" sldId="258"/>
            <ac:spMk id="6" creationId="{8A57779D-791D-4EF0-BFD0-37C526A54819}"/>
          </ac:spMkLst>
        </pc:spChg>
      </pc:sldChg>
      <pc:sldChg chg="addSp delSp modSp delAnim modAnim">
        <pc:chgData name="Abdulhameed Hamed Mohammed" userId="72b6c4c3-b8a4-4ddf-b0f7-c9d8b1a2987e" providerId="ADAL" clId="{70792532-9127-413E-859D-C7E64CF27970}" dt="2020-03-08T08:55:57.938" v="1371" actId="115"/>
        <pc:sldMkLst>
          <pc:docMk/>
          <pc:sldMk cId="2319036605" sldId="259"/>
        </pc:sldMkLst>
        <pc:spChg chg="del mod">
          <ac:chgData name="Abdulhameed Hamed Mohammed" userId="72b6c4c3-b8a4-4ddf-b0f7-c9d8b1a2987e" providerId="ADAL" clId="{70792532-9127-413E-859D-C7E64CF27970}" dt="2020-03-08T05:52:36.820" v="59" actId="478"/>
          <ac:spMkLst>
            <pc:docMk/>
            <pc:sldMk cId="2319036605" sldId="259"/>
            <ac:spMk id="2" creationId="{00000000-0000-0000-0000-000000000000}"/>
          </ac:spMkLst>
        </pc:spChg>
        <pc:spChg chg="del">
          <ac:chgData name="Abdulhameed Hamed Mohammed" userId="72b6c4c3-b8a4-4ddf-b0f7-c9d8b1a2987e" providerId="ADAL" clId="{70792532-9127-413E-859D-C7E64CF27970}" dt="2020-03-08T05:51:28.731" v="54" actId="478"/>
          <ac:spMkLst>
            <pc:docMk/>
            <pc:sldMk cId="2319036605" sldId="259"/>
            <ac:spMk id="3" creationId="{00000000-0000-0000-0000-000000000000}"/>
          </ac:spMkLst>
        </pc:spChg>
        <pc:spChg chg="add mod">
          <ac:chgData name="Abdulhameed Hamed Mohammed" userId="72b6c4c3-b8a4-4ddf-b0f7-c9d8b1a2987e" providerId="ADAL" clId="{70792532-9127-413E-859D-C7E64CF27970}" dt="2020-03-08T05:52:48.886" v="75" actId="20577"/>
          <ac:spMkLst>
            <pc:docMk/>
            <pc:sldMk cId="2319036605" sldId="259"/>
            <ac:spMk id="7" creationId="{15B8A98A-7335-43F3-9E32-D071F659DD08}"/>
          </ac:spMkLst>
        </pc:spChg>
        <pc:spChg chg="add mod">
          <ac:chgData name="Abdulhameed Hamed Mohammed" userId="72b6c4c3-b8a4-4ddf-b0f7-c9d8b1a2987e" providerId="ADAL" clId="{70792532-9127-413E-859D-C7E64CF27970}" dt="2020-03-08T05:53:05.769" v="91" actId="1076"/>
          <ac:spMkLst>
            <pc:docMk/>
            <pc:sldMk cId="2319036605" sldId="259"/>
            <ac:spMk id="8" creationId="{697D4183-AE63-42E2-A46E-F7468ABF6BEA}"/>
          </ac:spMkLst>
        </pc:spChg>
        <pc:spChg chg="add mod">
          <ac:chgData name="Abdulhameed Hamed Mohammed" userId="72b6c4c3-b8a4-4ddf-b0f7-c9d8b1a2987e" providerId="ADAL" clId="{70792532-9127-413E-859D-C7E64CF27970}" dt="2020-03-08T05:53:36.646" v="95" actId="255"/>
          <ac:spMkLst>
            <pc:docMk/>
            <pc:sldMk cId="2319036605" sldId="259"/>
            <ac:spMk id="9" creationId="{0274BB32-1BC2-42A9-8BDA-08761DA011AE}"/>
          </ac:spMkLst>
        </pc:spChg>
        <pc:spChg chg="add del mod">
          <ac:chgData name="Abdulhameed Hamed Mohammed" userId="72b6c4c3-b8a4-4ddf-b0f7-c9d8b1a2987e" providerId="ADAL" clId="{70792532-9127-413E-859D-C7E64CF27970}" dt="2020-03-08T05:54:29.262" v="101"/>
          <ac:spMkLst>
            <pc:docMk/>
            <pc:sldMk cId="2319036605" sldId="259"/>
            <ac:spMk id="10" creationId="{D27D7617-848F-48F3-9E68-6D65F223AD1F}"/>
          </ac:spMkLst>
        </pc:spChg>
        <pc:spChg chg="add mod">
          <ac:chgData name="Abdulhameed Hamed Mohammed" userId="72b6c4c3-b8a4-4ddf-b0f7-c9d8b1a2987e" providerId="ADAL" clId="{70792532-9127-413E-859D-C7E64CF27970}" dt="2020-03-08T08:55:57.938" v="1371" actId="115"/>
          <ac:spMkLst>
            <pc:docMk/>
            <pc:sldMk cId="2319036605" sldId="259"/>
            <ac:spMk id="11" creationId="{CF92C5D0-3263-41A1-84BC-56212400439F}"/>
          </ac:spMkLst>
        </pc:spChg>
        <pc:spChg chg="add del mod">
          <ac:chgData name="Abdulhameed Hamed Mohammed" userId="72b6c4c3-b8a4-4ddf-b0f7-c9d8b1a2987e" providerId="ADAL" clId="{70792532-9127-413E-859D-C7E64CF27970}" dt="2020-03-08T06:01:07.027" v="289" actId="478"/>
          <ac:spMkLst>
            <pc:docMk/>
            <pc:sldMk cId="2319036605" sldId="259"/>
            <ac:spMk id="12" creationId="{EBB8C2CA-85D1-4071-8CF3-B40E79F8F1A2}"/>
          </ac:spMkLst>
        </pc:spChg>
        <pc:spChg chg="add del mod">
          <ac:chgData name="Abdulhameed Hamed Mohammed" userId="72b6c4c3-b8a4-4ddf-b0f7-c9d8b1a2987e" providerId="ADAL" clId="{70792532-9127-413E-859D-C7E64CF27970}" dt="2020-03-08T06:01:08.927" v="290" actId="478"/>
          <ac:spMkLst>
            <pc:docMk/>
            <pc:sldMk cId="2319036605" sldId="259"/>
            <ac:spMk id="13" creationId="{F7CD739D-B518-44EF-AAD6-993C0A7CCB6A}"/>
          </ac:spMkLst>
        </pc:spChg>
        <pc:spChg chg="add del mod">
          <ac:chgData name="Abdulhameed Hamed Mohammed" userId="72b6c4c3-b8a4-4ddf-b0f7-c9d8b1a2987e" providerId="ADAL" clId="{70792532-9127-413E-859D-C7E64CF27970}" dt="2020-03-08T05:59:37.064" v="241" actId="478"/>
          <ac:spMkLst>
            <pc:docMk/>
            <pc:sldMk cId="2319036605" sldId="259"/>
            <ac:spMk id="14" creationId="{49554B31-D367-4831-BDFA-DF59DFA6DE94}"/>
          </ac:spMkLst>
        </pc:spChg>
        <pc:spChg chg="add del mod">
          <ac:chgData name="Abdulhameed Hamed Mohammed" userId="72b6c4c3-b8a4-4ddf-b0f7-c9d8b1a2987e" providerId="ADAL" clId="{70792532-9127-413E-859D-C7E64CF27970}" dt="2020-03-08T06:01:12.161" v="291" actId="478"/>
          <ac:spMkLst>
            <pc:docMk/>
            <pc:sldMk cId="2319036605" sldId="259"/>
            <ac:spMk id="15" creationId="{FF868E86-24E0-4D7F-955D-4C2FB068CE2F}"/>
          </ac:spMkLst>
        </pc:spChg>
        <pc:spChg chg="add del mod">
          <ac:chgData name="Abdulhameed Hamed Mohammed" userId="72b6c4c3-b8a4-4ddf-b0f7-c9d8b1a2987e" providerId="ADAL" clId="{70792532-9127-413E-859D-C7E64CF27970}" dt="2020-03-08T06:01:05.325" v="288" actId="478"/>
          <ac:spMkLst>
            <pc:docMk/>
            <pc:sldMk cId="2319036605" sldId="259"/>
            <ac:spMk id="16" creationId="{BC3A3538-0254-4D55-844F-8DC860C887A6}"/>
          </ac:spMkLst>
        </pc:spChg>
        <pc:picChg chg="add del mod">
          <ac:chgData name="Abdulhameed Hamed Mohammed" userId="72b6c4c3-b8a4-4ddf-b0f7-c9d8b1a2987e" providerId="ADAL" clId="{70792532-9127-413E-859D-C7E64CF27970}" dt="2020-03-08T05:48:05.388" v="32" actId="478"/>
          <ac:picMkLst>
            <pc:docMk/>
            <pc:sldMk cId="2319036605" sldId="259"/>
            <ac:picMk id="4" creationId="{70255E49-C088-4BE0-9C2D-7EC6506115B4}"/>
          </ac:picMkLst>
        </pc:picChg>
        <pc:picChg chg="add del mod modCrop">
          <ac:chgData name="Abdulhameed Hamed Mohammed" userId="72b6c4c3-b8a4-4ddf-b0f7-c9d8b1a2987e" providerId="ADAL" clId="{70792532-9127-413E-859D-C7E64CF27970}" dt="2020-03-08T05:48:56.162" v="43" actId="478"/>
          <ac:picMkLst>
            <pc:docMk/>
            <pc:sldMk cId="2319036605" sldId="259"/>
            <ac:picMk id="5" creationId="{906C7E7F-3585-49C7-BAC4-3B25681965FE}"/>
          </ac:picMkLst>
        </pc:picChg>
        <pc:picChg chg="add mod modCrop">
          <ac:chgData name="Abdulhameed Hamed Mohammed" userId="72b6c4c3-b8a4-4ddf-b0f7-c9d8b1a2987e" providerId="ADAL" clId="{70792532-9127-413E-859D-C7E64CF27970}" dt="2020-03-08T05:54:28.005" v="99" actId="1076"/>
          <ac:picMkLst>
            <pc:docMk/>
            <pc:sldMk cId="2319036605" sldId="259"/>
            <ac:picMk id="6" creationId="{C8532D09-66B9-4C46-9C21-6432EEAA8DF8}"/>
          </ac:picMkLst>
        </pc:picChg>
      </pc:sldChg>
      <pc:sldChg chg="addSp delSp modSp delAnim">
        <pc:chgData name="Abdulhameed Hamed Mohammed" userId="72b6c4c3-b8a4-4ddf-b0f7-c9d8b1a2987e" providerId="ADAL" clId="{70792532-9127-413E-859D-C7E64CF27970}" dt="2020-03-08T06:46:15.901" v="948" actId="478"/>
        <pc:sldMkLst>
          <pc:docMk/>
          <pc:sldMk cId="963559153" sldId="261"/>
        </pc:sldMkLst>
        <pc:picChg chg="add del mod modCrop">
          <ac:chgData name="Abdulhameed Hamed Mohammed" userId="72b6c4c3-b8a4-4ddf-b0f7-c9d8b1a2987e" providerId="ADAL" clId="{70792532-9127-413E-859D-C7E64CF27970}" dt="2020-03-08T06:22:08.181" v="601"/>
          <ac:picMkLst>
            <pc:docMk/>
            <pc:sldMk cId="963559153" sldId="261"/>
            <ac:picMk id="4" creationId="{D8809529-9112-44A9-9680-3F76F0DD0616}"/>
          </ac:picMkLst>
        </pc:picChg>
        <pc:picChg chg="add">
          <ac:chgData name="Abdulhameed Hamed Mohammed" userId="72b6c4c3-b8a4-4ddf-b0f7-c9d8b1a2987e" providerId="ADAL" clId="{70792532-9127-413E-859D-C7E64CF27970}" dt="2020-03-08T06:43:14.802" v="947"/>
          <ac:picMkLst>
            <pc:docMk/>
            <pc:sldMk cId="963559153" sldId="261"/>
            <ac:picMk id="5" creationId="{7164B763-C8E0-4ED2-98CB-E526408604C4}"/>
          </ac:picMkLst>
        </pc:picChg>
        <pc:picChg chg="del">
          <ac:chgData name="Abdulhameed Hamed Mohammed" userId="72b6c4c3-b8a4-4ddf-b0f7-c9d8b1a2987e" providerId="ADAL" clId="{70792532-9127-413E-859D-C7E64CF27970}" dt="2020-03-08T06:46:15.901" v="948" actId="478"/>
          <ac:picMkLst>
            <pc:docMk/>
            <pc:sldMk cId="963559153" sldId="261"/>
            <ac:picMk id="6" creationId="{855CDF63-FD13-4313-80D8-00F33F130A1C}"/>
          </ac:picMkLst>
        </pc:picChg>
      </pc:sldChg>
      <pc:sldChg chg="del">
        <pc:chgData name="Abdulhameed Hamed Mohammed" userId="72b6c4c3-b8a4-4ddf-b0f7-c9d8b1a2987e" providerId="ADAL" clId="{70792532-9127-413E-859D-C7E64CF27970}" dt="2020-03-08T06:51:40.886" v="953" actId="2696"/>
        <pc:sldMkLst>
          <pc:docMk/>
          <pc:sldMk cId="2644664647" sldId="262"/>
        </pc:sldMkLst>
      </pc:sldChg>
      <pc:sldChg chg="addSp modSp">
        <pc:chgData name="Abdulhameed Hamed Mohammed" userId="72b6c4c3-b8a4-4ddf-b0f7-c9d8b1a2987e" providerId="ADAL" clId="{70792532-9127-413E-859D-C7E64CF27970}" dt="2020-03-08T05:34:05.194" v="8" actId="1076"/>
        <pc:sldMkLst>
          <pc:docMk/>
          <pc:sldMk cId="589107923" sldId="263"/>
        </pc:sldMkLst>
        <pc:picChg chg="add mod modCrop">
          <ac:chgData name="Abdulhameed Hamed Mohammed" userId="72b6c4c3-b8a4-4ddf-b0f7-c9d8b1a2987e" providerId="ADAL" clId="{70792532-9127-413E-859D-C7E64CF27970}" dt="2020-03-08T05:34:05.194" v="8" actId="1076"/>
          <ac:picMkLst>
            <pc:docMk/>
            <pc:sldMk cId="589107923" sldId="263"/>
            <ac:picMk id="2" creationId="{4DECFC1A-5E03-4E61-AD14-94F05F3D7F1D}"/>
          </ac:picMkLst>
        </pc:picChg>
      </pc:sldChg>
      <pc:sldChg chg="addSp modAnim">
        <pc:chgData name="Abdulhameed Hamed Mohammed" userId="72b6c4c3-b8a4-4ddf-b0f7-c9d8b1a2987e" providerId="ADAL" clId="{70792532-9127-413E-859D-C7E64CF27970}" dt="2020-03-08T05:33:06.250" v="0"/>
        <pc:sldMkLst>
          <pc:docMk/>
          <pc:sldMk cId="421722658" sldId="264"/>
        </pc:sldMkLst>
        <pc:graphicFrameChg chg="add">
          <ac:chgData name="Abdulhameed Hamed Mohammed" userId="72b6c4c3-b8a4-4ddf-b0f7-c9d8b1a2987e" providerId="ADAL" clId="{70792532-9127-413E-859D-C7E64CF27970}" dt="2020-03-08T05:33:06.250" v="0"/>
          <ac:graphicFrameMkLst>
            <pc:docMk/>
            <pc:sldMk cId="421722658" sldId="264"/>
            <ac:graphicFrameMk id="2" creationId="{BDB2F2B2-4E08-4ACE-8E40-69ECACE35D0E}"/>
          </ac:graphicFrameMkLst>
        </pc:graphicFrameChg>
      </pc:sldChg>
      <pc:sldChg chg="delSp modSp add delAnim">
        <pc:chgData name="Abdulhameed Hamed Mohammed" userId="72b6c4c3-b8a4-4ddf-b0f7-c9d8b1a2987e" providerId="ADAL" clId="{70792532-9127-413E-859D-C7E64CF27970}" dt="2020-03-08T08:56:05.817" v="1373" actId="113"/>
        <pc:sldMkLst>
          <pc:docMk/>
          <pc:sldMk cId="937364369" sldId="265"/>
        </pc:sldMkLst>
        <pc:spChg chg="mod">
          <ac:chgData name="Abdulhameed Hamed Mohammed" userId="72b6c4c3-b8a4-4ddf-b0f7-c9d8b1a2987e" providerId="ADAL" clId="{70792532-9127-413E-859D-C7E64CF27970}" dt="2020-03-08T08:56:05.817" v="1373" actId="113"/>
          <ac:spMkLst>
            <pc:docMk/>
            <pc:sldMk cId="937364369" sldId="265"/>
            <ac:spMk id="11" creationId="{CF92C5D0-3263-41A1-84BC-56212400439F}"/>
          </ac:spMkLst>
        </pc:spChg>
        <pc:spChg chg="mod">
          <ac:chgData name="Abdulhameed Hamed Mohammed" userId="72b6c4c3-b8a4-4ddf-b0f7-c9d8b1a2987e" providerId="ADAL" clId="{70792532-9127-413E-859D-C7E64CF27970}" dt="2020-03-08T06:03:08.088" v="320" actId="692"/>
          <ac:spMkLst>
            <pc:docMk/>
            <pc:sldMk cId="937364369" sldId="265"/>
            <ac:spMk id="12" creationId="{EBB8C2CA-85D1-4071-8CF3-B40E79F8F1A2}"/>
          </ac:spMkLst>
        </pc:spChg>
        <pc:spChg chg="mod">
          <ac:chgData name="Abdulhameed Hamed Mohammed" userId="72b6c4c3-b8a4-4ddf-b0f7-c9d8b1a2987e" providerId="ADAL" clId="{70792532-9127-413E-859D-C7E64CF27970}" dt="2020-03-08T06:03:08.088" v="320" actId="692"/>
          <ac:spMkLst>
            <pc:docMk/>
            <pc:sldMk cId="937364369" sldId="265"/>
            <ac:spMk id="13" creationId="{F7CD739D-B518-44EF-AAD6-993C0A7CCB6A}"/>
          </ac:spMkLst>
        </pc:spChg>
        <pc:spChg chg="del">
          <ac:chgData name="Abdulhameed Hamed Mohammed" userId="72b6c4c3-b8a4-4ddf-b0f7-c9d8b1a2987e" providerId="ADAL" clId="{70792532-9127-413E-859D-C7E64CF27970}" dt="2020-03-08T06:01:27.987" v="293" actId="478"/>
          <ac:spMkLst>
            <pc:docMk/>
            <pc:sldMk cId="937364369" sldId="265"/>
            <ac:spMk id="15" creationId="{FF868E86-24E0-4D7F-955D-4C2FB068CE2F}"/>
          </ac:spMkLst>
        </pc:spChg>
        <pc:spChg chg="del">
          <ac:chgData name="Abdulhameed Hamed Mohammed" userId="72b6c4c3-b8a4-4ddf-b0f7-c9d8b1a2987e" providerId="ADAL" clId="{70792532-9127-413E-859D-C7E64CF27970}" dt="2020-03-08T06:01:33.020" v="294" actId="478"/>
          <ac:spMkLst>
            <pc:docMk/>
            <pc:sldMk cId="937364369" sldId="265"/>
            <ac:spMk id="16" creationId="{BC3A3538-0254-4D55-844F-8DC860C887A6}"/>
          </ac:spMkLst>
        </pc:spChg>
      </pc:sldChg>
      <pc:sldChg chg="delSp modSp add delAnim">
        <pc:chgData name="Abdulhameed Hamed Mohammed" userId="72b6c4c3-b8a4-4ddf-b0f7-c9d8b1a2987e" providerId="ADAL" clId="{70792532-9127-413E-859D-C7E64CF27970}" dt="2020-03-08T08:56:13.982" v="1375" actId="113"/>
        <pc:sldMkLst>
          <pc:docMk/>
          <pc:sldMk cId="2452943109" sldId="266"/>
        </pc:sldMkLst>
        <pc:spChg chg="del">
          <ac:chgData name="Abdulhameed Hamed Mohammed" userId="72b6c4c3-b8a4-4ddf-b0f7-c9d8b1a2987e" providerId="ADAL" clId="{70792532-9127-413E-859D-C7E64CF27970}" dt="2020-03-08T06:01:54.742" v="298" actId="478"/>
          <ac:spMkLst>
            <pc:docMk/>
            <pc:sldMk cId="2452943109" sldId="266"/>
            <ac:spMk id="11" creationId="{CF92C5D0-3263-41A1-84BC-56212400439F}"/>
          </ac:spMkLst>
        </pc:spChg>
        <pc:spChg chg="del">
          <ac:chgData name="Abdulhameed Hamed Mohammed" userId="72b6c4c3-b8a4-4ddf-b0f7-c9d8b1a2987e" providerId="ADAL" clId="{70792532-9127-413E-859D-C7E64CF27970}" dt="2020-03-08T06:01:57.477" v="299" actId="478"/>
          <ac:spMkLst>
            <pc:docMk/>
            <pc:sldMk cId="2452943109" sldId="266"/>
            <ac:spMk id="12" creationId="{EBB8C2CA-85D1-4071-8CF3-B40E79F8F1A2}"/>
          </ac:spMkLst>
        </pc:spChg>
        <pc:spChg chg="del">
          <ac:chgData name="Abdulhameed Hamed Mohammed" userId="72b6c4c3-b8a4-4ddf-b0f7-c9d8b1a2987e" providerId="ADAL" clId="{70792532-9127-413E-859D-C7E64CF27970}" dt="2020-03-08T06:01:59.208" v="300" actId="478"/>
          <ac:spMkLst>
            <pc:docMk/>
            <pc:sldMk cId="2452943109" sldId="266"/>
            <ac:spMk id="13" creationId="{F7CD739D-B518-44EF-AAD6-993C0A7CCB6A}"/>
          </ac:spMkLst>
        </pc:spChg>
        <pc:spChg chg="mod">
          <ac:chgData name="Abdulhameed Hamed Mohammed" userId="72b6c4c3-b8a4-4ddf-b0f7-c9d8b1a2987e" providerId="ADAL" clId="{70792532-9127-413E-859D-C7E64CF27970}" dt="2020-03-08T08:56:13.982" v="1375" actId="113"/>
          <ac:spMkLst>
            <pc:docMk/>
            <pc:sldMk cId="2452943109" sldId="266"/>
            <ac:spMk id="15" creationId="{FF868E86-24E0-4D7F-955D-4C2FB068CE2F}"/>
          </ac:spMkLst>
        </pc:spChg>
        <pc:spChg chg="del">
          <ac:chgData name="Abdulhameed Hamed Mohammed" userId="72b6c4c3-b8a4-4ddf-b0f7-c9d8b1a2987e" providerId="ADAL" clId="{70792532-9127-413E-859D-C7E64CF27970}" dt="2020-03-08T06:02:24.513" v="304" actId="478"/>
          <ac:spMkLst>
            <pc:docMk/>
            <pc:sldMk cId="2452943109" sldId="266"/>
            <ac:spMk id="16" creationId="{BC3A3538-0254-4D55-844F-8DC860C887A6}"/>
          </ac:spMkLst>
        </pc:spChg>
      </pc:sldChg>
      <pc:sldChg chg="addSp modSp add modAnim">
        <pc:chgData name="Abdulhameed Hamed Mohammed" userId="72b6c4c3-b8a4-4ddf-b0f7-c9d8b1a2987e" providerId="ADAL" clId="{70792532-9127-413E-859D-C7E64CF27970}" dt="2020-03-08T08:56:19.556" v="1377" actId="113"/>
        <pc:sldMkLst>
          <pc:docMk/>
          <pc:sldMk cId="3488236955" sldId="267"/>
        </pc:sldMkLst>
        <pc:spChg chg="add mod">
          <ac:chgData name="Abdulhameed Hamed Mohammed" userId="72b6c4c3-b8a4-4ddf-b0f7-c9d8b1a2987e" providerId="ADAL" clId="{70792532-9127-413E-859D-C7E64CF27970}" dt="2020-03-08T06:10:14.665" v="334" actId="692"/>
          <ac:spMkLst>
            <pc:docMk/>
            <pc:sldMk cId="3488236955" sldId="267"/>
            <ac:spMk id="10" creationId="{C1338FEE-5465-404C-9A2A-98537C9DACF9}"/>
          </ac:spMkLst>
        </pc:spChg>
        <pc:spChg chg="add mod">
          <ac:chgData name="Abdulhameed Hamed Mohammed" userId="72b6c4c3-b8a4-4ddf-b0f7-c9d8b1a2987e" providerId="ADAL" clId="{70792532-9127-413E-859D-C7E64CF27970}" dt="2020-03-08T06:10:14.665" v="334" actId="692"/>
          <ac:spMkLst>
            <pc:docMk/>
            <pc:sldMk cId="3488236955" sldId="267"/>
            <ac:spMk id="11" creationId="{DD1CFBA8-7D03-4A74-A3D3-7E17369287A6}"/>
          </ac:spMkLst>
        </pc:spChg>
        <pc:spChg chg="mod">
          <ac:chgData name="Abdulhameed Hamed Mohammed" userId="72b6c4c3-b8a4-4ddf-b0f7-c9d8b1a2987e" providerId="ADAL" clId="{70792532-9127-413E-859D-C7E64CF27970}" dt="2020-03-08T08:56:19.556" v="1377" actId="113"/>
          <ac:spMkLst>
            <pc:docMk/>
            <pc:sldMk cId="3488236955" sldId="267"/>
            <ac:spMk id="15" creationId="{FF868E86-24E0-4D7F-955D-4C2FB068CE2F}"/>
          </ac:spMkLst>
        </pc:spChg>
        <pc:spChg chg="mod">
          <ac:chgData name="Abdulhameed Hamed Mohammed" userId="72b6c4c3-b8a4-4ddf-b0f7-c9d8b1a2987e" providerId="ADAL" clId="{70792532-9127-413E-859D-C7E64CF27970}" dt="2020-03-08T06:10:14.665" v="334" actId="692"/>
          <ac:spMkLst>
            <pc:docMk/>
            <pc:sldMk cId="3488236955" sldId="267"/>
            <ac:spMk id="16" creationId="{BC3A3538-0254-4D55-844F-8DC860C887A6}"/>
          </ac:spMkLst>
        </pc:spChg>
      </pc:sldChg>
      <pc:sldChg chg="addSp modSp add del modAnim">
        <pc:chgData name="Abdulhameed Hamed Mohammed" userId="72b6c4c3-b8a4-4ddf-b0f7-c9d8b1a2987e" providerId="ADAL" clId="{70792532-9127-413E-859D-C7E64CF27970}" dt="2020-03-08T06:51:01.791" v="949" actId="2696"/>
        <pc:sldMkLst>
          <pc:docMk/>
          <pc:sldMk cId="3561175248" sldId="268"/>
        </pc:sldMkLst>
        <pc:picChg chg="add mod modCrop">
          <ac:chgData name="Abdulhameed Hamed Mohammed" userId="72b6c4c3-b8a4-4ddf-b0f7-c9d8b1a2987e" providerId="ADAL" clId="{70792532-9127-413E-859D-C7E64CF27970}" dt="2020-03-08T06:15:00.036" v="393" actId="1076"/>
          <ac:picMkLst>
            <pc:docMk/>
            <pc:sldMk cId="3561175248" sldId="268"/>
            <ac:picMk id="4" creationId="{07F487EA-91CC-4CFD-B145-4F90883E7F34}"/>
          </ac:picMkLst>
        </pc:picChg>
      </pc:sldChg>
      <pc:sldChg chg="addSp add del">
        <pc:chgData name="Abdulhameed Hamed Mohammed" userId="72b6c4c3-b8a4-4ddf-b0f7-c9d8b1a2987e" providerId="ADAL" clId="{70792532-9127-413E-859D-C7E64CF27970}" dt="2020-03-08T06:51:03.019" v="950" actId="2696"/>
        <pc:sldMkLst>
          <pc:docMk/>
          <pc:sldMk cId="2953035234" sldId="269"/>
        </pc:sldMkLst>
        <pc:picChg chg="add">
          <ac:chgData name="Abdulhameed Hamed Mohammed" userId="72b6c4c3-b8a4-4ddf-b0f7-c9d8b1a2987e" providerId="ADAL" clId="{70792532-9127-413E-859D-C7E64CF27970}" dt="2020-03-08T06:23:06.400" v="605"/>
          <ac:picMkLst>
            <pc:docMk/>
            <pc:sldMk cId="2953035234" sldId="269"/>
            <ac:picMk id="4" creationId="{D32CDE96-535C-4024-8D5D-FD201919EE10}"/>
          </ac:picMkLst>
        </pc:picChg>
      </pc:sldChg>
      <pc:sldChg chg="addSp delSp modSp add delAnim modAnim">
        <pc:chgData name="Abdulhameed Hamed Mohammed" userId="72b6c4c3-b8a4-4ddf-b0f7-c9d8b1a2987e" providerId="ADAL" clId="{70792532-9127-413E-859D-C7E64CF27970}" dt="2020-03-08T08:56:35.165" v="1379" actId="113"/>
        <pc:sldMkLst>
          <pc:docMk/>
          <pc:sldMk cId="3494552176" sldId="270"/>
        </pc:sldMkLst>
        <pc:spChg chg="del">
          <ac:chgData name="Abdulhameed Hamed Mohammed" userId="72b6c4c3-b8a4-4ddf-b0f7-c9d8b1a2987e" providerId="ADAL" clId="{70792532-9127-413E-859D-C7E64CF27970}" dt="2020-03-08T06:12:58.064" v="346" actId="478"/>
          <ac:spMkLst>
            <pc:docMk/>
            <pc:sldMk cId="3494552176" sldId="270"/>
            <ac:spMk id="10" creationId="{C1338FEE-5465-404C-9A2A-98537C9DACF9}"/>
          </ac:spMkLst>
        </pc:spChg>
        <pc:spChg chg="del">
          <ac:chgData name="Abdulhameed Hamed Mohammed" userId="72b6c4c3-b8a4-4ddf-b0f7-c9d8b1a2987e" providerId="ADAL" clId="{70792532-9127-413E-859D-C7E64CF27970}" dt="2020-03-08T06:12:58.064" v="346" actId="478"/>
          <ac:spMkLst>
            <pc:docMk/>
            <pc:sldMk cId="3494552176" sldId="270"/>
            <ac:spMk id="11" creationId="{DD1CFBA8-7D03-4A74-A3D3-7E17369287A6}"/>
          </ac:spMkLst>
        </pc:spChg>
        <pc:spChg chg="add del mod">
          <ac:chgData name="Abdulhameed Hamed Mohammed" userId="72b6c4c3-b8a4-4ddf-b0f7-c9d8b1a2987e" providerId="ADAL" clId="{70792532-9127-413E-859D-C7E64CF27970}" dt="2020-03-08T06:13:53.426" v="391" actId="478"/>
          <ac:spMkLst>
            <pc:docMk/>
            <pc:sldMk cId="3494552176" sldId="270"/>
            <ac:spMk id="12" creationId="{9FC7EDFE-F48C-4AB1-8201-630B42B6EAA1}"/>
          </ac:spMkLst>
        </pc:spChg>
        <pc:spChg chg="mod">
          <ac:chgData name="Abdulhameed Hamed Mohammed" userId="72b6c4c3-b8a4-4ddf-b0f7-c9d8b1a2987e" providerId="ADAL" clId="{70792532-9127-413E-859D-C7E64CF27970}" dt="2020-03-08T08:56:35.165" v="1379" actId="113"/>
          <ac:spMkLst>
            <pc:docMk/>
            <pc:sldMk cId="3494552176" sldId="270"/>
            <ac:spMk id="15" creationId="{FF868E86-24E0-4D7F-955D-4C2FB068CE2F}"/>
          </ac:spMkLst>
        </pc:spChg>
        <pc:spChg chg="del">
          <ac:chgData name="Abdulhameed Hamed Mohammed" userId="72b6c4c3-b8a4-4ddf-b0f7-c9d8b1a2987e" providerId="ADAL" clId="{70792532-9127-413E-859D-C7E64CF27970}" dt="2020-03-08T06:12:58.064" v="346" actId="478"/>
          <ac:spMkLst>
            <pc:docMk/>
            <pc:sldMk cId="3494552176" sldId="270"/>
            <ac:spMk id="16" creationId="{BC3A3538-0254-4D55-844F-8DC860C887A6}"/>
          </ac:spMkLst>
        </pc:spChg>
      </pc:sldChg>
      <pc:sldChg chg="modSp add">
        <pc:chgData name="Abdulhameed Hamed Mohammed" userId="72b6c4c3-b8a4-4ddf-b0f7-c9d8b1a2987e" providerId="ADAL" clId="{70792532-9127-413E-859D-C7E64CF27970}" dt="2020-03-08T08:56:42.681" v="1381" actId="113"/>
        <pc:sldMkLst>
          <pc:docMk/>
          <pc:sldMk cId="1928751090" sldId="271"/>
        </pc:sldMkLst>
        <pc:spChg chg="mod">
          <ac:chgData name="Abdulhameed Hamed Mohammed" userId="72b6c4c3-b8a4-4ddf-b0f7-c9d8b1a2987e" providerId="ADAL" clId="{70792532-9127-413E-859D-C7E64CF27970}" dt="2020-03-08T08:56:42.681" v="1381" actId="113"/>
          <ac:spMkLst>
            <pc:docMk/>
            <pc:sldMk cId="1928751090" sldId="271"/>
            <ac:spMk id="15" creationId="{FF868E86-24E0-4D7F-955D-4C2FB068CE2F}"/>
          </ac:spMkLst>
        </pc:spChg>
      </pc:sldChg>
      <pc:sldChg chg="addSp delSp modSp add delAnim modAnim">
        <pc:chgData name="Abdulhameed Hamed Mohammed" userId="72b6c4c3-b8a4-4ddf-b0f7-c9d8b1a2987e" providerId="ADAL" clId="{70792532-9127-413E-859D-C7E64CF27970}" dt="2020-03-08T08:54:49.100" v="1369"/>
        <pc:sldMkLst>
          <pc:docMk/>
          <pc:sldMk cId="2687016920" sldId="272"/>
        </pc:sldMkLst>
        <pc:spChg chg="add mod">
          <ac:chgData name="Abdulhameed Hamed Mohammed" userId="72b6c4c3-b8a4-4ddf-b0f7-c9d8b1a2987e" providerId="ADAL" clId="{70792532-9127-413E-859D-C7E64CF27970}" dt="2020-03-08T08:54:49.100" v="1369"/>
          <ac:spMkLst>
            <pc:docMk/>
            <pc:sldMk cId="2687016920" sldId="272"/>
            <ac:spMk id="10" creationId="{118E22CB-0636-4696-B8F4-F507DDBCC0F6}"/>
          </ac:spMkLst>
        </pc:spChg>
        <pc:spChg chg="del">
          <ac:chgData name="Abdulhameed Hamed Mohammed" userId="72b6c4c3-b8a4-4ddf-b0f7-c9d8b1a2987e" providerId="ADAL" clId="{70792532-9127-413E-859D-C7E64CF27970}" dt="2020-03-08T06:20:53.350" v="595" actId="478"/>
          <ac:spMkLst>
            <pc:docMk/>
            <pc:sldMk cId="2687016920" sldId="272"/>
            <ac:spMk id="12" creationId="{9FC7EDFE-F48C-4AB1-8201-630B42B6EAA1}"/>
          </ac:spMkLst>
        </pc:spChg>
        <pc:spChg chg="mod">
          <ac:chgData name="Abdulhameed Hamed Mohammed" userId="72b6c4c3-b8a4-4ddf-b0f7-c9d8b1a2987e" providerId="ADAL" clId="{70792532-9127-413E-859D-C7E64CF27970}" dt="2020-03-08T06:20:31.136" v="592" actId="6549"/>
          <ac:spMkLst>
            <pc:docMk/>
            <pc:sldMk cId="2687016920" sldId="272"/>
            <ac:spMk id="15" creationId="{FF868E86-24E0-4D7F-955D-4C2FB068CE2F}"/>
          </ac:spMkLst>
        </pc:spChg>
        <pc:picChg chg="mod modCrop">
          <ac:chgData name="Abdulhameed Hamed Mohammed" userId="72b6c4c3-b8a4-4ddf-b0f7-c9d8b1a2987e" providerId="ADAL" clId="{70792532-9127-413E-859D-C7E64CF27970}" dt="2020-03-08T06:18:12.272" v="493" actId="732"/>
          <ac:picMkLst>
            <pc:docMk/>
            <pc:sldMk cId="2687016920" sldId="272"/>
            <ac:picMk id="6" creationId="{C8532D09-66B9-4C46-9C21-6432EEAA8DF8}"/>
          </ac:picMkLst>
        </pc:picChg>
      </pc:sldChg>
      <pc:sldChg chg="addSp modSp add modAnim">
        <pc:chgData name="Abdulhameed Hamed Mohammed" userId="72b6c4c3-b8a4-4ddf-b0f7-c9d8b1a2987e" providerId="ADAL" clId="{70792532-9127-413E-859D-C7E64CF27970}" dt="2020-03-08T08:54:49.100" v="1369"/>
        <pc:sldMkLst>
          <pc:docMk/>
          <pc:sldMk cId="2175096726" sldId="273"/>
        </pc:sldMkLst>
        <pc:spChg chg="mod">
          <ac:chgData name="Abdulhameed Hamed Mohammed" userId="72b6c4c3-b8a4-4ddf-b0f7-c9d8b1a2987e" providerId="ADAL" clId="{70792532-9127-413E-859D-C7E64CF27970}" dt="2020-03-08T08:54:49.100" v="1369"/>
          <ac:spMkLst>
            <pc:docMk/>
            <pc:sldMk cId="2175096726" sldId="273"/>
            <ac:spMk id="10" creationId="{118E22CB-0636-4696-B8F4-F507DDBCC0F6}"/>
          </ac:spMkLst>
        </pc:spChg>
        <pc:spChg chg="add mod">
          <ac:chgData name="Abdulhameed Hamed Mohammed" userId="72b6c4c3-b8a4-4ddf-b0f7-c9d8b1a2987e" providerId="ADAL" clId="{70792532-9127-413E-859D-C7E64CF27970}" dt="2020-03-08T06:21:16.547" v="598" actId="1076"/>
          <ac:spMkLst>
            <pc:docMk/>
            <pc:sldMk cId="2175096726" sldId="273"/>
            <ac:spMk id="11" creationId="{993D11AA-83F3-42E4-BB0F-0CBEEF7A449B}"/>
          </ac:spMkLst>
        </pc:spChg>
      </pc:sldChg>
      <pc:sldChg chg="addSp delSp modSp add delAnim modAnim">
        <pc:chgData name="Abdulhameed Hamed Mohammed" userId="72b6c4c3-b8a4-4ddf-b0f7-c9d8b1a2987e" providerId="ADAL" clId="{70792532-9127-413E-859D-C7E64CF27970}" dt="2020-03-08T06:29:09.279" v="883"/>
        <pc:sldMkLst>
          <pc:docMk/>
          <pc:sldMk cId="2588457247" sldId="274"/>
        </pc:sldMkLst>
        <pc:spChg chg="del mod">
          <ac:chgData name="Abdulhameed Hamed Mohammed" userId="72b6c4c3-b8a4-4ddf-b0f7-c9d8b1a2987e" providerId="ADAL" clId="{70792532-9127-413E-859D-C7E64CF27970}" dt="2020-03-08T06:25:53.325" v="680" actId="478"/>
          <ac:spMkLst>
            <pc:docMk/>
            <pc:sldMk cId="2588457247" sldId="274"/>
            <ac:spMk id="10" creationId="{118E22CB-0636-4696-B8F4-F507DDBCC0F6}"/>
          </ac:spMkLst>
        </pc:spChg>
        <pc:spChg chg="del">
          <ac:chgData name="Abdulhameed Hamed Mohammed" userId="72b6c4c3-b8a4-4ddf-b0f7-c9d8b1a2987e" providerId="ADAL" clId="{70792532-9127-413E-859D-C7E64CF27970}" dt="2020-03-08T06:25:54.868" v="681" actId="478"/>
          <ac:spMkLst>
            <pc:docMk/>
            <pc:sldMk cId="2588457247" sldId="274"/>
            <ac:spMk id="11" creationId="{993D11AA-83F3-42E4-BB0F-0CBEEF7A449B}"/>
          </ac:spMkLst>
        </pc:spChg>
        <pc:spChg chg="mod">
          <ac:chgData name="Abdulhameed Hamed Mohammed" userId="72b6c4c3-b8a4-4ddf-b0f7-c9d8b1a2987e" providerId="ADAL" clId="{70792532-9127-413E-859D-C7E64CF27970}" dt="2020-03-08T06:26:00.654" v="683" actId="1076"/>
          <ac:spMkLst>
            <pc:docMk/>
            <pc:sldMk cId="2588457247" sldId="274"/>
            <ac:spMk id="15" creationId="{FF868E86-24E0-4D7F-955D-4C2FB068CE2F}"/>
          </ac:spMkLst>
        </pc:spChg>
        <pc:picChg chg="del mod modCrop">
          <ac:chgData name="Abdulhameed Hamed Mohammed" userId="72b6c4c3-b8a4-4ddf-b0f7-c9d8b1a2987e" providerId="ADAL" clId="{70792532-9127-413E-859D-C7E64CF27970}" dt="2020-03-08T06:22:13.763" v="602" actId="478"/>
          <ac:picMkLst>
            <pc:docMk/>
            <pc:sldMk cId="2588457247" sldId="274"/>
            <ac:picMk id="6" creationId="{C8532D09-66B9-4C46-9C21-6432EEAA8DF8}"/>
          </ac:picMkLst>
        </pc:picChg>
        <pc:picChg chg="add mod modCrop">
          <ac:chgData name="Abdulhameed Hamed Mohammed" userId="72b6c4c3-b8a4-4ddf-b0f7-c9d8b1a2987e" providerId="ADAL" clId="{70792532-9127-413E-859D-C7E64CF27970}" dt="2020-03-08T06:25:58.058" v="682" actId="1076"/>
          <ac:picMkLst>
            <pc:docMk/>
            <pc:sldMk cId="2588457247" sldId="274"/>
            <ac:picMk id="12" creationId="{11F775C5-873D-4624-8C7D-3198BCD8716B}"/>
          </ac:picMkLst>
        </pc:picChg>
      </pc:sldChg>
      <pc:sldChg chg="delSp modSp add delAnim modAnim">
        <pc:chgData name="Abdulhameed Hamed Mohammed" userId="72b6c4c3-b8a4-4ddf-b0f7-c9d8b1a2987e" providerId="ADAL" clId="{70792532-9127-413E-859D-C7E64CF27970}" dt="2020-03-08T08:57:15.702" v="1383" actId="207"/>
        <pc:sldMkLst>
          <pc:docMk/>
          <pc:sldMk cId="2636629799" sldId="275"/>
        </pc:sldMkLst>
        <pc:spChg chg="mod">
          <ac:chgData name="Abdulhameed Hamed Mohammed" userId="72b6c4c3-b8a4-4ddf-b0f7-c9d8b1a2987e" providerId="ADAL" clId="{70792532-9127-413E-859D-C7E64CF27970}" dt="2020-03-08T08:57:15.702" v="1383" actId="207"/>
          <ac:spMkLst>
            <pc:docMk/>
            <pc:sldMk cId="2636629799" sldId="275"/>
            <ac:spMk id="10" creationId="{118E22CB-0636-4696-B8F4-F507DDBCC0F6}"/>
          </ac:spMkLst>
        </pc:spChg>
        <pc:spChg chg="del">
          <ac:chgData name="Abdulhameed Hamed Mohammed" userId="72b6c4c3-b8a4-4ddf-b0f7-c9d8b1a2987e" providerId="ADAL" clId="{70792532-9127-413E-859D-C7E64CF27970}" dt="2020-03-08T06:26:46.719" v="738" actId="478"/>
          <ac:spMkLst>
            <pc:docMk/>
            <pc:sldMk cId="2636629799" sldId="275"/>
            <ac:spMk id="11" creationId="{993D11AA-83F3-42E4-BB0F-0CBEEF7A449B}"/>
          </ac:spMkLst>
        </pc:spChg>
        <pc:spChg chg="mod">
          <ac:chgData name="Abdulhameed Hamed Mohammed" userId="72b6c4c3-b8a4-4ddf-b0f7-c9d8b1a2987e" providerId="ADAL" clId="{70792532-9127-413E-859D-C7E64CF27970}" dt="2020-03-08T06:28:40.274" v="881" actId="1076"/>
          <ac:spMkLst>
            <pc:docMk/>
            <pc:sldMk cId="2636629799" sldId="275"/>
            <ac:spMk id="15" creationId="{FF868E86-24E0-4D7F-955D-4C2FB068CE2F}"/>
          </ac:spMkLst>
        </pc:spChg>
      </pc:sldChg>
      <pc:sldChg chg="delSp modSp add delAnim modAnim">
        <pc:chgData name="Abdulhameed Hamed Mohammed" userId="72b6c4c3-b8a4-4ddf-b0f7-c9d8b1a2987e" providerId="ADAL" clId="{70792532-9127-413E-859D-C7E64CF27970}" dt="2020-03-08T08:57:31.222" v="1385" actId="207"/>
        <pc:sldMkLst>
          <pc:docMk/>
          <pc:sldMk cId="1149939010" sldId="276"/>
        </pc:sldMkLst>
        <pc:spChg chg="del">
          <ac:chgData name="Abdulhameed Hamed Mohammed" userId="72b6c4c3-b8a4-4ddf-b0f7-c9d8b1a2987e" providerId="ADAL" clId="{70792532-9127-413E-859D-C7E64CF27970}" dt="2020-03-08T06:27:39.591" v="809" actId="478"/>
          <ac:spMkLst>
            <pc:docMk/>
            <pc:sldMk cId="1149939010" sldId="276"/>
            <ac:spMk id="10" creationId="{118E22CB-0636-4696-B8F4-F507DDBCC0F6}"/>
          </ac:spMkLst>
        </pc:spChg>
        <pc:spChg chg="mod">
          <ac:chgData name="Abdulhameed Hamed Mohammed" userId="72b6c4c3-b8a4-4ddf-b0f7-c9d8b1a2987e" providerId="ADAL" clId="{70792532-9127-413E-859D-C7E64CF27970}" dt="2020-03-08T08:57:31.222" v="1385" actId="207"/>
          <ac:spMkLst>
            <pc:docMk/>
            <pc:sldMk cId="1149939010" sldId="276"/>
            <ac:spMk id="15" creationId="{FF868E86-24E0-4D7F-955D-4C2FB068CE2F}"/>
          </ac:spMkLst>
        </pc:spChg>
      </pc:sldChg>
      <pc:sldChg chg="modSp add modAnim">
        <pc:chgData name="Abdulhameed Hamed Mohammed" userId="72b6c4c3-b8a4-4ddf-b0f7-c9d8b1a2987e" providerId="ADAL" clId="{70792532-9127-413E-859D-C7E64CF27970}" dt="2020-03-08T08:57:42.479" v="1387" actId="207"/>
        <pc:sldMkLst>
          <pc:docMk/>
          <pc:sldMk cId="1585847806" sldId="277"/>
        </pc:sldMkLst>
        <pc:spChg chg="mod">
          <ac:chgData name="Abdulhameed Hamed Mohammed" userId="72b6c4c3-b8a4-4ddf-b0f7-c9d8b1a2987e" providerId="ADAL" clId="{70792532-9127-413E-859D-C7E64CF27970}" dt="2020-03-08T08:57:42.479" v="1387" actId="207"/>
          <ac:spMkLst>
            <pc:docMk/>
            <pc:sldMk cId="1585847806" sldId="277"/>
            <ac:spMk id="10" creationId="{118E22CB-0636-4696-B8F4-F507DDBCC0F6}"/>
          </ac:spMkLst>
        </pc:spChg>
      </pc:sldChg>
      <pc:sldChg chg="modSp add ord">
        <pc:chgData name="Abdulhameed Hamed Mohammed" userId="72b6c4c3-b8a4-4ddf-b0f7-c9d8b1a2987e" providerId="ADAL" clId="{70792532-9127-413E-859D-C7E64CF27970}" dt="2020-03-08T06:36:18.497" v="943" actId="1076"/>
        <pc:sldMkLst>
          <pc:docMk/>
          <pc:sldMk cId="2850398952" sldId="278"/>
        </pc:sldMkLst>
        <pc:spChg chg="mod">
          <ac:chgData name="Abdulhameed Hamed Mohammed" userId="72b6c4c3-b8a4-4ddf-b0f7-c9d8b1a2987e" providerId="ADAL" clId="{70792532-9127-413E-859D-C7E64CF27970}" dt="2020-03-08T06:36:18.497" v="943" actId="1076"/>
          <ac:spMkLst>
            <pc:docMk/>
            <pc:sldMk cId="2850398952" sldId="278"/>
            <ac:spMk id="10" creationId="{118E22CB-0636-4696-B8F4-F507DDBCC0F6}"/>
          </ac:spMkLst>
        </pc:spChg>
        <pc:spChg chg="mod">
          <ac:chgData name="Abdulhameed Hamed Mohammed" userId="72b6c4c3-b8a4-4ddf-b0f7-c9d8b1a2987e" providerId="ADAL" clId="{70792532-9127-413E-859D-C7E64CF27970}" dt="2020-03-08T06:35:56.308" v="925" actId="1076"/>
          <ac:spMkLst>
            <pc:docMk/>
            <pc:sldMk cId="2850398952" sldId="278"/>
            <ac:spMk id="15" creationId="{FF868E86-24E0-4D7F-955D-4C2FB068CE2F}"/>
          </ac:spMkLst>
        </pc:spChg>
        <pc:picChg chg="mod modCrop">
          <ac:chgData name="Abdulhameed Hamed Mohammed" userId="72b6c4c3-b8a4-4ddf-b0f7-c9d8b1a2987e" providerId="ADAL" clId="{70792532-9127-413E-859D-C7E64CF27970}" dt="2020-03-08T06:35:20.299" v="909" actId="14100"/>
          <ac:picMkLst>
            <pc:docMk/>
            <pc:sldMk cId="2850398952" sldId="278"/>
            <ac:picMk id="6" creationId="{C8532D09-66B9-4C46-9C21-6432EEAA8DF8}"/>
          </ac:picMkLst>
        </pc:picChg>
      </pc:sldChg>
      <pc:sldChg chg="modSp add">
        <pc:chgData name="Abdulhameed Hamed Mohammed" userId="72b6c4c3-b8a4-4ddf-b0f7-c9d8b1a2987e" providerId="ADAL" clId="{70792532-9127-413E-859D-C7E64CF27970}" dt="2020-03-08T06:36:33.206" v="946" actId="115"/>
        <pc:sldMkLst>
          <pc:docMk/>
          <pc:sldMk cId="117209145" sldId="279"/>
        </pc:sldMkLst>
        <pc:spChg chg="mod">
          <ac:chgData name="Abdulhameed Hamed Mohammed" userId="72b6c4c3-b8a4-4ddf-b0f7-c9d8b1a2987e" providerId="ADAL" clId="{70792532-9127-413E-859D-C7E64CF27970}" dt="2020-03-08T06:36:33.206" v="946" actId="115"/>
          <ac:spMkLst>
            <pc:docMk/>
            <pc:sldMk cId="117209145" sldId="279"/>
            <ac:spMk id="10" creationId="{118E22CB-0636-4696-B8F4-F507DDBCC0F6}"/>
          </ac:spMkLst>
        </pc:spChg>
      </pc:sldChg>
      <pc:sldChg chg="addSp delSp modSp add ord delAnim modAnim">
        <pc:chgData name="Abdulhameed Hamed Mohammed" userId="72b6c4c3-b8a4-4ddf-b0f7-c9d8b1a2987e" providerId="ADAL" clId="{70792532-9127-413E-859D-C7E64CF27970}" dt="2020-03-08T09:01:26.699" v="1413" actId="20577"/>
        <pc:sldMkLst>
          <pc:docMk/>
          <pc:sldMk cId="1859474313" sldId="280"/>
        </pc:sldMkLst>
        <pc:spChg chg="mod">
          <ac:chgData name="Abdulhameed Hamed Mohammed" userId="72b6c4c3-b8a4-4ddf-b0f7-c9d8b1a2987e" providerId="ADAL" clId="{70792532-9127-413E-859D-C7E64CF27970}" dt="2020-03-08T06:52:00.501" v="956" actId="14100"/>
          <ac:spMkLst>
            <pc:docMk/>
            <pc:sldMk cId="1859474313" sldId="280"/>
            <ac:spMk id="9" creationId="{0274BB32-1BC2-42A9-8BDA-08761DA011AE}"/>
          </ac:spMkLst>
        </pc:spChg>
        <pc:spChg chg="del">
          <ac:chgData name="Abdulhameed Hamed Mohammed" userId="72b6c4c3-b8a4-4ddf-b0f7-c9d8b1a2987e" providerId="ADAL" clId="{70792532-9127-413E-859D-C7E64CF27970}" dt="2020-03-08T07:45:48.606" v="1010" actId="478"/>
          <ac:spMkLst>
            <pc:docMk/>
            <pc:sldMk cId="1859474313" sldId="280"/>
            <ac:spMk id="10" creationId="{118E22CB-0636-4696-B8F4-F507DDBCC0F6}"/>
          </ac:spMkLst>
        </pc:spChg>
        <pc:spChg chg="add mod">
          <ac:chgData name="Abdulhameed Hamed Mohammed" userId="72b6c4c3-b8a4-4ddf-b0f7-c9d8b1a2987e" providerId="ADAL" clId="{70792532-9127-413E-859D-C7E64CF27970}" dt="2020-03-08T09:01:26.699" v="1413" actId="20577"/>
          <ac:spMkLst>
            <pc:docMk/>
            <pc:sldMk cId="1859474313" sldId="280"/>
            <ac:spMk id="11" creationId="{04C1A759-9AC7-4F9E-A2D2-325092B30C30}"/>
          </ac:spMkLst>
        </pc:spChg>
        <pc:spChg chg="del">
          <ac:chgData name="Abdulhameed Hamed Mohammed" userId="72b6c4c3-b8a4-4ddf-b0f7-c9d8b1a2987e" providerId="ADAL" clId="{70792532-9127-413E-859D-C7E64CF27970}" dt="2020-03-08T07:45:59.179" v="1013" actId="478"/>
          <ac:spMkLst>
            <pc:docMk/>
            <pc:sldMk cId="1859474313" sldId="280"/>
            <ac:spMk id="15" creationId="{FF868E86-24E0-4D7F-955D-4C2FB068CE2F}"/>
          </ac:spMkLst>
        </pc:spChg>
        <pc:picChg chg="add del mod">
          <ac:chgData name="Abdulhameed Hamed Mohammed" userId="72b6c4c3-b8a4-4ddf-b0f7-c9d8b1a2987e" providerId="ADAL" clId="{70792532-9127-413E-859D-C7E64CF27970}" dt="2020-03-08T07:45:53.619" v="1011" actId="478"/>
          <ac:picMkLst>
            <pc:docMk/>
            <pc:sldMk cId="1859474313" sldId="280"/>
            <ac:picMk id="2" creationId="{AA605301-4A83-45EA-AC4C-49BB70FA0384}"/>
          </ac:picMkLst>
        </pc:picChg>
        <pc:picChg chg="add del mod">
          <ac:chgData name="Abdulhameed Hamed Mohammed" userId="72b6c4c3-b8a4-4ddf-b0f7-c9d8b1a2987e" providerId="ADAL" clId="{70792532-9127-413E-859D-C7E64CF27970}" dt="2020-03-08T07:45:55.546" v="1012" actId="478"/>
          <ac:picMkLst>
            <pc:docMk/>
            <pc:sldMk cId="1859474313" sldId="280"/>
            <ac:picMk id="3" creationId="{41516C17-FBF0-47B9-A1CD-165A41BE0B78}"/>
          </ac:picMkLst>
        </pc:picChg>
        <pc:picChg chg="add mod">
          <ac:chgData name="Abdulhameed Hamed Mohammed" userId="72b6c4c3-b8a4-4ddf-b0f7-c9d8b1a2987e" providerId="ADAL" clId="{70792532-9127-413E-859D-C7E64CF27970}" dt="2020-03-08T07:47:58.302" v="1018" actId="1076"/>
          <ac:picMkLst>
            <pc:docMk/>
            <pc:sldMk cId="1859474313" sldId="280"/>
            <ac:picMk id="4" creationId="{941D60DF-C5A6-4D51-8DFD-1C9B9372DE5F}"/>
          </ac:picMkLst>
        </pc:picChg>
        <pc:picChg chg="del">
          <ac:chgData name="Abdulhameed Hamed Mohammed" userId="72b6c4c3-b8a4-4ddf-b0f7-c9d8b1a2987e" providerId="ADAL" clId="{70792532-9127-413E-859D-C7E64CF27970}" dt="2020-03-08T06:52:04.214" v="957" actId="478"/>
          <ac:picMkLst>
            <pc:docMk/>
            <pc:sldMk cId="1859474313" sldId="280"/>
            <ac:picMk id="12" creationId="{11F775C5-873D-4624-8C7D-3198BCD8716B}"/>
          </ac:picMkLst>
        </pc:picChg>
      </pc:sldChg>
      <pc:sldChg chg="addSp delSp modSp add del">
        <pc:chgData name="Abdulhameed Hamed Mohammed" userId="72b6c4c3-b8a4-4ddf-b0f7-c9d8b1a2987e" providerId="ADAL" clId="{70792532-9127-413E-859D-C7E64CF27970}" dt="2020-03-08T08:59:13.076" v="1397" actId="2696"/>
        <pc:sldMkLst>
          <pc:docMk/>
          <pc:sldMk cId="750989796" sldId="281"/>
        </pc:sldMkLst>
        <pc:picChg chg="mod">
          <ac:chgData name="Abdulhameed Hamed Mohammed" userId="72b6c4c3-b8a4-4ddf-b0f7-c9d8b1a2987e" providerId="ADAL" clId="{70792532-9127-413E-859D-C7E64CF27970}" dt="2020-03-08T08:59:04.189" v="1396" actId="14100"/>
          <ac:picMkLst>
            <pc:docMk/>
            <pc:sldMk cId="750989796" sldId="281"/>
            <ac:picMk id="2" creationId="{AA605301-4A83-45EA-AC4C-49BB70FA0384}"/>
          </ac:picMkLst>
        </pc:picChg>
        <pc:picChg chg="del mod">
          <ac:chgData name="Abdulhameed Hamed Mohammed" userId="72b6c4c3-b8a4-4ddf-b0f7-c9d8b1a2987e" providerId="ADAL" clId="{70792532-9127-413E-859D-C7E64CF27970}" dt="2020-03-08T08:58:57.230" v="1395" actId="478"/>
          <ac:picMkLst>
            <pc:docMk/>
            <pc:sldMk cId="750989796" sldId="281"/>
            <ac:picMk id="3" creationId="{41516C17-FBF0-47B9-A1CD-165A41BE0B78}"/>
          </ac:picMkLst>
        </pc:picChg>
        <pc:picChg chg="add del mod">
          <ac:chgData name="Abdulhameed Hamed Mohammed" userId="72b6c4c3-b8a4-4ddf-b0f7-c9d8b1a2987e" providerId="ADAL" clId="{70792532-9127-413E-859D-C7E64CF27970}" dt="2020-03-08T08:58:19.002" v="1389"/>
          <ac:picMkLst>
            <pc:docMk/>
            <pc:sldMk cId="750989796" sldId="281"/>
            <ac:picMk id="4" creationId="{EB54C6D9-B85F-4A4F-B69B-A9962AD2AEDB}"/>
          </ac:picMkLst>
        </pc:picChg>
      </pc:sldChg>
      <pc:sldChg chg="addSp delSp modSp add modAnim">
        <pc:chgData name="Abdulhameed Hamed Mohammed" userId="72b6c4c3-b8a4-4ddf-b0f7-c9d8b1a2987e" providerId="ADAL" clId="{70792532-9127-413E-859D-C7E64CF27970}" dt="2020-03-08T07:52:21.613" v="1185" actId="20577"/>
        <pc:sldMkLst>
          <pc:docMk/>
          <pc:sldMk cId="2784043632" sldId="282"/>
        </pc:sldMkLst>
        <pc:spChg chg="del">
          <ac:chgData name="Abdulhameed Hamed Mohammed" userId="72b6c4c3-b8a4-4ddf-b0f7-c9d8b1a2987e" providerId="ADAL" clId="{70792532-9127-413E-859D-C7E64CF27970}" dt="2020-03-08T07:38:41.438" v="966" actId="478"/>
          <ac:spMkLst>
            <pc:docMk/>
            <pc:sldMk cId="2784043632" sldId="282"/>
            <ac:spMk id="2" creationId="{15766CBC-EE85-429C-86ED-05540F72C0AB}"/>
          </ac:spMkLst>
        </pc:spChg>
        <pc:spChg chg="del">
          <ac:chgData name="Abdulhameed Hamed Mohammed" userId="72b6c4c3-b8a4-4ddf-b0f7-c9d8b1a2987e" providerId="ADAL" clId="{70792532-9127-413E-859D-C7E64CF27970}" dt="2020-03-08T07:38:35.533" v="965" actId="931"/>
          <ac:spMkLst>
            <pc:docMk/>
            <pc:sldMk cId="2784043632" sldId="282"/>
            <ac:spMk id="3" creationId="{AFD2702E-B887-444A-A9D1-8BE5E8629566}"/>
          </ac:spMkLst>
        </pc:spChg>
        <pc:spChg chg="add">
          <ac:chgData name="Abdulhameed Hamed Mohammed" userId="72b6c4c3-b8a4-4ddf-b0f7-c9d8b1a2987e" providerId="ADAL" clId="{70792532-9127-413E-859D-C7E64CF27970}" dt="2020-03-08T07:45:09.004" v="1008"/>
          <ac:spMkLst>
            <pc:docMk/>
            <pc:sldMk cId="2784043632" sldId="282"/>
            <ac:spMk id="5" creationId="{3F5419E6-72CB-401F-9F04-29920654806A}"/>
          </ac:spMkLst>
        </pc:spChg>
        <pc:spChg chg="add">
          <ac:chgData name="Abdulhameed Hamed Mohammed" userId="72b6c4c3-b8a4-4ddf-b0f7-c9d8b1a2987e" providerId="ADAL" clId="{70792532-9127-413E-859D-C7E64CF27970}" dt="2020-03-08T07:45:09.004" v="1008"/>
          <ac:spMkLst>
            <pc:docMk/>
            <pc:sldMk cId="2784043632" sldId="282"/>
            <ac:spMk id="6" creationId="{89CE7BCA-F503-4EDF-8091-088BF1F2BB70}"/>
          </ac:spMkLst>
        </pc:spChg>
        <pc:spChg chg="add">
          <ac:chgData name="Abdulhameed Hamed Mohammed" userId="72b6c4c3-b8a4-4ddf-b0f7-c9d8b1a2987e" providerId="ADAL" clId="{70792532-9127-413E-859D-C7E64CF27970}" dt="2020-03-08T07:45:16.989" v="1009"/>
          <ac:spMkLst>
            <pc:docMk/>
            <pc:sldMk cId="2784043632" sldId="282"/>
            <ac:spMk id="7" creationId="{F3EF0115-6D82-465A-AC1D-7FCD10C6B2AA}"/>
          </ac:spMkLst>
        </pc:spChg>
        <pc:spChg chg="add mod">
          <ac:chgData name="Abdulhameed Hamed Mohammed" userId="72b6c4c3-b8a4-4ddf-b0f7-c9d8b1a2987e" providerId="ADAL" clId="{70792532-9127-413E-859D-C7E64CF27970}" dt="2020-03-08T07:52:21.613" v="1185" actId="20577"/>
          <ac:spMkLst>
            <pc:docMk/>
            <pc:sldMk cId="2784043632" sldId="282"/>
            <ac:spMk id="8" creationId="{79D1F2A9-51F7-4D76-8618-5303BA2F8AA0}"/>
          </ac:spMkLst>
        </pc:spChg>
        <pc:graphicFrameChg chg="add mod modGraphic">
          <ac:chgData name="Abdulhameed Hamed Mohammed" userId="72b6c4c3-b8a4-4ddf-b0f7-c9d8b1a2987e" providerId="ADAL" clId="{70792532-9127-413E-859D-C7E64CF27970}" dt="2020-03-08T07:41:25.569" v="987" actId="1076"/>
          <ac:graphicFrameMkLst>
            <pc:docMk/>
            <pc:sldMk cId="2784043632" sldId="282"/>
            <ac:graphicFrameMk id="4" creationId="{8EC7D303-9B6E-43C4-ABD4-210D490C8D88}"/>
          </ac:graphicFrameMkLst>
        </pc:graphicFrameChg>
      </pc:sldChg>
      <pc:sldChg chg="addSp modSp add modAnim">
        <pc:chgData name="Abdulhameed Hamed Mohammed" userId="72b6c4c3-b8a4-4ddf-b0f7-c9d8b1a2987e" providerId="ADAL" clId="{70792532-9127-413E-859D-C7E64CF27970}" dt="2020-03-08T08:49:32.004" v="1335"/>
        <pc:sldMkLst>
          <pc:docMk/>
          <pc:sldMk cId="1632862841" sldId="283"/>
        </pc:sldMkLst>
        <pc:spChg chg="add">
          <ac:chgData name="Abdulhameed Hamed Mohammed" userId="72b6c4c3-b8a4-4ddf-b0f7-c9d8b1a2987e" providerId="ADAL" clId="{70792532-9127-413E-859D-C7E64CF27970}" dt="2020-03-08T07:52:55.310" v="1189"/>
          <ac:spMkLst>
            <pc:docMk/>
            <pc:sldMk cId="1632862841" sldId="283"/>
            <ac:spMk id="3" creationId="{B98D9639-23A2-4139-B6BF-74F8F1AE5408}"/>
          </ac:spMkLst>
        </pc:spChg>
        <pc:spChg chg="add">
          <ac:chgData name="Abdulhameed Hamed Mohammed" userId="72b6c4c3-b8a4-4ddf-b0f7-c9d8b1a2987e" providerId="ADAL" clId="{70792532-9127-413E-859D-C7E64CF27970}" dt="2020-03-08T08:49:32.004" v="1335"/>
          <ac:spMkLst>
            <pc:docMk/>
            <pc:sldMk cId="1632862841" sldId="283"/>
            <ac:spMk id="5" creationId="{E640F110-C8E5-4B00-A9A8-9A2FCA5CE89C}"/>
          </ac:spMkLst>
        </pc:spChg>
        <pc:spChg chg="add">
          <ac:chgData name="Abdulhameed Hamed Mohammed" userId="72b6c4c3-b8a4-4ddf-b0f7-c9d8b1a2987e" providerId="ADAL" clId="{70792532-9127-413E-859D-C7E64CF27970}" dt="2020-03-08T08:49:32.004" v="1335"/>
          <ac:spMkLst>
            <pc:docMk/>
            <pc:sldMk cId="1632862841" sldId="283"/>
            <ac:spMk id="6" creationId="{246CACD2-1927-4D4A-99D9-F21BE91C1A32}"/>
          </ac:spMkLst>
        </pc:spChg>
        <pc:spChg chg="add">
          <ac:chgData name="Abdulhameed Hamed Mohammed" userId="72b6c4c3-b8a4-4ddf-b0f7-c9d8b1a2987e" providerId="ADAL" clId="{70792532-9127-413E-859D-C7E64CF27970}" dt="2020-03-08T08:49:32.004" v="1335"/>
          <ac:spMkLst>
            <pc:docMk/>
            <pc:sldMk cId="1632862841" sldId="283"/>
            <ac:spMk id="7" creationId="{F2D3DB24-500C-4C10-AA43-956E00563E78}"/>
          </ac:spMkLst>
        </pc:spChg>
        <pc:graphicFrameChg chg="mod">
          <ac:chgData name="Abdulhameed Hamed Mohammed" userId="72b6c4c3-b8a4-4ddf-b0f7-c9d8b1a2987e" providerId="ADAL" clId="{70792532-9127-413E-859D-C7E64CF27970}" dt="2020-03-08T07:42:20.366" v="993" actId="1076"/>
          <ac:graphicFrameMkLst>
            <pc:docMk/>
            <pc:sldMk cId="1632862841" sldId="283"/>
            <ac:graphicFrameMk id="4" creationId="{8EC7D303-9B6E-43C4-ABD4-210D490C8D88}"/>
          </ac:graphicFrameMkLst>
        </pc:graphicFrameChg>
      </pc:sldChg>
      <pc:sldChg chg="addSp modSp add modAnim">
        <pc:chgData name="Abdulhameed Hamed Mohammed" userId="72b6c4c3-b8a4-4ddf-b0f7-c9d8b1a2987e" providerId="ADAL" clId="{70792532-9127-413E-859D-C7E64CF27970}" dt="2020-03-08T10:17:45.095" v="2369"/>
        <pc:sldMkLst>
          <pc:docMk/>
          <pc:sldMk cId="646219254" sldId="284"/>
        </pc:sldMkLst>
        <pc:spChg chg="add mod">
          <ac:chgData name="Abdulhameed Hamed Mohammed" userId="72b6c4c3-b8a4-4ddf-b0f7-c9d8b1a2987e" providerId="ADAL" clId="{70792532-9127-413E-859D-C7E64CF27970}" dt="2020-03-08T07:54:17.437" v="1237" actId="5793"/>
          <ac:spMkLst>
            <pc:docMk/>
            <pc:sldMk cId="646219254" sldId="284"/>
            <ac:spMk id="3" creationId="{676F8D1A-080B-43C1-8D32-B5E2D382BD4C}"/>
          </ac:spMkLst>
        </pc:spChg>
        <pc:spChg chg="add">
          <ac:chgData name="Abdulhameed Hamed Mohammed" userId="72b6c4c3-b8a4-4ddf-b0f7-c9d8b1a2987e" providerId="ADAL" clId="{70792532-9127-413E-859D-C7E64CF27970}" dt="2020-03-08T08:49:38.290" v="1337"/>
          <ac:spMkLst>
            <pc:docMk/>
            <pc:sldMk cId="646219254" sldId="284"/>
            <ac:spMk id="5" creationId="{9AC0EDAA-193F-4150-8E1C-AA614F973F3B}"/>
          </ac:spMkLst>
        </pc:spChg>
        <pc:spChg chg="add">
          <ac:chgData name="Abdulhameed Hamed Mohammed" userId="72b6c4c3-b8a4-4ddf-b0f7-c9d8b1a2987e" providerId="ADAL" clId="{70792532-9127-413E-859D-C7E64CF27970}" dt="2020-03-08T08:49:38.290" v="1337"/>
          <ac:spMkLst>
            <pc:docMk/>
            <pc:sldMk cId="646219254" sldId="284"/>
            <ac:spMk id="6" creationId="{AE43655B-E4C6-4CD1-A0D5-9C8014EE533A}"/>
          </ac:spMkLst>
        </pc:spChg>
        <pc:spChg chg="add">
          <ac:chgData name="Abdulhameed Hamed Mohammed" userId="72b6c4c3-b8a4-4ddf-b0f7-c9d8b1a2987e" providerId="ADAL" clId="{70792532-9127-413E-859D-C7E64CF27970}" dt="2020-03-08T08:49:38.290" v="1337"/>
          <ac:spMkLst>
            <pc:docMk/>
            <pc:sldMk cId="646219254" sldId="284"/>
            <ac:spMk id="7" creationId="{35D55104-B371-4B89-84A0-0BAB9B4C5AA4}"/>
          </ac:spMkLst>
        </pc:spChg>
        <pc:graphicFrameChg chg="mod">
          <ac:chgData name="Abdulhameed Hamed Mohammed" userId="72b6c4c3-b8a4-4ddf-b0f7-c9d8b1a2987e" providerId="ADAL" clId="{70792532-9127-413E-859D-C7E64CF27970}" dt="2020-03-08T07:43:12.355" v="1001" actId="1076"/>
          <ac:graphicFrameMkLst>
            <pc:docMk/>
            <pc:sldMk cId="646219254" sldId="284"/>
            <ac:graphicFrameMk id="4" creationId="{8EC7D303-9B6E-43C4-ABD4-210D490C8D88}"/>
          </ac:graphicFrameMkLst>
        </pc:graphicFrameChg>
      </pc:sldChg>
      <pc:sldChg chg="addSp delSp modSp add delAnim modAnim">
        <pc:chgData name="Abdulhameed Hamed Mohammed" userId="72b6c4c3-b8a4-4ddf-b0f7-c9d8b1a2987e" providerId="ADAL" clId="{70792532-9127-413E-859D-C7E64CF27970}" dt="2020-03-08T08:49:41.719" v="1339"/>
        <pc:sldMkLst>
          <pc:docMk/>
          <pc:sldMk cId="1632022299" sldId="285"/>
        </pc:sldMkLst>
        <pc:spChg chg="add del mod">
          <ac:chgData name="Abdulhameed Hamed Mohammed" userId="72b6c4c3-b8a4-4ddf-b0f7-c9d8b1a2987e" providerId="ADAL" clId="{70792532-9127-413E-859D-C7E64CF27970}" dt="2020-03-08T07:55:04.137" v="1243" actId="478"/>
          <ac:spMkLst>
            <pc:docMk/>
            <pc:sldMk cId="1632022299" sldId="285"/>
            <ac:spMk id="3" creationId="{2258E643-D5D8-448A-B4EE-9170217750E7}"/>
          </ac:spMkLst>
        </pc:spChg>
        <pc:spChg chg="add mod">
          <ac:chgData name="Abdulhameed Hamed Mohammed" userId="72b6c4c3-b8a4-4ddf-b0f7-c9d8b1a2987e" providerId="ADAL" clId="{70792532-9127-413E-859D-C7E64CF27970}" dt="2020-03-08T07:55:19.002" v="1251" actId="108"/>
          <ac:spMkLst>
            <pc:docMk/>
            <pc:sldMk cId="1632022299" sldId="285"/>
            <ac:spMk id="5" creationId="{2F0150F8-F420-4968-B8BA-3314347202E4}"/>
          </ac:spMkLst>
        </pc:spChg>
        <pc:spChg chg="add">
          <ac:chgData name="Abdulhameed Hamed Mohammed" userId="72b6c4c3-b8a4-4ddf-b0f7-c9d8b1a2987e" providerId="ADAL" clId="{70792532-9127-413E-859D-C7E64CF27970}" dt="2020-03-08T08:49:41.719" v="1339"/>
          <ac:spMkLst>
            <pc:docMk/>
            <pc:sldMk cId="1632022299" sldId="285"/>
            <ac:spMk id="6" creationId="{30C7C0A3-1CBB-4DC3-8F12-83969892F3A3}"/>
          </ac:spMkLst>
        </pc:spChg>
        <pc:spChg chg="add">
          <ac:chgData name="Abdulhameed Hamed Mohammed" userId="72b6c4c3-b8a4-4ddf-b0f7-c9d8b1a2987e" providerId="ADAL" clId="{70792532-9127-413E-859D-C7E64CF27970}" dt="2020-03-08T08:49:41.719" v="1339"/>
          <ac:spMkLst>
            <pc:docMk/>
            <pc:sldMk cId="1632022299" sldId="285"/>
            <ac:spMk id="7" creationId="{2D5B0F21-B227-4376-A305-1F24A3C9FC9E}"/>
          </ac:spMkLst>
        </pc:spChg>
        <pc:spChg chg="add">
          <ac:chgData name="Abdulhameed Hamed Mohammed" userId="72b6c4c3-b8a4-4ddf-b0f7-c9d8b1a2987e" providerId="ADAL" clId="{70792532-9127-413E-859D-C7E64CF27970}" dt="2020-03-08T08:49:41.719" v="1339"/>
          <ac:spMkLst>
            <pc:docMk/>
            <pc:sldMk cId="1632022299" sldId="285"/>
            <ac:spMk id="8" creationId="{A302EEA5-F32F-4E55-A5BB-96DBE585E364}"/>
          </ac:spMkLst>
        </pc:spChg>
        <pc:graphicFrameChg chg="mod modGraphic">
          <ac:chgData name="Abdulhameed Hamed Mohammed" userId="72b6c4c3-b8a4-4ddf-b0f7-c9d8b1a2987e" providerId="ADAL" clId="{70792532-9127-413E-859D-C7E64CF27970}" dt="2020-03-08T07:43:53.224" v="1006" actId="339"/>
          <ac:graphicFrameMkLst>
            <pc:docMk/>
            <pc:sldMk cId="1632022299" sldId="285"/>
            <ac:graphicFrameMk id="4" creationId="{8EC7D303-9B6E-43C4-ABD4-210D490C8D88}"/>
          </ac:graphicFrameMkLst>
        </pc:graphicFrameChg>
      </pc:sldChg>
      <pc:sldChg chg="modSp add modAnim">
        <pc:chgData name="Abdulhameed Hamed Mohammed" userId="72b6c4c3-b8a4-4ddf-b0f7-c9d8b1a2987e" providerId="ADAL" clId="{70792532-9127-413E-859D-C7E64CF27970}" dt="2020-03-08T09:01:46.609" v="1429" actId="20577"/>
        <pc:sldMkLst>
          <pc:docMk/>
          <pc:sldMk cId="3008395702" sldId="286"/>
        </pc:sldMkLst>
        <pc:spChg chg="mod">
          <ac:chgData name="Abdulhameed Hamed Mohammed" userId="72b6c4c3-b8a4-4ddf-b0f7-c9d8b1a2987e" providerId="ADAL" clId="{70792532-9127-413E-859D-C7E64CF27970}" dt="2020-03-08T09:01:46.609" v="1429" actId="20577"/>
          <ac:spMkLst>
            <pc:docMk/>
            <pc:sldMk cId="3008395702" sldId="286"/>
            <ac:spMk id="11" creationId="{04C1A759-9AC7-4F9E-A2D2-325092B30C30}"/>
          </ac:spMkLst>
        </pc:spChg>
      </pc:sldChg>
      <pc:sldChg chg="modSp add">
        <pc:chgData name="Abdulhameed Hamed Mohammed" userId="72b6c4c3-b8a4-4ddf-b0f7-c9d8b1a2987e" providerId="ADAL" clId="{70792532-9127-413E-859D-C7E64CF27970}" dt="2020-03-08T07:52:50.406" v="1188" actId="115"/>
        <pc:sldMkLst>
          <pc:docMk/>
          <pc:sldMk cId="3065135504" sldId="287"/>
        </pc:sldMkLst>
        <pc:spChg chg="mod">
          <ac:chgData name="Abdulhameed Hamed Mohammed" userId="72b6c4c3-b8a4-4ddf-b0f7-c9d8b1a2987e" providerId="ADAL" clId="{70792532-9127-413E-859D-C7E64CF27970}" dt="2020-03-08T07:52:50.406" v="1188" actId="115"/>
          <ac:spMkLst>
            <pc:docMk/>
            <pc:sldMk cId="3065135504" sldId="287"/>
            <ac:spMk id="8" creationId="{79D1F2A9-51F7-4D76-8618-5303BA2F8AA0}"/>
          </ac:spMkLst>
        </pc:spChg>
      </pc:sldChg>
      <pc:sldChg chg="addSp modSp add modAnim">
        <pc:chgData name="Abdulhameed Hamed Mohammed" userId="72b6c4c3-b8a4-4ddf-b0f7-c9d8b1a2987e" providerId="ADAL" clId="{70792532-9127-413E-859D-C7E64CF27970}" dt="2020-03-08T08:49:33.734" v="1336"/>
        <pc:sldMkLst>
          <pc:docMk/>
          <pc:sldMk cId="3384875115" sldId="288"/>
        </pc:sldMkLst>
        <pc:spChg chg="mod">
          <ac:chgData name="Abdulhameed Hamed Mohammed" userId="72b6c4c3-b8a4-4ddf-b0f7-c9d8b1a2987e" providerId="ADAL" clId="{70792532-9127-413E-859D-C7E64CF27970}" dt="2020-03-08T07:53:10.807" v="1192" actId="115"/>
          <ac:spMkLst>
            <pc:docMk/>
            <pc:sldMk cId="3384875115" sldId="288"/>
            <ac:spMk id="3" creationId="{B98D9639-23A2-4139-B6BF-74F8F1AE5408}"/>
          </ac:spMkLst>
        </pc:spChg>
        <pc:spChg chg="add">
          <ac:chgData name="Abdulhameed Hamed Mohammed" userId="72b6c4c3-b8a4-4ddf-b0f7-c9d8b1a2987e" providerId="ADAL" clId="{70792532-9127-413E-859D-C7E64CF27970}" dt="2020-03-08T08:49:33.734" v="1336"/>
          <ac:spMkLst>
            <pc:docMk/>
            <pc:sldMk cId="3384875115" sldId="288"/>
            <ac:spMk id="5" creationId="{4FD98F83-3DDB-47BF-BA06-4961A94D6922}"/>
          </ac:spMkLst>
        </pc:spChg>
        <pc:spChg chg="add">
          <ac:chgData name="Abdulhameed Hamed Mohammed" userId="72b6c4c3-b8a4-4ddf-b0f7-c9d8b1a2987e" providerId="ADAL" clId="{70792532-9127-413E-859D-C7E64CF27970}" dt="2020-03-08T08:49:33.734" v="1336"/>
          <ac:spMkLst>
            <pc:docMk/>
            <pc:sldMk cId="3384875115" sldId="288"/>
            <ac:spMk id="6" creationId="{4E4EBCBF-DBC8-4BF6-B8C4-DCC29148CD68}"/>
          </ac:spMkLst>
        </pc:spChg>
        <pc:spChg chg="add">
          <ac:chgData name="Abdulhameed Hamed Mohammed" userId="72b6c4c3-b8a4-4ddf-b0f7-c9d8b1a2987e" providerId="ADAL" clId="{70792532-9127-413E-859D-C7E64CF27970}" dt="2020-03-08T08:49:33.734" v="1336"/>
          <ac:spMkLst>
            <pc:docMk/>
            <pc:sldMk cId="3384875115" sldId="288"/>
            <ac:spMk id="7" creationId="{DFBD8726-35E4-4438-ADF2-20025987C9F5}"/>
          </ac:spMkLst>
        </pc:spChg>
      </pc:sldChg>
      <pc:sldChg chg="addSp modSp add modAnim">
        <pc:chgData name="Abdulhameed Hamed Mohammed" userId="72b6c4c3-b8a4-4ddf-b0f7-c9d8b1a2987e" providerId="ADAL" clId="{70792532-9127-413E-859D-C7E64CF27970}" dt="2020-03-08T10:18:14.248" v="2371"/>
        <pc:sldMkLst>
          <pc:docMk/>
          <pc:sldMk cId="1799203453" sldId="289"/>
        </pc:sldMkLst>
        <pc:spChg chg="mod">
          <ac:chgData name="Abdulhameed Hamed Mohammed" userId="72b6c4c3-b8a4-4ddf-b0f7-c9d8b1a2987e" providerId="ADAL" clId="{70792532-9127-413E-859D-C7E64CF27970}" dt="2020-03-08T07:54:32.412" v="1240" actId="115"/>
          <ac:spMkLst>
            <pc:docMk/>
            <pc:sldMk cId="1799203453" sldId="289"/>
            <ac:spMk id="3" creationId="{676F8D1A-080B-43C1-8D32-B5E2D382BD4C}"/>
          </ac:spMkLst>
        </pc:spChg>
        <pc:spChg chg="add">
          <ac:chgData name="Abdulhameed Hamed Mohammed" userId="72b6c4c3-b8a4-4ddf-b0f7-c9d8b1a2987e" providerId="ADAL" clId="{70792532-9127-413E-859D-C7E64CF27970}" dt="2020-03-08T08:49:39.965" v="1338"/>
          <ac:spMkLst>
            <pc:docMk/>
            <pc:sldMk cId="1799203453" sldId="289"/>
            <ac:spMk id="5" creationId="{6112BE45-D5ED-4705-8439-561BD36619E8}"/>
          </ac:spMkLst>
        </pc:spChg>
        <pc:spChg chg="add">
          <ac:chgData name="Abdulhameed Hamed Mohammed" userId="72b6c4c3-b8a4-4ddf-b0f7-c9d8b1a2987e" providerId="ADAL" clId="{70792532-9127-413E-859D-C7E64CF27970}" dt="2020-03-08T08:49:39.965" v="1338"/>
          <ac:spMkLst>
            <pc:docMk/>
            <pc:sldMk cId="1799203453" sldId="289"/>
            <ac:spMk id="6" creationId="{0F6C5E40-B94B-442D-8975-CE60BA074DB2}"/>
          </ac:spMkLst>
        </pc:spChg>
        <pc:spChg chg="add">
          <ac:chgData name="Abdulhameed Hamed Mohammed" userId="72b6c4c3-b8a4-4ddf-b0f7-c9d8b1a2987e" providerId="ADAL" clId="{70792532-9127-413E-859D-C7E64CF27970}" dt="2020-03-08T08:49:39.965" v="1338"/>
          <ac:spMkLst>
            <pc:docMk/>
            <pc:sldMk cId="1799203453" sldId="289"/>
            <ac:spMk id="7" creationId="{086E0A21-DADF-439E-86C2-0EB20748DBE4}"/>
          </ac:spMkLst>
        </pc:spChg>
      </pc:sldChg>
      <pc:sldChg chg="addSp delSp modSp add modAnim">
        <pc:chgData name="Abdulhameed Hamed Mohammed" userId="72b6c4c3-b8a4-4ddf-b0f7-c9d8b1a2987e" providerId="ADAL" clId="{70792532-9127-413E-859D-C7E64CF27970}" dt="2020-03-08T10:07:13.616" v="1968" actId="478"/>
        <pc:sldMkLst>
          <pc:docMk/>
          <pc:sldMk cId="943157466" sldId="290"/>
        </pc:sldMkLst>
        <pc:spChg chg="mod">
          <ac:chgData name="Abdulhameed Hamed Mohammed" userId="72b6c4c3-b8a4-4ddf-b0f7-c9d8b1a2987e" providerId="ADAL" clId="{70792532-9127-413E-859D-C7E64CF27970}" dt="2020-03-08T07:55:31.783" v="1254" actId="115"/>
          <ac:spMkLst>
            <pc:docMk/>
            <pc:sldMk cId="943157466" sldId="290"/>
            <ac:spMk id="5" creationId="{2F0150F8-F420-4968-B8BA-3314347202E4}"/>
          </ac:spMkLst>
        </pc:spChg>
        <pc:spChg chg="add">
          <ac:chgData name="Abdulhameed Hamed Mohammed" userId="72b6c4c3-b8a4-4ddf-b0f7-c9d8b1a2987e" providerId="ADAL" clId="{70792532-9127-413E-859D-C7E64CF27970}" dt="2020-03-08T08:49:43.513" v="1340"/>
          <ac:spMkLst>
            <pc:docMk/>
            <pc:sldMk cId="943157466" sldId="290"/>
            <ac:spMk id="6" creationId="{419FC270-2B27-4CC1-BA3A-98ACC6603A8A}"/>
          </ac:spMkLst>
        </pc:spChg>
        <pc:spChg chg="add">
          <ac:chgData name="Abdulhameed Hamed Mohammed" userId="72b6c4c3-b8a4-4ddf-b0f7-c9d8b1a2987e" providerId="ADAL" clId="{70792532-9127-413E-859D-C7E64CF27970}" dt="2020-03-08T08:49:43.513" v="1340"/>
          <ac:spMkLst>
            <pc:docMk/>
            <pc:sldMk cId="943157466" sldId="290"/>
            <ac:spMk id="7" creationId="{9126F589-2ED7-4C3D-A138-0A73D7C2C0D8}"/>
          </ac:spMkLst>
        </pc:spChg>
        <pc:spChg chg="add">
          <ac:chgData name="Abdulhameed Hamed Mohammed" userId="72b6c4c3-b8a4-4ddf-b0f7-c9d8b1a2987e" providerId="ADAL" clId="{70792532-9127-413E-859D-C7E64CF27970}" dt="2020-03-08T08:49:43.513" v="1340"/>
          <ac:spMkLst>
            <pc:docMk/>
            <pc:sldMk cId="943157466" sldId="290"/>
            <ac:spMk id="8" creationId="{611E4E70-AD03-48D5-8A85-8440E0A9A011}"/>
          </ac:spMkLst>
        </pc:spChg>
        <pc:picChg chg="add del">
          <ac:chgData name="Abdulhameed Hamed Mohammed" userId="72b6c4c3-b8a4-4ddf-b0f7-c9d8b1a2987e" providerId="ADAL" clId="{70792532-9127-413E-859D-C7E64CF27970}" dt="2020-03-08T10:07:13.616" v="1968" actId="478"/>
          <ac:picMkLst>
            <pc:docMk/>
            <pc:sldMk cId="943157466" sldId="290"/>
            <ac:picMk id="2" creationId="{8A249EDF-A8FC-48C4-A080-5AF8C930D2BD}"/>
          </ac:picMkLst>
        </pc:picChg>
      </pc:sldChg>
      <pc:sldChg chg="addSp modSp add modAnim">
        <pc:chgData name="Abdulhameed Hamed Mohammed" userId="72b6c4c3-b8a4-4ddf-b0f7-c9d8b1a2987e" providerId="ADAL" clId="{70792532-9127-413E-859D-C7E64CF27970}" dt="2020-03-08T08:49:46.054" v="1341"/>
        <pc:sldMkLst>
          <pc:docMk/>
          <pc:sldMk cId="3661459381" sldId="291"/>
        </pc:sldMkLst>
        <pc:spChg chg="mod">
          <ac:chgData name="Abdulhameed Hamed Mohammed" userId="72b6c4c3-b8a4-4ddf-b0f7-c9d8b1a2987e" providerId="ADAL" clId="{70792532-9127-413E-859D-C7E64CF27970}" dt="2020-03-08T08:00:25.795" v="1325" actId="1076"/>
          <ac:spMkLst>
            <pc:docMk/>
            <pc:sldMk cId="3661459381" sldId="291"/>
            <ac:spMk id="5" creationId="{2F0150F8-F420-4968-B8BA-3314347202E4}"/>
          </ac:spMkLst>
        </pc:spChg>
        <pc:spChg chg="add">
          <ac:chgData name="Abdulhameed Hamed Mohammed" userId="72b6c4c3-b8a4-4ddf-b0f7-c9d8b1a2987e" providerId="ADAL" clId="{70792532-9127-413E-859D-C7E64CF27970}" dt="2020-03-08T08:49:46.054" v="1341"/>
          <ac:spMkLst>
            <pc:docMk/>
            <pc:sldMk cId="3661459381" sldId="291"/>
            <ac:spMk id="7" creationId="{4A1F14B7-3AAA-43D2-A675-344A3834A3BB}"/>
          </ac:spMkLst>
        </pc:spChg>
        <pc:spChg chg="add">
          <ac:chgData name="Abdulhameed Hamed Mohammed" userId="72b6c4c3-b8a4-4ddf-b0f7-c9d8b1a2987e" providerId="ADAL" clId="{70792532-9127-413E-859D-C7E64CF27970}" dt="2020-03-08T08:49:46.054" v="1341"/>
          <ac:spMkLst>
            <pc:docMk/>
            <pc:sldMk cId="3661459381" sldId="291"/>
            <ac:spMk id="8" creationId="{AD37F794-0A81-4F1C-B8F0-B91A85E9AC2A}"/>
          </ac:spMkLst>
        </pc:spChg>
        <pc:spChg chg="add">
          <ac:chgData name="Abdulhameed Hamed Mohammed" userId="72b6c4c3-b8a4-4ddf-b0f7-c9d8b1a2987e" providerId="ADAL" clId="{70792532-9127-413E-859D-C7E64CF27970}" dt="2020-03-08T08:49:46.054" v="1341"/>
          <ac:spMkLst>
            <pc:docMk/>
            <pc:sldMk cId="3661459381" sldId="291"/>
            <ac:spMk id="9" creationId="{5A4689A7-6E18-4CB2-925D-3F743E74504F}"/>
          </ac:spMkLst>
        </pc:spChg>
        <pc:graphicFrameChg chg="mod modGraphic">
          <ac:chgData name="Abdulhameed Hamed Mohammed" userId="72b6c4c3-b8a4-4ddf-b0f7-c9d8b1a2987e" providerId="ADAL" clId="{70792532-9127-413E-859D-C7E64CF27970}" dt="2020-03-08T07:58:27.389" v="1289" actId="1076"/>
          <ac:graphicFrameMkLst>
            <pc:docMk/>
            <pc:sldMk cId="3661459381" sldId="291"/>
            <ac:graphicFrameMk id="4" creationId="{8EC7D303-9B6E-43C4-ABD4-210D490C8D88}"/>
          </ac:graphicFrameMkLst>
        </pc:graphicFrameChg>
        <pc:picChg chg="add mod ord">
          <ac:chgData name="Abdulhameed Hamed Mohammed" userId="72b6c4c3-b8a4-4ddf-b0f7-c9d8b1a2987e" providerId="ADAL" clId="{70792532-9127-413E-859D-C7E64CF27970}" dt="2020-03-08T07:58:14.779" v="1287" actId="167"/>
          <ac:picMkLst>
            <pc:docMk/>
            <pc:sldMk cId="3661459381" sldId="291"/>
            <ac:picMk id="6" creationId="{87F93494-4782-4049-BE1D-F95F39DE3E3B}"/>
          </ac:picMkLst>
        </pc:picChg>
      </pc:sldChg>
      <pc:sldChg chg="addSp delSp modSp add delAnim modAnim">
        <pc:chgData name="Abdulhameed Hamed Mohammed" userId="72b6c4c3-b8a4-4ddf-b0f7-c9d8b1a2987e" providerId="ADAL" clId="{70792532-9127-413E-859D-C7E64CF27970}" dt="2020-03-08T08:49:47.841" v="1342"/>
        <pc:sldMkLst>
          <pc:docMk/>
          <pc:sldMk cId="912523417" sldId="292"/>
        </pc:sldMkLst>
        <pc:spChg chg="del">
          <ac:chgData name="Abdulhameed Hamed Mohammed" userId="72b6c4c3-b8a4-4ddf-b0f7-c9d8b1a2987e" providerId="ADAL" clId="{70792532-9127-413E-859D-C7E64CF27970}" dt="2020-03-08T08:00:33.231" v="1326" actId="478"/>
          <ac:spMkLst>
            <pc:docMk/>
            <pc:sldMk cId="912523417" sldId="292"/>
            <ac:spMk id="5" creationId="{2F0150F8-F420-4968-B8BA-3314347202E4}"/>
          </ac:spMkLst>
        </pc:spChg>
        <pc:spChg chg="add mod">
          <ac:chgData name="Abdulhameed Hamed Mohammed" userId="72b6c4c3-b8a4-4ddf-b0f7-c9d8b1a2987e" providerId="ADAL" clId="{70792532-9127-413E-859D-C7E64CF27970}" dt="2020-03-08T08:01:27.718" v="1334" actId="115"/>
          <ac:spMkLst>
            <pc:docMk/>
            <pc:sldMk cId="912523417" sldId="292"/>
            <ac:spMk id="7" creationId="{B98B557A-BB6A-4544-8772-C3607203C116}"/>
          </ac:spMkLst>
        </pc:spChg>
        <pc:spChg chg="add">
          <ac:chgData name="Abdulhameed Hamed Mohammed" userId="72b6c4c3-b8a4-4ddf-b0f7-c9d8b1a2987e" providerId="ADAL" clId="{70792532-9127-413E-859D-C7E64CF27970}" dt="2020-03-08T08:49:47.841" v="1342"/>
          <ac:spMkLst>
            <pc:docMk/>
            <pc:sldMk cId="912523417" sldId="292"/>
            <ac:spMk id="8" creationId="{F71AFC15-319A-430A-B9C8-05B31A205B27}"/>
          </ac:spMkLst>
        </pc:spChg>
        <pc:spChg chg="add">
          <ac:chgData name="Abdulhameed Hamed Mohammed" userId="72b6c4c3-b8a4-4ddf-b0f7-c9d8b1a2987e" providerId="ADAL" clId="{70792532-9127-413E-859D-C7E64CF27970}" dt="2020-03-08T08:49:47.841" v="1342"/>
          <ac:spMkLst>
            <pc:docMk/>
            <pc:sldMk cId="912523417" sldId="292"/>
            <ac:spMk id="9" creationId="{97549CC8-54C8-41C1-8F22-3F7806CF9709}"/>
          </ac:spMkLst>
        </pc:spChg>
        <pc:spChg chg="add">
          <ac:chgData name="Abdulhameed Hamed Mohammed" userId="72b6c4c3-b8a4-4ddf-b0f7-c9d8b1a2987e" providerId="ADAL" clId="{70792532-9127-413E-859D-C7E64CF27970}" dt="2020-03-08T08:49:47.841" v="1342"/>
          <ac:spMkLst>
            <pc:docMk/>
            <pc:sldMk cId="912523417" sldId="292"/>
            <ac:spMk id="10" creationId="{E8C60853-CA8C-40C1-BFCD-92C6A91C9E48}"/>
          </ac:spMkLst>
        </pc:spChg>
        <pc:picChg chg="mod">
          <ac:chgData name="Abdulhameed Hamed Mohammed" userId="72b6c4c3-b8a4-4ddf-b0f7-c9d8b1a2987e" providerId="ADAL" clId="{70792532-9127-413E-859D-C7E64CF27970}" dt="2020-03-08T08:00:44.453" v="1329" actId="1076"/>
          <ac:picMkLst>
            <pc:docMk/>
            <pc:sldMk cId="912523417" sldId="292"/>
            <ac:picMk id="6" creationId="{87F93494-4782-4049-BE1D-F95F39DE3E3B}"/>
          </ac:picMkLst>
        </pc:picChg>
      </pc:sldChg>
      <pc:sldChg chg="addSp delSp modSp add delAnim modAnim">
        <pc:chgData name="Abdulhameed Hamed Mohammed" userId="72b6c4c3-b8a4-4ddf-b0f7-c9d8b1a2987e" providerId="ADAL" clId="{70792532-9127-413E-859D-C7E64CF27970}" dt="2020-03-08T10:16:52.745" v="2350" actId="20577"/>
        <pc:sldMkLst>
          <pc:docMk/>
          <pc:sldMk cId="1530034219" sldId="293"/>
        </pc:sldMkLst>
        <pc:spChg chg="mod">
          <ac:chgData name="Abdulhameed Hamed Mohammed" userId="72b6c4c3-b8a4-4ddf-b0f7-c9d8b1a2987e" providerId="ADAL" clId="{70792532-9127-413E-859D-C7E64CF27970}" dt="2020-03-08T10:16:52.745" v="2350" actId="20577"/>
          <ac:spMkLst>
            <pc:docMk/>
            <pc:sldMk cId="1530034219" sldId="293"/>
            <ac:spMk id="3" creationId="{B98D9639-23A2-4139-B6BF-74F8F1AE5408}"/>
          </ac:spMkLst>
        </pc:spChg>
        <pc:spChg chg="add del mod">
          <ac:chgData name="Abdulhameed Hamed Mohammed" userId="72b6c4c3-b8a4-4ddf-b0f7-c9d8b1a2987e" providerId="ADAL" clId="{70792532-9127-413E-859D-C7E64CF27970}" dt="2020-03-08T08:50:19.394" v="1345" actId="478"/>
          <ac:spMkLst>
            <pc:docMk/>
            <pc:sldMk cId="1530034219" sldId="293"/>
            <ac:spMk id="8" creationId="{D5AC79D0-6218-49AA-8B1F-435C9F82BD2A}"/>
          </ac:spMkLst>
        </pc:spChg>
        <pc:graphicFrameChg chg="del">
          <ac:chgData name="Abdulhameed Hamed Mohammed" userId="72b6c4c3-b8a4-4ddf-b0f7-c9d8b1a2987e" providerId="ADAL" clId="{70792532-9127-413E-859D-C7E64CF27970}" dt="2020-03-08T08:50:14.055" v="1344" actId="478"/>
          <ac:graphicFrameMkLst>
            <pc:docMk/>
            <pc:sldMk cId="1530034219" sldId="293"/>
            <ac:graphicFrameMk id="4" creationId="{8EC7D303-9B6E-43C4-ABD4-210D490C8D88}"/>
          </ac:graphicFrameMkLst>
        </pc:graphicFrameChg>
        <pc:picChg chg="add mod">
          <ac:chgData name="Abdulhameed Hamed Mohammed" userId="72b6c4c3-b8a4-4ddf-b0f7-c9d8b1a2987e" providerId="ADAL" clId="{70792532-9127-413E-859D-C7E64CF27970}" dt="2020-03-08T08:51:16.789" v="1351" actId="14100"/>
          <ac:picMkLst>
            <pc:docMk/>
            <pc:sldMk cId="1530034219" sldId="293"/>
            <ac:picMk id="9" creationId="{7E46409B-E60F-420E-9CEC-AB9A8ABD9650}"/>
          </ac:picMkLst>
        </pc:picChg>
        <pc:picChg chg="add mod">
          <ac:chgData name="Abdulhameed Hamed Mohammed" userId="72b6c4c3-b8a4-4ddf-b0f7-c9d8b1a2987e" providerId="ADAL" clId="{70792532-9127-413E-859D-C7E64CF27970}" dt="2020-03-08T08:58:39.313" v="1391" actId="14100"/>
          <ac:picMkLst>
            <pc:docMk/>
            <pc:sldMk cId="1530034219" sldId="293"/>
            <ac:picMk id="10" creationId="{66E6C589-EC0A-4656-ABD8-5370BD100C6F}"/>
          </ac:picMkLst>
        </pc:picChg>
      </pc:sldChg>
      <pc:sldChg chg="addSp modSp add modAnim">
        <pc:chgData name="Abdulhameed Hamed Mohammed" userId="72b6c4c3-b8a4-4ddf-b0f7-c9d8b1a2987e" providerId="ADAL" clId="{70792532-9127-413E-859D-C7E64CF27970}" dt="2020-03-08T10:17:01.714" v="2356" actId="20577"/>
        <pc:sldMkLst>
          <pc:docMk/>
          <pc:sldMk cId="3188717280" sldId="294"/>
        </pc:sldMkLst>
        <pc:spChg chg="mod">
          <ac:chgData name="Abdulhameed Hamed Mohammed" userId="72b6c4c3-b8a4-4ddf-b0f7-c9d8b1a2987e" providerId="ADAL" clId="{70792532-9127-413E-859D-C7E64CF27970}" dt="2020-03-08T10:17:01.714" v="2356" actId="20577"/>
          <ac:spMkLst>
            <pc:docMk/>
            <pc:sldMk cId="3188717280" sldId="294"/>
            <ac:spMk id="3" creationId="{B98D9639-23A2-4139-B6BF-74F8F1AE5408}"/>
          </ac:spMkLst>
        </pc:spChg>
        <pc:picChg chg="add mod">
          <ac:chgData name="Abdulhameed Hamed Mohammed" userId="72b6c4c3-b8a4-4ddf-b0f7-c9d8b1a2987e" providerId="ADAL" clId="{70792532-9127-413E-859D-C7E64CF27970}" dt="2020-03-08T08:58:46.456" v="1393" actId="14100"/>
          <ac:picMkLst>
            <pc:docMk/>
            <pc:sldMk cId="3188717280" sldId="294"/>
            <ac:picMk id="8" creationId="{3AA76B46-AD10-48B2-A0AD-20EBD22ADD3E}"/>
          </ac:picMkLst>
        </pc:picChg>
      </pc:sldChg>
      <pc:sldChg chg="addSp delSp modSp add delAnim modAnim">
        <pc:chgData name="Abdulhameed Hamed Mohammed" userId="72b6c4c3-b8a4-4ddf-b0f7-c9d8b1a2987e" providerId="ADAL" clId="{70792532-9127-413E-859D-C7E64CF27970}" dt="2020-03-08T10:17:13.162" v="2362" actId="20577"/>
        <pc:sldMkLst>
          <pc:docMk/>
          <pc:sldMk cId="172736441" sldId="295"/>
        </pc:sldMkLst>
        <pc:spChg chg="mod">
          <ac:chgData name="Abdulhameed Hamed Mohammed" userId="72b6c4c3-b8a4-4ddf-b0f7-c9d8b1a2987e" providerId="ADAL" clId="{70792532-9127-413E-859D-C7E64CF27970}" dt="2020-03-08T10:17:13.162" v="2362" actId="20577"/>
          <ac:spMkLst>
            <pc:docMk/>
            <pc:sldMk cId="172736441" sldId="295"/>
            <ac:spMk id="3" creationId="{B98D9639-23A2-4139-B6BF-74F8F1AE5408}"/>
          </ac:spMkLst>
        </pc:spChg>
        <pc:picChg chg="add mod">
          <ac:chgData name="Abdulhameed Hamed Mohammed" userId="72b6c4c3-b8a4-4ddf-b0f7-c9d8b1a2987e" providerId="ADAL" clId="{70792532-9127-413E-859D-C7E64CF27970}" dt="2020-03-08T08:51:58.167" v="1358" actId="1076"/>
          <ac:picMkLst>
            <pc:docMk/>
            <pc:sldMk cId="172736441" sldId="295"/>
            <ac:picMk id="2" creationId="{7A57C76C-49A8-4683-94D0-A238AB53D8F9}"/>
          </ac:picMkLst>
        </pc:picChg>
        <pc:picChg chg="del">
          <ac:chgData name="Abdulhameed Hamed Mohammed" userId="72b6c4c3-b8a4-4ddf-b0f7-c9d8b1a2987e" providerId="ADAL" clId="{70792532-9127-413E-859D-C7E64CF27970}" dt="2020-03-08T08:51:31.141" v="1354" actId="478"/>
          <ac:picMkLst>
            <pc:docMk/>
            <pc:sldMk cId="172736441" sldId="295"/>
            <ac:picMk id="9" creationId="{7E46409B-E60F-420E-9CEC-AB9A8ABD9650}"/>
          </ac:picMkLst>
        </pc:picChg>
      </pc:sldChg>
      <pc:sldChg chg="modSp add">
        <pc:chgData name="Abdulhameed Hamed Mohammed" userId="72b6c4c3-b8a4-4ddf-b0f7-c9d8b1a2987e" providerId="ADAL" clId="{70792532-9127-413E-859D-C7E64CF27970}" dt="2020-03-08T10:17:20.289" v="2368" actId="20577"/>
        <pc:sldMkLst>
          <pc:docMk/>
          <pc:sldMk cId="233237482" sldId="296"/>
        </pc:sldMkLst>
        <pc:spChg chg="mod">
          <ac:chgData name="Abdulhameed Hamed Mohammed" userId="72b6c4c3-b8a4-4ddf-b0f7-c9d8b1a2987e" providerId="ADAL" clId="{70792532-9127-413E-859D-C7E64CF27970}" dt="2020-03-08T10:17:20.289" v="2368" actId="20577"/>
          <ac:spMkLst>
            <pc:docMk/>
            <pc:sldMk cId="233237482" sldId="296"/>
            <ac:spMk id="3" creationId="{B98D9639-23A2-4139-B6BF-74F8F1AE5408}"/>
          </ac:spMkLst>
        </pc:spChg>
        <pc:picChg chg="mod">
          <ac:chgData name="Abdulhameed Hamed Mohammed" userId="72b6c4c3-b8a4-4ddf-b0f7-c9d8b1a2987e" providerId="ADAL" clId="{70792532-9127-413E-859D-C7E64CF27970}" dt="2020-03-08T08:53:04.677" v="1368" actId="1076"/>
          <ac:picMkLst>
            <pc:docMk/>
            <pc:sldMk cId="233237482" sldId="296"/>
            <ac:picMk id="2" creationId="{7A57C76C-49A8-4683-94D0-A238AB53D8F9}"/>
          </ac:picMkLst>
        </pc:picChg>
      </pc:sldChg>
      <pc:sldChg chg="addSp delSp modSp add delAnim modAnim">
        <pc:chgData name="Abdulhameed Hamed Mohammed" userId="72b6c4c3-b8a4-4ddf-b0f7-c9d8b1a2987e" providerId="ADAL" clId="{70792532-9127-413E-859D-C7E64CF27970}" dt="2020-03-08T09:45:30.053" v="1492" actId="1076"/>
        <pc:sldMkLst>
          <pc:docMk/>
          <pc:sldMk cId="1136496627" sldId="297"/>
        </pc:sldMkLst>
        <pc:spChg chg="add del mod">
          <ac:chgData name="Abdulhameed Hamed Mohammed" userId="72b6c4c3-b8a4-4ddf-b0f7-c9d8b1a2987e" providerId="ADAL" clId="{70792532-9127-413E-859D-C7E64CF27970}" dt="2020-03-08T09:44:17.926" v="1433"/>
          <ac:spMkLst>
            <pc:docMk/>
            <pc:sldMk cId="1136496627" sldId="297"/>
            <ac:spMk id="3" creationId="{9E4C4AA6-07DC-4DF7-B769-15334E7A8097}"/>
          </ac:spMkLst>
        </pc:spChg>
        <pc:spChg chg="mod">
          <ac:chgData name="Abdulhameed Hamed Mohammed" userId="72b6c4c3-b8a4-4ddf-b0f7-c9d8b1a2987e" providerId="ADAL" clId="{70792532-9127-413E-859D-C7E64CF27970}" dt="2020-03-08T09:45:30.053" v="1492" actId="1076"/>
          <ac:spMkLst>
            <pc:docMk/>
            <pc:sldMk cId="1136496627" sldId="297"/>
            <ac:spMk id="7" creationId="{B98B557A-BB6A-4544-8772-C3607203C116}"/>
          </ac:spMkLst>
        </pc:spChg>
        <pc:graphicFrameChg chg="del">
          <ac:chgData name="Abdulhameed Hamed Mohammed" userId="72b6c4c3-b8a4-4ddf-b0f7-c9d8b1a2987e" providerId="ADAL" clId="{70792532-9127-413E-859D-C7E64CF27970}" dt="2020-03-08T09:43:42.836" v="1432" actId="478"/>
          <ac:graphicFrameMkLst>
            <pc:docMk/>
            <pc:sldMk cId="1136496627" sldId="297"/>
            <ac:graphicFrameMk id="4" creationId="{8EC7D303-9B6E-43C4-ABD4-210D490C8D88}"/>
          </ac:graphicFrameMkLst>
        </pc:graphicFrameChg>
        <pc:picChg chg="add mod">
          <ac:chgData name="Abdulhameed Hamed Mohammed" userId="72b6c4c3-b8a4-4ddf-b0f7-c9d8b1a2987e" providerId="ADAL" clId="{70792532-9127-413E-859D-C7E64CF27970}" dt="2020-03-08T09:45:27.381" v="1491" actId="1076"/>
          <ac:picMkLst>
            <pc:docMk/>
            <pc:sldMk cId="1136496627" sldId="297"/>
            <ac:picMk id="5" creationId="{C968C3C1-2828-4F9B-9419-87BFC6B42197}"/>
          </ac:picMkLst>
        </pc:picChg>
        <pc:picChg chg="del">
          <ac:chgData name="Abdulhameed Hamed Mohammed" userId="72b6c4c3-b8a4-4ddf-b0f7-c9d8b1a2987e" providerId="ADAL" clId="{70792532-9127-413E-859D-C7E64CF27970}" dt="2020-03-08T09:43:37.628" v="1431" actId="478"/>
          <ac:picMkLst>
            <pc:docMk/>
            <pc:sldMk cId="1136496627" sldId="297"/>
            <ac:picMk id="6" creationId="{87F93494-4782-4049-BE1D-F95F39DE3E3B}"/>
          </ac:picMkLst>
        </pc:picChg>
      </pc:sldChg>
      <pc:sldChg chg="addSp modSp add modAnim">
        <pc:chgData name="Abdulhameed Hamed Mohammed" userId="72b6c4c3-b8a4-4ddf-b0f7-c9d8b1a2987e" providerId="ADAL" clId="{70792532-9127-413E-859D-C7E64CF27970}" dt="2020-03-08T09:46:55.211" v="1569" actId="207"/>
        <pc:sldMkLst>
          <pc:docMk/>
          <pc:sldMk cId="1989437209" sldId="298"/>
        </pc:sldMkLst>
        <pc:spChg chg="mod">
          <ac:chgData name="Abdulhameed Hamed Mohammed" userId="72b6c4c3-b8a4-4ddf-b0f7-c9d8b1a2987e" providerId="ADAL" clId="{70792532-9127-413E-859D-C7E64CF27970}" dt="2020-03-08T09:45:59.432" v="1496" actId="1076"/>
          <ac:spMkLst>
            <pc:docMk/>
            <pc:sldMk cId="1989437209" sldId="298"/>
            <ac:spMk id="7" creationId="{B98B557A-BB6A-4544-8772-C3607203C116}"/>
          </ac:spMkLst>
        </pc:spChg>
        <pc:spChg chg="add mod">
          <ac:chgData name="Abdulhameed Hamed Mohammed" userId="72b6c4c3-b8a4-4ddf-b0f7-c9d8b1a2987e" providerId="ADAL" clId="{70792532-9127-413E-859D-C7E64CF27970}" dt="2020-03-08T09:46:55.211" v="1569" actId="207"/>
          <ac:spMkLst>
            <pc:docMk/>
            <pc:sldMk cId="1989437209" sldId="298"/>
            <ac:spMk id="11" creationId="{5FBE73D7-1603-4938-9133-71B7129A9938}"/>
          </ac:spMkLst>
        </pc:spChg>
      </pc:sldChg>
      <pc:sldChg chg="addSp delSp modSp add delAnim">
        <pc:chgData name="Abdulhameed Hamed Mohammed" userId="72b6c4c3-b8a4-4ddf-b0f7-c9d8b1a2987e" providerId="ADAL" clId="{70792532-9127-413E-859D-C7E64CF27970}" dt="2020-03-08T09:51:48.946" v="1587" actId="1076"/>
        <pc:sldMkLst>
          <pc:docMk/>
          <pc:sldMk cId="3653342792" sldId="299"/>
        </pc:sldMkLst>
        <pc:spChg chg="add del mod">
          <ac:chgData name="Abdulhameed Hamed Mohammed" userId="72b6c4c3-b8a4-4ddf-b0f7-c9d8b1a2987e" providerId="ADAL" clId="{70792532-9127-413E-859D-C7E64CF27970}" dt="2020-03-08T09:51:41.702" v="1584" actId="478"/>
          <ac:spMkLst>
            <pc:docMk/>
            <pc:sldMk cId="3653342792" sldId="299"/>
            <ac:spMk id="3" creationId="{DE172A09-5B6D-4A27-9A79-A7791018BBA3}"/>
          </ac:spMkLst>
        </pc:spChg>
        <pc:spChg chg="del">
          <ac:chgData name="Abdulhameed Hamed Mohammed" userId="72b6c4c3-b8a4-4ddf-b0f7-c9d8b1a2987e" providerId="ADAL" clId="{70792532-9127-413E-859D-C7E64CF27970}" dt="2020-03-08T09:51:37.698" v="1582" actId="478"/>
          <ac:spMkLst>
            <pc:docMk/>
            <pc:sldMk cId="3653342792" sldId="299"/>
            <ac:spMk id="7" creationId="{B98B557A-BB6A-4544-8772-C3607203C116}"/>
          </ac:spMkLst>
        </pc:spChg>
        <pc:spChg chg="del">
          <ac:chgData name="Abdulhameed Hamed Mohammed" userId="72b6c4c3-b8a4-4ddf-b0f7-c9d8b1a2987e" providerId="ADAL" clId="{70792532-9127-413E-859D-C7E64CF27970}" dt="2020-03-08T09:51:40.104" v="1583" actId="478"/>
          <ac:spMkLst>
            <pc:docMk/>
            <pc:sldMk cId="3653342792" sldId="299"/>
            <ac:spMk id="11" creationId="{5FBE73D7-1603-4938-9133-71B7129A9938}"/>
          </ac:spMkLst>
        </pc:spChg>
        <pc:picChg chg="add mod modCrop">
          <ac:chgData name="Abdulhameed Hamed Mohammed" userId="72b6c4c3-b8a4-4ddf-b0f7-c9d8b1a2987e" providerId="ADAL" clId="{70792532-9127-413E-859D-C7E64CF27970}" dt="2020-03-08T09:51:48.946" v="1587" actId="1076"/>
          <ac:picMkLst>
            <pc:docMk/>
            <pc:sldMk cId="3653342792" sldId="299"/>
            <ac:picMk id="4" creationId="{D8E530FB-E188-4AB6-A4A9-30BDCB9421D3}"/>
          </ac:picMkLst>
        </pc:picChg>
        <pc:picChg chg="del">
          <ac:chgData name="Abdulhameed Hamed Mohammed" userId="72b6c4c3-b8a4-4ddf-b0f7-c9d8b1a2987e" providerId="ADAL" clId="{70792532-9127-413E-859D-C7E64CF27970}" dt="2020-03-08T09:47:18.910" v="1571" actId="478"/>
          <ac:picMkLst>
            <pc:docMk/>
            <pc:sldMk cId="3653342792" sldId="299"/>
            <ac:picMk id="5" creationId="{C968C3C1-2828-4F9B-9419-87BFC6B42197}"/>
          </ac:picMkLst>
        </pc:picChg>
      </pc:sldChg>
      <pc:sldChg chg="addSp delSp modSp add modAnim">
        <pc:chgData name="Abdulhameed Hamed Mohammed" userId="72b6c4c3-b8a4-4ddf-b0f7-c9d8b1a2987e" providerId="ADAL" clId="{70792532-9127-413E-859D-C7E64CF27970}" dt="2020-03-08T10:00:56.621" v="1865"/>
        <pc:sldMkLst>
          <pc:docMk/>
          <pc:sldMk cId="2519320335" sldId="300"/>
        </pc:sldMkLst>
        <pc:spChg chg="add mod">
          <ac:chgData name="Abdulhameed Hamed Mohammed" userId="72b6c4c3-b8a4-4ddf-b0f7-c9d8b1a2987e" providerId="ADAL" clId="{70792532-9127-413E-859D-C7E64CF27970}" dt="2020-03-08T09:53:04.222" v="1596" actId="164"/>
          <ac:spMkLst>
            <pc:docMk/>
            <pc:sldMk cId="2519320335" sldId="300"/>
            <ac:spMk id="2" creationId="{75122E5C-8755-4418-BB2A-5DA022EF7FCF}"/>
          </ac:spMkLst>
        </pc:spChg>
        <pc:spChg chg="add del mod">
          <ac:chgData name="Abdulhameed Hamed Mohammed" userId="72b6c4c3-b8a4-4ddf-b0f7-c9d8b1a2987e" providerId="ADAL" clId="{70792532-9127-413E-859D-C7E64CF27970}" dt="2020-03-08T09:52:23.768" v="1593" actId="11529"/>
          <ac:spMkLst>
            <pc:docMk/>
            <pc:sldMk cId="2519320335" sldId="300"/>
            <ac:spMk id="3" creationId="{F939B376-B5FD-4518-BB9B-691EECAFC19F}"/>
          </ac:spMkLst>
        </pc:spChg>
        <pc:spChg chg="add mod">
          <ac:chgData name="Abdulhameed Hamed Mohammed" userId="72b6c4c3-b8a4-4ddf-b0f7-c9d8b1a2987e" providerId="ADAL" clId="{70792532-9127-413E-859D-C7E64CF27970}" dt="2020-03-08T09:53:04.222" v="1596" actId="164"/>
          <ac:spMkLst>
            <pc:docMk/>
            <pc:sldMk cId="2519320335" sldId="300"/>
            <ac:spMk id="11" creationId="{674AAEBF-DC66-44CB-9801-50A6A9272454}"/>
          </ac:spMkLst>
        </pc:spChg>
        <pc:spChg chg="add mod">
          <ac:chgData name="Abdulhameed Hamed Mohammed" userId="72b6c4c3-b8a4-4ddf-b0f7-c9d8b1a2987e" providerId="ADAL" clId="{70792532-9127-413E-859D-C7E64CF27970}" dt="2020-03-08T09:59:34.471" v="1852" actId="164"/>
          <ac:spMkLst>
            <pc:docMk/>
            <pc:sldMk cId="2519320335" sldId="300"/>
            <ac:spMk id="16" creationId="{BA24E1AD-11E9-4B78-B632-9392B2DC7B4B}"/>
          </ac:spMkLst>
        </pc:spChg>
        <pc:spChg chg="add del mod">
          <ac:chgData name="Abdulhameed Hamed Mohammed" userId="72b6c4c3-b8a4-4ddf-b0f7-c9d8b1a2987e" providerId="ADAL" clId="{70792532-9127-413E-859D-C7E64CF27970}" dt="2020-03-08T09:56:36.249" v="1716"/>
          <ac:spMkLst>
            <pc:docMk/>
            <pc:sldMk cId="2519320335" sldId="300"/>
            <ac:spMk id="17" creationId="{C3FD8AEA-6D69-4217-B6F6-2AB606D33A76}"/>
          </ac:spMkLst>
        </pc:spChg>
        <pc:spChg chg="add mod">
          <ac:chgData name="Abdulhameed Hamed Mohammed" userId="72b6c4c3-b8a4-4ddf-b0f7-c9d8b1a2987e" providerId="ADAL" clId="{70792532-9127-413E-859D-C7E64CF27970}" dt="2020-03-08T09:59:34.471" v="1852" actId="164"/>
          <ac:spMkLst>
            <pc:docMk/>
            <pc:sldMk cId="2519320335" sldId="300"/>
            <ac:spMk id="18" creationId="{B3ECE959-7ECF-491A-A979-7E4A1C376A0A}"/>
          </ac:spMkLst>
        </pc:spChg>
        <pc:spChg chg="add mod">
          <ac:chgData name="Abdulhameed Hamed Mohammed" userId="72b6c4c3-b8a4-4ddf-b0f7-c9d8b1a2987e" providerId="ADAL" clId="{70792532-9127-413E-859D-C7E64CF27970}" dt="2020-03-08T09:59:34.471" v="1852" actId="164"/>
          <ac:spMkLst>
            <pc:docMk/>
            <pc:sldMk cId="2519320335" sldId="300"/>
            <ac:spMk id="19" creationId="{C47404FF-DC2D-47D4-AC39-C89CEA803B52}"/>
          </ac:spMkLst>
        </pc:spChg>
        <pc:spChg chg="add mod">
          <ac:chgData name="Abdulhameed Hamed Mohammed" userId="72b6c4c3-b8a4-4ddf-b0f7-c9d8b1a2987e" providerId="ADAL" clId="{70792532-9127-413E-859D-C7E64CF27970}" dt="2020-03-08T09:59:34.471" v="1852" actId="164"/>
          <ac:spMkLst>
            <pc:docMk/>
            <pc:sldMk cId="2519320335" sldId="300"/>
            <ac:spMk id="20" creationId="{152854A0-EC9C-47A2-833E-DE4631289900}"/>
          </ac:spMkLst>
        </pc:spChg>
        <pc:grpChg chg="add mod">
          <ac:chgData name="Abdulhameed Hamed Mohammed" userId="72b6c4c3-b8a4-4ddf-b0f7-c9d8b1a2987e" providerId="ADAL" clId="{70792532-9127-413E-859D-C7E64CF27970}" dt="2020-03-08T09:59:34.471" v="1852" actId="164"/>
          <ac:grpSpMkLst>
            <pc:docMk/>
            <pc:sldMk cId="2519320335" sldId="300"/>
            <ac:grpSpMk id="5" creationId="{766BC768-A321-4E13-8CA7-094DCDB6A9A2}"/>
          </ac:grpSpMkLst>
        </pc:grpChg>
        <pc:grpChg chg="add mod">
          <ac:chgData name="Abdulhameed Hamed Mohammed" userId="72b6c4c3-b8a4-4ddf-b0f7-c9d8b1a2987e" providerId="ADAL" clId="{70792532-9127-413E-859D-C7E64CF27970}" dt="2020-03-08T10:00:49.724" v="1864" actId="1076"/>
          <ac:grpSpMkLst>
            <pc:docMk/>
            <pc:sldMk cId="2519320335" sldId="300"/>
            <ac:grpSpMk id="21" creationId="{30163072-4137-4445-8A1C-C2E838146B28}"/>
          </ac:grpSpMkLst>
        </pc:grpChg>
        <pc:picChg chg="del">
          <ac:chgData name="Abdulhameed Hamed Mohammed" userId="72b6c4c3-b8a4-4ddf-b0f7-c9d8b1a2987e" providerId="ADAL" clId="{70792532-9127-413E-859D-C7E64CF27970}" dt="2020-03-08T09:52:00.934" v="1589" actId="478"/>
          <ac:picMkLst>
            <pc:docMk/>
            <pc:sldMk cId="2519320335" sldId="300"/>
            <ac:picMk id="4" creationId="{D8E530FB-E188-4AB6-A4A9-30BDCB9421D3}"/>
          </ac:picMkLst>
        </pc:picChg>
        <pc:picChg chg="add mod ord modCrop">
          <ac:chgData name="Abdulhameed Hamed Mohammed" userId="72b6c4c3-b8a4-4ddf-b0f7-c9d8b1a2987e" providerId="ADAL" clId="{70792532-9127-413E-859D-C7E64CF27970}" dt="2020-03-08T10:00:25.493" v="1859" actId="167"/>
          <ac:picMkLst>
            <pc:docMk/>
            <pc:sldMk cId="2519320335" sldId="300"/>
            <ac:picMk id="22" creationId="{3AF765AA-FBD9-44C8-A6EE-6CE073503068}"/>
          </ac:picMkLst>
        </pc:picChg>
        <pc:cxnChg chg="add mod">
          <ac:chgData name="Abdulhameed Hamed Mohammed" userId="72b6c4c3-b8a4-4ddf-b0f7-c9d8b1a2987e" providerId="ADAL" clId="{70792532-9127-413E-859D-C7E64CF27970}" dt="2020-03-08T09:59:34.471" v="1852" actId="164"/>
          <ac:cxnSpMkLst>
            <pc:docMk/>
            <pc:sldMk cId="2519320335" sldId="300"/>
            <ac:cxnSpMk id="7" creationId="{7B464BD9-5ED0-4665-9FC8-5504D420B79A}"/>
          </ac:cxnSpMkLst>
        </pc:cxnChg>
        <pc:cxnChg chg="add mod">
          <ac:chgData name="Abdulhameed Hamed Mohammed" userId="72b6c4c3-b8a4-4ddf-b0f7-c9d8b1a2987e" providerId="ADAL" clId="{70792532-9127-413E-859D-C7E64CF27970}" dt="2020-03-08T09:59:34.471" v="1852" actId="164"/>
          <ac:cxnSpMkLst>
            <pc:docMk/>
            <pc:sldMk cId="2519320335" sldId="300"/>
            <ac:cxnSpMk id="13" creationId="{8F5679A7-E1F0-45F3-AC35-BC2E639A28F8}"/>
          </ac:cxnSpMkLst>
        </pc:cxnChg>
        <pc:cxnChg chg="add mod">
          <ac:chgData name="Abdulhameed Hamed Mohammed" userId="72b6c4c3-b8a4-4ddf-b0f7-c9d8b1a2987e" providerId="ADAL" clId="{70792532-9127-413E-859D-C7E64CF27970}" dt="2020-03-08T09:59:34.471" v="1852" actId="164"/>
          <ac:cxnSpMkLst>
            <pc:docMk/>
            <pc:sldMk cId="2519320335" sldId="300"/>
            <ac:cxnSpMk id="14" creationId="{7F8EC4FB-2133-4163-B13F-F706D6B37179}"/>
          </ac:cxnSpMkLst>
        </pc:cxnChg>
        <pc:cxnChg chg="add del">
          <ac:chgData name="Abdulhameed Hamed Mohammed" userId="72b6c4c3-b8a4-4ddf-b0f7-c9d8b1a2987e" providerId="ADAL" clId="{70792532-9127-413E-859D-C7E64CF27970}" dt="2020-03-08T09:53:51.724" v="1623"/>
          <ac:cxnSpMkLst>
            <pc:docMk/>
            <pc:sldMk cId="2519320335" sldId="300"/>
            <ac:cxnSpMk id="15" creationId="{14C92A0C-D15B-4293-9596-1D9B63778102}"/>
          </ac:cxnSpMkLst>
        </pc:cxnChg>
      </pc:sldChg>
      <pc:sldChg chg="addSp delSp modSp add delAnim modAnim">
        <pc:chgData name="Abdulhameed Hamed Mohammed" userId="72b6c4c3-b8a4-4ddf-b0f7-c9d8b1a2987e" providerId="ADAL" clId="{70792532-9127-413E-859D-C7E64CF27970}" dt="2020-03-08T10:02:53.773" v="1959"/>
        <pc:sldMkLst>
          <pc:docMk/>
          <pc:sldMk cId="2588605263" sldId="301"/>
        </pc:sldMkLst>
        <pc:spChg chg="add del mod">
          <ac:chgData name="Abdulhameed Hamed Mohammed" userId="72b6c4c3-b8a4-4ddf-b0f7-c9d8b1a2987e" providerId="ADAL" clId="{70792532-9127-413E-859D-C7E64CF27970}" dt="2020-03-08T10:01:51.534" v="1876" actId="478"/>
          <ac:spMkLst>
            <pc:docMk/>
            <pc:sldMk cId="2588605263" sldId="301"/>
            <ac:spMk id="3" creationId="{503A7150-7570-4874-BDB7-396A731230D6}"/>
          </ac:spMkLst>
        </pc:spChg>
        <pc:spChg chg="add mod">
          <ac:chgData name="Abdulhameed Hamed Mohammed" userId="72b6c4c3-b8a4-4ddf-b0f7-c9d8b1a2987e" providerId="ADAL" clId="{70792532-9127-413E-859D-C7E64CF27970}" dt="2020-03-08T10:02:49.255" v="1958" actId="1076"/>
          <ac:spMkLst>
            <pc:docMk/>
            <pc:sldMk cId="2588605263" sldId="301"/>
            <ac:spMk id="23" creationId="{F37A78D5-F092-42A3-85B1-C288A6AF2A7A}"/>
          </ac:spMkLst>
        </pc:spChg>
        <pc:grpChg chg="del">
          <ac:chgData name="Abdulhameed Hamed Mohammed" userId="72b6c4c3-b8a4-4ddf-b0f7-c9d8b1a2987e" providerId="ADAL" clId="{70792532-9127-413E-859D-C7E64CF27970}" dt="2020-03-08T10:01:37.445" v="1870" actId="478"/>
          <ac:grpSpMkLst>
            <pc:docMk/>
            <pc:sldMk cId="2588605263" sldId="301"/>
            <ac:grpSpMk id="21" creationId="{30163072-4137-4445-8A1C-C2E838146B28}"/>
          </ac:grpSpMkLst>
        </pc:grpChg>
        <pc:picChg chg="mod modCrop">
          <ac:chgData name="Abdulhameed Hamed Mohammed" userId="72b6c4c3-b8a4-4ddf-b0f7-c9d8b1a2987e" providerId="ADAL" clId="{70792532-9127-413E-859D-C7E64CF27970}" dt="2020-03-08T10:01:33.994" v="1869" actId="1076"/>
          <ac:picMkLst>
            <pc:docMk/>
            <pc:sldMk cId="2588605263" sldId="301"/>
            <ac:picMk id="22" creationId="{3AF765AA-FBD9-44C8-A6EE-6CE073503068}"/>
          </ac:picMkLst>
        </pc:picChg>
      </pc:sldChg>
      <pc:sldChg chg="modSp add del">
        <pc:chgData name="Abdulhameed Hamed Mohammed" userId="72b6c4c3-b8a4-4ddf-b0f7-c9d8b1a2987e" providerId="ADAL" clId="{70792532-9127-413E-859D-C7E64CF27970}" dt="2020-03-08T10:04:01.973" v="1966" actId="2696"/>
        <pc:sldMkLst>
          <pc:docMk/>
          <pc:sldMk cId="1982376732" sldId="302"/>
        </pc:sldMkLst>
        <pc:spChg chg="mod">
          <ac:chgData name="Abdulhameed Hamed Mohammed" userId="72b6c4c3-b8a4-4ddf-b0f7-c9d8b1a2987e" providerId="ADAL" clId="{70792532-9127-413E-859D-C7E64CF27970}" dt="2020-03-08T10:03:36.955" v="1965" actId="1076"/>
          <ac:spMkLst>
            <pc:docMk/>
            <pc:sldMk cId="1982376732" sldId="302"/>
            <ac:spMk id="23" creationId="{F37A78D5-F092-42A3-85B1-C288A6AF2A7A}"/>
          </ac:spMkLst>
        </pc:spChg>
        <pc:picChg chg="mod modCrop">
          <ac:chgData name="Abdulhameed Hamed Mohammed" userId="72b6c4c3-b8a4-4ddf-b0f7-c9d8b1a2987e" providerId="ADAL" clId="{70792532-9127-413E-859D-C7E64CF27970}" dt="2020-03-08T10:03:29.754" v="1964" actId="1076"/>
          <ac:picMkLst>
            <pc:docMk/>
            <pc:sldMk cId="1982376732" sldId="302"/>
            <ac:picMk id="22" creationId="{3AF765AA-FBD9-44C8-A6EE-6CE073503068}"/>
          </ac:picMkLst>
        </pc:picChg>
      </pc:sldChg>
      <pc:sldChg chg="addSp delSp modSp add delAnim">
        <pc:chgData name="Abdulhameed Hamed Mohammed" userId="72b6c4c3-b8a4-4ddf-b0f7-c9d8b1a2987e" providerId="ADAL" clId="{70792532-9127-413E-859D-C7E64CF27970}" dt="2020-03-08T10:12:54.009" v="2338" actId="207"/>
        <pc:sldMkLst>
          <pc:docMk/>
          <pc:sldMk cId="2623270041" sldId="302"/>
        </pc:sldMkLst>
        <pc:spChg chg="add del mod">
          <ac:chgData name="Abdulhameed Hamed Mohammed" userId="72b6c4c3-b8a4-4ddf-b0f7-c9d8b1a2987e" providerId="ADAL" clId="{70792532-9127-413E-859D-C7E64CF27970}" dt="2020-03-08T10:07:50.167" v="1971" actId="478"/>
          <ac:spMkLst>
            <pc:docMk/>
            <pc:sldMk cId="2623270041" sldId="302"/>
            <ac:spMk id="3" creationId="{80F53C0D-0F5A-4DC3-AC18-39605F83C1D9}"/>
          </ac:spMkLst>
        </pc:spChg>
        <pc:spChg chg="add mod">
          <ac:chgData name="Abdulhameed Hamed Mohammed" userId="72b6c4c3-b8a4-4ddf-b0f7-c9d8b1a2987e" providerId="ADAL" clId="{70792532-9127-413E-859D-C7E64CF27970}" dt="2020-03-08T10:12:13.185" v="2328" actId="1076"/>
          <ac:spMkLst>
            <pc:docMk/>
            <pc:sldMk cId="2623270041" sldId="302"/>
            <ac:spMk id="4" creationId="{60C42989-39E6-4D78-B7DA-73FA91E0C4E0}"/>
          </ac:spMkLst>
        </pc:spChg>
        <pc:spChg chg="mod">
          <ac:chgData name="Abdulhameed Hamed Mohammed" userId="72b6c4c3-b8a4-4ddf-b0f7-c9d8b1a2987e" providerId="ADAL" clId="{70792532-9127-413E-859D-C7E64CF27970}" dt="2020-03-08T10:11:29.827" v="2178" actId="20577"/>
          <ac:spMkLst>
            <pc:docMk/>
            <pc:sldMk cId="2623270041" sldId="302"/>
            <ac:spMk id="7" creationId="{B98B557A-BB6A-4544-8772-C3607203C116}"/>
          </ac:spMkLst>
        </pc:spChg>
        <pc:spChg chg="mod">
          <ac:chgData name="Abdulhameed Hamed Mohammed" userId="72b6c4c3-b8a4-4ddf-b0f7-c9d8b1a2987e" providerId="ADAL" clId="{70792532-9127-413E-859D-C7E64CF27970}" dt="2020-03-08T10:12:54.009" v="2338" actId="207"/>
          <ac:spMkLst>
            <pc:docMk/>
            <pc:sldMk cId="2623270041" sldId="302"/>
            <ac:spMk id="11" creationId="{5FBE73D7-1603-4938-9133-71B7129A9938}"/>
          </ac:spMkLst>
        </pc:spChg>
        <pc:picChg chg="del">
          <ac:chgData name="Abdulhameed Hamed Mohammed" userId="72b6c4c3-b8a4-4ddf-b0f7-c9d8b1a2987e" providerId="ADAL" clId="{70792532-9127-413E-859D-C7E64CF27970}" dt="2020-03-08T10:07:46.575" v="1970" actId="478"/>
          <ac:picMkLst>
            <pc:docMk/>
            <pc:sldMk cId="2623270041" sldId="302"/>
            <ac:picMk id="5" creationId="{C968C3C1-2828-4F9B-9419-87BFC6B42197}"/>
          </ac:picMkLst>
        </pc:picChg>
      </pc:sldChg>
      <pc:sldChg chg="addSp modSp add modAnim">
        <pc:chgData name="Abdulhameed Hamed Mohammed" userId="72b6c4c3-b8a4-4ddf-b0f7-c9d8b1a2987e" providerId="ADAL" clId="{70792532-9127-413E-859D-C7E64CF27970}" dt="2020-03-08T10:12:48.958" v="2337" actId="207"/>
        <pc:sldMkLst>
          <pc:docMk/>
          <pc:sldMk cId="3304992995" sldId="303"/>
        </pc:sldMkLst>
        <pc:spChg chg="mod">
          <ac:chgData name="Abdulhameed Hamed Mohammed" userId="72b6c4c3-b8a4-4ddf-b0f7-c9d8b1a2987e" providerId="ADAL" clId="{70792532-9127-413E-859D-C7E64CF27970}" dt="2020-03-08T10:12:48.958" v="2337" actId="207"/>
          <ac:spMkLst>
            <pc:docMk/>
            <pc:sldMk cId="3304992995" sldId="303"/>
            <ac:spMk id="11" creationId="{5FBE73D7-1603-4938-9133-71B7129A9938}"/>
          </ac:spMkLst>
        </pc:spChg>
        <pc:spChg chg="add mod">
          <ac:chgData name="Abdulhameed Hamed Mohammed" userId="72b6c4c3-b8a4-4ddf-b0f7-c9d8b1a2987e" providerId="ADAL" clId="{70792532-9127-413E-859D-C7E64CF27970}" dt="2020-03-08T10:12:42.478" v="2336" actId="1076"/>
          <ac:spMkLst>
            <pc:docMk/>
            <pc:sldMk cId="3304992995" sldId="303"/>
            <ac:spMk id="12" creationId="{E83A7F42-1017-4EFD-ACF4-905FFCFE748A}"/>
          </ac:spMkLst>
        </pc:spChg>
      </pc:sldChg>
      <pc:sldChg chg="add del ord">
        <pc:chgData name="Abdulhameed Hamed Mohammed" userId="72b6c4c3-b8a4-4ddf-b0f7-c9d8b1a2987e" providerId="ADAL" clId="{70792532-9127-413E-859D-C7E64CF27970}" dt="2020-03-08T10:14:06.452" v="2341" actId="2696"/>
        <pc:sldMkLst>
          <pc:docMk/>
          <pc:sldMk cId="2363810575" sldId="304"/>
        </pc:sldMkLst>
      </pc:sldChg>
      <pc:sldChg chg="add del ord">
        <pc:chgData name="Abdulhameed Hamed Mohammed" userId="72b6c4c3-b8a4-4ddf-b0f7-c9d8b1a2987e" providerId="ADAL" clId="{70792532-9127-413E-859D-C7E64CF27970}" dt="2020-03-08T10:14:06.467" v="2342" actId="2696"/>
        <pc:sldMkLst>
          <pc:docMk/>
          <pc:sldMk cId="4122905030" sldId="30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4a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6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7" Type="http://schemas.openxmlformats.org/officeDocument/2006/relationships/image" Target="../media/image6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4a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2.png"/><Relationship Id="rId5" Type="http://schemas.openxmlformats.org/officeDocument/2006/relationships/image" Target="../media/image12.png"/><Relationship Id="rId4" Type="http://schemas.microsoft.com/office/2017/06/relationships/model3d" Target="../media/model3d1.glb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2.png"/><Relationship Id="rId5" Type="http://schemas.openxmlformats.org/officeDocument/2006/relationships/image" Target="../media/image12.png"/><Relationship Id="rId4" Type="http://schemas.microsoft.com/office/2017/06/relationships/model3d" Target="../media/model3d1.glb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3.png"/><Relationship Id="rId5" Type="http://schemas.openxmlformats.org/officeDocument/2006/relationships/image" Target="../media/image13.png"/><Relationship Id="rId4" Type="http://schemas.microsoft.com/office/2017/06/relationships/model3d" Target="../media/model3d1.glb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3.png"/><Relationship Id="rId5" Type="http://schemas.openxmlformats.org/officeDocument/2006/relationships/image" Target="../media/image13.png"/><Relationship Id="rId4" Type="http://schemas.microsoft.com/office/2017/06/relationships/model3d" Target="../media/model3d1.glb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9.m4a"/><Relationship Id="rId7" Type="http://schemas.openxmlformats.org/officeDocument/2006/relationships/image" Target="../media/image16.png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9.m4a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0.m4a"/><Relationship Id="rId7" Type="http://schemas.openxmlformats.org/officeDocument/2006/relationships/image" Target="../media/image16.png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0.m4a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19.m4a"/><Relationship Id="rId7" Type="http://schemas.openxmlformats.org/officeDocument/2006/relationships/image" Target="../media/image6.png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9.m4a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22.m4a"/><Relationship Id="rId7" Type="http://schemas.openxmlformats.org/officeDocument/2006/relationships/image" Target="../media/image6.png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2.m4a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microsoft.com/office/2017/06/relationships/model3d" Target="../media/model3d3.glb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9.png"/><Relationship Id="rId5" Type="http://schemas.openxmlformats.org/officeDocument/2006/relationships/image" Target="../media/image19.png"/><Relationship Id="rId10" Type="http://schemas.openxmlformats.org/officeDocument/2006/relationships/image" Target="../media/image6.png"/><Relationship Id="rId4" Type="http://schemas.microsoft.com/office/2017/06/relationships/model3d" Target="../media/model3d2.glb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microsoft.com/office/2017/06/relationships/model3d" Target="../media/model3d3.glb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9.png"/><Relationship Id="rId5" Type="http://schemas.openxmlformats.org/officeDocument/2006/relationships/image" Target="../media/image19.png"/><Relationship Id="rId10" Type="http://schemas.openxmlformats.org/officeDocument/2006/relationships/image" Target="../media/image6.png"/><Relationship Id="rId4" Type="http://schemas.microsoft.com/office/2017/06/relationships/model3d" Target="../media/model3d2.glb"/><Relationship Id="rId9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3.png"/><Relationship Id="rId5" Type="http://schemas.openxmlformats.org/officeDocument/2006/relationships/image" Target="../media/image23.png"/><Relationship Id="rId4" Type="http://schemas.microsoft.com/office/2017/06/relationships/model3d" Target="../media/model3d1.glb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3.png"/><Relationship Id="rId5" Type="http://schemas.openxmlformats.org/officeDocument/2006/relationships/image" Target="../media/image23.png"/><Relationship Id="rId4" Type="http://schemas.microsoft.com/office/2017/06/relationships/model3d" Target="../media/model3d1.glb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microsoft.com/office/2017/06/relationships/model3d" Target="../media/model3d5.glb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4.png"/><Relationship Id="rId5" Type="http://schemas.openxmlformats.org/officeDocument/2006/relationships/image" Target="../media/image24.png"/><Relationship Id="rId10" Type="http://schemas.openxmlformats.org/officeDocument/2006/relationships/image" Target="../media/image6.png"/><Relationship Id="rId4" Type="http://schemas.microsoft.com/office/2017/06/relationships/model3d" Target="../media/model3d4.glb"/><Relationship Id="rId9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microsoft.com/office/2017/06/relationships/model3d" Target="../media/model3d5.glb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4.png"/><Relationship Id="rId5" Type="http://schemas.openxmlformats.org/officeDocument/2006/relationships/image" Target="../media/image24.png"/><Relationship Id="rId10" Type="http://schemas.openxmlformats.org/officeDocument/2006/relationships/image" Target="../media/image6.png"/><Relationship Id="rId4" Type="http://schemas.microsoft.com/office/2017/06/relationships/model3d" Target="../media/model3d4.glb"/><Relationship Id="rId9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media" Target="../media/media28.m4a"/><Relationship Id="rId7" Type="http://schemas.openxmlformats.org/officeDocument/2006/relationships/image" Target="../media/image6.png"/><Relationship Id="rId2" Type="http://schemas.openxmlformats.org/officeDocument/2006/relationships/video" Target="../media/media27.mp4"/><Relationship Id="rId1" Type="http://schemas.microsoft.com/office/2007/relationships/media" Target="../media/media27.mp4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8.m4a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media" Target="../media/media29.m4a"/><Relationship Id="rId7" Type="http://schemas.openxmlformats.org/officeDocument/2006/relationships/image" Target="../media/image6.png"/><Relationship Id="rId2" Type="http://schemas.openxmlformats.org/officeDocument/2006/relationships/video" Target="../media/media27.mp4"/><Relationship Id="rId1" Type="http://schemas.microsoft.com/office/2007/relationships/media" Target="../media/media27.mp4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9.m4a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6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0">
            <a:extLst>
              <a:ext uri="{FF2B5EF4-FFF2-40B4-BE49-F238E27FC236}">
                <a16:creationId xmlns:a16="http://schemas.microsoft.com/office/drawing/2014/main" xmlns="" id="{BDB2F2B2-4E08-4ACE-8E40-69ECACE35D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5599834"/>
              </p:ext>
            </p:extLst>
          </p:nvPr>
        </p:nvGraphicFramePr>
        <p:xfrm>
          <a:off x="2211865" y="1790820"/>
          <a:ext cx="8128000" cy="42062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338466">
                  <a:extLst>
                    <a:ext uri="{9D8B030D-6E8A-4147-A177-3AD203B41FA5}">
                      <a16:colId xmlns:a16="http://schemas.microsoft.com/office/drawing/2014/main" xmlns="" val="1016024147"/>
                    </a:ext>
                  </a:extLst>
                </a:gridCol>
                <a:gridCol w="2789534">
                  <a:extLst>
                    <a:ext uri="{9D8B030D-6E8A-4147-A177-3AD203B41FA5}">
                      <a16:colId xmlns:a16="http://schemas.microsoft.com/office/drawing/2014/main" xmlns="" val="879990646"/>
                    </a:ext>
                  </a:extLst>
                </a:gridCol>
              </a:tblGrid>
              <a:tr h="573557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4000" dirty="0" smtClean="0"/>
                        <a:t>العُلُوم</a:t>
                      </a:r>
                      <a:endParaRPr lang="en-US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000" dirty="0"/>
                        <a:t>المادة</a:t>
                      </a:r>
                      <a:endParaRPr lang="en-US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52888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4000" dirty="0"/>
                        <a:t>الأول الابتدائي</a:t>
                      </a:r>
                      <a:endParaRPr lang="en-US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000" dirty="0"/>
                        <a:t>الصف</a:t>
                      </a:r>
                      <a:endParaRPr lang="en-US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70410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EG" sz="4000" dirty="0"/>
                        <a:t>الس</a:t>
                      </a:r>
                      <a:r>
                        <a:rPr lang="ar-BH" sz="4000" dirty="0"/>
                        <a:t>ّ</a:t>
                      </a:r>
                      <a:r>
                        <a:rPr lang="ar-EG" sz="4000" dirty="0" err="1" smtClean="0"/>
                        <a:t>ادسة</a:t>
                      </a:r>
                      <a:r>
                        <a:rPr lang="ar-BH" sz="4000" baseline="0" dirty="0" smtClean="0"/>
                        <a:t> </a:t>
                      </a:r>
                      <a:r>
                        <a:rPr lang="ar-BH" sz="4000" dirty="0" smtClean="0"/>
                        <a:t>(</a:t>
                      </a:r>
                      <a:r>
                        <a:rPr lang="ar-EG" sz="4000" dirty="0"/>
                        <a:t>الحركة والطاقة</a:t>
                      </a:r>
                      <a:r>
                        <a:rPr lang="ar-BH" sz="4000" dirty="0"/>
                        <a:t>)</a:t>
                      </a:r>
                      <a:endParaRPr lang="en-US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000" dirty="0"/>
                        <a:t>الوحدة</a:t>
                      </a:r>
                      <a:endParaRPr lang="en-US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64070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EG" sz="4000" dirty="0" smtClean="0"/>
                        <a:t>الحادي</a:t>
                      </a:r>
                      <a:r>
                        <a:rPr lang="ar-BH" sz="4000" baseline="0" dirty="0" smtClean="0"/>
                        <a:t> </a:t>
                      </a:r>
                      <a:r>
                        <a:rPr lang="ar-EG" sz="4000" dirty="0" smtClean="0"/>
                        <a:t>عشر</a:t>
                      </a:r>
                      <a:r>
                        <a:rPr lang="ar-BH" sz="4000" baseline="0" dirty="0" smtClean="0"/>
                        <a:t> </a:t>
                      </a:r>
                      <a:r>
                        <a:rPr lang="ar-BH" sz="4000" dirty="0" smtClean="0"/>
                        <a:t>(</a:t>
                      </a:r>
                      <a:r>
                        <a:rPr lang="ar-EG" sz="4000" dirty="0"/>
                        <a:t>الحركة </a:t>
                      </a:r>
                      <a:r>
                        <a:rPr lang="ar-BH" sz="4000" dirty="0"/>
                        <a:t>)</a:t>
                      </a:r>
                      <a:endParaRPr lang="en-US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000" dirty="0"/>
                        <a:t>الفصل</a:t>
                      </a:r>
                      <a:endParaRPr lang="en-US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23270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4000" kern="1200" dirty="0"/>
                        <a:t>الموقع والحركة</a:t>
                      </a:r>
                      <a:endParaRPr lang="en-US" sz="4000" b="1" kern="1200" dirty="0">
                        <a:solidFill>
                          <a:schemeClr val="tx1"/>
                        </a:solidFill>
                        <a:latin typeface="Arabic Typesetting" panose="03020402040406030203" pitchFamily="66" charset="-78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000" kern="1200" dirty="0"/>
                        <a:t>الدرس الأول</a:t>
                      </a:r>
                      <a:endParaRPr lang="en-US" sz="4000" b="1" kern="1200" dirty="0">
                        <a:solidFill>
                          <a:schemeClr val="tx1"/>
                        </a:solidFill>
                        <a:latin typeface="Arabic Typesetting" panose="03020402040406030203" pitchFamily="66" charset="-78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04385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4000" kern="1200" dirty="0"/>
                        <a:t>78</a:t>
                      </a:r>
                      <a:endParaRPr lang="en-US" sz="4000" b="1" kern="1200" dirty="0">
                        <a:solidFill>
                          <a:schemeClr val="tx1"/>
                        </a:solidFill>
                        <a:latin typeface="Arabic Typesetting" panose="03020402040406030203" pitchFamily="66" charset="-78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000" kern="1200" dirty="0"/>
                        <a:t>الصفحة</a:t>
                      </a:r>
                      <a:endParaRPr lang="en-US" sz="4000" b="1" kern="1200" dirty="0">
                        <a:solidFill>
                          <a:schemeClr val="tx1"/>
                        </a:solidFill>
                        <a:latin typeface="Arabic Typesetting" panose="03020402040406030203" pitchFamily="66" charset="-78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671747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72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8532D09-66B9-4C46-9C21-6432EEAA8D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178" t="28913" r="29500"/>
          <a:stretch/>
        </p:blipFill>
        <p:spPr>
          <a:xfrm>
            <a:off x="295421" y="1724297"/>
            <a:ext cx="5134827" cy="465603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15B8A98A-7335-43F3-9E32-D071F659DD08}"/>
              </a:ext>
            </a:extLst>
          </p:cNvPr>
          <p:cNvSpPr txBox="1">
            <a:spLocks/>
          </p:cNvSpPr>
          <p:nvPr/>
        </p:nvSpPr>
        <p:spPr>
          <a:xfrm>
            <a:off x="521284" y="365125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الْمَوْقِعُ وَالْحَرَكَةُ </a:t>
            </a:r>
            <a:endParaRPr lang="en-US" sz="32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F868E86-24E0-4D7F-955D-4C2FB068CE2F}"/>
              </a:ext>
            </a:extLst>
          </p:cNvPr>
          <p:cNvSpPr txBox="1"/>
          <p:nvPr/>
        </p:nvSpPr>
        <p:spPr>
          <a:xfrm>
            <a:off x="5430248" y="3153706"/>
            <a:ext cx="6513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200" b="1" dirty="0">
                <a:solidFill>
                  <a:srgbClr val="002060"/>
                </a:solidFill>
              </a:rPr>
              <a:t>* ارْسُمْ </a:t>
            </a:r>
            <a:r>
              <a:rPr lang="ar-EG" sz="3200" b="1" dirty="0">
                <a:solidFill>
                  <a:srgbClr val="002060"/>
                </a:solidFill>
              </a:rPr>
              <a:t>دائ</a:t>
            </a:r>
            <a:r>
              <a:rPr lang="ar-BH" sz="3200" b="1" dirty="0">
                <a:solidFill>
                  <a:srgbClr val="002060"/>
                </a:solidFill>
              </a:rPr>
              <a:t>ِ</a:t>
            </a:r>
            <a:r>
              <a:rPr lang="ar-EG" sz="3200" b="1" dirty="0">
                <a:solidFill>
                  <a:srgbClr val="002060"/>
                </a:solidFill>
              </a:rPr>
              <a:t>رة</a:t>
            </a:r>
            <a:r>
              <a:rPr lang="ar-BH" sz="3200" b="1" dirty="0">
                <a:solidFill>
                  <a:srgbClr val="002060"/>
                </a:solidFill>
              </a:rPr>
              <a:t>ً</a:t>
            </a:r>
            <a:r>
              <a:rPr lang="ar-EG" sz="3200" b="1" dirty="0">
                <a:solidFill>
                  <a:srgbClr val="002060"/>
                </a:solidFill>
              </a:rPr>
              <a:t> ح</a:t>
            </a:r>
            <a:r>
              <a:rPr lang="ar-BH" sz="3200" b="1" dirty="0">
                <a:solidFill>
                  <a:srgbClr val="002060"/>
                </a:solidFill>
              </a:rPr>
              <a:t>َ</a:t>
            </a:r>
            <a:r>
              <a:rPr lang="ar-EG" sz="3200" b="1" dirty="0">
                <a:solidFill>
                  <a:srgbClr val="002060"/>
                </a:solidFill>
              </a:rPr>
              <a:t>و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ل</a:t>
            </a:r>
            <a:r>
              <a:rPr lang="ar-BH" sz="3200" b="1" dirty="0">
                <a:solidFill>
                  <a:srgbClr val="002060"/>
                </a:solidFill>
              </a:rPr>
              <a:t>َ</a:t>
            </a:r>
            <a:r>
              <a:rPr lang="ar-EG" sz="3200" b="1" dirty="0">
                <a:solidFill>
                  <a:srgbClr val="002060"/>
                </a:solidFill>
              </a:rPr>
              <a:t> الط</a:t>
            </a:r>
            <a:r>
              <a:rPr lang="ar-BH" sz="3200" b="1" dirty="0">
                <a:solidFill>
                  <a:srgbClr val="002060"/>
                </a:solidFill>
              </a:rPr>
              <a:t>ِّ</a:t>
            </a:r>
            <a:r>
              <a:rPr lang="ar-EG" sz="3200" b="1" dirty="0">
                <a:solidFill>
                  <a:srgbClr val="002060"/>
                </a:solidFill>
              </a:rPr>
              <a:t>ف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ل </a:t>
            </a:r>
            <a:r>
              <a:rPr lang="ar-EG" sz="3200" b="1" dirty="0">
                <a:solidFill>
                  <a:srgbClr val="FF0000"/>
                </a:solidFill>
              </a:rPr>
              <a:t>الب</a:t>
            </a:r>
            <a:r>
              <a:rPr lang="ar-BH" sz="3200" b="1" dirty="0">
                <a:solidFill>
                  <a:srgbClr val="FF0000"/>
                </a:solidFill>
              </a:rPr>
              <a:t>َ</a:t>
            </a:r>
            <a:r>
              <a:rPr lang="ar-EG" sz="3200" b="1" dirty="0">
                <a:solidFill>
                  <a:srgbClr val="FF0000"/>
                </a:solidFill>
              </a:rPr>
              <a:t>عيد</a:t>
            </a:r>
            <a:r>
              <a:rPr lang="ar-BH" sz="3200" b="1" dirty="0">
                <a:solidFill>
                  <a:srgbClr val="FF0000"/>
                </a:solidFill>
              </a:rPr>
              <a:t>ِ</a:t>
            </a:r>
            <a:r>
              <a:rPr lang="ar-EG" sz="3200" b="1" dirty="0">
                <a:solidFill>
                  <a:srgbClr val="002060"/>
                </a:solidFill>
              </a:rPr>
              <a:t> عن</a:t>
            </a:r>
            <a:r>
              <a:rPr lang="ar-BH" sz="3200" b="1" dirty="0">
                <a:solidFill>
                  <a:srgbClr val="002060"/>
                </a:solidFill>
              </a:rPr>
              <a:t>ْ لُ</a:t>
            </a:r>
            <a:r>
              <a:rPr lang="ar-EG" sz="3200" b="1" dirty="0">
                <a:solidFill>
                  <a:srgbClr val="002060"/>
                </a:solidFill>
              </a:rPr>
              <a:t>ع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بة</a:t>
            </a:r>
            <a:r>
              <a:rPr lang="ar-BH" sz="3200" b="1" dirty="0">
                <a:solidFill>
                  <a:srgbClr val="002060"/>
                </a:solidFill>
              </a:rPr>
              <a:t>ِ</a:t>
            </a:r>
            <a:r>
              <a:rPr lang="ar-EG" sz="3200" b="1" dirty="0">
                <a:solidFill>
                  <a:srgbClr val="002060"/>
                </a:solidFill>
              </a:rPr>
              <a:t> ال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خ</a:t>
            </a:r>
            <a:r>
              <a:rPr lang="ar-BH" sz="3200" b="1" dirty="0">
                <a:solidFill>
                  <a:srgbClr val="002060"/>
                </a:solidFill>
              </a:rPr>
              <a:t>ُ</a:t>
            </a:r>
            <a:r>
              <a:rPr lang="ar-EG" sz="3200" b="1" dirty="0">
                <a:solidFill>
                  <a:srgbClr val="002060"/>
                </a:solidFill>
              </a:rPr>
              <a:t>يول</a:t>
            </a:r>
            <a:r>
              <a:rPr lang="ar-BH" sz="3200" b="1" dirty="0">
                <a:solidFill>
                  <a:srgbClr val="002060"/>
                </a:solidFill>
              </a:rPr>
              <a:t>ِ.</a:t>
            </a:r>
            <a:r>
              <a:rPr lang="ar-EG" sz="3200" b="1" dirty="0">
                <a:solidFill>
                  <a:srgbClr val="002060"/>
                </a:solidFill>
              </a:rPr>
              <a:t>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982350" y="922452"/>
            <a:ext cx="8961107" cy="630316"/>
            <a:chOff x="2982351" y="817952"/>
            <a:chExt cx="8961107" cy="63031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697D4183-AE63-42E2-A46E-F7468ABF6BEA}"/>
                </a:ext>
              </a:extLst>
            </p:cNvPr>
            <p:cNvSpPr/>
            <p:nvPr/>
          </p:nvSpPr>
          <p:spPr>
            <a:xfrm>
              <a:off x="9320158" y="817952"/>
              <a:ext cx="2623300" cy="630315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FF0000"/>
                  </a:solidFill>
                  <a:latin typeface="Arabic Typesetting" panose="03020402040406030203" pitchFamily="66" charset="-78"/>
                </a:rPr>
                <a:t>الهدف </a:t>
              </a:r>
              <a:r>
                <a:rPr lang="ar-BH" sz="3200" b="1" dirty="0" smtClean="0">
                  <a:solidFill>
                    <a:srgbClr val="FF0000"/>
                  </a:solidFill>
                  <a:latin typeface="Arabic Typesetting" panose="03020402040406030203" pitchFamily="66" charset="-78"/>
                </a:rPr>
                <a:t>الأول</a:t>
              </a:r>
              <a:endParaRPr lang="en-US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  <a:cs typeface="+mj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0274BB32-1BC2-42A9-8BDA-08761DA011AE}"/>
                </a:ext>
              </a:extLst>
            </p:cNvPr>
            <p:cNvSpPr/>
            <p:nvPr/>
          </p:nvSpPr>
          <p:spPr>
            <a:xfrm>
              <a:off x="2982351" y="817953"/>
              <a:ext cx="6254102" cy="630315"/>
            </a:xfrm>
            <a:prstGeom prst="rect">
              <a:avLst/>
            </a:prstGeom>
            <a:solidFill>
              <a:srgbClr val="FFCCFF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وص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مو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قع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الش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ء بالن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سبة إلى أش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ياء أخ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رى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.</a:t>
              </a:r>
            </a:p>
          </p:txBody>
        </p:sp>
      </p:grpSp>
      <p:pic>
        <p:nvPicPr>
          <p:cNvPr id="2" name="شريحة 10">
            <a:hlinkClick r:id="" action="ppaction://media"/>
            <a:extLst>
              <a:ext uri="{FF2B5EF4-FFF2-40B4-BE49-F238E27FC236}">
                <a16:creationId xmlns:a16="http://schemas.microsoft.com/office/drawing/2014/main" xmlns="" id="{019E765D-52EB-425D-9C71-46DAE563DB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31807" y="20216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5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8532D09-66B9-4C46-9C21-6432EEAA8D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78" t="28913" r="29500"/>
          <a:stretch/>
        </p:blipFill>
        <p:spPr>
          <a:xfrm>
            <a:off x="295421" y="1711234"/>
            <a:ext cx="5149233" cy="46691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F868E86-24E0-4D7F-955D-4C2FB068CE2F}"/>
              </a:ext>
            </a:extLst>
          </p:cNvPr>
          <p:cNvSpPr txBox="1"/>
          <p:nvPr/>
        </p:nvSpPr>
        <p:spPr>
          <a:xfrm>
            <a:off x="5540100" y="3271271"/>
            <a:ext cx="6551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200" b="1" dirty="0">
                <a:solidFill>
                  <a:srgbClr val="002060"/>
                </a:solidFill>
              </a:rPr>
              <a:t>* ارْسُمْ </a:t>
            </a:r>
            <a:r>
              <a:rPr lang="ar-EG" sz="3200" b="1" dirty="0">
                <a:solidFill>
                  <a:srgbClr val="002060"/>
                </a:solidFill>
              </a:rPr>
              <a:t>دائ</a:t>
            </a:r>
            <a:r>
              <a:rPr lang="ar-BH" sz="3200" b="1" dirty="0">
                <a:solidFill>
                  <a:srgbClr val="002060"/>
                </a:solidFill>
              </a:rPr>
              <a:t>ِ</a:t>
            </a:r>
            <a:r>
              <a:rPr lang="ar-EG" sz="3200" b="1" dirty="0">
                <a:solidFill>
                  <a:srgbClr val="002060"/>
                </a:solidFill>
              </a:rPr>
              <a:t>رة</a:t>
            </a:r>
            <a:r>
              <a:rPr lang="ar-BH" sz="3200" b="1" dirty="0">
                <a:solidFill>
                  <a:srgbClr val="002060"/>
                </a:solidFill>
              </a:rPr>
              <a:t>ً</a:t>
            </a:r>
            <a:r>
              <a:rPr lang="ar-EG" sz="3200" b="1" dirty="0">
                <a:solidFill>
                  <a:srgbClr val="002060"/>
                </a:solidFill>
              </a:rPr>
              <a:t> ح</a:t>
            </a:r>
            <a:r>
              <a:rPr lang="ar-BH" sz="3200" b="1" dirty="0">
                <a:solidFill>
                  <a:srgbClr val="002060"/>
                </a:solidFill>
              </a:rPr>
              <a:t>َ</a:t>
            </a:r>
            <a:r>
              <a:rPr lang="ar-EG" sz="3200" b="1" dirty="0">
                <a:solidFill>
                  <a:srgbClr val="002060"/>
                </a:solidFill>
              </a:rPr>
              <a:t>و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ل</a:t>
            </a:r>
            <a:r>
              <a:rPr lang="ar-BH" sz="3200" b="1" dirty="0">
                <a:solidFill>
                  <a:srgbClr val="002060"/>
                </a:solidFill>
              </a:rPr>
              <a:t>َ</a:t>
            </a:r>
            <a:r>
              <a:rPr lang="ar-EG" sz="3200" b="1" dirty="0">
                <a:solidFill>
                  <a:srgbClr val="002060"/>
                </a:solidFill>
              </a:rPr>
              <a:t> الط</a:t>
            </a:r>
            <a:r>
              <a:rPr lang="ar-BH" sz="3200" b="1" dirty="0">
                <a:solidFill>
                  <a:srgbClr val="002060"/>
                </a:solidFill>
              </a:rPr>
              <a:t>ِّ</a:t>
            </a:r>
            <a:r>
              <a:rPr lang="ar-EG" sz="3200" b="1" dirty="0">
                <a:solidFill>
                  <a:srgbClr val="002060"/>
                </a:solidFill>
              </a:rPr>
              <a:t>ف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ل </a:t>
            </a:r>
            <a:r>
              <a:rPr lang="ar-EG" sz="3200" b="1" dirty="0">
                <a:solidFill>
                  <a:srgbClr val="FF0000"/>
                </a:solidFill>
              </a:rPr>
              <a:t>الب</a:t>
            </a:r>
            <a:r>
              <a:rPr lang="ar-BH" sz="3200" b="1" dirty="0">
                <a:solidFill>
                  <a:srgbClr val="FF0000"/>
                </a:solidFill>
              </a:rPr>
              <a:t>َ</a:t>
            </a:r>
            <a:r>
              <a:rPr lang="ar-EG" sz="3200" b="1" dirty="0">
                <a:solidFill>
                  <a:srgbClr val="FF0000"/>
                </a:solidFill>
              </a:rPr>
              <a:t>عيد</a:t>
            </a:r>
            <a:r>
              <a:rPr lang="ar-BH" sz="3200" b="1" dirty="0">
                <a:solidFill>
                  <a:srgbClr val="FF0000"/>
                </a:solidFill>
              </a:rPr>
              <a:t>ِ</a:t>
            </a:r>
            <a:r>
              <a:rPr lang="ar-EG" sz="3200" b="1" dirty="0">
                <a:solidFill>
                  <a:srgbClr val="002060"/>
                </a:solidFill>
              </a:rPr>
              <a:t> عن</a:t>
            </a:r>
            <a:r>
              <a:rPr lang="ar-BH" sz="3200" b="1" dirty="0">
                <a:solidFill>
                  <a:srgbClr val="002060"/>
                </a:solidFill>
              </a:rPr>
              <a:t>ْ لُ</a:t>
            </a:r>
            <a:r>
              <a:rPr lang="ar-EG" sz="3200" b="1" dirty="0">
                <a:solidFill>
                  <a:srgbClr val="002060"/>
                </a:solidFill>
              </a:rPr>
              <a:t>ع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بة</a:t>
            </a:r>
            <a:r>
              <a:rPr lang="ar-BH" sz="3200" b="1" dirty="0">
                <a:solidFill>
                  <a:srgbClr val="002060"/>
                </a:solidFill>
              </a:rPr>
              <a:t>ِ</a:t>
            </a:r>
            <a:r>
              <a:rPr lang="ar-EG" sz="3200" b="1" dirty="0">
                <a:solidFill>
                  <a:srgbClr val="002060"/>
                </a:solidFill>
              </a:rPr>
              <a:t> ال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خ</a:t>
            </a:r>
            <a:r>
              <a:rPr lang="ar-BH" sz="3200" b="1" dirty="0">
                <a:solidFill>
                  <a:srgbClr val="002060"/>
                </a:solidFill>
              </a:rPr>
              <a:t>ُ</a:t>
            </a:r>
            <a:r>
              <a:rPr lang="ar-EG" sz="3200" b="1" dirty="0">
                <a:solidFill>
                  <a:srgbClr val="002060"/>
                </a:solidFill>
              </a:rPr>
              <a:t>يول</a:t>
            </a:r>
            <a:r>
              <a:rPr lang="ar-BH" sz="3200" b="1" dirty="0">
                <a:solidFill>
                  <a:srgbClr val="002060"/>
                </a:solidFill>
              </a:rPr>
              <a:t>ِ.</a:t>
            </a:r>
            <a:r>
              <a:rPr lang="ar-EG" sz="3200" b="1" dirty="0">
                <a:solidFill>
                  <a:srgbClr val="002060"/>
                </a:solidFill>
              </a:rPr>
              <a:t>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9FC7EDFE-F48C-4AB1-8201-630B42B6EAA1}"/>
              </a:ext>
            </a:extLst>
          </p:cNvPr>
          <p:cNvSpPr/>
          <p:nvPr/>
        </p:nvSpPr>
        <p:spPr>
          <a:xfrm>
            <a:off x="295421" y="4580212"/>
            <a:ext cx="1428336" cy="1561507"/>
          </a:xfrm>
          <a:prstGeom prst="ellipse">
            <a:avLst/>
          </a:prstGeom>
          <a:solidFill>
            <a:srgbClr val="FF0000">
              <a:alpha val="0"/>
            </a:srgbClr>
          </a:solidFill>
          <a:ln w="730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2982351" y="817952"/>
            <a:ext cx="8961107" cy="630316"/>
            <a:chOff x="2982351" y="817952"/>
            <a:chExt cx="8961107" cy="63031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697D4183-AE63-42E2-A46E-F7468ABF6BEA}"/>
                </a:ext>
              </a:extLst>
            </p:cNvPr>
            <p:cNvSpPr/>
            <p:nvPr/>
          </p:nvSpPr>
          <p:spPr>
            <a:xfrm>
              <a:off x="9320158" y="817952"/>
              <a:ext cx="2623300" cy="630315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FF0000"/>
                  </a:solidFill>
                  <a:latin typeface="Arabic Typesetting" panose="03020402040406030203" pitchFamily="66" charset="-78"/>
                </a:rPr>
                <a:t>الهدف </a:t>
              </a:r>
              <a:r>
                <a:rPr lang="ar-BH" sz="3200" b="1" dirty="0" smtClean="0">
                  <a:solidFill>
                    <a:srgbClr val="FF0000"/>
                  </a:solidFill>
                  <a:latin typeface="Arabic Typesetting" panose="03020402040406030203" pitchFamily="66" charset="-78"/>
                </a:rPr>
                <a:t>الأول</a:t>
              </a:r>
              <a:endParaRPr lang="en-US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  <a:cs typeface="+mj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0274BB32-1BC2-42A9-8BDA-08761DA011AE}"/>
                </a:ext>
              </a:extLst>
            </p:cNvPr>
            <p:cNvSpPr/>
            <p:nvPr/>
          </p:nvSpPr>
          <p:spPr>
            <a:xfrm>
              <a:off x="2982351" y="817953"/>
              <a:ext cx="6254102" cy="630315"/>
            </a:xfrm>
            <a:prstGeom prst="rect">
              <a:avLst/>
            </a:prstGeom>
            <a:solidFill>
              <a:srgbClr val="FFCCFF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وص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مو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قع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الش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ء بالن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سبة إلى أش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ياء أخ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رى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.</a:t>
              </a: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15B8A98A-7335-43F3-9E32-D071F659DD08}"/>
              </a:ext>
            </a:extLst>
          </p:cNvPr>
          <p:cNvSpPr txBox="1">
            <a:spLocks/>
          </p:cNvSpPr>
          <p:nvPr/>
        </p:nvSpPr>
        <p:spPr>
          <a:xfrm>
            <a:off x="1920137" y="263592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sz="36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الْمَوْقِعُ وَالْحَرَكَةُ 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9" name="Oval 8"/>
          <p:cNvSpPr/>
          <p:nvPr/>
        </p:nvSpPr>
        <p:spPr>
          <a:xfrm>
            <a:off x="403564" y="300560"/>
            <a:ext cx="1867989" cy="988124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rgbClr val="FF0000"/>
                </a:solidFill>
              </a:rPr>
              <a:t>الإجابة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75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2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8532D09-66B9-4C46-9C21-6432EEAA8D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874" t="29290" r="31529" b="1642"/>
          <a:stretch/>
        </p:blipFill>
        <p:spPr>
          <a:xfrm>
            <a:off x="839374" y="1763478"/>
            <a:ext cx="6731150" cy="41448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F868E86-24E0-4D7F-955D-4C2FB068CE2F}"/>
              </a:ext>
            </a:extLst>
          </p:cNvPr>
          <p:cNvSpPr txBox="1"/>
          <p:nvPr/>
        </p:nvSpPr>
        <p:spPr>
          <a:xfrm>
            <a:off x="8001000" y="3040002"/>
            <a:ext cx="39424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Low" rtl="1">
              <a:buFont typeface="Wingdings" panose="05000000000000000000" pitchFamily="2" charset="2"/>
              <a:buChar char="v"/>
            </a:pPr>
            <a:r>
              <a:rPr lang="ar-BH" sz="3200" b="1" dirty="0">
                <a:solidFill>
                  <a:srgbClr val="002060"/>
                </a:solidFill>
              </a:rPr>
              <a:t>اسْتعْمِل</a:t>
            </a:r>
            <a:r>
              <a:rPr lang="ar-EG" sz="3200" b="1" dirty="0">
                <a:solidFill>
                  <a:srgbClr val="002060"/>
                </a:solidFill>
              </a:rPr>
              <a:t> ال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كلمة</a:t>
            </a:r>
            <a:r>
              <a:rPr lang="ar-BH" sz="3200" b="1" dirty="0">
                <a:solidFill>
                  <a:srgbClr val="002060"/>
                </a:solidFill>
              </a:rPr>
              <a:t>ِ</a:t>
            </a:r>
            <a:r>
              <a:rPr lang="ar-EG" sz="3200" b="1" dirty="0">
                <a:solidFill>
                  <a:srgbClr val="002060"/>
                </a:solidFill>
              </a:rPr>
              <a:t> الم</a:t>
            </a:r>
            <a:r>
              <a:rPr lang="ar-BH" sz="3200" b="1" dirty="0">
                <a:solidFill>
                  <a:srgbClr val="002060"/>
                </a:solidFill>
              </a:rPr>
              <a:t>ُ</a:t>
            </a:r>
            <a:r>
              <a:rPr lang="ar-EG" sz="3200" b="1" dirty="0">
                <a:solidFill>
                  <a:srgbClr val="002060"/>
                </a:solidFill>
              </a:rPr>
              <a:t>ناس</a:t>
            </a:r>
            <a:r>
              <a:rPr lang="ar-BH" sz="3200" b="1" dirty="0">
                <a:solidFill>
                  <a:srgbClr val="002060"/>
                </a:solidFill>
              </a:rPr>
              <a:t>ِ</a:t>
            </a:r>
            <a:r>
              <a:rPr lang="ar-EG" sz="3200" b="1" dirty="0">
                <a:solidFill>
                  <a:srgbClr val="002060"/>
                </a:solidFill>
              </a:rPr>
              <a:t>بة</a:t>
            </a:r>
            <a:r>
              <a:rPr lang="ar-BH" sz="3200" b="1" dirty="0">
                <a:solidFill>
                  <a:srgbClr val="002060"/>
                </a:solidFill>
              </a:rPr>
              <a:t>َ</a:t>
            </a:r>
            <a:r>
              <a:rPr lang="ar-EG" sz="3200" b="1" dirty="0">
                <a:solidFill>
                  <a:srgbClr val="002060"/>
                </a:solidFill>
              </a:rPr>
              <a:t> ل</a:t>
            </a:r>
            <a:r>
              <a:rPr lang="ar-BH" sz="3200" b="1" dirty="0">
                <a:solidFill>
                  <a:srgbClr val="002060"/>
                </a:solidFill>
              </a:rPr>
              <a:t>ِ</a:t>
            </a:r>
            <a:r>
              <a:rPr lang="ar-EG" sz="3200" b="1" dirty="0">
                <a:solidFill>
                  <a:srgbClr val="002060"/>
                </a:solidFill>
              </a:rPr>
              <a:t>وص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ف</a:t>
            </a:r>
            <a:r>
              <a:rPr lang="ar-BH" sz="3200" b="1" dirty="0">
                <a:solidFill>
                  <a:srgbClr val="002060"/>
                </a:solidFill>
              </a:rPr>
              <a:t>ِ</a:t>
            </a:r>
            <a:r>
              <a:rPr lang="ar-EG" sz="3200" b="1" dirty="0">
                <a:solidFill>
                  <a:srgbClr val="002060"/>
                </a:solidFill>
              </a:rPr>
              <a:t> مو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قع</a:t>
            </a:r>
            <a:r>
              <a:rPr lang="ar-BH" sz="3200" b="1" dirty="0">
                <a:solidFill>
                  <a:srgbClr val="002060"/>
                </a:solidFill>
              </a:rPr>
              <a:t>ِ</a:t>
            </a:r>
            <a:r>
              <a:rPr lang="ar-EG" sz="3200" b="1" dirty="0">
                <a:solidFill>
                  <a:srgbClr val="002060"/>
                </a:solidFill>
              </a:rPr>
              <a:t> بائ</a:t>
            </a:r>
            <a:r>
              <a:rPr lang="ar-BH" sz="3200" b="1" dirty="0">
                <a:solidFill>
                  <a:srgbClr val="002060"/>
                </a:solidFill>
              </a:rPr>
              <a:t>ِ</a:t>
            </a:r>
            <a:r>
              <a:rPr lang="ar-EG" sz="3200" b="1" dirty="0">
                <a:solidFill>
                  <a:srgbClr val="002060"/>
                </a:solidFill>
              </a:rPr>
              <a:t>ع</a:t>
            </a:r>
            <a:r>
              <a:rPr lang="ar-BH" sz="3200" b="1" dirty="0">
                <a:solidFill>
                  <a:srgbClr val="002060"/>
                </a:solidFill>
              </a:rPr>
              <a:t>ِ</a:t>
            </a:r>
            <a:r>
              <a:rPr lang="ar-EG" sz="3200" b="1" dirty="0">
                <a:solidFill>
                  <a:srgbClr val="002060"/>
                </a:solidFill>
              </a:rPr>
              <a:t> ال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بالونات</a:t>
            </a:r>
            <a:r>
              <a:rPr lang="ar-BH" sz="3200" b="1" dirty="0">
                <a:solidFill>
                  <a:srgbClr val="002060"/>
                </a:solidFill>
              </a:rPr>
              <a:t>ِ: </a:t>
            </a:r>
            <a:r>
              <a:rPr lang="ar-EG" sz="3200" b="1" dirty="0">
                <a:solidFill>
                  <a:srgbClr val="002060"/>
                </a:solidFill>
              </a:rPr>
              <a:t>(</a:t>
            </a:r>
            <a:r>
              <a:rPr lang="ar-EG" sz="3200" b="1" dirty="0">
                <a:solidFill>
                  <a:srgbClr val="FF0000"/>
                </a:solidFill>
              </a:rPr>
              <a:t>ق</a:t>
            </a:r>
            <a:r>
              <a:rPr lang="ar-BH" sz="3200" b="1" dirty="0">
                <a:solidFill>
                  <a:srgbClr val="FF0000"/>
                </a:solidFill>
              </a:rPr>
              <a:t>َ</a:t>
            </a:r>
            <a:r>
              <a:rPr lang="ar-EG" sz="3200" b="1" dirty="0">
                <a:solidFill>
                  <a:srgbClr val="FF0000"/>
                </a:solidFill>
              </a:rPr>
              <a:t>ريب</a:t>
            </a:r>
            <a:r>
              <a:rPr lang="ar-BH" sz="3200" b="1" dirty="0">
                <a:solidFill>
                  <a:srgbClr val="FF0000"/>
                </a:solidFill>
              </a:rPr>
              <a:t>ً</a:t>
            </a:r>
            <a:r>
              <a:rPr lang="ar-EG" sz="3200" b="1" dirty="0">
                <a:solidFill>
                  <a:srgbClr val="FF0000"/>
                </a:solidFill>
              </a:rPr>
              <a:t>ا م</a:t>
            </a:r>
            <a:r>
              <a:rPr lang="ar-BH" sz="3200" b="1" dirty="0">
                <a:solidFill>
                  <a:srgbClr val="FF0000"/>
                </a:solidFill>
              </a:rPr>
              <a:t>ِ</a:t>
            </a:r>
            <a:r>
              <a:rPr lang="ar-EG" sz="3200" b="1" dirty="0">
                <a:solidFill>
                  <a:srgbClr val="FF0000"/>
                </a:solidFill>
              </a:rPr>
              <a:t>ن</a:t>
            </a:r>
            <a:r>
              <a:rPr lang="ar-BH" sz="3200" b="1" dirty="0">
                <a:solidFill>
                  <a:srgbClr val="FF0000"/>
                </a:solidFill>
              </a:rPr>
              <a:t>ْ </a:t>
            </a:r>
            <a:r>
              <a:rPr lang="ar-EG" sz="3200" b="1" dirty="0">
                <a:solidFill>
                  <a:srgbClr val="FF0000"/>
                </a:solidFill>
              </a:rPr>
              <a:t>– ب</a:t>
            </a:r>
            <a:r>
              <a:rPr lang="ar-BH" sz="3200" b="1" dirty="0">
                <a:solidFill>
                  <a:srgbClr val="FF0000"/>
                </a:solidFill>
              </a:rPr>
              <a:t>َ</a:t>
            </a:r>
            <a:r>
              <a:rPr lang="ar-EG" sz="3200" b="1" dirty="0">
                <a:solidFill>
                  <a:srgbClr val="FF0000"/>
                </a:solidFill>
              </a:rPr>
              <a:t>عيد</a:t>
            </a:r>
            <a:r>
              <a:rPr lang="ar-BH" sz="3200" b="1" dirty="0">
                <a:solidFill>
                  <a:srgbClr val="FF0000"/>
                </a:solidFill>
              </a:rPr>
              <a:t>ً</a:t>
            </a:r>
            <a:r>
              <a:rPr lang="ar-EG" sz="3200" b="1" dirty="0">
                <a:solidFill>
                  <a:srgbClr val="FF0000"/>
                </a:solidFill>
              </a:rPr>
              <a:t>ا ع</a:t>
            </a:r>
            <a:r>
              <a:rPr lang="ar-BH" sz="3200" b="1" dirty="0">
                <a:solidFill>
                  <a:srgbClr val="FF0000"/>
                </a:solidFill>
              </a:rPr>
              <a:t>َ</a:t>
            </a:r>
            <a:r>
              <a:rPr lang="ar-EG" sz="3200" b="1" dirty="0">
                <a:solidFill>
                  <a:srgbClr val="FF0000"/>
                </a:solidFill>
              </a:rPr>
              <a:t>ن</a:t>
            </a:r>
            <a:r>
              <a:rPr lang="ar-BH" sz="3200" b="1" dirty="0">
                <a:solidFill>
                  <a:srgbClr val="FF000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)</a:t>
            </a:r>
            <a:r>
              <a:rPr lang="ar-BH" sz="3200" b="1" dirty="0">
                <a:solidFill>
                  <a:srgbClr val="002060"/>
                </a:solidFill>
              </a:rPr>
              <a:t> </a:t>
            </a:r>
            <a:r>
              <a:rPr lang="ar-EG" sz="3200" b="1" dirty="0">
                <a:solidFill>
                  <a:srgbClr val="002060"/>
                </a:solidFill>
              </a:rPr>
              <a:t>ل</a:t>
            </a:r>
            <a:r>
              <a:rPr lang="ar-BH" sz="3200" b="1" dirty="0">
                <a:solidFill>
                  <a:srgbClr val="002060"/>
                </a:solidFill>
              </a:rPr>
              <a:t>ُ</a:t>
            </a:r>
            <a:r>
              <a:rPr lang="ar-EG" sz="3200" b="1" dirty="0">
                <a:solidFill>
                  <a:srgbClr val="002060"/>
                </a:solidFill>
              </a:rPr>
              <a:t>ع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بة</a:t>
            </a:r>
            <a:r>
              <a:rPr lang="ar-BH" sz="3200" b="1" dirty="0">
                <a:solidFill>
                  <a:srgbClr val="002060"/>
                </a:solidFill>
              </a:rPr>
              <a:t>ِ</a:t>
            </a:r>
            <a:r>
              <a:rPr lang="ar-EG" sz="3200" b="1" dirty="0">
                <a:solidFill>
                  <a:srgbClr val="002060"/>
                </a:solidFill>
              </a:rPr>
              <a:t> ال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خ</a:t>
            </a:r>
            <a:r>
              <a:rPr lang="ar-BH" sz="3200" b="1" dirty="0">
                <a:solidFill>
                  <a:srgbClr val="002060"/>
                </a:solidFill>
              </a:rPr>
              <a:t>ُ</a:t>
            </a:r>
            <a:r>
              <a:rPr lang="ar-EG" sz="3200" b="1" dirty="0">
                <a:solidFill>
                  <a:srgbClr val="002060"/>
                </a:solidFill>
              </a:rPr>
              <a:t>يول</a:t>
            </a:r>
            <a:r>
              <a:rPr lang="ar-BH" sz="3200" b="1" dirty="0">
                <a:solidFill>
                  <a:srgbClr val="002060"/>
                </a:solidFill>
              </a:rPr>
              <a:t>.</a:t>
            </a:r>
            <a:endParaRPr lang="ar-EG" sz="3200" b="1" dirty="0">
              <a:solidFill>
                <a:srgbClr val="002060"/>
              </a:solidFill>
            </a:endParaRPr>
          </a:p>
          <a:p>
            <a:pPr algn="r" rtl="1"/>
            <a:endParaRPr lang="ar-EG" sz="3200" b="1" dirty="0">
              <a:solidFill>
                <a:srgbClr val="00206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982351" y="817952"/>
            <a:ext cx="8961107" cy="630316"/>
            <a:chOff x="2982351" y="817952"/>
            <a:chExt cx="8961107" cy="63031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697D4183-AE63-42E2-A46E-F7468ABF6BEA}"/>
                </a:ext>
              </a:extLst>
            </p:cNvPr>
            <p:cNvSpPr/>
            <p:nvPr/>
          </p:nvSpPr>
          <p:spPr>
            <a:xfrm>
              <a:off x="9320158" y="817952"/>
              <a:ext cx="2623300" cy="630315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FF0000"/>
                  </a:solidFill>
                  <a:latin typeface="Arabic Typesetting" panose="03020402040406030203" pitchFamily="66" charset="-78"/>
                </a:rPr>
                <a:t>الهدف </a:t>
              </a:r>
              <a:r>
                <a:rPr lang="ar-BH" sz="3200" b="1" dirty="0" smtClean="0">
                  <a:solidFill>
                    <a:srgbClr val="FF0000"/>
                  </a:solidFill>
                  <a:latin typeface="Arabic Typesetting" panose="03020402040406030203" pitchFamily="66" charset="-78"/>
                </a:rPr>
                <a:t>الأول</a:t>
              </a:r>
              <a:endParaRPr lang="en-US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  <a:cs typeface="+mj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0274BB32-1BC2-42A9-8BDA-08761DA011AE}"/>
                </a:ext>
              </a:extLst>
            </p:cNvPr>
            <p:cNvSpPr/>
            <p:nvPr/>
          </p:nvSpPr>
          <p:spPr>
            <a:xfrm>
              <a:off x="2982351" y="817953"/>
              <a:ext cx="6254102" cy="630315"/>
            </a:xfrm>
            <a:prstGeom prst="rect">
              <a:avLst/>
            </a:prstGeom>
            <a:solidFill>
              <a:srgbClr val="FFCCFF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وص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مو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قع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الش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ء بالن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سبة إلى أش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ياء أخ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رى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.</a:t>
              </a: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15B8A98A-7335-43F3-9E32-D071F659DD08}"/>
              </a:ext>
            </a:extLst>
          </p:cNvPr>
          <p:cNvSpPr txBox="1">
            <a:spLocks/>
          </p:cNvSpPr>
          <p:nvPr/>
        </p:nvSpPr>
        <p:spPr>
          <a:xfrm>
            <a:off x="1920137" y="263592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الْمَوْقِعُ وَالْحَرَكَةُ 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pic>
        <p:nvPicPr>
          <p:cNvPr id="2" name="شريحة 12">
            <a:hlinkClick r:id="" action="ppaction://media"/>
            <a:extLst>
              <a:ext uri="{FF2B5EF4-FFF2-40B4-BE49-F238E27FC236}">
                <a16:creationId xmlns:a16="http://schemas.microsoft.com/office/drawing/2014/main" xmlns="" id="{A0BBA975-9958-4E72-AB4F-D2681ED5FE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27008" y="20026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01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8532D09-66B9-4C46-9C21-6432EEAA8D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74" t="29290" r="31529" b="1642"/>
          <a:stretch/>
        </p:blipFill>
        <p:spPr>
          <a:xfrm>
            <a:off x="1235995" y="1953404"/>
            <a:ext cx="5980732" cy="442199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099917" y="793340"/>
            <a:ext cx="8961107" cy="630316"/>
            <a:chOff x="2982351" y="817952"/>
            <a:chExt cx="8961107" cy="63031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697D4183-AE63-42E2-A46E-F7468ABF6BEA}"/>
                </a:ext>
              </a:extLst>
            </p:cNvPr>
            <p:cNvSpPr/>
            <p:nvPr/>
          </p:nvSpPr>
          <p:spPr>
            <a:xfrm>
              <a:off x="9320158" y="817952"/>
              <a:ext cx="2623300" cy="630315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FF0000"/>
                  </a:solidFill>
                  <a:latin typeface="Arabic Typesetting" panose="03020402040406030203" pitchFamily="66" charset="-78"/>
                </a:rPr>
                <a:t>الهدف </a:t>
              </a:r>
              <a:r>
                <a:rPr lang="ar-BH" sz="3200" b="1" dirty="0" smtClean="0">
                  <a:solidFill>
                    <a:srgbClr val="FF0000"/>
                  </a:solidFill>
                  <a:latin typeface="Arabic Typesetting" panose="03020402040406030203" pitchFamily="66" charset="-78"/>
                </a:rPr>
                <a:t>الأول</a:t>
              </a:r>
              <a:endParaRPr lang="en-US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  <a:cs typeface="+mj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0274BB32-1BC2-42A9-8BDA-08761DA011AE}"/>
                </a:ext>
              </a:extLst>
            </p:cNvPr>
            <p:cNvSpPr/>
            <p:nvPr/>
          </p:nvSpPr>
          <p:spPr>
            <a:xfrm>
              <a:off x="2982351" y="817953"/>
              <a:ext cx="6254102" cy="630315"/>
            </a:xfrm>
            <a:prstGeom prst="rect">
              <a:avLst/>
            </a:prstGeom>
            <a:solidFill>
              <a:srgbClr val="FFCCFF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وص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مو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قع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الش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ء بالن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سبة إلى أش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ياء أخ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رى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.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15B8A98A-7335-43F3-9E32-D071F659DD08}"/>
              </a:ext>
            </a:extLst>
          </p:cNvPr>
          <p:cNvSpPr txBox="1">
            <a:spLocks/>
          </p:cNvSpPr>
          <p:nvPr/>
        </p:nvSpPr>
        <p:spPr>
          <a:xfrm>
            <a:off x="1920137" y="263592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الْمَوْقِعُ وَالْحَرَكَةُ 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986142" y="564862"/>
            <a:ext cx="1867989" cy="988124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rgbClr val="FF0000"/>
                </a:solidFill>
              </a:rPr>
              <a:t>الإجابة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03EFC05-445D-4367-B541-4B970366B955}"/>
              </a:ext>
            </a:extLst>
          </p:cNvPr>
          <p:cNvSpPr txBox="1"/>
          <p:nvPr/>
        </p:nvSpPr>
        <p:spPr>
          <a:xfrm>
            <a:off x="7726680" y="2640909"/>
            <a:ext cx="39424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Low" rtl="1">
              <a:buFont typeface="Wingdings" panose="05000000000000000000" pitchFamily="2" charset="2"/>
              <a:buChar char="v"/>
            </a:pPr>
            <a:r>
              <a:rPr lang="ar-BH" sz="3200" b="1" dirty="0">
                <a:solidFill>
                  <a:srgbClr val="002060"/>
                </a:solidFill>
              </a:rPr>
              <a:t>اسْتعْمِل</a:t>
            </a:r>
            <a:r>
              <a:rPr lang="ar-EG" sz="3200" b="1" dirty="0">
                <a:solidFill>
                  <a:srgbClr val="002060"/>
                </a:solidFill>
              </a:rPr>
              <a:t> ال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كلمة</a:t>
            </a:r>
            <a:r>
              <a:rPr lang="ar-BH" sz="3200" b="1" dirty="0">
                <a:solidFill>
                  <a:srgbClr val="002060"/>
                </a:solidFill>
              </a:rPr>
              <a:t>ِ</a:t>
            </a:r>
            <a:r>
              <a:rPr lang="ar-EG" sz="3200" b="1" dirty="0">
                <a:solidFill>
                  <a:srgbClr val="002060"/>
                </a:solidFill>
              </a:rPr>
              <a:t> الم</a:t>
            </a:r>
            <a:r>
              <a:rPr lang="ar-BH" sz="3200" b="1" dirty="0">
                <a:solidFill>
                  <a:srgbClr val="002060"/>
                </a:solidFill>
              </a:rPr>
              <a:t>ُ</a:t>
            </a:r>
            <a:r>
              <a:rPr lang="ar-EG" sz="3200" b="1" dirty="0">
                <a:solidFill>
                  <a:srgbClr val="002060"/>
                </a:solidFill>
              </a:rPr>
              <a:t>ناس</a:t>
            </a:r>
            <a:r>
              <a:rPr lang="ar-BH" sz="3200" b="1" dirty="0">
                <a:solidFill>
                  <a:srgbClr val="002060"/>
                </a:solidFill>
              </a:rPr>
              <a:t>ِ</a:t>
            </a:r>
            <a:r>
              <a:rPr lang="ar-EG" sz="3200" b="1" dirty="0">
                <a:solidFill>
                  <a:srgbClr val="002060"/>
                </a:solidFill>
              </a:rPr>
              <a:t>بة</a:t>
            </a:r>
            <a:r>
              <a:rPr lang="ar-BH" sz="3200" b="1" dirty="0">
                <a:solidFill>
                  <a:srgbClr val="002060"/>
                </a:solidFill>
              </a:rPr>
              <a:t>َ</a:t>
            </a:r>
            <a:r>
              <a:rPr lang="ar-EG" sz="3200" b="1" dirty="0">
                <a:solidFill>
                  <a:srgbClr val="002060"/>
                </a:solidFill>
              </a:rPr>
              <a:t> ل</a:t>
            </a:r>
            <a:r>
              <a:rPr lang="ar-BH" sz="3200" b="1" dirty="0">
                <a:solidFill>
                  <a:srgbClr val="002060"/>
                </a:solidFill>
              </a:rPr>
              <a:t>ِ</a:t>
            </a:r>
            <a:r>
              <a:rPr lang="ar-EG" sz="3200" b="1" dirty="0">
                <a:solidFill>
                  <a:srgbClr val="002060"/>
                </a:solidFill>
              </a:rPr>
              <a:t>وص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ف</a:t>
            </a:r>
            <a:r>
              <a:rPr lang="ar-BH" sz="3200" b="1" dirty="0">
                <a:solidFill>
                  <a:srgbClr val="002060"/>
                </a:solidFill>
              </a:rPr>
              <a:t>ِ</a:t>
            </a:r>
            <a:r>
              <a:rPr lang="ar-EG" sz="3200" b="1" dirty="0">
                <a:solidFill>
                  <a:srgbClr val="002060"/>
                </a:solidFill>
              </a:rPr>
              <a:t> مو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قع</a:t>
            </a:r>
            <a:r>
              <a:rPr lang="ar-BH" sz="3200" b="1" dirty="0">
                <a:solidFill>
                  <a:srgbClr val="002060"/>
                </a:solidFill>
              </a:rPr>
              <a:t>ِ</a:t>
            </a:r>
            <a:r>
              <a:rPr lang="ar-EG" sz="3200" b="1" dirty="0">
                <a:solidFill>
                  <a:srgbClr val="002060"/>
                </a:solidFill>
              </a:rPr>
              <a:t> بائ</a:t>
            </a:r>
            <a:r>
              <a:rPr lang="ar-BH" sz="3200" b="1" dirty="0">
                <a:solidFill>
                  <a:srgbClr val="002060"/>
                </a:solidFill>
              </a:rPr>
              <a:t>ِ</a:t>
            </a:r>
            <a:r>
              <a:rPr lang="ar-EG" sz="3200" b="1" dirty="0">
                <a:solidFill>
                  <a:srgbClr val="002060"/>
                </a:solidFill>
              </a:rPr>
              <a:t>ع</a:t>
            </a:r>
            <a:r>
              <a:rPr lang="ar-BH" sz="3200" b="1" dirty="0">
                <a:solidFill>
                  <a:srgbClr val="002060"/>
                </a:solidFill>
              </a:rPr>
              <a:t>ِ</a:t>
            </a:r>
            <a:r>
              <a:rPr lang="ar-EG" sz="3200" b="1" dirty="0">
                <a:solidFill>
                  <a:srgbClr val="002060"/>
                </a:solidFill>
              </a:rPr>
              <a:t> ال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بالونات</a:t>
            </a:r>
            <a:r>
              <a:rPr lang="ar-BH" sz="3200" b="1" dirty="0">
                <a:solidFill>
                  <a:srgbClr val="002060"/>
                </a:solidFill>
              </a:rPr>
              <a:t>ِ: </a:t>
            </a:r>
            <a:r>
              <a:rPr lang="ar-EG" sz="3200" b="1" dirty="0">
                <a:solidFill>
                  <a:srgbClr val="002060"/>
                </a:solidFill>
              </a:rPr>
              <a:t>(</a:t>
            </a:r>
            <a:r>
              <a:rPr lang="ar-EG" sz="3200" b="1" dirty="0">
                <a:solidFill>
                  <a:srgbClr val="FF0000"/>
                </a:solidFill>
              </a:rPr>
              <a:t>ق</a:t>
            </a:r>
            <a:r>
              <a:rPr lang="ar-BH" sz="3200" b="1" dirty="0">
                <a:solidFill>
                  <a:srgbClr val="FF0000"/>
                </a:solidFill>
              </a:rPr>
              <a:t>َ</a:t>
            </a:r>
            <a:r>
              <a:rPr lang="ar-EG" sz="3200" b="1" dirty="0">
                <a:solidFill>
                  <a:srgbClr val="FF0000"/>
                </a:solidFill>
              </a:rPr>
              <a:t>ريب</a:t>
            </a:r>
            <a:r>
              <a:rPr lang="ar-BH" sz="3200" b="1" dirty="0">
                <a:solidFill>
                  <a:srgbClr val="FF0000"/>
                </a:solidFill>
              </a:rPr>
              <a:t>ً</a:t>
            </a:r>
            <a:r>
              <a:rPr lang="ar-EG" sz="3200" b="1" dirty="0">
                <a:solidFill>
                  <a:srgbClr val="FF0000"/>
                </a:solidFill>
              </a:rPr>
              <a:t>ا م</a:t>
            </a:r>
            <a:r>
              <a:rPr lang="ar-BH" sz="3200" b="1" dirty="0">
                <a:solidFill>
                  <a:srgbClr val="FF0000"/>
                </a:solidFill>
              </a:rPr>
              <a:t>ِ</a:t>
            </a:r>
            <a:r>
              <a:rPr lang="ar-EG" sz="3200" b="1" dirty="0">
                <a:solidFill>
                  <a:srgbClr val="FF0000"/>
                </a:solidFill>
              </a:rPr>
              <a:t>ن</a:t>
            </a:r>
            <a:r>
              <a:rPr lang="ar-BH" sz="3200" b="1" dirty="0">
                <a:solidFill>
                  <a:srgbClr val="FF0000"/>
                </a:solidFill>
              </a:rPr>
              <a:t>ْ </a:t>
            </a:r>
            <a:r>
              <a:rPr lang="ar-EG" sz="3200" b="1" dirty="0">
                <a:solidFill>
                  <a:srgbClr val="FF0000"/>
                </a:solidFill>
              </a:rPr>
              <a:t>– ب</a:t>
            </a:r>
            <a:r>
              <a:rPr lang="ar-BH" sz="3200" b="1" u="sng" dirty="0">
                <a:solidFill>
                  <a:srgbClr val="FF0000"/>
                </a:solidFill>
              </a:rPr>
              <a:t>َ</a:t>
            </a:r>
            <a:r>
              <a:rPr lang="ar-EG" sz="3200" b="1" u="sng" dirty="0">
                <a:solidFill>
                  <a:srgbClr val="FF0000"/>
                </a:solidFill>
              </a:rPr>
              <a:t>عيد</a:t>
            </a:r>
            <a:r>
              <a:rPr lang="ar-BH" sz="3200" b="1" u="sng" dirty="0">
                <a:solidFill>
                  <a:srgbClr val="FF0000"/>
                </a:solidFill>
              </a:rPr>
              <a:t>ً</a:t>
            </a:r>
            <a:r>
              <a:rPr lang="ar-EG" sz="3200" b="1" u="sng" dirty="0">
                <a:solidFill>
                  <a:srgbClr val="FF0000"/>
                </a:solidFill>
              </a:rPr>
              <a:t>ا ع</a:t>
            </a:r>
            <a:r>
              <a:rPr lang="ar-BH" sz="3200" b="1" u="sng" dirty="0">
                <a:solidFill>
                  <a:srgbClr val="FF0000"/>
                </a:solidFill>
              </a:rPr>
              <a:t>َ</a:t>
            </a:r>
            <a:r>
              <a:rPr lang="ar-EG" sz="3200" b="1" u="sng" dirty="0">
                <a:solidFill>
                  <a:srgbClr val="FF0000"/>
                </a:solidFill>
              </a:rPr>
              <a:t>ن</a:t>
            </a:r>
            <a:r>
              <a:rPr lang="ar-BH" sz="3200" b="1" dirty="0">
                <a:solidFill>
                  <a:srgbClr val="FF000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)</a:t>
            </a:r>
            <a:r>
              <a:rPr lang="ar-BH" sz="3200" b="1" dirty="0">
                <a:solidFill>
                  <a:srgbClr val="002060"/>
                </a:solidFill>
              </a:rPr>
              <a:t> </a:t>
            </a:r>
            <a:r>
              <a:rPr lang="ar-EG" sz="3200" b="1" dirty="0">
                <a:solidFill>
                  <a:srgbClr val="002060"/>
                </a:solidFill>
              </a:rPr>
              <a:t>ل</a:t>
            </a:r>
            <a:r>
              <a:rPr lang="ar-BH" sz="3200" b="1" dirty="0">
                <a:solidFill>
                  <a:srgbClr val="002060"/>
                </a:solidFill>
              </a:rPr>
              <a:t>ُ</a:t>
            </a:r>
            <a:r>
              <a:rPr lang="ar-EG" sz="3200" b="1" dirty="0">
                <a:solidFill>
                  <a:srgbClr val="002060"/>
                </a:solidFill>
              </a:rPr>
              <a:t>ع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بة</a:t>
            </a:r>
            <a:r>
              <a:rPr lang="ar-BH" sz="3200" b="1" dirty="0">
                <a:solidFill>
                  <a:srgbClr val="002060"/>
                </a:solidFill>
              </a:rPr>
              <a:t>ِ</a:t>
            </a:r>
            <a:r>
              <a:rPr lang="ar-EG" sz="3200" b="1" dirty="0">
                <a:solidFill>
                  <a:srgbClr val="002060"/>
                </a:solidFill>
              </a:rPr>
              <a:t> ال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خ</a:t>
            </a:r>
            <a:r>
              <a:rPr lang="ar-BH" sz="3200" b="1" dirty="0">
                <a:solidFill>
                  <a:srgbClr val="002060"/>
                </a:solidFill>
              </a:rPr>
              <a:t>ُ</a:t>
            </a:r>
            <a:r>
              <a:rPr lang="ar-EG" sz="3200" b="1" dirty="0">
                <a:solidFill>
                  <a:srgbClr val="002060"/>
                </a:solidFill>
              </a:rPr>
              <a:t>يول</a:t>
            </a:r>
            <a:r>
              <a:rPr lang="ar-BH" sz="3200" b="1" dirty="0">
                <a:solidFill>
                  <a:srgbClr val="002060"/>
                </a:solidFill>
              </a:rPr>
              <a:t>.</a:t>
            </a:r>
            <a:endParaRPr lang="ar-EG" sz="3200" b="1" dirty="0">
              <a:solidFill>
                <a:srgbClr val="002060"/>
              </a:solidFill>
            </a:endParaRPr>
          </a:p>
          <a:p>
            <a:pPr algn="justLow" rtl="1"/>
            <a:endParaRPr lang="ar-EG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09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48149" y="986395"/>
            <a:ext cx="8890697" cy="638647"/>
            <a:chOff x="3148149" y="879589"/>
            <a:chExt cx="8890697" cy="63864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97D4183-AE63-42E2-A46E-F7468ABF6BEA}"/>
                </a:ext>
              </a:extLst>
            </p:cNvPr>
            <p:cNvSpPr/>
            <p:nvPr/>
          </p:nvSpPr>
          <p:spPr>
            <a:xfrm>
              <a:off x="9415546" y="879589"/>
              <a:ext cx="2623300" cy="630315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الهدف الأول</a:t>
              </a:r>
              <a:endParaRPr lang="en-US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  <a:cs typeface="+mj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0274BB32-1BC2-42A9-8BDA-08761DA011AE}"/>
                </a:ext>
              </a:extLst>
            </p:cNvPr>
            <p:cNvSpPr/>
            <p:nvPr/>
          </p:nvSpPr>
          <p:spPr>
            <a:xfrm>
              <a:off x="3148149" y="887921"/>
              <a:ext cx="6175160" cy="630315"/>
            </a:xfrm>
            <a:prstGeom prst="rect">
              <a:avLst/>
            </a:prstGeom>
            <a:solidFill>
              <a:srgbClr val="FFCCFF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وص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مو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قع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الش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ء بالن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سبة إلى أش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ياء أخ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رى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.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F868E86-24E0-4D7F-955D-4C2FB068CE2F}"/>
              </a:ext>
            </a:extLst>
          </p:cNvPr>
          <p:cNvSpPr txBox="1"/>
          <p:nvPr/>
        </p:nvSpPr>
        <p:spPr>
          <a:xfrm>
            <a:off x="3859005" y="3609339"/>
            <a:ext cx="5928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EG" sz="3200" b="1" dirty="0">
                <a:solidFill>
                  <a:srgbClr val="002060"/>
                </a:solidFill>
              </a:rPr>
              <a:t>ك</a:t>
            </a:r>
            <a:r>
              <a:rPr lang="ar-BH" sz="3200" b="1" dirty="0">
                <a:solidFill>
                  <a:srgbClr val="002060"/>
                </a:solidFill>
              </a:rPr>
              <a:t>َ</a:t>
            </a:r>
            <a:r>
              <a:rPr lang="ar-EG" sz="3200" b="1" dirty="0">
                <a:solidFill>
                  <a:srgbClr val="002060"/>
                </a:solidFill>
              </a:rPr>
              <a:t>ي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ف</a:t>
            </a:r>
            <a:r>
              <a:rPr lang="ar-BH" sz="3200" b="1" dirty="0">
                <a:solidFill>
                  <a:srgbClr val="002060"/>
                </a:solidFill>
              </a:rPr>
              <a:t>َ</a:t>
            </a:r>
            <a:r>
              <a:rPr lang="ar-EG" sz="3200" b="1" dirty="0">
                <a:solidFill>
                  <a:srgbClr val="002060"/>
                </a:solidFill>
              </a:rPr>
              <a:t> ت</a:t>
            </a:r>
            <a:r>
              <a:rPr lang="ar-BH" sz="3200" b="1" dirty="0">
                <a:solidFill>
                  <a:srgbClr val="002060"/>
                </a:solidFill>
              </a:rPr>
              <a:t>ُ</a:t>
            </a:r>
            <a:r>
              <a:rPr lang="ar-EG" sz="3200" b="1" dirty="0">
                <a:solidFill>
                  <a:srgbClr val="002060"/>
                </a:solidFill>
              </a:rPr>
              <a:t>خ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بر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 ز</a:t>
            </a:r>
            <a:r>
              <a:rPr lang="ar-BH" sz="3200" b="1" dirty="0">
                <a:solidFill>
                  <a:srgbClr val="002060"/>
                </a:solidFill>
              </a:rPr>
              <a:t>َ</a:t>
            </a:r>
            <a:r>
              <a:rPr lang="ar-EG" sz="3200" b="1" dirty="0">
                <a:solidFill>
                  <a:srgbClr val="002060"/>
                </a:solidFill>
              </a:rPr>
              <a:t>ميلك</a:t>
            </a:r>
            <a:r>
              <a:rPr lang="ar-BH" sz="3200" b="1" dirty="0">
                <a:solidFill>
                  <a:srgbClr val="002060"/>
                </a:solidFill>
              </a:rPr>
              <a:t>َ</a:t>
            </a:r>
            <a:r>
              <a:rPr lang="ar-EG" sz="3200" b="1" dirty="0">
                <a:solidFill>
                  <a:srgbClr val="002060"/>
                </a:solidFill>
              </a:rPr>
              <a:t> عن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 مو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قع</a:t>
            </a:r>
            <a:r>
              <a:rPr lang="ar-BH" sz="3200" b="1" dirty="0">
                <a:solidFill>
                  <a:srgbClr val="002060"/>
                </a:solidFill>
              </a:rPr>
              <a:t>ِ</a:t>
            </a:r>
            <a:r>
              <a:rPr lang="ar-EG" sz="3200" b="1" dirty="0">
                <a:solidFill>
                  <a:srgbClr val="002060"/>
                </a:solidFill>
              </a:rPr>
              <a:t> م</a:t>
            </a:r>
            <a:r>
              <a:rPr lang="ar-BH" sz="3200" b="1" dirty="0">
                <a:solidFill>
                  <a:srgbClr val="002060"/>
                </a:solidFill>
              </a:rPr>
              <a:t>ِ</a:t>
            </a:r>
            <a:r>
              <a:rPr lang="ar-EG" sz="3200" b="1" dirty="0">
                <a:solidFill>
                  <a:srgbClr val="002060"/>
                </a:solidFill>
              </a:rPr>
              <a:t>نص</a:t>
            </a:r>
            <a:r>
              <a:rPr lang="ar-BH" sz="3200" b="1" dirty="0">
                <a:solidFill>
                  <a:srgbClr val="002060"/>
                </a:solidFill>
              </a:rPr>
              <a:t>َّ</a:t>
            </a:r>
            <a:r>
              <a:rPr lang="ar-EG" sz="3200" b="1" dirty="0">
                <a:solidFill>
                  <a:srgbClr val="002060"/>
                </a:solidFill>
              </a:rPr>
              <a:t>ة</a:t>
            </a:r>
            <a:r>
              <a:rPr lang="ar-BH" sz="3200" b="1" dirty="0">
                <a:solidFill>
                  <a:srgbClr val="002060"/>
                </a:solidFill>
              </a:rPr>
              <a:t>ِ</a:t>
            </a:r>
            <a:r>
              <a:rPr lang="ar-EG" sz="3200" b="1" dirty="0">
                <a:solidFill>
                  <a:srgbClr val="002060"/>
                </a:solidFill>
              </a:rPr>
              <a:t> الط</a:t>
            </a:r>
            <a:r>
              <a:rPr lang="ar-BH" sz="3200" b="1" dirty="0">
                <a:solidFill>
                  <a:srgbClr val="002060"/>
                </a:solidFill>
              </a:rPr>
              <a:t>َّ</a:t>
            </a:r>
            <a:r>
              <a:rPr lang="ar-EG" sz="3200" b="1" dirty="0">
                <a:solidFill>
                  <a:srgbClr val="002060"/>
                </a:solidFill>
              </a:rPr>
              <a:t>عام</a:t>
            </a:r>
            <a:r>
              <a:rPr lang="ar-BH" sz="3200" b="1" dirty="0">
                <a:solidFill>
                  <a:srgbClr val="002060"/>
                </a:solidFill>
              </a:rPr>
              <a:t>؟</a:t>
            </a:r>
            <a:endParaRPr lang="ar-EG" sz="3200" b="1" dirty="0">
              <a:solidFill>
                <a:srgbClr val="002060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15B8A98A-7335-43F3-9E32-D071F659DD08}"/>
              </a:ext>
            </a:extLst>
          </p:cNvPr>
          <p:cNvSpPr txBox="1">
            <a:spLocks/>
          </p:cNvSpPr>
          <p:nvPr/>
        </p:nvSpPr>
        <p:spPr>
          <a:xfrm>
            <a:off x="1920137" y="263592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الْمَوْقِعُ وَالْحَرَكَةُ 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021" y="994727"/>
            <a:ext cx="2352675" cy="5229225"/>
          </a:xfrm>
          <a:prstGeom prst="rect">
            <a:avLst/>
          </a:prstGeom>
        </p:spPr>
      </p:pic>
      <p:pic>
        <p:nvPicPr>
          <p:cNvPr id="4" name="شريحة 14">
            <a:hlinkClick r:id="" action="ppaction://media"/>
            <a:extLst>
              <a:ext uri="{FF2B5EF4-FFF2-40B4-BE49-F238E27FC236}">
                <a16:creationId xmlns:a16="http://schemas.microsoft.com/office/drawing/2014/main" xmlns="" id="{71BEF4E3-DD19-443B-AE3A-75BF844907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98666" y="22157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5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2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18E22CB-0636-4696-B8F4-F507DDBCC0F6}"/>
              </a:ext>
            </a:extLst>
          </p:cNvPr>
          <p:cNvSpPr txBox="1"/>
          <p:nvPr/>
        </p:nvSpPr>
        <p:spPr>
          <a:xfrm>
            <a:off x="3439941" y="3429000"/>
            <a:ext cx="8334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EG" sz="3200" b="1" dirty="0">
                <a:solidFill>
                  <a:srgbClr val="002060"/>
                </a:solidFill>
              </a:rPr>
              <a:t>ت</a:t>
            </a:r>
            <a:r>
              <a:rPr lang="ar-BH" sz="3200" b="1" dirty="0">
                <a:solidFill>
                  <a:srgbClr val="002060"/>
                </a:solidFill>
              </a:rPr>
              <a:t>ُ</a:t>
            </a:r>
            <a:r>
              <a:rPr lang="ar-EG" sz="3200" b="1" dirty="0">
                <a:solidFill>
                  <a:srgbClr val="002060"/>
                </a:solidFill>
              </a:rPr>
              <a:t>وج</a:t>
            </a:r>
            <a:r>
              <a:rPr lang="ar-BH" sz="3200" b="1" dirty="0">
                <a:solidFill>
                  <a:srgbClr val="002060"/>
                </a:solidFill>
              </a:rPr>
              <a:t>َ</a:t>
            </a:r>
            <a:r>
              <a:rPr lang="ar-EG" sz="3200" b="1" dirty="0">
                <a:solidFill>
                  <a:srgbClr val="002060"/>
                </a:solidFill>
              </a:rPr>
              <a:t>د</a:t>
            </a:r>
            <a:r>
              <a:rPr lang="ar-BH" sz="3200" b="1" dirty="0">
                <a:solidFill>
                  <a:srgbClr val="002060"/>
                </a:solidFill>
              </a:rPr>
              <a:t>ُ</a:t>
            </a:r>
            <a:r>
              <a:rPr lang="ar-EG" sz="3200" b="1" dirty="0">
                <a:solidFill>
                  <a:srgbClr val="002060"/>
                </a:solidFill>
              </a:rPr>
              <a:t> م</a:t>
            </a:r>
            <a:r>
              <a:rPr lang="ar-BH" sz="3200" b="1" dirty="0">
                <a:solidFill>
                  <a:srgbClr val="002060"/>
                </a:solidFill>
              </a:rPr>
              <a:t>ِ</a:t>
            </a:r>
            <a:r>
              <a:rPr lang="ar-EG" sz="3200" b="1" dirty="0">
                <a:solidFill>
                  <a:srgbClr val="002060"/>
                </a:solidFill>
              </a:rPr>
              <a:t>نص</a:t>
            </a:r>
            <a:r>
              <a:rPr lang="ar-BH" sz="3200" b="1" dirty="0">
                <a:solidFill>
                  <a:srgbClr val="002060"/>
                </a:solidFill>
              </a:rPr>
              <a:t>َّ</a:t>
            </a:r>
            <a:r>
              <a:rPr lang="ar-EG" sz="3200" b="1" dirty="0">
                <a:solidFill>
                  <a:srgbClr val="002060"/>
                </a:solidFill>
              </a:rPr>
              <a:t>ة</a:t>
            </a:r>
            <a:r>
              <a:rPr lang="ar-BH" sz="3200" b="1" dirty="0">
                <a:solidFill>
                  <a:srgbClr val="002060"/>
                </a:solidFill>
              </a:rPr>
              <a:t>ُ</a:t>
            </a:r>
            <a:r>
              <a:rPr lang="ar-EG" sz="3200" b="1" dirty="0">
                <a:solidFill>
                  <a:srgbClr val="002060"/>
                </a:solidFill>
              </a:rPr>
              <a:t> الط</a:t>
            </a:r>
            <a:r>
              <a:rPr lang="ar-BH" sz="3200" b="1" dirty="0">
                <a:solidFill>
                  <a:srgbClr val="002060"/>
                </a:solidFill>
              </a:rPr>
              <a:t>َّ</a:t>
            </a:r>
            <a:r>
              <a:rPr lang="ar-EG" sz="3200" b="1" dirty="0">
                <a:solidFill>
                  <a:srgbClr val="002060"/>
                </a:solidFill>
              </a:rPr>
              <a:t>عام </a:t>
            </a:r>
            <a:r>
              <a:rPr lang="ar-EG" sz="3200" b="1" dirty="0">
                <a:solidFill>
                  <a:srgbClr val="FF0000"/>
                </a:solidFill>
              </a:rPr>
              <a:t>أ</a:t>
            </a:r>
            <a:r>
              <a:rPr lang="ar-BH" sz="3200" b="1" dirty="0">
                <a:solidFill>
                  <a:srgbClr val="FF0000"/>
                </a:solidFill>
              </a:rPr>
              <a:t>َ</a:t>
            </a:r>
            <a:r>
              <a:rPr lang="ar-EG" sz="3200" b="1" dirty="0">
                <a:solidFill>
                  <a:srgbClr val="FF0000"/>
                </a:solidFill>
              </a:rPr>
              <a:t>مام</a:t>
            </a:r>
            <a:r>
              <a:rPr lang="ar-BH" sz="3200" b="1" dirty="0">
                <a:solidFill>
                  <a:srgbClr val="FF0000"/>
                </a:solidFill>
              </a:rPr>
              <a:t>َ</a:t>
            </a:r>
            <a:r>
              <a:rPr lang="ar-EG" sz="3200" b="1" dirty="0">
                <a:solidFill>
                  <a:srgbClr val="002060"/>
                </a:solidFill>
              </a:rPr>
              <a:t> عج</a:t>
            </a:r>
            <a:r>
              <a:rPr lang="ar-BH" sz="3200" b="1" dirty="0">
                <a:solidFill>
                  <a:srgbClr val="002060"/>
                </a:solidFill>
              </a:rPr>
              <a:t>َ</a:t>
            </a:r>
            <a:r>
              <a:rPr lang="ar-EG" sz="3200" b="1" dirty="0">
                <a:solidFill>
                  <a:srgbClr val="002060"/>
                </a:solidFill>
              </a:rPr>
              <a:t>لة الأل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عاب</a:t>
            </a:r>
            <a:r>
              <a:rPr lang="ar-BH" sz="3200" b="1" dirty="0">
                <a:solidFill>
                  <a:srgbClr val="002060"/>
                </a:solidFill>
              </a:rPr>
              <a:t>ِ،</a:t>
            </a:r>
            <a:r>
              <a:rPr lang="ar-EG" sz="3200" b="1" dirty="0">
                <a:solidFill>
                  <a:srgbClr val="002060"/>
                </a:solidFill>
              </a:rPr>
              <a:t> </a:t>
            </a:r>
            <a:r>
              <a:rPr lang="ar-EG" sz="3200" b="1" dirty="0">
                <a:solidFill>
                  <a:srgbClr val="FF0000"/>
                </a:solidFill>
              </a:rPr>
              <a:t>وخ</a:t>
            </a:r>
            <a:r>
              <a:rPr lang="ar-BH" sz="3200" b="1" dirty="0">
                <a:solidFill>
                  <a:srgbClr val="FF0000"/>
                </a:solidFill>
              </a:rPr>
              <a:t>َ</a:t>
            </a:r>
            <a:r>
              <a:rPr lang="ar-EG" sz="3200" b="1" dirty="0">
                <a:solidFill>
                  <a:srgbClr val="FF0000"/>
                </a:solidFill>
              </a:rPr>
              <a:t>ل</a:t>
            </a:r>
            <a:r>
              <a:rPr lang="ar-BH" sz="3200" b="1" dirty="0">
                <a:solidFill>
                  <a:srgbClr val="FF0000"/>
                </a:solidFill>
              </a:rPr>
              <a:t>ْ</a:t>
            </a:r>
            <a:r>
              <a:rPr lang="ar-EG" sz="3200" b="1" dirty="0">
                <a:solidFill>
                  <a:srgbClr val="FF0000"/>
                </a:solidFill>
              </a:rPr>
              <a:t>ف</a:t>
            </a:r>
            <a:r>
              <a:rPr lang="ar-EG" sz="3200" b="1" dirty="0">
                <a:solidFill>
                  <a:srgbClr val="002060"/>
                </a:solidFill>
              </a:rPr>
              <a:t> ل</a:t>
            </a:r>
            <a:r>
              <a:rPr lang="ar-BH" sz="3200" b="1" dirty="0">
                <a:solidFill>
                  <a:srgbClr val="002060"/>
                </a:solidFill>
              </a:rPr>
              <a:t>ُ</a:t>
            </a:r>
            <a:r>
              <a:rPr lang="ar-EG" sz="3200" b="1" dirty="0">
                <a:solidFill>
                  <a:srgbClr val="002060"/>
                </a:solidFill>
              </a:rPr>
              <a:t>عبة الج</a:t>
            </a:r>
            <a:r>
              <a:rPr lang="ar-BH" sz="3200" b="1" dirty="0">
                <a:solidFill>
                  <a:srgbClr val="002060"/>
                </a:solidFill>
              </a:rPr>
              <a:t>َ</a:t>
            </a:r>
            <a:r>
              <a:rPr lang="ar-EG" sz="3200" b="1" dirty="0">
                <a:solidFill>
                  <a:srgbClr val="002060"/>
                </a:solidFill>
              </a:rPr>
              <a:t>ر</a:t>
            </a:r>
            <a:r>
              <a:rPr lang="ar-BH" sz="3200" b="1" dirty="0">
                <a:solidFill>
                  <a:srgbClr val="002060"/>
                </a:solidFill>
              </a:rPr>
              <a:t>َ</a:t>
            </a:r>
            <a:r>
              <a:rPr lang="ar-EG" sz="3200" b="1" dirty="0">
                <a:solidFill>
                  <a:srgbClr val="002060"/>
                </a:solidFill>
              </a:rPr>
              <a:t>س</a:t>
            </a:r>
            <a:r>
              <a:rPr lang="ar-BH" sz="3200" b="1" dirty="0">
                <a:solidFill>
                  <a:srgbClr val="002060"/>
                </a:solidFill>
              </a:rPr>
              <a:t>ِ.</a:t>
            </a:r>
            <a:endParaRPr lang="ar-EG" sz="3200" b="1" dirty="0">
              <a:solidFill>
                <a:srgbClr val="002060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15B8A98A-7335-43F3-9E32-D071F659DD08}"/>
              </a:ext>
            </a:extLst>
          </p:cNvPr>
          <p:cNvSpPr txBox="1">
            <a:spLocks/>
          </p:cNvSpPr>
          <p:nvPr/>
        </p:nvSpPr>
        <p:spPr>
          <a:xfrm>
            <a:off x="1920137" y="263592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الْمَوْقِعُ وَالْحَرَكَةُ 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095898" y="994727"/>
            <a:ext cx="8942948" cy="638647"/>
            <a:chOff x="3095898" y="879589"/>
            <a:chExt cx="8942948" cy="63864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697D4183-AE63-42E2-A46E-F7468ABF6BEA}"/>
                </a:ext>
              </a:extLst>
            </p:cNvPr>
            <p:cNvSpPr/>
            <p:nvPr/>
          </p:nvSpPr>
          <p:spPr>
            <a:xfrm>
              <a:off x="9415546" y="879589"/>
              <a:ext cx="2623300" cy="630315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الهدف الأول</a:t>
              </a:r>
              <a:endParaRPr lang="en-US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  <a:cs typeface="+mj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0274BB32-1BC2-42A9-8BDA-08761DA011AE}"/>
                </a:ext>
              </a:extLst>
            </p:cNvPr>
            <p:cNvSpPr/>
            <p:nvPr/>
          </p:nvSpPr>
          <p:spPr>
            <a:xfrm>
              <a:off x="3095898" y="887921"/>
              <a:ext cx="6227412" cy="630315"/>
            </a:xfrm>
            <a:prstGeom prst="rect">
              <a:avLst/>
            </a:prstGeom>
            <a:solidFill>
              <a:srgbClr val="FFCCFF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وص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مو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قع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الش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ء بالن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سبة إلى أش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ياء أخ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رى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.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769" y="994727"/>
            <a:ext cx="2352675" cy="522922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986142" y="70800"/>
            <a:ext cx="1867989" cy="988124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rgbClr val="FF0000"/>
                </a:solidFill>
              </a:rPr>
              <a:t>الإجابة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" name="شريحة 15">
            <a:hlinkClick r:id="" action="ppaction://media"/>
            <a:extLst>
              <a:ext uri="{FF2B5EF4-FFF2-40B4-BE49-F238E27FC236}">
                <a16:creationId xmlns:a16="http://schemas.microsoft.com/office/drawing/2014/main" xmlns="" id="{36B7FED1-684A-4D7B-9EE6-D35ABF38BB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87371" y="20640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1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5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xmlns="" id="{15B8A98A-7335-43F3-9E32-D071F659DD08}"/>
              </a:ext>
            </a:extLst>
          </p:cNvPr>
          <p:cNvSpPr txBox="1">
            <a:spLocks/>
          </p:cNvSpPr>
          <p:nvPr/>
        </p:nvSpPr>
        <p:spPr>
          <a:xfrm>
            <a:off x="1920137" y="263592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الْمَوْقِعُ وَالْحَرَكَةُ 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043646" y="879589"/>
            <a:ext cx="8995200" cy="638647"/>
            <a:chOff x="3043646" y="879589"/>
            <a:chExt cx="8995200" cy="63864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697D4183-AE63-42E2-A46E-F7468ABF6BEA}"/>
                </a:ext>
              </a:extLst>
            </p:cNvPr>
            <p:cNvSpPr/>
            <p:nvPr/>
          </p:nvSpPr>
          <p:spPr>
            <a:xfrm>
              <a:off x="9415546" y="879589"/>
              <a:ext cx="2623300" cy="630315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الهدف</a:t>
              </a:r>
              <a:r>
                <a:rPr lang="ar-EG" sz="3200" b="1" dirty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 </a:t>
              </a:r>
              <a:r>
                <a:rPr lang="ar-BH" sz="3200" b="1" dirty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الأول</a:t>
              </a:r>
              <a:r>
                <a:rPr lang="ar-EG" sz="3200" b="1" dirty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 </a:t>
              </a:r>
              <a:endParaRPr lang="en-US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  <a:cs typeface="+mj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0274BB32-1BC2-42A9-8BDA-08761DA011AE}"/>
                </a:ext>
              </a:extLst>
            </p:cNvPr>
            <p:cNvSpPr/>
            <p:nvPr/>
          </p:nvSpPr>
          <p:spPr>
            <a:xfrm>
              <a:off x="3043646" y="887921"/>
              <a:ext cx="6279663" cy="630315"/>
            </a:xfrm>
            <a:prstGeom prst="rect">
              <a:avLst/>
            </a:prstGeom>
            <a:solidFill>
              <a:srgbClr val="FFCCFF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وص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مو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قع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الش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ء بالن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سبة إلى أش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ياء أخ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رى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.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F868E86-24E0-4D7F-955D-4C2FB068CE2F}"/>
              </a:ext>
            </a:extLst>
          </p:cNvPr>
          <p:cNvSpPr txBox="1"/>
          <p:nvPr/>
        </p:nvSpPr>
        <p:spPr>
          <a:xfrm>
            <a:off x="4292713" y="2619903"/>
            <a:ext cx="7347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r" rtl="1">
              <a:buFontTx/>
              <a:buChar char="-"/>
            </a:pPr>
            <a:r>
              <a:rPr lang="ar-EG" sz="3200" b="1" dirty="0">
                <a:solidFill>
                  <a:srgbClr val="002060"/>
                </a:solidFill>
              </a:rPr>
              <a:t>ك</a:t>
            </a:r>
            <a:r>
              <a:rPr lang="ar-BH" sz="3200" b="1" dirty="0">
                <a:solidFill>
                  <a:srgbClr val="002060"/>
                </a:solidFill>
              </a:rPr>
              <a:t>َ</a:t>
            </a:r>
            <a:r>
              <a:rPr lang="ar-EG" sz="3200" b="1" dirty="0">
                <a:solidFill>
                  <a:srgbClr val="002060"/>
                </a:solidFill>
              </a:rPr>
              <a:t>م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 ط</a:t>
            </a:r>
            <a:r>
              <a:rPr lang="ar-BH" sz="3200" b="1" dirty="0">
                <a:solidFill>
                  <a:srgbClr val="002060"/>
                </a:solidFill>
              </a:rPr>
              <a:t>ِ</a:t>
            </a:r>
            <a:r>
              <a:rPr lang="ar-EG" sz="3200" b="1" dirty="0">
                <a:solidFill>
                  <a:srgbClr val="002060"/>
                </a:solidFill>
              </a:rPr>
              <a:t>ف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ل</a:t>
            </a:r>
            <a:r>
              <a:rPr lang="ar-BH" sz="3200" b="1" dirty="0">
                <a:solidFill>
                  <a:srgbClr val="002060"/>
                </a:solidFill>
              </a:rPr>
              <a:t>ًا</a:t>
            </a:r>
            <a:r>
              <a:rPr lang="ar-EG" sz="3200" b="1" dirty="0">
                <a:solidFill>
                  <a:srgbClr val="002060"/>
                </a:solidFill>
              </a:rPr>
              <a:t> ي</a:t>
            </a:r>
            <a:r>
              <a:rPr lang="ar-BH" sz="3200" b="1" dirty="0">
                <a:solidFill>
                  <a:srgbClr val="002060"/>
                </a:solidFill>
              </a:rPr>
              <a:t>ُ</a:t>
            </a:r>
            <a:r>
              <a:rPr lang="ar-EG" sz="3200" b="1" dirty="0">
                <a:solidFill>
                  <a:srgbClr val="002060"/>
                </a:solidFill>
              </a:rPr>
              <a:t>و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جد</a:t>
            </a:r>
            <a:r>
              <a:rPr lang="ar-BH" sz="3200" b="1" dirty="0">
                <a:solidFill>
                  <a:srgbClr val="002060"/>
                </a:solidFill>
              </a:rPr>
              <a:t>ُ</a:t>
            </a:r>
            <a:r>
              <a:rPr lang="ar-EG" sz="3200" b="1" dirty="0">
                <a:solidFill>
                  <a:srgbClr val="002060"/>
                </a:solidFill>
              </a:rPr>
              <a:t> على </a:t>
            </a:r>
            <a:r>
              <a:rPr lang="ar-EG" sz="3200" b="1" dirty="0">
                <a:solidFill>
                  <a:srgbClr val="FF0000"/>
                </a:solidFill>
              </a:rPr>
              <a:t>ي</a:t>
            </a:r>
            <a:r>
              <a:rPr lang="ar-BH" sz="3200" b="1" dirty="0">
                <a:solidFill>
                  <a:srgbClr val="FF0000"/>
                </a:solidFill>
              </a:rPr>
              <a:t>َ</a:t>
            </a:r>
            <a:r>
              <a:rPr lang="ar-EG" sz="3200" b="1" dirty="0">
                <a:solidFill>
                  <a:srgbClr val="FF0000"/>
                </a:solidFill>
              </a:rPr>
              <a:t>مين</a:t>
            </a:r>
            <a:r>
              <a:rPr lang="ar-BH" sz="3200" b="1" dirty="0">
                <a:solidFill>
                  <a:srgbClr val="FF0000"/>
                </a:solidFill>
              </a:rPr>
              <a:t>ِ</a:t>
            </a:r>
            <a:r>
              <a:rPr lang="ar-EG" sz="3200" b="1" dirty="0">
                <a:solidFill>
                  <a:srgbClr val="002060"/>
                </a:solidFill>
              </a:rPr>
              <a:t> ل</a:t>
            </a:r>
            <a:r>
              <a:rPr lang="ar-BH" sz="3200" b="1" dirty="0">
                <a:solidFill>
                  <a:srgbClr val="002060"/>
                </a:solidFill>
              </a:rPr>
              <a:t>ُ</a:t>
            </a:r>
            <a:r>
              <a:rPr lang="ar-EG" sz="3200" b="1" dirty="0">
                <a:solidFill>
                  <a:srgbClr val="002060"/>
                </a:solidFill>
              </a:rPr>
              <a:t>ع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بة ال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جر</a:t>
            </a:r>
            <a:r>
              <a:rPr lang="ar-BH" sz="3200" b="1" dirty="0">
                <a:solidFill>
                  <a:srgbClr val="002060"/>
                </a:solidFill>
              </a:rPr>
              <a:t>َ</a:t>
            </a:r>
            <a:r>
              <a:rPr lang="ar-EG" sz="3200" b="1" dirty="0">
                <a:solidFill>
                  <a:srgbClr val="002060"/>
                </a:solidFill>
              </a:rPr>
              <a:t>س</a:t>
            </a:r>
            <a:r>
              <a:rPr lang="ar-BH" sz="3200" b="1" dirty="0" smtClean="0">
                <a:solidFill>
                  <a:srgbClr val="002060"/>
                </a:solidFill>
              </a:rPr>
              <a:t>؟</a:t>
            </a:r>
          </a:p>
          <a:p>
            <a:pPr algn="r" rtl="1"/>
            <a:r>
              <a:rPr lang="ar-BH" sz="3200" b="1" dirty="0">
                <a:solidFill>
                  <a:srgbClr val="002060"/>
                </a:solidFill>
              </a:rPr>
              <a:t> </a:t>
            </a:r>
            <a:r>
              <a:rPr lang="ar-BH" sz="3200" b="1" dirty="0" smtClean="0">
                <a:solidFill>
                  <a:srgbClr val="002060"/>
                </a:solidFill>
              </a:rPr>
              <a:t>   </a:t>
            </a:r>
            <a:r>
              <a:rPr lang="ar-BH" sz="3200" b="1" dirty="0">
                <a:solidFill>
                  <a:srgbClr val="002060"/>
                </a:solidFill>
              </a:rPr>
              <a:t> </a:t>
            </a:r>
            <a:r>
              <a:rPr lang="ar-BH" sz="3200" b="1" dirty="0" smtClean="0">
                <a:solidFill>
                  <a:srgbClr val="00B050"/>
                </a:solidFill>
              </a:rPr>
              <a:t>............</a:t>
            </a:r>
          </a:p>
          <a:p>
            <a:pPr algn="r" rtl="1"/>
            <a:endParaRPr lang="ar-BH" sz="3200" b="1" dirty="0">
              <a:solidFill>
                <a:srgbClr val="00B050"/>
              </a:solidFill>
            </a:endParaRPr>
          </a:p>
          <a:p>
            <a:pPr marL="571500" indent="-571500" algn="r" rtl="1">
              <a:buFontTx/>
              <a:buChar char="-"/>
            </a:pPr>
            <a:r>
              <a:rPr lang="ar-EG" sz="3200" b="1" dirty="0">
                <a:solidFill>
                  <a:srgbClr val="002060"/>
                </a:solidFill>
              </a:rPr>
              <a:t>ك</a:t>
            </a:r>
            <a:r>
              <a:rPr lang="ar-BH" sz="3200" b="1" dirty="0">
                <a:solidFill>
                  <a:srgbClr val="002060"/>
                </a:solidFill>
              </a:rPr>
              <a:t>َ</a:t>
            </a:r>
            <a:r>
              <a:rPr lang="ar-EG" sz="3200" b="1" dirty="0">
                <a:solidFill>
                  <a:srgbClr val="002060"/>
                </a:solidFill>
              </a:rPr>
              <a:t>م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 ط</a:t>
            </a:r>
            <a:r>
              <a:rPr lang="ar-BH" sz="3200" b="1" dirty="0">
                <a:solidFill>
                  <a:srgbClr val="002060"/>
                </a:solidFill>
              </a:rPr>
              <a:t>ِ</a:t>
            </a:r>
            <a:r>
              <a:rPr lang="ar-EG" sz="3200" b="1" dirty="0">
                <a:solidFill>
                  <a:srgbClr val="002060"/>
                </a:solidFill>
              </a:rPr>
              <a:t>ف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ل</a:t>
            </a:r>
            <a:r>
              <a:rPr lang="ar-BH" sz="3200" b="1" dirty="0">
                <a:solidFill>
                  <a:srgbClr val="002060"/>
                </a:solidFill>
              </a:rPr>
              <a:t>ًا</a:t>
            </a:r>
            <a:r>
              <a:rPr lang="ar-EG" sz="3200" b="1" dirty="0">
                <a:solidFill>
                  <a:srgbClr val="002060"/>
                </a:solidFill>
              </a:rPr>
              <a:t> ي</a:t>
            </a:r>
            <a:r>
              <a:rPr lang="ar-BH" sz="3200" b="1" dirty="0">
                <a:solidFill>
                  <a:srgbClr val="002060"/>
                </a:solidFill>
              </a:rPr>
              <a:t>ُ</a:t>
            </a:r>
            <a:r>
              <a:rPr lang="ar-EG" sz="3200" b="1" dirty="0">
                <a:solidFill>
                  <a:srgbClr val="002060"/>
                </a:solidFill>
              </a:rPr>
              <a:t>و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جد</a:t>
            </a:r>
            <a:r>
              <a:rPr lang="ar-BH" sz="3200" b="1" dirty="0">
                <a:solidFill>
                  <a:srgbClr val="002060"/>
                </a:solidFill>
              </a:rPr>
              <a:t>ُ</a:t>
            </a:r>
            <a:r>
              <a:rPr lang="ar-EG" sz="3200" b="1" dirty="0">
                <a:solidFill>
                  <a:srgbClr val="002060"/>
                </a:solidFill>
              </a:rPr>
              <a:t> على </a:t>
            </a:r>
            <a:r>
              <a:rPr lang="ar-EG" sz="3200" b="1" dirty="0">
                <a:solidFill>
                  <a:srgbClr val="FF0000"/>
                </a:solidFill>
              </a:rPr>
              <a:t>ي</a:t>
            </a:r>
            <a:r>
              <a:rPr lang="ar-BH" sz="3200" b="1" dirty="0">
                <a:solidFill>
                  <a:srgbClr val="FF0000"/>
                </a:solidFill>
              </a:rPr>
              <a:t>َسارِ</a:t>
            </a:r>
            <a:r>
              <a:rPr lang="ar-EG" sz="3200" b="1" dirty="0">
                <a:solidFill>
                  <a:srgbClr val="002060"/>
                </a:solidFill>
              </a:rPr>
              <a:t> ل</a:t>
            </a:r>
            <a:r>
              <a:rPr lang="ar-BH" sz="3200" b="1" dirty="0">
                <a:solidFill>
                  <a:srgbClr val="002060"/>
                </a:solidFill>
              </a:rPr>
              <a:t>ُ</a:t>
            </a:r>
            <a:r>
              <a:rPr lang="ar-EG" sz="3200" b="1" dirty="0">
                <a:solidFill>
                  <a:srgbClr val="002060"/>
                </a:solidFill>
              </a:rPr>
              <a:t>ع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بة ال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جر</a:t>
            </a:r>
            <a:r>
              <a:rPr lang="ar-BH" sz="3200" b="1" dirty="0">
                <a:solidFill>
                  <a:srgbClr val="002060"/>
                </a:solidFill>
              </a:rPr>
              <a:t>َ</a:t>
            </a:r>
            <a:r>
              <a:rPr lang="ar-EG" sz="3200" b="1" dirty="0">
                <a:solidFill>
                  <a:srgbClr val="002060"/>
                </a:solidFill>
              </a:rPr>
              <a:t>س</a:t>
            </a:r>
            <a:r>
              <a:rPr lang="ar-BH" sz="3200" b="1" dirty="0">
                <a:solidFill>
                  <a:srgbClr val="002060"/>
                </a:solidFill>
              </a:rPr>
              <a:t>؟</a:t>
            </a:r>
          </a:p>
          <a:p>
            <a:pPr algn="r" rtl="1"/>
            <a:r>
              <a:rPr lang="ar-BH" sz="3200" b="1" dirty="0">
                <a:solidFill>
                  <a:srgbClr val="00B050"/>
                </a:solidFill>
              </a:rPr>
              <a:t>    ............</a:t>
            </a:r>
            <a:endParaRPr lang="ar-EG" sz="3200" b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691" y="887921"/>
            <a:ext cx="2486025" cy="5526525"/>
          </a:xfrm>
          <a:prstGeom prst="rect">
            <a:avLst/>
          </a:prstGeom>
        </p:spPr>
      </p:pic>
      <p:pic>
        <p:nvPicPr>
          <p:cNvPr id="4" name="شريحة 16 يمين">
            <a:hlinkClick r:id="" action="ppaction://media"/>
            <a:extLst>
              <a:ext uri="{FF2B5EF4-FFF2-40B4-BE49-F238E27FC236}">
                <a16:creationId xmlns:a16="http://schemas.microsoft.com/office/drawing/2014/main" xmlns="" id="{1CD419C7-4EC6-42EA-B148-CA488F7F84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35513" y="2398740"/>
            <a:ext cx="609600" cy="609600"/>
          </a:xfrm>
          <a:prstGeom prst="rect">
            <a:avLst/>
          </a:prstGeom>
        </p:spPr>
      </p:pic>
      <p:pic>
        <p:nvPicPr>
          <p:cNvPr id="12" name="شريحة 16 يسار">
            <a:hlinkClick r:id="" action="ppaction://media"/>
            <a:extLst>
              <a:ext uri="{FF2B5EF4-FFF2-40B4-BE49-F238E27FC236}">
                <a16:creationId xmlns:a16="http://schemas.microsoft.com/office/drawing/2014/main" xmlns="" id="{0FBBA0D6-0F98-47A2-B993-8654633FC43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33325" y="37865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93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57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xmlns="" id="{15B8A98A-7335-43F3-9E32-D071F659DD08}"/>
              </a:ext>
            </a:extLst>
          </p:cNvPr>
          <p:cNvSpPr txBox="1">
            <a:spLocks/>
          </p:cNvSpPr>
          <p:nvPr/>
        </p:nvSpPr>
        <p:spPr>
          <a:xfrm>
            <a:off x="1920137" y="263592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الْمَوْقِعُ وَالْحَرَكَةُ 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135086" y="945879"/>
            <a:ext cx="8882988" cy="638647"/>
            <a:chOff x="3155858" y="879589"/>
            <a:chExt cx="8882988" cy="63864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697D4183-AE63-42E2-A46E-F7468ABF6BEA}"/>
                </a:ext>
              </a:extLst>
            </p:cNvPr>
            <p:cNvSpPr/>
            <p:nvPr/>
          </p:nvSpPr>
          <p:spPr>
            <a:xfrm>
              <a:off x="9415546" y="879589"/>
              <a:ext cx="2623300" cy="630315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الهدف</a:t>
              </a:r>
              <a:r>
                <a:rPr lang="ar-EG" sz="3200" b="1" dirty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 </a:t>
              </a:r>
              <a:r>
                <a:rPr lang="ar-BH" sz="3200" b="1" dirty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الأول</a:t>
              </a:r>
              <a:r>
                <a:rPr lang="ar-EG" sz="3200" b="1" dirty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 </a:t>
              </a:r>
              <a:endParaRPr lang="en-US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  <a:cs typeface="+mj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0274BB32-1BC2-42A9-8BDA-08761DA011AE}"/>
                </a:ext>
              </a:extLst>
            </p:cNvPr>
            <p:cNvSpPr/>
            <p:nvPr/>
          </p:nvSpPr>
          <p:spPr>
            <a:xfrm>
              <a:off x="3155858" y="887921"/>
              <a:ext cx="6167451" cy="630315"/>
            </a:xfrm>
            <a:prstGeom prst="rect">
              <a:avLst/>
            </a:prstGeom>
            <a:solidFill>
              <a:srgbClr val="FFCCFF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وص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مو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قع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الش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ء بالن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سبة إلى أش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ياء أخ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رى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.</a:t>
              </a:r>
            </a:p>
          </p:txBody>
        </p:sp>
      </p:grpSp>
      <p:sp>
        <p:nvSpPr>
          <p:cNvPr id="8" name="Oval 7"/>
          <p:cNvSpPr/>
          <p:nvPr/>
        </p:nvSpPr>
        <p:spPr>
          <a:xfrm>
            <a:off x="765466" y="0"/>
            <a:ext cx="1867989" cy="988124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rgbClr val="FF0000"/>
                </a:solidFill>
              </a:rPr>
              <a:t>الإجابة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466" y="915022"/>
            <a:ext cx="2352675" cy="55048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17F1C79-41CA-4E04-9393-AE4CF4F13893}"/>
              </a:ext>
            </a:extLst>
          </p:cNvPr>
          <p:cNvSpPr txBox="1"/>
          <p:nvPr/>
        </p:nvSpPr>
        <p:spPr>
          <a:xfrm>
            <a:off x="4292713" y="2703540"/>
            <a:ext cx="7347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r" rtl="1">
              <a:buFontTx/>
              <a:buChar char="-"/>
            </a:pPr>
            <a:r>
              <a:rPr lang="ar-EG" sz="3200" b="1" dirty="0">
                <a:solidFill>
                  <a:srgbClr val="002060"/>
                </a:solidFill>
              </a:rPr>
              <a:t>ك</a:t>
            </a:r>
            <a:r>
              <a:rPr lang="ar-BH" sz="3200" b="1" dirty="0">
                <a:solidFill>
                  <a:srgbClr val="002060"/>
                </a:solidFill>
              </a:rPr>
              <a:t>َ</a:t>
            </a:r>
            <a:r>
              <a:rPr lang="ar-EG" sz="3200" b="1" dirty="0">
                <a:solidFill>
                  <a:srgbClr val="002060"/>
                </a:solidFill>
              </a:rPr>
              <a:t>م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 ط</a:t>
            </a:r>
            <a:r>
              <a:rPr lang="ar-BH" sz="3200" b="1" dirty="0">
                <a:solidFill>
                  <a:srgbClr val="002060"/>
                </a:solidFill>
              </a:rPr>
              <a:t>ِ</a:t>
            </a:r>
            <a:r>
              <a:rPr lang="ar-EG" sz="3200" b="1" dirty="0">
                <a:solidFill>
                  <a:srgbClr val="002060"/>
                </a:solidFill>
              </a:rPr>
              <a:t>ف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ل</a:t>
            </a:r>
            <a:r>
              <a:rPr lang="ar-BH" sz="3200" b="1" dirty="0">
                <a:solidFill>
                  <a:srgbClr val="002060"/>
                </a:solidFill>
              </a:rPr>
              <a:t>ًا</a:t>
            </a:r>
            <a:r>
              <a:rPr lang="ar-EG" sz="3200" b="1" dirty="0">
                <a:solidFill>
                  <a:srgbClr val="002060"/>
                </a:solidFill>
              </a:rPr>
              <a:t> ي</a:t>
            </a:r>
            <a:r>
              <a:rPr lang="ar-BH" sz="3200" b="1" dirty="0">
                <a:solidFill>
                  <a:srgbClr val="002060"/>
                </a:solidFill>
              </a:rPr>
              <a:t>ُ</a:t>
            </a:r>
            <a:r>
              <a:rPr lang="ar-EG" sz="3200" b="1" dirty="0">
                <a:solidFill>
                  <a:srgbClr val="002060"/>
                </a:solidFill>
              </a:rPr>
              <a:t>و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جد</a:t>
            </a:r>
            <a:r>
              <a:rPr lang="ar-BH" sz="3200" b="1" dirty="0">
                <a:solidFill>
                  <a:srgbClr val="002060"/>
                </a:solidFill>
              </a:rPr>
              <a:t>ُ</a:t>
            </a:r>
            <a:r>
              <a:rPr lang="ar-EG" sz="3200" b="1" dirty="0">
                <a:solidFill>
                  <a:srgbClr val="002060"/>
                </a:solidFill>
              </a:rPr>
              <a:t> على </a:t>
            </a:r>
            <a:r>
              <a:rPr lang="ar-EG" sz="3200" b="1" dirty="0">
                <a:solidFill>
                  <a:srgbClr val="FF0000"/>
                </a:solidFill>
              </a:rPr>
              <a:t>ي</a:t>
            </a:r>
            <a:r>
              <a:rPr lang="ar-BH" sz="3200" b="1" dirty="0">
                <a:solidFill>
                  <a:srgbClr val="FF0000"/>
                </a:solidFill>
              </a:rPr>
              <a:t>َ</a:t>
            </a:r>
            <a:r>
              <a:rPr lang="ar-EG" sz="3200" b="1" dirty="0">
                <a:solidFill>
                  <a:srgbClr val="FF0000"/>
                </a:solidFill>
              </a:rPr>
              <a:t>مين</a:t>
            </a:r>
            <a:r>
              <a:rPr lang="ar-BH" sz="3200" b="1" dirty="0">
                <a:solidFill>
                  <a:srgbClr val="FF0000"/>
                </a:solidFill>
              </a:rPr>
              <a:t>ِ</a:t>
            </a:r>
            <a:r>
              <a:rPr lang="ar-EG" sz="3200" b="1" dirty="0">
                <a:solidFill>
                  <a:srgbClr val="002060"/>
                </a:solidFill>
              </a:rPr>
              <a:t> ل</a:t>
            </a:r>
            <a:r>
              <a:rPr lang="ar-BH" sz="3200" b="1" dirty="0">
                <a:solidFill>
                  <a:srgbClr val="002060"/>
                </a:solidFill>
              </a:rPr>
              <a:t>ُ</a:t>
            </a:r>
            <a:r>
              <a:rPr lang="ar-EG" sz="3200" b="1" dirty="0">
                <a:solidFill>
                  <a:srgbClr val="002060"/>
                </a:solidFill>
              </a:rPr>
              <a:t>ع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بة ال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جر</a:t>
            </a:r>
            <a:r>
              <a:rPr lang="ar-BH" sz="3200" b="1" dirty="0">
                <a:solidFill>
                  <a:srgbClr val="002060"/>
                </a:solidFill>
              </a:rPr>
              <a:t>َ</a:t>
            </a:r>
            <a:r>
              <a:rPr lang="ar-EG" sz="3200" b="1" dirty="0">
                <a:solidFill>
                  <a:srgbClr val="002060"/>
                </a:solidFill>
              </a:rPr>
              <a:t>س</a:t>
            </a:r>
            <a:r>
              <a:rPr lang="ar-BH" sz="3200" b="1" dirty="0">
                <a:solidFill>
                  <a:srgbClr val="002060"/>
                </a:solidFill>
              </a:rPr>
              <a:t>؟ </a:t>
            </a:r>
          </a:p>
          <a:p>
            <a:pPr algn="r" rtl="1"/>
            <a:r>
              <a:rPr lang="ar-BH" sz="3200" dirty="0" smtClean="0">
                <a:solidFill>
                  <a:srgbClr val="002060"/>
                </a:solidFill>
              </a:rPr>
              <a:t>     </a:t>
            </a:r>
            <a:r>
              <a:rPr lang="ar-BH" sz="3200" b="1" dirty="0">
                <a:solidFill>
                  <a:srgbClr val="00B050"/>
                </a:solidFill>
              </a:rPr>
              <a:t>يُوْجدُ طِفْلان.</a:t>
            </a:r>
          </a:p>
          <a:p>
            <a:pPr marL="571500" indent="-571500" algn="r" rtl="1">
              <a:buFontTx/>
              <a:buChar char="-"/>
            </a:pPr>
            <a:r>
              <a:rPr lang="ar-EG" sz="3200" b="1" dirty="0">
                <a:solidFill>
                  <a:srgbClr val="002060"/>
                </a:solidFill>
              </a:rPr>
              <a:t>ك</a:t>
            </a:r>
            <a:r>
              <a:rPr lang="ar-BH" sz="3200" b="1" dirty="0">
                <a:solidFill>
                  <a:srgbClr val="002060"/>
                </a:solidFill>
              </a:rPr>
              <a:t>َ</a:t>
            </a:r>
            <a:r>
              <a:rPr lang="ar-EG" sz="3200" b="1" dirty="0">
                <a:solidFill>
                  <a:srgbClr val="002060"/>
                </a:solidFill>
              </a:rPr>
              <a:t>م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 ط</a:t>
            </a:r>
            <a:r>
              <a:rPr lang="ar-BH" sz="3200" b="1" dirty="0">
                <a:solidFill>
                  <a:srgbClr val="002060"/>
                </a:solidFill>
              </a:rPr>
              <a:t>ِ</a:t>
            </a:r>
            <a:r>
              <a:rPr lang="ar-EG" sz="3200" b="1" dirty="0">
                <a:solidFill>
                  <a:srgbClr val="002060"/>
                </a:solidFill>
              </a:rPr>
              <a:t>ف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ل</a:t>
            </a:r>
            <a:r>
              <a:rPr lang="ar-BH" sz="3200" b="1" dirty="0">
                <a:solidFill>
                  <a:srgbClr val="002060"/>
                </a:solidFill>
              </a:rPr>
              <a:t>ًا</a:t>
            </a:r>
            <a:r>
              <a:rPr lang="ar-EG" sz="3200" b="1" dirty="0">
                <a:solidFill>
                  <a:srgbClr val="002060"/>
                </a:solidFill>
              </a:rPr>
              <a:t> ي</a:t>
            </a:r>
            <a:r>
              <a:rPr lang="ar-BH" sz="3200" b="1" dirty="0">
                <a:solidFill>
                  <a:srgbClr val="002060"/>
                </a:solidFill>
              </a:rPr>
              <a:t>ُ</a:t>
            </a:r>
            <a:r>
              <a:rPr lang="ar-EG" sz="3200" b="1" dirty="0">
                <a:solidFill>
                  <a:srgbClr val="002060"/>
                </a:solidFill>
              </a:rPr>
              <a:t>و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جد</a:t>
            </a:r>
            <a:r>
              <a:rPr lang="ar-BH" sz="3200" b="1" dirty="0">
                <a:solidFill>
                  <a:srgbClr val="002060"/>
                </a:solidFill>
              </a:rPr>
              <a:t>ُ</a:t>
            </a:r>
            <a:r>
              <a:rPr lang="ar-EG" sz="3200" b="1" dirty="0">
                <a:solidFill>
                  <a:srgbClr val="002060"/>
                </a:solidFill>
              </a:rPr>
              <a:t> على </a:t>
            </a:r>
            <a:r>
              <a:rPr lang="ar-EG" sz="3200" b="1" dirty="0">
                <a:solidFill>
                  <a:srgbClr val="FF0000"/>
                </a:solidFill>
              </a:rPr>
              <a:t>ي</a:t>
            </a:r>
            <a:r>
              <a:rPr lang="ar-BH" sz="3200" b="1" dirty="0">
                <a:solidFill>
                  <a:srgbClr val="FF0000"/>
                </a:solidFill>
              </a:rPr>
              <a:t>َسارِ</a:t>
            </a:r>
            <a:r>
              <a:rPr lang="ar-EG" sz="3200" b="1" dirty="0">
                <a:solidFill>
                  <a:srgbClr val="002060"/>
                </a:solidFill>
              </a:rPr>
              <a:t> ل</a:t>
            </a:r>
            <a:r>
              <a:rPr lang="ar-BH" sz="3200" b="1" dirty="0">
                <a:solidFill>
                  <a:srgbClr val="002060"/>
                </a:solidFill>
              </a:rPr>
              <a:t>ُ</a:t>
            </a:r>
            <a:r>
              <a:rPr lang="ar-EG" sz="3200" b="1" dirty="0">
                <a:solidFill>
                  <a:srgbClr val="002060"/>
                </a:solidFill>
              </a:rPr>
              <a:t>ع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بة ال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جر</a:t>
            </a:r>
            <a:r>
              <a:rPr lang="ar-BH" sz="3200" b="1" dirty="0">
                <a:solidFill>
                  <a:srgbClr val="002060"/>
                </a:solidFill>
              </a:rPr>
              <a:t>َ</a:t>
            </a:r>
            <a:r>
              <a:rPr lang="ar-EG" sz="3200" b="1" dirty="0">
                <a:solidFill>
                  <a:srgbClr val="002060"/>
                </a:solidFill>
              </a:rPr>
              <a:t>س</a:t>
            </a:r>
            <a:r>
              <a:rPr lang="ar-BH" sz="3200" b="1" dirty="0">
                <a:solidFill>
                  <a:srgbClr val="002060"/>
                </a:solidFill>
              </a:rPr>
              <a:t>؟</a:t>
            </a:r>
          </a:p>
          <a:p>
            <a:pPr algn="r" rtl="1"/>
            <a:r>
              <a:rPr lang="ar-BH" sz="3200" b="1" dirty="0" smtClean="0">
                <a:solidFill>
                  <a:srgbClr val="00B050"/>
                </a:solidFill>
              </a:rPr>
              <a:t>     يُوْجدُ </a:t>
            </a:r>
            <a:r>
              <a:rPr lang="ar-BH" sz="3200" b="1" dirty="0">
                <a:solidFill>
                  <a:srgbClr val="00B050"/>
                </a:solidFill>
              </a:rPr>
              <a:t>طِفْلٌ واحِدٌ.</a:t>
            </a:r>
            <a:endParaRPr lang="ar-EG" sz="3200" b="1" dirty="0">
              <a:solidFill>
                <a:srgbClr val="002060"/>
              </a:solidFill>
            </a:endParaRPr>
          </a:p>
        </p:txBody>
      </p:sp>
      <p:pic>
        <p:nvPicPr>
          <p:cNvPr id="3" name="شريحة 17 يمين">
            <a:hlinkClick r:id="" action="ppaction://media"/>
            <a:extLst>
              <a:ext uri="{FF2B5EF4-FFF2-40B4-BE49-F238E27FC236}">
                <a16:creationId xmlns:a16="http://schemas.microsoft.com/office/drawing/2014/main" xmlns="" id="{5C056E96-7F90-4F7F-9A4E-061E0E3E88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24394" y="2634199"/>
            <a:ext cx="609600" cy="609600"/>
          </a:xfrm>
          <a:prstGeom prst="rect">
            <a:avLst/>
          </a:prstGeom>
        </p:spPr>
      </p:pic>
      <p:pic>
        <p:nvPicPr>
          <p:cNvPr id="12" name="شريحة 17 يسار">
            <a:hlinkClick r:id="" action="ppaction://media"/>
            <a:extLst>
              <a:ext uri="{FF2B5EF4-FFF2-40B4-BE49-F238E27FC236}">
                <a16:creationId xmlns:a16="http://schemas.microsoft.com/office/drawing/2014/main" xmlns="" id="{F27BE5A2-A6A2-4BA1-A06D-016286471D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24394" y="34297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4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7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64B763-C8E0-4ED2-98CB-E52640860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886" y="0"/>
            <a:ext cx="106782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5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47112" y="991531"/>
            <a:ext cx="11179126" cy="630316"/>
            <a:chOff x="1012874" y="991530"/>
            <a:chExt cx="11179126" cy="63031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97D4183-AE63-42E2-A46E-F7468ABF6BEA}"/>
                </a:ext>
              </a:extLst>
            </p:cNvPr>
            <p:cNvSpPr/>
            <p:nvPr/>
          </p:nvSpPr>
          <p:spPr>
            <a:xfrm>
              <a:off x="9568700" y="991531"/>
              <a:ext cx="2623300" cy="630315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الهدف </a:t>
              </a:r>
              <a:r>
                <a:rPr lang="ar-BH" sz="3200" b="1" dirty="0" smtClean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الثاني</a:t>
              </a:r>
              <a:endParaRPr lang="en-US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  <a:cs typeface="+mj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0274BB32-1BC2-42A9-8BDA-08761DA011AE}"/>
                </a:ext>
              </a:extLst>
            </p:cNvPr>
            <p:cNvSpPr/>
            <p:nvPr/>
          </p:nvSpPr>
          <p:spPr>
            <a:xfrm>
              <a:off x="1012874" y="991530"/>
              <a:ext cx="8237647" cy="630315"/>
            </a:xfrm>
            <a:prstGeom prst="rect">
              <a:avLst/>
            </a:prstGeom>
            <a:solidFill>
              <a:srgbClr val="FFCCFF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إد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راك أن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ه 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م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كن وص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حركة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الش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ء ب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وص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 الت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غي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 في مو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ق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عه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ِ.</a:t>
              </a:r>
            </a:p>
          </p:txBody>
        </p:sp>
      </p:grpSp>
      <p:pic>
        <p:nvPicPr>
          <p:cNvPr id="4" name="Crocodile Physics - one dimention.cxp 2020-03-08 10-25-26">
            <a:hlinkClick r:id="" action="ppaction://media"/>
            <a:extLst>
              <a:ext uri="{FF2B5EF4-FFF2-40B4-BE49-F238E27FC236}">
                <a16:creationId xmlns:a16="http://schemas.microsoft.com/office/drawing/2014/main" xmlns="" id="{941D60DF-C5A6-4D51-8DFD-1C9B9372DE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7112" y="1747245"/>
            <a:ext cx="11193195" cy="33635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4C1A759-9AC7-4F9E-A2D2-325092B30C30}"/>
              </a:ext>
            </a:extLst>
          </p:cNvPr>
          <p:cNvSpPr txBox="1"/>
          <p:nvPr/>
        </p:nvSpPr>
        <p:spPr>
          <a:xfrm>
            <a:off x="1510358" y="5110755"/>
            <a:ext cx="100345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200" b="1" dirty="0"/>
              <a:t>* </a:t>
            </a:r>
            <a:r>
              <a:rPr lang="ar-EG" sz="3200" b="1" dirty="0"/>
              <a:t>شاهد الفيديو ثم</a:t>
            </a:r>
            <a:r>
              <a:rPr lang="ar-BH" sz="3200" b="1" dirty="0"/>
              <a:t>َّ</a:t>
            </a:r>
            <a:r>
              <a:rPr lang="ar-EG" sz="3200" b="1" dirty="0"/>
              <a:t> اخ</a:t>
            </a:r>
            <a:r>
              <a:rPr lang="ar-BH" sz="3200" b="1" dirty="0"/>
              <a:t>ْ</a:t>
            </a:r>
            <a:r>
              <a:rPr lang="ar-EG" sz="3200" b="1" dirty="0"/>
              <a:t>ت</a:t>
            </a:r>
            <a:r>
              <a:rPr lang="ar-BH" sz="3200" b="1" dirty="0"/>
              <a:t>َ</a:t>
            </a:r>
            <a:r>
              <a:rPr lang="ar-EG" sz="3200" b="1" dirty="0"/>
              <a:t>ر</a:t>
            </a:r>
            <a:r>
              <a:rPr lang="ar-BH" sz="3200" b="1" dirty="0"/>
              <a:t>ْ</a:t>
            </a:r>
            <a:r>
              <a:rPr lang="ar-EG" sz="3200" b="1" dirty="0"/>
              <a:t> الإ</a:t>
            </a:r>
            <a:r>
              <a:rPr lang="ar-BH" sz="3200" b="1" dirty="0"/>
              <a:t>ِ</a:t>
            </a:r>
            <a:r>
              <a:rPr lang="ar-EG" sz="3200" b="1" dirty="0"/>
              <a:t>جابة</a:t>
            </a:r>
            <a:r>
              <a:rPr lang="ar-BH" sz="3200" b="1" dirty="0"/>
              <a:t>َ</a:t>
            </a:r>
            <a:r>
              <a:rPr lang="ar-EG" sz="3200" b="1" dirty="0"/>
              <a:t> الص</a:t>
            </a:r>
            <a:r>
              <a:rPr lang="ar-BH" sz="3200" b="1" dirty="0"/>
              <a:t>َّ</a:t>
            </a:r>
            <a:r>
              <a:rPr lang="ar-EG" sz="3200" b="1" dirty="0"/>
              <a:t>حيحة:</a:t>
            </a:r>
          </a:p>
          <a:p>
            <a:pPr algn="r" rtl="1"/>
            <a:r>
              <a:rPr lang="ar-EG" sz="3200" b="1" dirty="0"/>
              <a:t>تتحر</a:t>
            </a:r>
            <a:r>
              <a:rPr lang="ar-BH" sz="3200" b="1" dirty="0"/>
              <a:t>َّ</a:t>
            </a:r>
            <a:r>
              <a:rPr lang="ar-EG" sz="3200" b="1" dirty="0"/>
              <a:t>ك</a:t>
            </a:r>
            <a:r>
              <a:rPr lang="ar-BH" sz="3200" b="1" dirty="0"/>
              <a:t>ُ</a:t>
            </a:r>
            <a:r>
              <a:rPr lang="ar-EG" sz="3200" b="1" dirty="0"/>
              <a:t> ال</a:t>
            </a:r>
            <a:r>
              <a:rPr lang="ar-BH" sz="3200" b="1" dirty="0"/>
              <a:t>ْ</a:t>
            </a:r>
            <a:r>
              <a:rPr lang="ar-EG" sz="3200" b="1" dirty="0"/>
              <a:t>عربة</a:t>
            </a:r>
            <a:r>
              <a:rPr lang="ar-BH" sz="3200" b="1" dirty="0"/>
              <a:t>ُ</a:t>
            </a:r>
            <a:r>
              <a:rPr lang="ar-EG" sz="3200" b="1" dirty="0"/>
              <a:t> في (</a:t>
            </a:r>
            <a:r>
              <a:rPr lang="ar-EG" sz="3200" b="1" dirty="0">
                <a:solidFill>
                  <a:srgbClr val="00B050"/>
                </a:solidFill>
              </a:rPr>
              <a:t>خط</a:t>
            </a:r>
            <a:r>
              <a:rPr lang="ar-BH" sz="3200" b="1" dirty="0">
                <a:solidFill>
                  <a:srgbClr val="00B050"/>
                </a:solidFill>
              </a:rPr>
              <a:t>ٍّ</a:t>
            </a:r>
            <a:r>
              <a:rPr lang="ar-EG" sz="3200" b="1" dirty="0">
                <a:solidFill>
                  <a:srgbClr val="00B050"/>
                </a:solidFill>
              </a:rPr>
              <a:t> مس</a:t>
            </a:r>
            <a:r>
              <a:rPr lang="ar-BH" sz="3200" b="1" dirty="0">
                <a:solidFill>
                  <a:srgbClr val="00B050"/>
                </a:solidFill>
              </a:rPr>
              <a:t>ْ</a:t>
            </a:r>
            <a:r>
              <a:rPr lang="ar-EG" sz="3200" b="1" dirty="0">
                <a:solidFill>
                  <a:srgbClr val="00B050"/>
                </a:solidFill>
              </a:rPr>
              <a:t>تقيم – خط</a:t>
            </a:r>
            <a:r>
              <a:rPr lang="ar-BH" sz="3200" b="1" dirty="0">
                <a:solidFill>
                  <a:srgbClr val="00B050"/>
                </a:solidFill>
              </a:rPr>
              <a:t>ٍّ</a:t>
            </a:r>
            <a:r>
              <a:rPr lang="ar-EG" sz="3200" b="1" dirty="0">
                <a:solidFill>
                  <a:srgbClr val="00B050"/>
                </a:solidFill>
              </a:rPr>
              <a:t> مت</a:t>
            </a:r>
            <a:r>
              <a:rPr lang="ar-BH" sz="3200" b="1" dirty="0">
                <a:solidFill>
                  <a:srgbClr val="00B050"/>
                </a:solidFill>
              </a:rPr>
              <a:t>َ</a:t>
            </a:r>
            <a:r>
              <a:rPr lang="ar-EG" sz="3200" b="1" dirty="0">
                <a:solidFill>
                  <a:srgbClr val="00B050"/>
                </a:solidFill>
              </a:rPr>
              <a:t>عر</a:t>
            </a:r>
            <a:r>
              <a:rPr lang="ar-BH" sz="3200" b="1" dirty="0">
                <a:solidFill>
                  <a:srgbClr val="00B050"/>
                </a:solidFill>
              </a:rPr>
              <a:t>ِّ</a:t>
            </a:r>
            <a:r>
              <a:rPr lang="ar-EG" sz="3200" b="1" dirty="0">
                <a:solidFill>
                  <a:srgbClr val="00B050"/>
                </a:solidFill>
              </a:rPr>
              <a:t>ج</a:t>
            </a:r>
            <a:r>
              <a:rPr lang="ar-BH" sz="3200" b="1" dirty="0">
                <a:solidFill>
                  <a:srgbClr val="00B050"/>
                </a:solidFill>
              </a:rPr>
              <a:t>ٍ</a:t>
            </a:r>
            <a:r>
              <a:rPr lang="ar-EG" sz="3200" b="1" dirty="0">
                <a:solidFill>
                  <a:srgbClr val="00B050"/>
                </a:solidFill>
              </a:rPr>
              <a:t> – مسار</a:t>
            </a:r>
            <a:r>
              <a:rPr lang="ar-BH" sz="3200" b="1" dirty="0">
                <a:solidFill>
                  <a:srgbClr val="00B050"/>
                </a:solidFill>
              </a:rPr>
              <a:t>ٍ</a:t>
            </a:r>
            <a:r>
              <a:rPr lang="ar-EG" sz="3200" b="1" dirty="0">
                <a:solidFill>
                  <a:srgbClr val="00B050"/>
                </a:solidFill>
              </a:rPr>
              <a:t> دائ</a:t>
            </a:r>
            <a:r>
              <a:rPr lang="ar-BH" sz="3200" b="1" dirty="0">
                <a:solidFill>
                  <a:srgbClr val="00B050"/>
                </a:solidFill>
              </a:rPr>
              <a:t>ِ</a:t>
            </a:r>
            <a:r>
              <a:rPr lang="ar-EG" sz="3200" b="1" dirty="0">
                <a:solidFill>
                  <a:srgbClr val="00B050"/>
                </a:solidFill>
              </a:rPr>
              <a:t>ري</a:t>
            </a:r>
            <a:r>
              <a:rPr lang="ar-BH" sz="3200" b="1" dirty="0">
                <a:solidFill>
                  <a:srgbClr val="00B050"/>
                </a:solidFill>
              </a:rPr>
              <a:t>ٍّ</a:t>
            </a:r>
            <a:r>
              <a:rPr lang="ar-EG" sz="3200" b="1" dirty="0" smtClean="0"/>
              <a:t>)</a:t>
            </a:r>
            <a:r>
              <a:rPr lang="ar-BH" sz="3200" b="1" dirty="0" smtClean="0"/>
              <a:t>.</a:t>
            </a:r>
            <a:r>
              <a:rPr lang="ar-EG" sz="3200" b="1" dirty="0" smtClean="0"/>
              <a:t>   </a:t>
            </a:r>
            <a:endParaRPr lang="ar-EG" sz="3200" b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15B8A98A-7335-43F3-9E32-D071F659DD08}"/>
              </a:ext>
            </a:extLst>
          </p:cNvPr>
          <p:cNvSpPr txBox="1">
            <a:spLocks/>
          </p:cNvSpPr>
          <p:nvPr/>
        </p:nvSpPr>
        <p:spPr>
          <a:xfrm>
            <a:off x="2054444" y="326290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الْمَوْقِعُ وَالْحَرَكَةُ 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pic>
        <p:nvPicPr>
          <p:cNvPr id="3" name="شريحة 19">
            <a:hlinkClick r:id="" action="ppaction://media"/>
            <a:extLst>
              <a:ext uri="{FF2B5EF4-FFF2-40B4-BE49-F238E27FC236}">
                <a16:creationId xmlns:a16="http://schemas.microsoft.com/office/drawing/2014/main" xmlns="" id="{59E15817-36CC-4927-867C-DDC56254EEC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87798" y="53195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47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85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DECFC1A-5E03-4E61-AD14-94F05F3D7F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31" r="28923" b="27168"/>
          <a:stretch/>
        </p:blipFill>
        <p:spPr>
          <a:xfrm>
            <a:off x="3417246" y="1384663"/>
            <a:ext cx="5260176" cy="508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0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rocodile Physics - one dimention.cxp 2020-03-08 10-25-26">
            <a:hlinkClick r:id="" action="ppaction://media"/>
            <a:extLst>
              <a:ext uri="{FF2B5EF4-FFF2-40B4-BE49-F238E27FC236}">
                <a16:creationId xmlns:a16="http://schemas.microsoft.com/office/drawing/2014/main" xmlns="" id="{941D60DF-C5A6-4D51-8DFD-1C9B9372DE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7112" y="1747245"/>
            <a:ext cx="11193195" cy="33635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4C1A759-9AC7-4F9E-A2D2-325092B30C30}"/>
              </a:ext>
            </a:extLst>
          </p:cNvPr>
          <p:cNvSpPr txBox="1"/>
          <p:nvPr/>
        </p:nvSpPr>
        <p:spPr>
          <a:xfrm>
            <a:off x="1510358" y="5110755"/>
            <a:ext cx="1003453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b="1" dirty="0"/>
              <a:t>* </a:t>
            </a:r>
            <a:r>
              <a:rPr lang="ar-EG" sz="3200" b="1" dirty="0"/>
              <a:t>شاه</a:t>
            </a:r>
            <a:r>
              <a:rPr lang="ar-BH" sz="3200" b="1" dirty="0"/>
              <a:t>ِ</a:t>
            </a:r>
            <a:r>
              <a:rPr lang="ar-EG" sz="3200" b="1" dirty="0"/>
              <a:t>د</a:t>
            </a:r>
            <a:r>
              <a:rPr lang="ar-BH" sz="3200" b="1" dirty="0"/>
              <a:t>ِ</a:t>
            </a:r>
            <a:r>
              <a:rPr lang="ar-EG" sz="3200" b="1" dirty="0"/>
              <a:t> ال</a:t>
            </a:r>
            <a:r>
              <a:rPr lang="ar-BH" sz="3200" b="1" dirty="0"/>
              <a:t>ْ</a:t>
            </a:r>
            <a:r>
              <a:rPr lang="ar-EG" sz="3200" b="1" dirty="0"/>
              <a:t>فيديو ث</a:t>
            </a:r>
            <a:r>
              <a:rPr lang="ar-BH" sz="3200" b="1" dirty="0"/>
              <a:t>ُ</a:t>
            </a:r>
            <a:r>
              <a:rPr lang="ar-EG" sz="3200" b="1" dirty="0"/>
              <a:t>م</a:t>
            </a:r>
            <a:r>
              <a:rPr lang="ar-BH" sz="3200" b="1" dirty="0"/>
              <a:t>َّ</a:t>
            </a:r>
            <a:r>
              <a:rPr lang="ar-EG" sz="3200" b="1" dirty="0"/>
              <a:t> اخ</a:t>
            </a:r>
            <a:r>
              <a:rPr lang="ar-BH" sz="3200" b="1" dirty="0"/>
              <a:t>ْ</a:t>
            </a:r>
            <a:r>
              <a:rPr lang="ar-EG" sz="3200" b="1" dirty="0"/>
              <a:t>ت</a:t>
            </a:r>
            <a:r>
              <a:rPr lang="ar-BH" sz="3200" b="1" dirty="0"/>
              <a:t>َ</a:t>
            </a:r>
            <a:r>
              <a:rPr lang="ar-EG" sz="3200" b="1" dirty="0"/>
              <a:t>ر</a:t>
            </a:r>
            <a:r>
              <a:rPr lang="ar-BH" sz="3200" b="1" dirty="0"/>
              <a:t>ْ</a:t>
            </a:r>
            <a:r>
              <a:rPr lang="ar-EG" sz="3200" b="1" dirty="0"/>
              <a:t> الإ</a:t>
            </a:r>
            <a:r>
              <a:rPr lang="ar-BH" sz="3200" b="1" dirty="0"/>
              <a:t>ِ</a:t>
            </a:r>
            <a:r>
              <a:rPr lang="ar-EG" sz="3200" b="1" dirty="0"/>
              <a:t>جابة</a:t>
            </a:r>
            <a:r>
              <a:rPr lang="ar-BH" sz="3200" b="1" dirty="0"/>
              <a:t>َ</a:t>
            </a:r>
            <a:r>
              <a:rPr lang="ar-EG" sz="3200" b="1" dirty="0"/>
              <a:t> الص</a:t>
            </a:r>
            <a:r>
              <a:rPr lang="ar-BH" sz="3200" b="1" dirty="0"/>
              <a:t>َّ</a:t>
            </a:r>
            <a:r>
              <a:rPr lang="ar-EG" sz="3200" b="1" dirty="0"/>
              <a:t>حيحة:</a:t>
            </a:r>
          </a:p>
          <a:p>
            <a:pPr algn="r" rtl="1"/>
            <a:r>
              <a:rPr lang="ar-EG" sz="3200" b="1" dirty="0"/>
              <a:t>تتحر</a:t>
            </a:r>
            <a:r>
              <a:rPr lang="ar-BH" sz="3200" b="1" dirty="0"/>
              <a:t>َّ</a:t>
            </a:r>
            <a:r>
              <a:rPr lang="ar-EG" sz="3200" b="1" dirty="0"/>
              <a:t>ك</a:t>
            </a:r>
            <a:r>
              <a:rPr lang="ar-BH" sz="3200" b="1" dirty="0"/>
              <a:t>ُ</a:t>
            </a:r>
            <a:r>
              <a:rPr lang="ar-EG" sz="3200" b="1" dirty="0"/>
              <a:t> ال</a:t>
            </a:r>
            <a:r>
              <a:rPr lang="ar-BH" sz="3200" b="1" dirty="0"/>
              <a:t>ْ</a:t>
            </a:r>
            <a:r>
              <a:rPr lang="ar-EG" sz="3200" b="1" dirty="0"/>
              <a:t>عر</a:t>
            </a:r>
            <a:r>
              <a:rPr lang="ar-BH" sz="3200" b="1" dirty="0"/>
              <a:t>َ</a:t>
            </a:r>
            <a:r>
              <a:rPr lang="ar-EG" sz="3200" b="1" dirty="0"/>
              <a:t>بة</a:t>
            </a:r>
            <a:r>
              <a:rPr lang="ar-BH" sz="3200" b="1" dirty="0"/>
              <a:t>ُ</a:t>
            </a:r>
            <a:r>
              <a:rPr lang="ar-EG" sz="3200" b="1" dirty="0"/>
              <a:t> في (</a:t>
            </a:r>
            <a:r>
              <a:rPr lang="ar-EG" sz="3200" b="1" u="sng" dirty="0">
                <a:solidFill>
                  <a:srgbClr val="FF0000"/>
                </a:solidFill>
              </a:rPr>
              <a:t>خط</a:t>
            </a:r>
            <a:r>
              <a:rPr lang="ar-BH" sz="3200" b="1" u="sng" dirty="0">
                <a:solidFill>
                  <a:srgbClr val="FF0000"/>
                </a:solidFill>
              </a:rPr>
              <a:t>ٍّ</a:t>
            </a:r>
            <a:r>
              <a:rPr lang="ar-EG" sz="3200" b="1" u="sng" dirty="0">
                <a:solidFill>
                  <a:srgbClr val="FF0000"/>
                </a:solidFill>
              </a:rPr>
              <a:t> مس</a:t>
            </a:r>
            <a:r>
              <a:rPr lang="ar-BH" sz="3200" b="1" u="sng" dirty="0">
                <a:solidFill>
                  <a:srgbClr val="FF0000"/>
                </a:solidFill>
              </a:rPr>
              <a:t>ْ</a:t>
            </a:r>
            <a:r>
              <a:rPr lang="ar-EG" sz="3200" b="1" u="sng" dirty="0">
                <a:solidFill>
                  <a:srgbClr val="FF0000"/>
                </a:solidFill>
              </a:rPr>
              <a:t>تقيم </a:t>
            </a:r>
            <a:r>
              <a:rPr lang="ar-EG" sz="3200" b="1" dirty="0">
                <a:solidFill>
                  <a:srgbClr val="00B050"/>
                </a:solidFill>
              </a:rPr>
              <a:t>– خط</a:t>
            </a:r>
            <a:r>
              <a:rPr lang="ar-BH" sz="3200" b="1" dirty="0">
                <a:solidFill>
                  <a:srgbClr val="00B050"/>
                </a:solidFill>
              </a:rPr>
              <a:t>ٍّ</a:t>
            </a:r>
            <a:r>
              <a:rPr lang="ar-EG" sz="3200" b="1" dirty="0">
                <a:solidFill>
                  <a:srgbClr val="00B050"/>
                </a:solidFill>
              </a:rPr>
              <a:t> مت</a:t>
            </a:r>
            <a:r>
              <a:rPr lang="ar-BH" sz="3200" b="1" dirty="0">
                <a:solidFill>
                  <a:srgbClr val="00B050"/>
                </a:solidFill>
              </a:rPr>
              <a:t>َ</a:t>
            </a:r>
            <a:r>
              <a:rPr lang="ar-EG" sz="3200" b="1" dirty="0">
                <a:solidFill>
                  <a:srgbClr val="00B050"/>
                </a:solidFill>
              </a:rPr>
              <a:t>عر</a:t>
            </a:r>
            <a:r>
              <a:rPr lang="ar-BH" sz="3200" b="1" dirty="0">
                <a:solidFill>
                  <a:srgbClr val="00B050"/>
                </a:solidFill>
              </a:rPr>
              <a:t>ِّ</a:t>
            </a:r>
            <a:r>
              <a:rPr lang="ar-EG" sz="3200" b="1" dirty="0">
                <a:solidFill>
                  <a:srgbClr val="00B050"/>
                </a:solidFill>
              </a:rPr>
              <a:t>ج</a:t>
            </a:r>
            <a:r>
              <a:rPr lang="ar-BH" sz="3200" b="1" dirty="0">
                <a:solidFill>
                  <a:srgbClr val="00B050"/>
                </a:solidFill>
              </a:rPr>
              <a:t>ٍ</a:t>
            </a:r>
            <a:r>
              <a:rPr lang="ar-EG" sz="3200" b="1" dirty="0">
                <a:solidFill>
                  <a:srgbClr val="00B050"/>
                </a:solidFill>
              </a:rPr>
              <a:t> – مسار</a:t>
            </a:r>
            <a:r>
              <a:rPr lang="ar-BH" sz="3200" b="1" dirty="0">
                <a:solidFill>
                  <a:srgbClr val="00B050"/>
                </a:solidFill>
              </a:rPr>
              <a:t>ٍ</a:t>
            </a:r>
            <a:r>
              <a:rPr lang="ar-EG" sz="3200" b="1" dirty="0">
                <a:solidFill>
                  <a:srgbClr val="00B050"/>
                </a:solidFill>
              </a:rPr>
              <a:t> دائ</a:t>
            </a:r>
            <a:r>
              <a:rPr lang="ar-BH" sz="3200" b="1" dirty="0">
                <a:solidFill>
                  <a:srgbClr val="00B050"/>
                </a:solidFill>
              </a:rPr>
              <a:t>ِ</a:t>
            </a:r>
            <a:r>
              <a:rPr lang="ar-EG" sz="3200" b="1" dirty="0">
                <a:solidFill>
                  <a:srgbClr val="00B050"/>
                </a:solidFill>
              </a:rPr>
              <a:t>ري</a:t>
            </a:r>
            <a:r>
              <a:rPr lang="ar-BH" sz="3200" b="1" dirty="0">
                <a:solidFill>
                  <a:srgbClr val="00B050"/>
                </a:solidFill>
              </a:rPr>
              <a:t>ٍّ</a:t>
            </a:r>
            <a:r>
              <a:rPr lang="ar-EG" sz="3200" b="1" dirty="0" smtClean="0"/>
              <a:t>)</a:t>
            </a:r>
            <a:r>
              <a:rPr lang="ar-BH" sz="3200" b="1" dirty="0" smtClean="0"/>
              <a:t>.</a:t>
            </a:r>
            <a:r>
              <a:rPr lang="ar-EG" sz="3200" b="1" dirty="0" smtClean="0"/>
              <a:t>  </a:t>
            </a:r>
            <a:endParaRPr lang="ar-EG" sz="3200" b="1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15B8A98A-7335-43F3-9E32-D071F659DD08}"/>
              </a:ext>
            </a:extLst>
          </p:cNvPr>
          <p:cNvSpPr txBox="1">
            <a:spLocks/>
          </p:cNvSpPr>
          <p:nvPr/>
        </p:nvSpPr>
        <p:spPr>
          <a:xfrm>
            <a:off x="2054444" y="354790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الْمَوْقِعُ وَالْحَرَكَةُ 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647112" y="991531"/>
            <a:ext cx="11179126" cy="630316"/>
            <a:chOff x="1012874" y="991530"/>
            <a:chExt cx="11179126" cy="63031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697D4183-AE63-42E2-A46E-F7468ABF6BEA}"/>
                </a:ext>
              </a:extLst>
            </p:cNvPr>
            <p:cNvSpPr/>
            <p:nvPr/>
          </p:nvSpPr>
          <p:spPr>
            <a:xfrm>
              <a:off x="9568700" y="991531"/>
              <a:ext cx="2623300" cy="630315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الهدف </a:t>
              </a:r>
              <a:r>
                <a:rPr lang="ar-BH" sz="3200" b="1" dirty="0" smtClean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الثاني</a:t>
              </a:r>
              <a:endParaRPr lang="en-US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  <a:cs typeface="+mj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0274BB32-1BC2-42A9-8BDA-08761DA011AE}"/>
                </a:ext>
              </a:extLst>
            </p:cNvPr>
            <p:cNvSpPr/>
            <p:nvPr/>
          </p:nvSpPr>
          <p:spPr>
            <a:xfrm>
              <a:off x="1012874" y="991530"/>
              <a:ext cx="8237647" cy="630315"/>
            </a:xfrm>
            <a:prstGeom prst="rect">
              <a:avLst/>
            </a:prstGeom>
            <a:solidFill>
              <a:srgbClr val="FFCCFF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إد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راك أن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ه 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م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كن وص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حركة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الش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ء ب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وص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 الت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غي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 في مو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ق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عه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ِ.</a:t>
              </a:r>
            </a:p>
          </p:txBody>
        </p:sp>
      </p:grpSp>
      <p:sp>
        <p:nvSpPr>
          <p:cNvPr id="8" name="Oval 7"/>
          <p:cNvSpPr/>
          <p:nvPr/>
        </p:nvSpPr>
        <p:spPr>
          <a:xfrm>
            <a:off x="647112" y="3407"/>
            <a:ext cx="1867989" cy="988124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rgbClr val="FF0000"/>
                </a:solidFill>
              </a:rPr>
              <a:t>الإجابة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" name="شريحة 20">
            <a:hlinkClick r:id="" action="ppaction://media"/>
            <a:extLst>
              <a:ext uri="{FF2B5EF4-FFF2-40B4-BE49-F238E27FC236}">
                <a16:creationId xmlns:a16="http://schemas.microsoft.com/office/drawing/2014/main" xmlns="" id="{E420A971-6552-4D01-88A5-1F231B8277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87798" y="5291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39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8EC7D303-9B6E-43C4-ABD4-210D490C8D88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</p:nvPr>
            </p:nvGraphicFramePr>
            <p:xfrm>
              <a:off x="1833038" y="2560891"/>
              <a:ext cx="3418230" cy="1736216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418230" cy="1736216"/>
                    </a:xfrm>
                    <a:prstGeom prst="rect">
                      <a:avLst/>
                    </a:prstGeom>
                  </am3d:spPr>
                  <am3d:camera>
                    <am3d:pos x="0" y="0" z="6736211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56764" d="1000000"/>
                    <am3d:preTrans dx="-1039" dy="-8647560" dz="1104"/>
                    <am3d:scale>
                      <am3d:sx n="1000000" d="1000000"/>
                      <am3d:sy n="1000000" d="1000000"/>
                      <am3d:sz n="1000000" d="1000000"/>
                    </am3d:scale>
                    <am3d:rot ax="-10730120" ay="-128597" az="10797405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35133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Content Placeholder 3">
                <a:extLst>
                  <a:ext uri="{FF2B5EF4-FFF2-40B4-BE49-F238E27FC236}">
                    <a16:creationId xmlns:a16="http://schemas.microsoft.com/office/drawing/2014/main" xmlns="" id="{8EC7D303-9B6E-43C4-ABD4-210D490C8D8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33038" y="2560891"/>
                <a:ext cx="3418230" cy="1736216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9D1F2A9-51F7-4D76-8618-5303BA2F8AA0}"/>
              </a:ext>
            </a:extLst>
          </p:cNvPr>
          <p:cNvSpPr txBox="1"/>
          <p:nvPr/>
        </p:nvSpPr>
        <p:spPr>
          <a:xfrm>
            <a:off x="1510358" y="5110755"/>
            <a:ext cx="100345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 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اخ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 الإجاب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ة الص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َّ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حيحة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pPr algn="r" rtl="1"/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تت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حر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َّ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ُ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ع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بة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ُ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ِ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طار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ِ 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إلى (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مام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ِ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ال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خل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ِ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الأع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لى – الأس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ِ</a:t>
            </a:r>
            <a:r>
              <a:rPr lang="ar-EG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r>
              <a:rPr lang="ar-BH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ar-EG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15B8A98A-7335-43F3-9E32-D071F659DD08}"/>
              </a:ext>
            </a:extLst>
          </p:cNvPr>
          <p:cNvSpPr txBox="1">
            <a:spLocks/>
          </p:cNvSpPr>
          <p:nvPr/>
        </p:nvSpPr>
        <p:spPr>
          <a:xfrm>
            <a:off x="1920137" y="263592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الْمَوْقِعُ وَالْحَرَكَةُ 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70562" y="991530"/>
            <a:ext cx="11179126" cy="630316"/>
            <a:chOff x="1012874" y="991530"/>
            <a:chExt cx="11179126" cy="6303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697D4183-AE63-42E2-A46E-F7468ABF6BEA}"/>
                </a:ext>
              </a:extLst>
            </p:cNvPr>
            <p:cNvSpPr/>
            <p:nvPr/>
          </p:nvSpPr>
          <p:spPr>
            <a:xfrm>
              <a:off x="9568700" y="991531"/>
              <a:ext cx="2623300" cy="630315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الهدف </a:t>
              </a:r>
              <a:r>
                <a:rPr lang="ar-BH" sz="3200" b="1" dirty="0" smtClean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الثاني</a:t>
              </a:r>
              <a:endParaRPr lang="en-US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  <a:cs typeface="+mj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0274BB32-1BC2-42A9-8BDA-08761DA011AE}"/>
                </a:ext>
              </a:extLst>
            </p:cNvPr>
            <p:cNvSpPr/>
            <p:nvPr/>
          </p:nvSpPr>
          <p:spPr>
            <a:xfrm>
              <a:off x="1012874" y="991530"/>
              <a:ext cx="8237647" cy="630315"/>
            </a:xfrm>
            <a:prstGeom prst="rect">
              <a:avLst/>
            </a:prstGeom>
            <a:solidFill>
              <a:srgbClr val="FFCCFF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إد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راك أن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ه 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م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كن وص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حركة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الش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ء ب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وص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 الت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غي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 في مو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ق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عه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ِ.</a:t>
              </a:r>
            </a:p>
          </p:txBody>
        </p:sp>
      </p:grpSp>
      <p:pic>
        <p:nvPicPr>
          <p:cNvPr id="3" name="شريحة 21">
            <a:hlinkClick r:id="" action="ppaction://media"/>
            <a:extLst>
              <a:ext uri="{FF2B5EF4-FFF2-40B4-BE49-F238E27FC236}">
                <a16:creationId xmlns:a16="http://schemas.microsoft.com/office/drawing/2014/main" xmlns="" id="{18AC8D25-9683-4DFE-B789-6CE462FB6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40088" y="45011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 L 0.69623 0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05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8EC7D303-9B6E-43C4-ABD4-210D490C8D88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443382975"/>
                  </p:ext>
                </p:extLst>
              </p:nvPr>
            </p:nvGraphicFramePr>
            <p:xfrm>
              <a:off x="837616" y="2225225"/>
              <a:ext cx="3418230" cy="1736216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418230" cy="1736216"/>
                    </a:xfrm>
                    <a:prstGeom prst="rect">
                      <a:avLst/>
                    </a:prstGeom>
                  </am3d:spPr>
                  <am3d:camera>
                    <am3d:pos x="0" y="0" z="6736211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56764" d="1000000"/>
                    <am3d:preTrans dx="-1039" dy="-8647560" dz="1104"/>
                    <am3d:scale>
                      <am3d:sx n="1000000" d="1000000"/>
                      <am3d:sy n="1000000" d="1000000"/>
                      <am3d:sz n="1000000" d="1000000"/>
                    </am3d:scale>
                    <am3d:rot ax="-10730120" ay="-128597" az="10797405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35133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Content Placeholder 3">
                <a:extLst>
                  <a:ext uri="{FF2B5EF4-FFF2-40B4-BE49-F238E27FC236}">
                    <a16:creationId xmlns:a16="http://schemas.microsoft.com/office/drawing/2014/main" xmlns="" id="{8EC7D303-9B6E-43C4-ABD4-210D490C8D8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7616" y="2225225"/>
                <a:ext cx="3418230" cy="1736216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9D1F2A9-51F7-4D76-8618-5303BA2F8AA0}"/>
              </a:ext>
            </a:extLst>
          </p:cNvPr>
          <p:cNvSpPr txBox="1"/>
          <p:nvPr/>
        </p:nvSpPr>
        <p:spPr>
          <a:xfrm>
            <a:off x="1510358" y="5110755"/>
            <a:ext cx="100345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 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اخ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 الإجاب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ة الص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َّ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حيحة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pPr algn="r" rtl="1"/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تت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حر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َّ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ُ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ع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بة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ُ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ِ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طار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ِ 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إلى (</a:t>
            </a:r>
            <a:r>
              <a:rPr lang="ar-EG" sz="32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</a:t>
            </a:r>
            <a:r>
              <a:rPr lang="ar-BH" sz="32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مام</a:t>
            </a:r>
            <a:r>
              <a:rPr lang="ar-BH" sz="32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ِ</a:t>
            </a:r>
            <a:r>
              <a:rPr lang="ar-EG" sz="32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 ال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خل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ِ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الأع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لى – الأس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ِ</a:t>
            </a:r>
            <a:r>
              <a:rPr lang="ar-EG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r>
              <a:rPr lang="ar-BH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ar-EG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15B8A98A-7335-43F3-9E32-D071F659DD08}"/>
              </a:ext>
            </a:extLst>
          </p:cNvPr>
          <p:cNvSpPr txBox="1">
            <a:spLocks/>
          </p:cNvSpPr>
          <p:nvPr/>
        </p:nvSpPr>
        <p:spPr>
          <a:xfrm>
            <a:off x="1920137" y="263592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الْمَوْقِعُ وَالْحَرَكَةُ 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47112" y="991531"/>
            <a:ext cx="11179126" cy="630316"/>
            <a:chOff x="1012874" y="991530"/>
            <a:chExt cx="11179126" cy="6303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697D4183-AE63-42E2-A46E-F7468ABF6BEA}"/>
                </a:ext>
              </a:extLst>
            </p:cNvPr>
            <p:cNvSpPr/>
            <p:nvPr/>
          </p:nvSpPr>
          <p:spPr>
            <a:xfrm>
              <a:off x="9568700" y="991531"/>
              <a:ext cx="2623300" cy="630315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الهدف الثاني:</a:t>
              </a:r>
              <a:endParaRPr lang="en-US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  <a:cs typeface="+mj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0274BB32-1BC2-42A9-8BDA-08761DA011AE}"/>
                </a:ext>
              </a:extLst>
            </p:cNvPr>
            <p:cNvSpPr/>
            <p:nvPr/>
          </p:nvSpPr>
          <p:spPr>
            <a:xfrm>
              <a:off x="1012874" y="991530"/>
              <a:ext cx="8237647" cy="630315"/>
            </a:xfrm>
            <a:prstGeom prst="rect">
              <a:avLst/>
            </a:prstGeom>
            <a:solidFill>
              <a:srgbClr val="FFCCFF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EG" sz="28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إد</a:t>
              </a:r>
              <a:r>
                <a:rPr lang="ar-BH" sz="28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28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راك أن</a:t>
              </a:r>
              <a:r>
                <a:rPr lang="ar-BH" sz="28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28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ه ي</a:t>
              </a:r>
              <a:r>
                <a:rPr lang="ar-BH" sz="28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28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م</a:t>
              </a:r>
              <a:r>
                <a:rPr lang="ar-BH" sz="28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28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كن وص</a:t>
              </a:r>
              <a:r>
                <a:rPr lang="ar-BH" sz="28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28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</a:t>
              </a:r>
              <a:r>
                <a:rPr lang="ar-BH" sz="28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28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حركة</a:t>
              </a:r>
              <a:r>
                <a:rPr lang="ar-BH" sz="28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28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الش</a:t>
              </a:r>
              <a:r>
                <a:rPr lang="ar-BH" sz="28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28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ي</a:t>
              </a:r>
              <a:r>
                <a:rPr lang="ar-BH" sz="28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28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ء ب</a:t>
              </a:r>
              <a:r>
                <a:rPr lang="ar-BH" sz="28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28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وص</a:t>
              </a:r>
              <a:r>
                <a:rPr lang="ar-BH" sz="28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28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 الت</a:t>
              </a:r>
              <a:r>
                <a:rPr lang="ar-BH" sz="28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28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غي</a:t>
              </a:r>
              <a:r>
                <a:rPr lang="ar-BH" sz="28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ُّ</a:t>
              </a:r>
              <a:r>
                <a:rPr lang="ar-EG" sz="28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 في مو</a:t>
              </a:r>
              <a:r>
                <a:rPr lang="ar-BH" sz="28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28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ق</a:t>
              </a:r>
              <a:r>
                <a:rPr lang="ar-BH" sz="28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28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عه</a:t>
              </a:r>
              <a:r>
                <a:rPr lang="ar-BH" sz="28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ِ.</a:t>
              </a:r>
            </a:p>
          </p:txBody>
        </p:sp>
      </p:grpSp>
      <p:pic>
        <p:nvPicPr>
          <p:cNvPr id="3" name="شريحة 22">
            <a:hlinkClick r:id="" action="ppaction://media"/>
            <a:extLst>
              <a:ext uri="{FF2B5EF4-FFF2-40B4-BE49-F238E27FC236}">
                <a16:creationId xmlns:a16="http://schemas.microsoft.com/office/drawing/2014/main" xmlns="" id="{43A25C66-A15C-4712-8B41-793EF65588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21438" y="48999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4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0.69623 4.07407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05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8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8EC7D303-9B6E-43C4-ABD4-210D490C8D88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67369532"/>
                  </p:ext>
                </p:extLst>
              </p:nvPr>
            </p:nvGraphicFramePr>
            <p:xfrm>
              <a:off x="8884759" y="2792386"/>
              <a:ext cx="3418230" cy="1736216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418230" cy="1736216"/>
                    </a:xfrm>
                    <a:prstGeom prst="rect">
                      <a:avLst/>
                    </a:prstGeom>
                  </am3d:spPr>
                  <am3d:camera>
                    <am3d:pos x="0" y="0" z="6736211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56764" d="1000000"/>
                    <am3d:preTrans dx="-1039" dy="-8647560" dz="1104"/>
                    <am3d:scale>
                      <am3d:sx n="1000000" d="1000000"/>
                      <am3d:sy n="1000000" d="1000000"/>
                      <am3d:sz n="1000000" d="1000000"/>
                    </am3d:scale>
                    <am3d:rot ax="-10730120" ay="-128597" az="10797405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35133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Content Placeholder 3">
                <a:extLst>
                  <a:ext uri="{FF2B5EF4-FFF2-40B4-BE49-F238E27FC236}">
                    <a16:creationId xmlns:a16="http://schemas.microsoft.com/office/drawing/2014/main" xmlns="" id="{8EC7D303-9B6E-43C4-ABD4-210D490C8D8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84759" y="2792386"/>
                <a:ext cx="3418230" cy="1736216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itle 1">
            <a:extLst>
              <a:ext uri="{FF2B5EF4-FFF2-40B4-BE49-F238E27FC236}">
                <a16:creationId xmlns:a16="http://schemas.microsoft.com/office/drawing/2014/main" xmlns="" id="{15B8A98A-7335-43F3-9E32-D071F659DD08}"/>
              </a:ext>
            </a:extLst>
          </p:cNvPr>
          <p:cNvSpPr txBox="1">
            <a:spLocks/>
          </p:cNvSpPr>
          <p:nvPr/>
        </p:nvSpPr>
        <p:spPr>
          <a:xfrm>
            <a:off x="1920137" y="263592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الْمَوْقِعُ وَالْحَرَكَةُ 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47112" y="991531"/>
            <a:ext cx="11179126" cy="630316"/>
            <a:chOff x="1012874" y="991530"/>
            <a:chExt cx="11179126" cy="6303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697D4183-AE63-42E2-A46E-F7468ABF6BEA}"/>
                </a:ext>
              </a:extLst>
            </p:cNvPr>
            <p:cNvSpPr/>
            <p:nvPr/>
          </p:nvSpPr>
          <p:spPr>
            <a:xfrm>
              <a:off x="9568700" y="991531"/>
              <a:ext cx="2623300" cy="630315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الهدف </a:t>
              </a:r>
              <a:r>
                <a:rPr lang="ar-BH" sz="3200" b="1" dirty="0" smtClean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الثاني</a:t>
              </a:r>
              <a:endParaRPr lang="en-US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  <a:cs typeface="+mj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0274BB32-1BC2-42A9-8BDA-08761DA011AE}"/>
                </a:ext>
              </a:extLst>
            </p:cNvPr>
            <p:cNvSpPr/>
            <p:nvPr/>
          </p:nvSpPr>
          <p:spPr>
            <a:xfrm>
              <a:off x="1012874" y="991530"/>
              <a:ext cx="8237647" cy="630315"/>
            </a:xfrm>
            <a:prstGeom prst="rect">
              <a:avLst/>
            </a:prstGeom>
            <a:solidFill>
              <a:srgbClr val="FFCCFF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إد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راك أن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ه 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م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كن وص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حركة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الش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ء ب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وص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 الت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غي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 في مو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ق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عه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ِ.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56E0019-6F85-4C2B-82BB-5F89FB6608AE}"/>
              </a:ext>
            </a:extLst>
          </p:cNvPr>
          <p:cNvSpPr txBox="1"/>
          <p:nvPr/>
        </p:nvSpPr>
        <p:spPr>
          <a:xfrm>
            <a:off x="1510358" y="5110755"/>
            <a:ext cx="100345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 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اخ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 الإجاب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ة الص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َّ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حيحة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pPr algn="r" rtl="1"/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تت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حر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َّ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ُ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ع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بة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ُ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ِ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طار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ِ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إلى (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مام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ِ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ال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خل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ِ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الأع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لى – الأس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ِ</a:t>
            </a:r>
            <a:r>
              <a:rPr lang="ar-EG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r>
              <a:rPr lang="ar-BH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ar-EG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شريحة 21">
            <a:hlinkClick r:id="" action="ppaction://media"/>
            <a:extLst>
              <a:ext uri="{FF2B5EF4-FFF2-40B4-BE49-F238E27FC236}">
                <a16:creationId xmlns:a16="http://schemas.microsoft.com/office/drawing/2014/main" xmlns="" id="{89F4A01D-3FF7-4EA4-87B5-BB338E6FED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20137" y="35475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13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73503 -0.008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58" y="-44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7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8EC7D303-9B6E-43C4-ABD4-210D490C8D88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</p:nvPr>
            </p:nvGraphicFramePr>
            <p:xfrm>
              <a:off x="8884759" y="2792386"/>
              <a:ext cx="3418230" cy="1736216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418230" cy="1736216"/>
                    </a:xfrm>
                    <a:prstGeom prst="rect">
                      <a:avLst/>
                    </a:prstGeom>
                  </am3d:spPr>
                  <am3d:camera>
                    <am3d:pos x="0" y="0" z="6736211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56764" d="1000000"/>
                    <am3d:preTrans dx="-1039" dy="-8647560" dz="1104"/>
                    <am3d:scale>
                      <am3d:sx n="1000000" d="1000000"/>
                      <am3d:sy n="1000000" d="1000000"/>
                      <am3d:sz n="1000000" d="1000000"/>
                    </am3d:scale>
                    <am3d:rot ax="-10730120" ay="-128597" az="10797405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35133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Content Placeholder 3">
                <a:extLst>
                  <a:ext uri="{FF2B5EF4-FFF2-40B4-BE49-F238E27FC236}">
                    <a16:creationId xmlns:a16="http://schemas.microsoft.com/office/drawing/2014/main" xmlns="" id="{8EC7D303-9B6E-43C4-ABD4-210D490C8D8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84759" y="2792386"/>
                <a:ext cx="3418230" cy="1736216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itle 1">
            <a:extLst>
              <a:ext uri="{FF2B5EF4-FFF2-40B4-BE49-F238E27FC236}">
                <a16:creationId xmlns:a16="http://schemas.microsoft.com/office/drawing/2014/main" xmlns="" id="{15B8A98A-7335-43F3-9E32-D071F659DD08}"/>
              </a:ext>
            </a:extLst>
          </p:cNvPr>
          <p:cNvSpPr txBox="1">
            <a:spLocks/>
          </p:cNvSpPr>
          <p:nvPr/>
        </p:nvSpPr>
        <p:spPr>
          <a:xfrm>
            <a:off x="1920137" y="263592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الْمَوْقِعُ وَالْحَرَكَةُ 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908372" y="991532"/>
            <a:ext cx="10917866" cy="666329"/>
            <a:chOff x="1274134" y="991531"/>
            <a:chExt cx="10917866" cy="66632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697D4183-AE63-42E2-A46E-F7468ABF6BEA}"/>
                </a:ext>
              </a:extLst>
            </p:cNvPr>
            <p:cNvSpPr/>
            <p:nvPr/>
          </p:nvSpPr>
          <p:spPr>
            <a:xfrm>
              <a:off x="9568700" y="991531"/>
              <a:ext cx="2623300" cy="630315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الهدف </a:t>
              </a:r>
              <a:r>
                <a:rPr lang="ar-BH" sz="3200" b="1" dirty="0" smtClean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الثاني</a:t>
              </a:r>
              <a:endParaRPr lang="en-US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  <a:cs typeface="+mj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0274BB32-1BC2-42A9-8BDA-08761DA011AE}"/>
                </a:ext>
              </a:extLst>
            </p:cNvPr>
            <p:cNvSpPr/>
            <p:nvPr/>
          </p:nvSpPr>
          <p:spPr>
            <a:xfrm>
              <a:off x="1274134" y="1027545"/>
              <a:ext cx="8237647" cy="630315"/>
            </a:xfrm>
            <a:prstGeom prst="rect">
              <a:avLst/>
            </a:prstGeom>
            <a:solidFill>
              <a:srgbClr val="FFCCFF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إد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راك أن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ه 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م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كن وص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حركة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الش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ء ب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وص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 الت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غي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 في مو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ق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عه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ِ.</a:t>
              </a:r>
            </a:p>
          </p:txBody>
        </p:sp>
      </p:grpSp>
      <p:sp>
        <p:nvSpPr>
          <p:cNvPr id="11" name="Oval 10"/>
          <p:cNvSpPr/>
          <p:nvPr/>
        </p:nvSpPr>
        <p:spPr>
          <a:xfrm>
            <a:off x="647112" y="52485"/>
            <a:ext cx="1867989" cy="988124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rgbClr val="FF0000"/>
                </a:solidFill>
              </a:rPr>
              <a:t>الإجابة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56E0019-6F85-4C2B-82BB-5F89FB6608AE}"/>
              </a:ext>
            </a:extLst>
          </p:cNvPr>
          <p:cNvSpPr txBox="1"/>
          <p:nvPr/>
        </p:nvSpPr>
        <p:spPr>
          <a:xfrm>
            <a:off x="1510358" y="5110755"/>
            <a:ext cx="100345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 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اخ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 الإجاب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ة الص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َّ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حيحة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pPr algn="r" rtl="1"/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تت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حر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َّ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ُ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ع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بة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ُ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ِ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طار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ِ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إلى (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مام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ِ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ar-EG" sz="32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</a:t>
            </a:r>
            <a:r>
              <a:rPr lang="ar-BH" sz="32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خل</a:t>
            </a:r>
            <a:r>
              <a:rPr lang="ar-BH" sz="32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ِ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الأع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لى – الأس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ِ</a:t>
            </a:r>
            <a:r>
              <a:rPr lang="ar-EG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r>
              <a:rPr lang="ar-BH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ar-EG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شريحة 24">
            <a:hlinkClick r:id="" action="ppaction://media"/>
            <a:extLst>
              <a:ext uri="{FF2B5EF4-FFF2-40B4-BE49-F238E27FC236}">
                <a16:creationId xmlns:a16="http://schemas.microsoft.com/office/drawing/2014/main" xmlns="" id="{4EC55201-4AB5-499B-891A-3B2FDE9BDA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10301" y="30795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8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73503 -0.008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58" y="-44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5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up">
            <a:hlinkClick r:id="" action="ppaction://media"/>
            <a:extLst>
              <a:ext uri="{FF2B5EF4-FFF2-40B4-BE49-F238E27FC236}">
                <a16:creationId xmlns:a16="http://schemas.microsoft.com/office/drawing/2014/main" xmlns="" id="{7E46409B-E60F-420E-9CEC-AB9A8ABD96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547447"/>
            <a:ext cx="5414254" cy="40374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6E6C589-EC0A-4656-ABD8-5370BD100C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3130" y="3876315"/>
            <a:ext cx="1068870" cy="206502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15B8A98A-7335-43F3-9E32-D071F659DD08}"/>
              </a:ext>
            </a:extLst>
          </p:cNvPr>
          <p:cNvSpPr txBox="1">
            <a:spLocks/>
          </p:cNvSpPr>
          <p:nvPr/>
        </p:nvSpPr>
        <p:spPr>
          <a:xfrm>
            <a:off x="1920137" y="263592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الْمَوْقِعُ وَالْحَرَكَةُ 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47112" y="991531"/>
            <a:ext cx="11179126" cy="630316"/>
            <a:chOff x="1012874" y="991530"/>
            <a:chExt cx="11179126" cy="63031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697D4183-AE63-42E2-A46E-F7468ABF6BEA}"/>
                </a:ext>
              </a:extLst>
            </p:cNvPr>
            <p:cNvSpPr/>
            <p:nvPr/>
          </p:nvSpPr>
          <p:spPr>
            <a:xfrm>
              <a:off x="9568700" y="991531"/>
              <a:ext cx="2623300" cy="630315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الهدف </a:t>
              </a:r>
              <a:r>
                <a:rPr lang="ar-BH" sz="3200" b="1" dirty="0" smtClean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الثاني</a:t>
              </a:r>
              <a:endParaRPr lang="en-US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  <a:cs typeface="+mj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0274BB32-1BC2-42A9-8BDA-08761DA011AE}"/>
                </a:ext>
              </a:extLst>
            </p:cNvPr>
            <p:cNvSpPr/>
            <p:nvPr/>
          </p:nvSpPr>
          <p:spPr>
            <a:xfrm>
              <a:off x="1012874" y="991530"/>
              <a:ext cx="8237647" cy="630315"/>
            </a:xfrm>
            <a:prstGeom prst="rect">
              <a:avLst/>
            </a:prstGeom>
            <a:solidFill>
              <a:srgbClr val="FFCCFF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إد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راك أن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ه 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م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كن وص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حركة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الش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ء ب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وص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 الت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غي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 في مو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ق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عه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ِ.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4F4420C-DC13-473F-8788-BDF78A0EDE39}"/>
              </a:ext>
            </a:extLst>
          </p:cNvPr>
          <p:cNvSpPr txBox="1"/>
          <p:nvPr/>
        </p:nvSpPr>
        <p:spPr>
          <a:xfrm>
            <a:off x="1088600" y="5163006"/>
            <a:ext cx="100345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 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اخ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 الإجاب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ة الص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َّ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حيحة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pPr algn="r" rtl="1"/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تت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حر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َّ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ُ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الْكُرَةُ 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إلى (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مام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ِ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ال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خل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ِ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الأع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لى – الأس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ِ</a:t>
            </a:r>
            <a:r>
              <a:rPr lang="ar-EG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r>
              <a:rPr lang="ar-BH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ar-EG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شريحة 25">
            <a:hlinkClick r:id="" action="ppaction://media"/>
            <a:extLst>
              <a:ext uri="{FF2B5EF4-FFF2-40B4-BE49-F238E27FC236}">
                <a16:creationId xmlns:a16="http://schemas.microsoft.com/office/drawing/2014/main" xmlns="" id="{CD44837F-13D8-421A-BC91-3278318460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75159" y="40502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03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7.40741E-7 L 0.00208 -0.3101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550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62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up">
            <a:hlinkClick r:id="" action="ppaction://media"/>
            <a:extLst>
              <a:ext uri="{FF2B5EF4-FFF2-40B4-BE49-F238E27FC236}">
                <a16:creationId xmlns:a16="http://schemas.microsoft.com/office/drawing/2014/main" xmlns="" id="{7E46409B-E60F-420E-9CEC-AB9A8ABD96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547447"/>
            <a:ext cx="5414254" cy="40374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6E6C589-EC0A-4656-ABD8-5370BD100C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3130" y="3876315"/>
            <a:ext cx="1068870" cy="206502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15B8A98A-7335-43F3-9E32-D071F659DD08}"/>
              </a:ext>
            </a:extLst>
          </p:cNvPr>
          <p:cNvSpPr txBox="1">
            <a:spLocks/>
          </p:cNvSpPr>
          <p:nvPr/>
        </p:nvSpPr>
        <p:spPr>
          <a:xfrm>
            <a:off x="1920137" y="263592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الْمَوْقِعُ وَالْحَرَكَةُ 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47112" y="991531"/>
            <a:ext cx="11179126" cy="630316"/>
            <a:chOff x="1012874" y="991530"/>
            <a:chExt cx="11179126" cy="63031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697D4183-AE63-42E2-A46E-F7468ABF6BEA}"/>
                </a:ext>
              </a:extLst>
            </p:cNvPr>
            <p:cNvSpPr/>
            <p:nvPr/>
          </p:nvSpPr>
          <p:spPr>
            <a:xfrm>
              <a:off x="9568700" y="991531"/>
              <a:ext cx="2623300" cy="630315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الهدف </a:t>
              </a:r>
              <a:r>
                <a:rPr lang="ar-BH" sz="3200" b="1" dirty="0" smtClean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الثاني</a:t>
              </a:r>
              <a:endParaRPr lang="en-US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  <a:cs typeface="+mj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0274BB32-1BC2-42A9-8BDA-08761DA011AE}"/>
                </a:ext>
              </a:extLst>
            </p:cNvPr>
            <p:cNvSpPr/>
            <p:nvPr/>
          </p:nvSpPr>
          <p:spPr>
            <a:xfrm>
              <a:off x="1012874" y="991530"/>
              <a:ext cx="8237647" cy="630315"/>
            </a:xfrm>
            <a:prstGeom prst="rect">
              <a:avLst/>
            </a:prstGeom>
            <a:solidFill>
              <a:srgbClr val="FFCCFF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إد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راك أن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ه 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م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كن وص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حركة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الش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ء ب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وص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 الت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غي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 في مو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ق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عه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ِ.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4F4420C-DC13-473F-8788-BDF78A0EDE39}"/>
              </a:ext>
            </a:extLst>
          </p:cNvPr>
          <p:cNvSpPr txBox="1"/>
          <p:nvPr/>
        </p:nvSpPr>
        <p:spPr>
          <a:xfrm>
            <a:off x="974780" y="5241384"/>
            <a:ext cx="100345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 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اخ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 الإجاب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ة الص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َّ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حيحة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pPr algn="r" rtl="1"/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تت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حر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َّ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ُ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الْكُرَةُ 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إلى (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مام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ِ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ال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خل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ِ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ar-EG" sz="32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الأع</a:t>
            </a:r>
            <a:r>
              <a:rPr lang="ar-BH" sz="32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لى 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 الأس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ِ</a:t>
            </a:r>
            <a:r>
              <a:rPr lang="ar-EG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r>
              <a:rPr lang="ar-BH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ar-EG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شريحة 26">
            <a:hlinkClick r:id="" action="ppaction://media"/>
            <a:extLst>
              <a:ext uri="{FF2B5EF4-FFF2-40B4-BE49-F238E27FC236}">
                <a16:creationId xmlns:a16="http://schemas.microsoft.com/office/drawing/2014/main" xmlns="" id="{E8F454C6-2E0C-455A-929E-85DFAF122C4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63892" y="41887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8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7.40741E-7 L 0.00208 -0.3101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550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7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wen">
            <a:hlinkClick r:id="" action="ppaction://media"/>
            <a:extLst>
              <a:ext uri="{FF2B5EF4-FFF2-40B4-BE49-F238E27FC236}">
                <a16:creationId xmlns:a16="http://schemas.microsoft.com/office/drawing/2014/main" xmlns="" id="{7A57C76C-49A8-4683-94D0-A238AB53D8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7112" y="1747244"/>
            <a:ext cx="6685020" cy="377014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15B8A98A-7335-43F3-9E32-D071F659DD08}"/>
              </a:ext>
            </a:extLst>
          </p:cNvPr>
          <p:cNvSpPr txBox="1">
            <a:spLocks/>
          </p:cNvSpPr>
          <p:nvPr/>
        </p:nvSpPr>
        <p:spPr>
          <a:xfrm>
            <a:off x="1920137" y="263592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الْمَوْقِعُ وَالْحَرَكَةُ 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47112" y="991531"/>
            <a:ext cx="11179126" cy="630316"/>
            <a:chOff x="1012874" y="991530"/>
            <a:chExt cx="11179126" cy="63031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697D4183-AE63-42E2-A46E-F7468ABF6BEA}"/>
                </a:ext>
              </a:extLst>
            </p:cNvPr>
            <p:cNvSpPr/>
            <p:nvPr/>
          </p:nvSpPr>
          <p:spPr>
            <a:xfrm>
              <a:off x="9568700" y="991531"/>
              <a:ext cx="2623300" cy="630315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الهدف </a:t>
              </a:r>
              <a:r>
                <a:rPr lang="ar-BH" sz="3200" b="1" dirty="0" smtClean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الثاني</a:t>
              </a:r>
              <a:endParaRPr lang="en-US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  <a:cs typeface="+mj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0274BB32-1BC2-42A9-8BDA-08761DA011AE}"/>
                </a:ext>
              </a:extLst>
            </p:cNvPr>
            <p:cNvSpPr/>
            <p:nvPr/>
          </p:nvSpPr>
          <p:spPr>
            <a:xfrm>
              <a:off x="1012874" y="991530"/>
              <a:ext cx="8237647" cy="630315"/>
            </a:xfrm>
            <a:prstGeom prst="rect">
              <a:avLst/>
            </a:prstGeom>
            <a:solidFill>
              <a:srgbClr val="FFCCFF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إد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راك أن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ه 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م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كن وص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حركة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الش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ء ب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وص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 الت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غي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 في مو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ق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عه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ِ.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EAF2EA8-AC1F-4BD1-91D6-4738AF1B4BF3}"/>
              </a:ext>
            </a:extLst>
          </p:cNvPr>
          <p:cNvSpPr txBox="1"/>
          <p:nvPr/>
        </p:nvSpPr>
        <p:spPr>
          <a:xfrm>
            <a:off x="1510358" y="5110755"/>
            <a:ext cx="100345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 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اخ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 الإجاب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ة الص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َّ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حيحة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pPr algn="r" rtl="1"/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تت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حر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َّ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ُ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الْكُرَةُ 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إلى (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مام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ِ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ال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خل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ِ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الأع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لى – الأس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ِ</a:t>
            </a:r>
            <a:r>
              <a:rPr lang="ar-EG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r>
              <a:rPr lang="ar-BH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ar-EG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شريحة 27">
            <a:hlinkClick r:id="" action="ppaction://media"/>
            <a:extLst>
              <a:ext uri="{FF2B5EF4-FFF2-40B4-BE49-F238E27FC236}">
                <a16:creationId xmlns:a16="http://schemas.microsoft.com/office/drawing/2014/main" xmlns="" id="{CACB7FDA-71AD-416E-8D3D-64FB3B749E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39061" y="44978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8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2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wen">
            <a:hlinkClick r:id="" action="ppaction://media"/>
            <a:extLst>
              <a:ext uri="{FF2B5EF4-FFF2-40B4-BE49-F238E27FC236}">
                <a16:creationId xmlns:a16="http://schemas.microsoft.com/office/drawing/2014/main" xmlns="" id="{7A57C76C-49A8-4683-94D0-A238AB53D8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7112" y="1684545"/>
            <a:ext cx="6685020" cy="377014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15B8A98A-7335-43F3-9E32-D071F659DD08}"/>
              </a:ext>
            </a:extLst>
          </p:cNvPr>
          <p:cNvSpPr txBox="1">
            <a:spLocks/>
          </p:cNvSpPr>
          <p:nvPr/>
        </p:nvSpPr>
        <p:spPr>
          <a:xfrm>
            <a:off x="1920137" y="263592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الْمَوْقِعُ وَالْحَرَكَةُ 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47112" y="991531"/>
            <a:ext cx="11179126" cy="630316"/>
            <a:chOff x="1012874" y="991530"/>
            <a:chExt cx="11179126" cy="63031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697D4183-AE63-42E2-A46E-F7468ABF6BEA}"/>
                </a:ext>
              </a:extLst>
            </p:cNvPr>
            <p:cNvSpPr/>
            <p:nvPr/>
          </p:nvSpPr>
          <p:spPr>
            <a:xfrm>
              <a:off x="9568700" y="991531"/>
              <a:ext cx="2623300" cy="630315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الهدف </a:t>
              </a:r>
              <a:r>
                <a:rPr lang="ar-BH" sz="3200" b="1" dirty="0" smtClean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الثاني</a:t>
              </a:r>
              <a:endParaRPr lang="en-US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  <a:cs typeface="+mj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0274BB32-1BC2-42A9-8BDA-08761DA011AE}"/>
                </a:ext>
              </a:extLst>
            </p:cNvPr>
            <p:cNvSpPr/>
            <p:nvPr/>
          </p:nvSpPr>
          <p:spPr>
            <a:xfrm>
              <a:off x="1012874" y="991530"/>
              <a:ext cx="8237647" cy="630315"/>
            </a:xfrm>
            <a:prstGeom prst="rect">
              <a:avLst/>
            </a:prstGeom>
            <a:solidFill>
              <a:srgbClr val="FFCCFF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إد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راك أن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ه 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م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كن وص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حركة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الش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ء ب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وص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 الت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غي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 في مو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ق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عه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ِ.</a:t>
              </a:r>
            </a:p>
          </p:txBody>
        </p:sp>
      </p:grpSp>
      <p:sp>
        <p:nvSpPr>
          <p:cNvPr id="12" name="Oval 11"/>
          <p:cNvSpPr/>
          <p:nvPr/>
        </p:nvSpPr>
        <p:spPr>
          <a:xfrm>
            <a:off x="986142" y="-7040"/>
            <a:ext cx="1867989" cy="988124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rgbClr val="FF0000"/>
                </a:solidFill>
              </a:rPr>
              <a:t>الإجابة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76C0D3A-5922-4361-A141-2DA23C734288}"/>
              </a:ext>
            </a:extLst>
          </p:cNvPr>
          <p:cNvSpPr txBox="1"/>
          <p:nvPr/>
        </p:nvSpPr>
        <p:spPr>
          <a:xfrm>
            <a:off x="1510358" y="5110755"/>
            <a:ext cx="100345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 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اخ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 الإجاب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ة الص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َّ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حيحة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pPr algn="r" rtl="1"/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تت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حر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َّ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ُ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الْكُرَةُ 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إلى (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مام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ِ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ال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خل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ِ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الأع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لى – </a:t>
            </a:r>
            <a:r>
              <a:rPr lang="ar-EG" sz="32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الأس</a:t>
            </a:r>
            <a:r>
              <a:rPr lang="ar-BH" sz="32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</a:t>
            </a:r>
            <a:r>
              <a:rPr lang="ar-BH" sz="32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</a:t>
            </a:r>
            <a:r>
              <a:rPr lang="ar-BH" sz="32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ِ</a:t>
            </a:r>
            <a:r>
              <a:rPr lang="ar-EG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r>
              <a:rPr lang="ar-BH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ar-EG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شريحة 28">
            <a:hlinkClick r:id="" action="ppaction://media"/>
            <a:extLst>
              <a:ext uri="{FF2B5EF4-FFF2-40B4-BE49-F238E27FC236}">
                <a16:creationId xmlns:a16="http://schemas.microsoft.com/office/drawing/2014/main" xmlns="" id="{5740D556-B6C2-4702-B27F-36DCEE9EDCB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35288" y="43168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8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5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74BC4966-9BAB-4A32-BBCF-10B724BE1A8A}"/>
              </a:ext>
            </a:extLst>
          </p:cNvPr>
          <p:cNvSpPr txBox="1">
            <a:spLocks/>
          </p:cNvSpPr>
          <p:nvPr/>
        </p:nvSpPr>
        <p:spPr>
          <a:xfrm>
            <a:off x="1920137" y="263592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الْمَوْقِعُ وَالْحَرَكَةُ 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A737411-2DFA-4D7D-B872-248AF08965BC}"/>
              </a:ext>
            </a:extLst>
          </p:cNvPr>
          <p:cNvGrpSpPr/>
          <p:nvPr/>
        </p:nvGrpSpPr>
        <p:grpSpPr>
          <a:xfrm>
            <a:off x="647112" y="991531"/>
            <a:ext cx="11179126" cy="630316"/>
            <a:chOff x="1012874" y="991530"/>
            <a:chExt cx="11179126" cy="63031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9F2988A7-3E7D-4541-AC37-C2454F060C35}"/>
                </a:ext>
              </a:extLst>
            </p:cNvPr>
            <p:cNvSpPr/>
            <p:nvPr/>
          </p:nvSpPr>
          <p:spPr>
            <a:xfrm>
              <a:off x="9568700" y="991531"/>
              <a:ext cx="2623300" cy="630315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الهدف </a:t>
              </a:r>
              <a:r>
                <a:rPr lang="ar-BH" sz="3200" b="1" dirty="0" smtClean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الثاني</a:t>
              </a:r>
              <a:endParaRPr lang="en-US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  <a:cs typeface="+mj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7BB2C5D0-08E1-4504-9AD2-9DC4B49253DD}"/>
                </a:ext>
              </a:extLst>
            </p:cNvPr>
            <p:cNvSpPr/>
            <p:nvPr/>
          </p:nvSpPr>
          <p:spPr>
            <a:xfrm>
              <a:off x="1012874" y="991530"/>
              <a:ext cx="8237647" cy="630315"/>
            </a:xfrm>
            <a:prstGeom prst="rect">
              <a:avLst/>
            </a:prstGeom>
            <a:solidFill>
              <a:srgbClr val="FFCCFF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إد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راك أن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ه 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م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كن وص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حركة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الش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ء ب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وص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 الت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غي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 في مو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ق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عه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ِ.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0E9EF23-1D2B-4FF0-9483-05F161AF4858}"/>
              </a:ext>
            </a:extLst>
          </p:cNvPr>
          <p:cNvSpPr txBox="1"/>
          <p:nvPr/>
        </p:nvSpPr>
        <p:spPr>
          <a:xfrm>
            <a:off x="1486908" y="4729130"/>
            <a:ext cx="100345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 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اخ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 الإجاب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ة الص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َّ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حيحة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pPr algn="r" rtl="1"/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تت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حر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َّ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ُ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ع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بة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ُ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ِ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طار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ِ 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م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سا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رٍ 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ُ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تقيم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ٍ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م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ُ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ٍ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م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ُ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عر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ِّ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ٍ</a:t>
            </a:r>
            <a:r>
              <a:rPr lang="ar-EG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r>
              <a:rPr lang="ar-BH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ar-EG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12" name="Content Placeholder 3">
                <a:extLst>
                  <a:ext uri="{FF2B5EF4-FFF2-40B4-BE49-F238E27FC236}">
                    <a16:creationId xmlns:a16="http://schemas.microsoft.com/office/drawing/2014/main" id="{140C995C-3D53-425E-A0F5-809203D20B9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55416790"/>
                  </p:ext>
                </p:extLst>
              </p:nvPr>
            </p:nvGraphicFramePr>
            <p:xfrm>
              <a:off x="2337447" y="1959801"/>
              <a:ext cx="7252062" cy="4206577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7252062" cy="4206577"/>
                    </a:xfrm>
                    <a:prstGeom prst="rect">
                      <a:avLst/>
                    </a:prstGeom>
                  </am3d:spPr>
                  <am3d:camera>
                    <am3d:pos x="0" y="0" z="6970014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135367" d="1000000"/>
                    <am3d:preTrans dx="-1513426" dy="-2342631" dz="-17703672"/>
                    <am3d:scale>
                      <am3d:sx n="1000000" d="1000000"/>
                      <am3d:sy n="1000000" d="1000000"/>
                      <am3d:sz n="1000000" d="1000000"/>
                    </am3d:scale>
                    <am3d:rot ax="226618" ay="411516" az="27134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985975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Content Placeholder 3">
                <a:extLst>
                  <a:ext uri="{FF2B5EF4-FFF2-40B4-BE49-F238E27FC236}">
                    <a16:creationId xmlns:a16="http://schemas.microsoft.com/office/drawing/2014/main" xmlns="" id="{140C995C-3D53-425E-A0F5-809203D20B9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37447" y="1959801"/>
                <a:ext cx="7252062" cy="42065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13" name="3D Model 12">
                <a:extLst>
                  <a:ext uri="{FF2B5EF4-FFF2-40B4-BE49-F238E27FC236}">
                    <a16:creationId xmlns:a16="http://schemas.microsoft.com/office/drawing/2014/main" id="{3AF6E627-F1E1-4EF6-84FC-040BBBB313E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34715414"/>
                  </p:ext>
                </p:extLst>
              </p:nvPr>
            </p:nvGraphicFramePr>
            <p:xfrm>
              <a:off x="2818960" y="4850296"/>
              <a:ext cx="594129" cy="834887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594129" cy="834887"/>
                    </a:xfrm>
                    <a:prstGeom prst="rect">
                      <a:avLst/>
                    </a:prstGeom>
                  </am3d:spPr>
                  <am3d:camera>
                    <am3d:pos x="0" y="0" z="6498107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53125" d="1000000"/>
                    <am3d:preTrans dx="-10841272" dy="8929882" dz="-17999968"/>
                    <am3d:scale>
                      <am3d:sx n="1000000" d="1000000"/>
                      <am3d:sy n="1000000" d="1000000"/>
                      <am3d:sz n="1000000" d="1000000"/>
                    </am3d:scale>
                    <am3d:rot ax="5318852" ay="2387062" az="5273192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137853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3D Model 12">
                <a:extLst>
                  <a:ext uri="{FF2B5EF4-FFF2-40B4-BE49-F238E27FC236}">
                    <a16:creationId xmlns:a16="http://schemas.microsoft.com/office/drawing/2014/main" xmlns="" id="{3AF6E627-F1E1-4EF6-84FC-040BBBB313E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18960" y="4850296"/>
                <a:ext cx="594129" cy="834887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شريحة 29">
            <a:hlinkClick r:id="" action="ppaction://media"/>
            <a:extLst>
              <a:ext uri="{FF2B5EF4-FFF2-40B4-BE49-F238E27FC236}">
                <a16:creationId xmlns:a16="http://schemas.microsoft.com/office/drawing/2014/main" xmlns="" id="{ABC25516-6FA1-4923-8F8D-DB61C6B4AE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16638" y="38539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12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0.00417 L 0.00534 -0.00394 C 0.00703 -0.0095 0.00937 -0.01412 0.01068 -0.01968 C 0.01159 -0.02338 0.01146 -0.02755 0.01185 -0.03125 C 0.01211 -0.0345 0.01224 -0.03797 0.01289 -0.04098 C 0.01328 -0.04306 0.01458 -0.04468 0.0151 -0.04676 C 0.01601 -0.05047 0.01667 -0.0544 0.01719 -0.05834 C 0.01758 -0.06088 0.01771 -0.06366 0.01836 -0.06621 C 0.02187 -0.08149 0.02109 -0.07871 0.02591 -0.08727 C 0.02669 -0.09051 0.0276 -0.09375 0.02812 -0.097 C 0.02864 -0.10024 0.02864 -0.10348 0.02917 -0.10672 C 0.0306 -0.11459 0.03555 -0.12477 0.03789 -0.12987 C 0.03854 -0.13125 0.03945 -0.13241 0.0401 -0.1338 C 0.04128 -0.13612 0.04232 -0.13889 0.04336 -0.14144 C 0.04414 -0.14329 0.04453 -0.14561 0.04544 -0.14723 C 0.04635 -0.14885 0.04779 -0.14954 0.0487 -0.15116 C 0.05104 -0.15463 0.05351 -0.15811 0.05534 -0.16274 C 0.05599 -0.16459 0.05638 -0.16713 0.05742 -0.16852 C 0.05833 -0.16968 0.05963 -0.16968 0.06068 -0.17037 C 0.06706 -0.18172 0.06562 -0.18033 0.07161 -0.18774 C 0.07266 -0.18912 0.0737 -0.19051 0.07487 -0.19167 C 0.07591 -0.1926 0.07708 -0.19283 0.07812 -0.19352 C 0.08099 -0.19607 0.08359 -0.2 0.08685 -0.20139 C 0.08971 -0.20255 0.09284 -0.20278 0.09544 -0.2051 C 0.097 -0.20649 0.09831 -0.20811 0.09987 -0.20903 C 0.10195 -0.21019 0.10417 -0.21019 0.10638 -0.21088 C 0.10781 -0.21158 0.10924 -0.21227 0.11068 -0.21297 C 0.1125 -0.21366 0.11432 -0.21412 0.11614 -0.21482 C 0.12174 -0.21737 0.11784 -0.2169 0.12487 -0.22246 C 0.12695 -0.22431 0.12917 -0.22524 0.13138 -0.22639 C 0.13242 -0.22709 0.13372 -0.22732 0.13463 -0.22848 C 0.13568 -0.22963 0.13672 -0.23125 0.13789 -0.23218 C 0.13997 -0.2338 0.1444 -0.23612 0.1444 -0.23588 C 0.14544 -0.23727 0.14648 -0.23912 0.14766 -0.24005 C 0.14909 -0.24098 0.15052 -0.24167 0.15195 -0.2419 C 0.1582 -0.24283 0.16432 -0.24306 0.17044 -0.24375 C 0.17161 -0.24445 0.17266 -0.24514 0.1737 -0.24584 C 0.17669 -0.24723 0.18242 -0.24954 0.18242 -0.24931 C 0.19401 -0.25973 0.18385 -0.25162 0.19661 -0.25926 C 0.19844 -0.26042 0.20013 -0.26227 0.20208 -0.2632 C 0.20456 -0.26412 0.20703 -0.26436 0.20963 -0.26505 C 0.22187 -0.27385 0.2069 -0.26412 0.22812 -0.27084 C 0.23008 -0.27153 0.23164 -0.27431 0.23359 -0.27477 C 0.24114 -0.27616 0.2487 -0.27593 0.25638 -0.27662 L 0.2737 -0.27848 L 0.32266 -0.28241 C 0.32409 -0.2838 0.32552 -0.28565 0.32708 -0.28635 C 0.33099 -0.2882 0.34753 -0.29005 0.3487 -0.29028 C 0.36536 -0.29075 0.38203 -0.29028 0.39883 -0.29028 L 0.39883 -0.29005 " pathEditMode="relative" rAng="0" ptsTypes="AAAAAAA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74" y="-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9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3EA4BE8-60D4-4185-81D3-189FEBBD6057}"/>
              </a:ext>
            </a:extLst>
          </p:cNvPr>
          <p:cNvSpPr/>
          <p:nvPr/>
        </p:nvSpPr>
        <p:spPr>
          <a:xfrm>
            <a:off x="-1" y="4375148"/>
            <a:ext cx="11990717" cy="1463040"/>
          </a:xfrm>
          <a:prstGeom prst="rect">
            <a:avLst/>
          </a:prstGeom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6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الثاني:</a:t>
            </a:r>
            <a:r>
              <a:rPr lang="ar-BH" sz="36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</a:t>
            </a:r>
            <a:r>
              <a:rPr lang="ar-EG" sz="3600" b="1" dirty="0" smtClean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إد</a:t>
            </a:r>
            <a:r>
              <a:rPr lang="ar-BH" sz="3600" b="1" dirty="0" smtClean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EG" sz="3600" b="1" dirty="0" smtClean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راك أن</a:t>
            </a:r>
            <a:r>
              <a:rPr lang="ar-BH" sz="3600" b="1" dirty="0" smtClean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EG" sz="3600" b="1" dirty="0" smtClean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ه ي</a:t>
            </a:r>
            <a:r>
              <a:rPr lang="ar-BH" sz="3600" b="1" dirty="0" smtClean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EG" sz="3600" b="1" dirty="0" smtClean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م</a:t>
            </a:r>
            <a:r>
              <a:rPr lang="ar-BH" sz="3600" b="1" dirty="0" smtClean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EG" sz="3600" b="1" dirty="0" smtClean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كن </a:t>
            </a:r>
            <a:r>
              <a:rPr lang="ar-EG" sz="3600" b="1" dirty="0" err="1" smtClean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وص</a:t>
            </a:r>
            <a:r>
              <a:rPr lang="ar-BH" sz="36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EG" sz="36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ف</a:t>
            </a:r>
            <a:r>
              <a:rPr lang="ar-BH" sz="36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EG" sz="36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حركة</a:t>
            </a:r>
            <a:r>
              <a:rPr lang="ar-BH" sz="36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EG" sz="36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الش</a:t>
            </a:r>
            <a:r>
              <a:rPr lang="ar-BH" sz="36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EG" sz="36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ي</a:t>
            </a:r>
            <a:r>
              <a:rPr lang="ar-BH" sz="36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EG" sz="36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ء ب</a:t>
            </a:r>
            <a:r>
              <a:rPr lang="ar-BH" sz="36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EG" sz="36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وص</a:t>
            </a:r>
            <a:r>
              <a:rPr lang="ar-BH" sz="36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EG" sz="36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ف الت</a:t>
            </a:r>
            <a:r>
              <a:rPr lang="ar-BH" sz="36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EG" sz="36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غي</a:t>
            </a:r>
            <a:r>
              <a:rPr lang="ar-BH" sz="36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ُّ</a:t>
            </a:r>
            <a:r>
              <a:rPr lang="ar-EG" sz="36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ر في مو</a:t>
            </a:r>
            <a:r>
              <a:rPr lang="ar-BH" sz="36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EG" sz="36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ق</a:t>
            </a:r>
            <a:r>
              <a:rPr lang="ar-BH" sz="36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EG" sz="36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عه</a:t>
            </a:r>
            <a:r>
              <a:rPr lang="ar-BH" sz="36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ِ.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A57779D-791D-4EF0-BFD0-37C526A54819}"/>
              </a:ext>
            </a:extLst>
          </p:cNvPr>
          <p:cNvSpPr/>
          <p:nvPr/>
        </p:nvSpPr>
        <p:spPr>
          <a:xfrm>
            <a:off x="0" y="1737126"/>
            <a:ext cx="11835441" cy="1463040"/>
          </a:xfrm>
          <a:prstGeom prst="rect">
            <a:avLst/>
          </a:prstGeom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6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الأول:</a:t>
            </a:r>
            <a:r>
              <a:rPr lang="ar-BH" sz="36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</a:t>
            </a:r>
            <a:r>
              <a:rPr lang="ar-EG" sz="36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وص</a:t>
            </a:r>
            <a:r>
              <a:rPr lang="ar-BH" sz="36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EG" sz="36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ف</a:t>
            </a:r>
            <a:r>
              <a:rPr lang="ar-BH" sz="36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EG" sz="36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مو</a:t>
            </a:r>
            <a:r>
              <a:rPr lang="ar-BH" sz="36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EG" sz="36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قع</a:t>
            </a:r>
            <a:r>
              <a:rPr lang="ar-BH" sz="36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EG" sz="36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الش</a:t>
            </a:r>
            <a:r>
              <a:rPr lang="ar-BH" sz="36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EG" sz="36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ي</a:t>
            </a:r>
            <a:r>
              <a:rPr lang="ar-BH" sz="36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EG" sz="36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ء بالن</a:t>
            </a:r>
            <a:r>
              <a:rPr lang="ar-BH" sz="36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ِّ</a:t>
            </a:r>
            <a:r>
              <a:rPr lang="ar-EG" sz="36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سبة إلى أش</a:t>
            </a:r>
            <a:r>
              <a:rPr lang="ar-BH" sz="36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EG" sz="36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ياء أخ</a:t>
            </a:r>
            <a:r>
              <a:rPr lang="ar-BH" sz="36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EG" sz="36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رى</a:t>
            </a:r>
            <a:r>
              <a:rPr lang="ar-BH" sz="36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E5F564A3-0F1E-48EC-B3F6-CA73763DEF7D}"/>
              </a:ext>
            </a:extLst>
          </p:cNvPr>
          <p:cNvSpPr txBox="1">
            <a:spLocks/>
          </p:cNvSpPr>
          <p:nvPr/>
        </p:nvSpPr>
        <p:spPr>
          <a:xfrm>
            <a:off x="2003170" y="411563"/>
            <a:ext cx="8378529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54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أهْداف الدَّرْس</a:t>
            </a:r>
            <a:endParaRPr lang="en-US" sz="54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6331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74BC4966-9BAB-4A32-BBCF-10B724BE1A8A}"/>
              </a:ext>
            </a:extLst>
          </p:cNvPr>
          <p:cNvSpPr txBox="1">
            <a:spLocks/>
          </p:cNvSpPr>
          <p:nvPr/>
        </p:nvSpPr>
        <p:spPr>
          <a:xfrm>
            <a:off x="1920137" y="263592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الْمَوْقِعُ وَالْحَرَكَةُ 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A737411-2DFA-4D7D-B872-248AF08965BC}"/>
              </a:ext>
            </a:extLst>
          </p:cNvPr>
          <p:cNvGrpSpPr/>
          <p:nvPr/>
        </p:nvGrpSpPr>
        <p:grpSpPr>
          <a:xfrm>
            <a:off x="647112" y="991531"/>
            <a:ext cx="11179126" cy="630316"/>
            <a:chOff x="1012874" y="991530"/>
            <a:chExt cx="11179126" cy="63031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9F2988A7-3E7D-4541-AC37-C2454F060C35}"/>
                </a:ext>
              </a:extLst>
            </p:cNvPr>
            <p:cNvSpPr/>
            <p:nvPr/>
          </p:nvSpPr>
          <p:spPr>
            <a:xfrm>
              <a:off x="9568700" y="991531"/>
              <a:ext cx="2623300" cy="630315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الهدف </a:t>
              </a:r>
              <a:r>
                <a:rPr lang="ar-BH" sz="3200" b="1" dirty="0" smtClean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الثاني</a:t>
              </a:r>
              <a:endParaRPr lang="en-US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  <a:cs typeface="+mj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7BB2C5D0-08E1-4504-9AD2-9DC4B49253DD}"/>
                </a:ext>
              </a:extLst>
            </p:cNvPr>
            <p:cNvSpPr/>
            <p:nvPr/>
          </p:nvSpPr>
          <p:spPr>
            <a:xfrm>
              <a:off x="1012874" y="991530"/>
              <a:ext cx="8237647" cy="630315"/>
            </a:xfrm>
            <a:prstGeom prst="rect">
              <a:avLst/>
            </a:prstGeom>
            <a:solidFill>
              <a:srgbClr val="FFCCFF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إد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راك أن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ه 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م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كن وص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حركة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الش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ء ب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وص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 الت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غي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 في مو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ق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عه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ِ.</a:t>
              </a: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88B0F144-9F34-4931-8225-BBE859836F4D}"/>
              </a:ext>
            </a:extLst>
          </p:cNvPr>
          <p:cNvSpPr/>
          <p:nvPr/>
        </p:nvSpPr>
        <p:spPr>
          <a:xfrm>
            <a:off x="986142" y="-59292"/>
            <a:ext cx="1867989" cy="988124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rgbClr val="FF0000"/>
                </a:solidFill>
              </a:rPr>
              <a:t>الإجابة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90DD13E-7400-44FC-814D-F8D55CE53D91}"/>
              </a:ext>
            </a:extLst>
          </p:cNvPr>
          <p:cNvSpPr txBox="1"/>
          <p:nvPr/>
        </p:nvSpPr>
        <p:spPr>
          <a:xfrm>
            <a:off x="1674144" y="4850296"/>
            <a:ext cx="100345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 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اخ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 الإجاب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ة الص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َّ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حيحة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pPr algn="r" rtl="1"/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تت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حر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َّ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ُ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ع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بة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ُ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ِ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طار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ِ 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م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سا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رٍ </a:t>
            </a:r>
            <a:r>
              <a:rPr lang="ar-EG" sz="3200" b="1" dirty="0">
                <a:solidFill>
                  <a:srgbClr val="002060"/>
                </a:solidFill>
              </a:rPr>
              <a:t>(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ُ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تقيم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ٍ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ar-EG" sz="32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</a:t>
            </a:r>
            <a:r>
              <a:rPr lang="ar-BH" sz="32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ُ</a:t>
            </a:r>
            <a:r>
              <a:rPr lang="ar-EG" sz="32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</a:t>
            </a:r>
            <a:r>
              <a:rPr lang="ar-BH" sz="32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</a:t>
            </a:r>
            <a:r>
              <a:rPr lang="ar-BH" sz="32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</a:t>
            </a:r>
            <a:r>
              <a:rPr lang="ar-BH" sz="32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ٍ</a:t>
            </a:r>
            <a:r>
              <a:rPr lang="ar-EG" sz="32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 م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ُ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عر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ِّ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ٍ</a:t>
            </a:r>
            <a:r>
              <a:rPr lang="ar-EG" sz="3200" b="1" dirty="0" smtClean="0">
                <a:solidFill>
                  <a:srgbClr val="002060"/>
                </a:solidFill>
              </a:rPr>
              <a:t>)</a:t>
            </a:r>
            <a:r>
              <a:rPr lang="ar-BH" sz="3200" b="1" dirty="0" smtClean="0">
                <a:solidFill>
                  <a:srgbClr val="002060"/>
                </a:solidFill>
              </a:rPr>
              <a:t>.</a:t>
            </a:r>
            <a:endParaRPr lang="ar-EG" sz="3200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13" name="Content Placeholder 3">
                <a:extLst>
                  <a:ext uri="{FF2B5EF4-FFF2-40B4-BE49-F238E27FC236}">
                    <a16:creationId xmlns:a16="http://schemas.microsoft.com/office/drawing/2014/main" id="{702E0CA7-897B-4FFA-9086-F4695FF6EBC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22761742"/>
                  </p:ext>
                </p:extLst>
              </p:nvPr>
            </p:nvGraphicFramePr>
            <p:xfrm>
              <a:off x="2337447" y="1959801"/>
              <a:ext cx="7252062" cy="4206577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7252062" cy="4206577"/>
                    </a:xfrm>
                    <a:prstGeom prst="rect">
                      <a:avLst/>
                    </a:prstGeom>
                  </am3d:spPr>
                  <am3d:camera>
                    <am3d:pos x="0" y="0" z="6970014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135367" d="1000000"/>
                    <am3d:preTrans dx="-1513426" dy="-2342631" dz="-17703672"/>
                    <am3d:scale>
                      <am3d:sx n="1000000" d="1000000"/>
                      <am3d:sy n="1000000" d="1000000"/>
                      <am3d:sz n="1000000" d="1000000"/>
                    </am3d:scale>
                    <am3d:rot ax="226618" ay="411516" az="27134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985975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Content Placeholder 3">
                <a:extLst>
                  <a:ext uri="{FF2B5EF4-FFF2-40B4-BE49-F238E27FC236}">
                    <a16:creationId xmlns:a16="http://schemas.microsoft.com/office/drawing/2014/main" xmlns="" id="{702E0CA7-897B-4FFA-9086-F4695FF6EBC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37447" y="1959801"/>
                <a:ext cx="7252062" cy="42065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14" name="3D Model 13">
                <a:extLst>
                  <a:ext uri="{FF2B5EF4-FFF2-40B4-BE49-F238E27FC236}">
                    <a16:creationId xmlns:a16="http://schemas.microsoft.com/office/drawing/2014/main" id="{CA01265B-434E-4190-B440-9A89326775E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34715414"/>
                  </p:ext>
                </p:extLst>
              </p:nvPr>
            </p:nvGraphicFramePr>
            <p:xfrm>
              <a:off x="2818960" y="4850296"/>
              <a:ext cx="594129" cy="834887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594129" cy="834887"/>
                    </a:xfrm>
                    <a:prstGeom prst="rect">
                      <a:avLst/>
                    </a:prstGeom>
                  </am3d:spPr>
                  <am3d:camera>
                    <am3d:pos x="0" y="0" z="6498107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53125" d="1000000"/>
                    <am3d:preTrans dx="-10841272" dy="8929882" dz="-17999968"/>
                    <am3d:scale>
                      <am3d:sx n="1000000" d="1000000"/>
                      <am3d:sy n="1000000" d="1000000"/>
                      <am3d:sz n="1000000" d="1000000"/>
                    </am3d:scale>
                    <am3d:rot ax="5318852" ay="2387062" az="5273192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137853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4" name="3D Model 13">
                <a:extLst>
                  <a:ext uri="{FF2B5EF4-FFF2-40B4-BE49-F238E27FC236}">
                    <a16:creationId xmlns:a16="http://schemas.microsoft.com/office/drawing/2014/main" xmlns="" id="{CA01265B-434E-4190-B440-9A89326775E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18960" y="4850296"/>
                <a:ext cx="594129" cy="834887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شريحة 30">
            <a:hlinkClick r:id="" action="ppaction://media"/>
            <a:extLst>
              <a:ext uri="{FF2B5EF4-FFF2-40B4-BE49-F238E27FC236}">
                <a16:creationId xmlns:a16="http://schemas.microsoft.com/office/drawing/2014/main" xmlns="" id="{2A1761F6-7CFF-4A7C-BD69-B3D72A543A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16638" y="40630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045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0.00417 L 0.00534 -0.00394 C 0.00703 -0.0095 0.00937 -0.01412 0.01068 -0.01968 C 0.01159 -0.02338 0.01146 -0.02755 0.01185 -0.03125 C 0.01211 -0.0345 0.01224 -0.03797 0.01289 -0.04098 C 0.01328 -0.04306 0.01458 -0.04468 0.0151 -0.04676 C 0.01601 -0.05047 0.01667 -0.0544 0.01719 -0.05834 C 0.01758 -0.06088 0.01771 -0.06366 0.01836 -0.06621 C 0.02187 -0.08149 0.02109 -0.07871 0.02591 -0.08727 C 0.02669 -0.09051 0.0276 -0.09375 0.02812 -0.097 C 0.02864 -0.10024 0.02864 -0.10348 0.02917 -0.10672 C 0.0306 -0.11459 0.03555 -0.12477 0.03789 -0.12987 C 0.03854 -0.13125 0.03945 -0.13241 0.0401 -0.1338 C 0.04128 -0.13612 0.04232 -0.13889 0.04336 -0.14144 C 0.04414 -0.14329 0.04453 -0.14561 0.04544 -0.14723 C 0.04635 -0.14885 0.04779 -0.14954 0.0487 -0.15116 C 0.05104 -0.15463 0.05351 -0.15811 0.05534 -0.16274 C 0.05599 -0.16459 0.05638 -0.16713 0.05742 -0.16852 C 0.05833 -0.16968 0.05963 -0.16968 0.06068 -0.17037 C 0.06706 -0.18172 0.06562 -0.18033 0.07161 -0.18774 C 0.07266 -0.18912 0.0737 -0.19051 0.07487 -0.19167 C 0.07591 -0.1926 0.07708 -0.19283 0.07812 -0.19352 C 0.08099 -0.19607 0.08359 -0.2 0.08685 -0.20139 C 0.08971 -0.20255 0.09284 -0.20278 0.09544 -0.2051 C 0.097 -0.20649 0.09831 -0.20811 0.09987 -0.20903 C 0.10195 -0.21019 0.10417 -0.21019 0.10638 -0.21088 C 0.10781 -0.21158 0.10924 -0.21227 0.11068 -0.21297 C 0.1125 -0.21366 0.11432 -0.21412 0.11614 -0.21482 C 0.12174 -0.21737 0.11784 -0.2169 0.12487 -0.22246 C 0.12695 -0.22431 0.12917 -0.22524 0.13138 -0.22639 C 0.13242 -0.22709 0.13372 -0.22732 0.13463 -0.22848 C 0.13568 -0.22963 0.13672 -0.23125 0.13789 -0.23218 C 0.13997 -0.2338 0.1444 -0.23612 0.1444 -0.23588 C 0.14544 -0.23727 0.14648 -0.23912 0.14766 -0.24005 C 0.14909 -0.24098 0.15052 -0.24167 0.15195 -0.2419 C 0.1582 -0.24283 0.16432 -0.24306 0.17044 -0.24375 C 0.17161 -0.24445 0.17266 -0.24514 0.1737 -0.24584 C 0.17669 -0.24723 0.18242 -0.24954 0.18242 -0.24931 C 0.19401 -0.25973 0.18385 -0.25162 0.19661 -0.25926 C 0.19844 -0.26042 0.20013 -0.26227 0.20208 -0.2632 C 0.20456 -0.26412 0.20703 -0.26436 0.20963 -0.26505 C 0.22187 -0.27385 0.2069 -0.26412 0.22812 -0.27084 C 0.23008 -0.27153 0.23164 -0.27431 0.23359 -0.27477 C 0.24114 -0.27616 0.2487 -0.27593 0.25638 -0.27662 L 0.2737 -0.27848 L 0.32266 -0.28241 C 0.32409 -0.2838 0.32552 -0.28565 0.32708 -0.28635 C 0.33099 -0.2882 0.34753 -0.29005 0.3487 -0.29028 C 0.36536 -0.29075 0.38203 -0.29028 0.39883 -0.29028 L 0.39883 -0.29005 " pathEditMode="relative" rAng="0" ptsTypes="AAAAAAA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74" y="-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39FA87B3-C2A3-4545-8773-B2D55F784B30}"/>
              </a:ext>
            </a:extLst>
          </p:cNvPr>
          <p:cNvSpPr/>
          <p:nvPr/>
        </p:nvSpPr>
        <p:spPr>
          <a:xfrm>
            <a:off x="647112" y="607054"/>
            <a:ext cx="5455919" cy="5405126"/>
          </a:xfrm>
          <a:prstGeom prst="ellipse">
            <a:avLst/>
          </a:prstGeom>
          <a:solidFill>
            <a:schemeClr val="bg1">
              <a:alpha val="0"/>
            </a:schemeClr>
          </a:solidFill>
          <a:ln w="603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8EC7D303-9B6E-43C4-ABD4-210D490C8D88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550936443"/>
                  </p:ext>
                </p:extLst>
              </p:nvPr>
            </p:nvGraphicFramePr>
            <p:xfrm>
              <a:off x="469617" y="-259080"/>
              <a:ext cx="3418226" cy="1736214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418226" cy="1736214"/>
                    </a:xfrm>
                    <a:prstGeom prst="rect">
                      <a:avLst/>
                    </a:prstGeom>
                  </am3d:spPr>
                  <am3d:camera>
                    <am3d:pos x="0" y="0" z="6736211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56764" d="1000000"/>
                    <am3d:preTrans dx="-1039" dy="-8647560" dz="1104"/>
                    <am3d:scale>
                      <am3d:sx n="1000000" d="1000000"/>
                      <am3d:sy n="1000000" d="1000000"/>
                      <am3d:sz n="1000000" d="1000000"/>
                    </am3d:scale>
                    <am3d:rot ax="-10730120" ay="-128597" az="10797405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35133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Content Placeholder 3">
                <a:extLst>
                  <a:ext uri="{FF2B5EF4-FFF2-40B4-BE49-F238E27FC236}">
                    <a16:creationId xmlns:a16="http://schemas.microsoft.com/office/drawing/2014/main" xmlns="" id="{8EC7D303-9B6E-43C4-ABD4-210D490C8D8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9617" y="-259080"/>
                <a:ext cx="3418226" cy="1736214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F0150F8-F420-4968-B8BA-3314347202E4}"/>
              </a:ext>
            </a:extLst>
          </p:cNvPr>
          <p:cNvSpPr txBox="1"/>
          <p:nvPr/>
        </p:nvSpPr>
        <p:spPr>
          <a:xfrm>
            <a:off x="1920137" y="5127578"/>
            <a:ext cx="100345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اخ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 الإجاب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ة الص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َّ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حيحة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pPr algn="r" rtl="1"/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تت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حر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َّ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ُ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ع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بة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ُ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ِ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طار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ِ 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م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سا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رٍ 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ُ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تقيم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ٍ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م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ُ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ٍ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دائِريٍّ</a:t>
            </a:r>
            <a:r>
              <a:rPr lang="ar-EG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r>
              <a:rPr lang="ar-BH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ar-EG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15B8A98A-7335-43F3-9E32-D071F659DD08}"/>
              </a:ext>
            </a:extLst>
          </p:cNvPr>
          <p:cNvSpPr txBox="1">
            <a:spLocks/>
          </p:cNvSpPr>
          <p:nvPr/>
        </p:nvSpPr>
        <p:spPr>
          <a:xfrm>
            <a:off x="1920137" y="263592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الْمَوْقِعُ وَالْحَرَكَةُ 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13468" y="974609"/>
            <a:ext cx="11179126" cy="630316"/>
            <a:chOff x="1012874" y="991530"/>
            <a:chExt cx="11179126" cy="6303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697D4183-AE63-42E2-A46E-F7468ABF6BEA}"/>
                </a:ext>
              </a:extLst>
            </p:cNvPr>
            <p:cNvSpPr/>
            <p:nvPr/>
          </p:nvSpPr>
          <p:spPr>
            <a:xfrm>
              <a:off x="9568700" y="991531"/>
              <a:ext cx="2623300" cy="630315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الهدف </a:t>
              </a:r>
              <a:r>
                <a:rPr lang="ar-BH" sz="3200" b="1" dirty="0" smtClean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الثاني</a:t>
              </a:r>
              <a:endParaRPr lang="en-US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  <a:cs typeface="+mj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0274BB32-1BC2-42A9-8BDA-08761DA011AE}"/>
                </a:ext>
              </a:extLst>
            </p:cNvPr>
            <p:cNvSpPr/>
            <p:nvPr/>
          </p:nvSpPr>
          <p:spPr>
            <a:xfrm>
              <a:off x="1012874" y="991530"/>
              <a:ext cx="8237647" cy="630315"/>
            </a:xfrm>
            <a:prstGeom prst="rect">
              <a:avLst/>
            </a:prstGeom>
            <a:solidFill>
              <a:srgbClr val="FFCCFF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إد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راك أن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ه 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م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كن وص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حركة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الش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ء ب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وص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 الت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غي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 في مو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ق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عه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ِ.</a:t>
              </a:r>
            </a:p>
          </p:txBody>
        </p:sp>
      </p:grpSp>
      <p:pic>
        <p:nvPicPr>
          <p:cNvPr id="3" name="شريحة 31">
            <a:hlinkClick r:id="" action="ppaction://media"/>
            <a:extLst>
              <a:ext uri="{FF2B5EF4-FFF2-40B4-BE49-F238E27FC236}">
                <a16:creationId xmlns:a16="http://schemas.microsoft.com/office/drawing/2014/main" xmlns="" id="{F4D5CA93-288F-498C-A3FB-DD1ED4A2CB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92991" y="24665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2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661 -0.00023 C 0.21914 -0.00023 0.31862 0.17453 0.31862 0.38981 C 0.31862 0.60486 0.21914 0.77986 0.09661 0.77986 C -0.02605 0.77986 -0.12552 0.60486 -0.12552 0.38981 C -0.12552 0.17453 -0.02605 -0.00023 0.09661 -0.00023 Z " pathEditMode="relative" rAng="0" ptsTypes="AAA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69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39FA87B3-C2A3-4545-8773-B2D55F784B30}"/>
              </a:ext>
            </a:extLst>
          </p:cNvPr>
          <p:cNvSpPr/>
          <p:nvPr/>
        </p:nvSpPr>
        <p:spPr>
          <a:xfrm>
            <a:off x="647112" y="607054"/>
            <a:ext cx="5455919" cy="5405126"/>
          </a:xfrm>
          <a:prstGeom prst="ellipse">
            <a:avLst/>
          </a:prstGeom>
          <a:solidFill>
            <a:schemeClr val="bg1">
              <a:alpha val="0"/>
            </a:schemeClr>
          </a:solidFill>
          <a:ln w="6032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8EC7D303-9B6E-43C4-ABD4-210D490C8D88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</p:nvPr>
            </p:nvGraphicFramePr>
            <p:xfrm>
              <a:off x="469617" y="-259080"/>
              <a:ext cx="3418226" cy="1736214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418226" cy="1736214"/>
                    </a:xfrm>
                    <a:prstGeom prst="rect">
                      <a:avLst/>
                    </a:prstGeom>
                  </am3d:spPr>
                  <am3d:camera>
                    <am3d:pos x="0" y="0" z="6736211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256764" d="1000000"/>
                    <am3d:preTrans dx="-1039" dy="-8647560" dz="1104"/>
                    <am3d:scale>
                      <am3d:sx n="1000000" d="1000000"/>
                      <am3d:sy n="1000000" d="1000000"/>
                      <am3d:sz n="1000000" d="1000000"/>
                    </am3d:scale>
                    <am3d:rot ax="-10730120" ay="-128597" az="10797405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435133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Content Placeholder 3">
                <a:extLst>
                  <a:ext uri="{FF2B5EF4-FFF2-40B4-BE49-F238E27FC236}">
                    <a16:creationId xmlns:a16="http://schemas.microsoft.com/office/drawing/2014/main" xmlns="" id="{8EC7D303-9B6E-43C4-ABD4-210D490C8D8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9617" y="-259080"/>
                <a:ext cx="3418226" cy="1736214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F0150F8-F420-4968-B8BA-3314347202E4}"/>
              </a:ext>
            </a:extLst>
          </p:cNvPr>
          <p:cNvSpPr txBox="1"/>
          <p:nvPr/>
        </p:nvSpPr>
        <p:spPr>
          <a:xfrm>
            <a:off x="1791708" y="5278424"/>
            <a:ext cx="100345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 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اخ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 الإجاب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ة الص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َّ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حيحة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pPr algn="r" rtl="1"/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تت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حر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َّ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ُ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ع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بة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ُ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ِ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طار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ِ 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م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سا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رٍ 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ُ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تقيم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ٍ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م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ُ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ٍ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ar-BH" sz="32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دائِريٍّ</a:t>
            </a:r>
            <a:r>
              <a:rPr lang="ar-EG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r>
              <a:rPr lang="ar-BH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ar-EG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15B8A98A-7335-43F3-9E32-D071F659DD08}"/>
              </a:ext>
            </a:extLst>
          </p:cNvPr>
          <p:cNvSpPr txBox="1">
            <a:spLocks/>
          </p:cNvSpPr>
          <p:nvPr/>
        </p:nvSpPr>
        <p:spPr>
          <a:xfrm>
            <a:off x="1920137" y="263592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الْمَوْقِعُ وَالْحَرَكَةُ 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69618" y="991531"/>
            <a:ext cx="11356620" cy="630316"/>
            <a:chOff x="835380" y="991530"/>
            <a:chExt cx="11356620" cy="6303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697D4183-AE63-42E2-A46E-F7468ABF6BEA}"/>
                </a:ext>
              </a:extLst>
            </p:cNvPr>
            <p:cNvSpPr/>
            <p:nvPr/>
          </p:nvSpPr>
          <p:spPr>
            <a:xfrm>
              <a:off x="9568700" y="991531"/>
              <a:ext cx="2623300" cy="630315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الهدف </a:t>
              </a:r>
              <a:r>
                <a:rPr lang="ar-BH" sz="3200" b="1" dirty="0" smtClean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الثاني</a:t>
              </a:r>
              <a:endParaRPr lang="en-US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  <a:cs typeface="+mj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0274BB32-1BC2-42A9-8BDA-08761DA011AE}"/>
                </a:ext>
              </a:extLst>
            </p:cNvPr>
            <p:cNvSpPr/>
            <p:nvPr/>
          </p:nvSpPr>
          <p:spPr>
            <a:xfrm>
              <a:off x="835380" y="991530"/>
              <a:ext cx="8415142" cy="630315"/>
            </a:xfrm>
            <a:prstGeom prst="rect">
              <a:avLst/>
            </a:prstGeom>
            <a:solidFill>
              <a:srgbClr val="FFCCFF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إد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راك أن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ه 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م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كن وص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حركة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الش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ء ب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وص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 الت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غي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 في مو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ق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عه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ِ.</a:t>
              </a:r>
            </a:p>
          </p:txBody>
        </p:sp>
      </p:grpSp>
      <p:pic>
        <p:nvPicPr>
          <p:cNvPr id="3" name="شريحة 32">
            <a:hlinkClick r:id="" action="ppaction://media"/>
            <a:extLst>
              <a:ext uri="{FF2B5EF4-FFF2-40B4-BE49-F238E27FC236}">
                <a16:creationId xmlns:a16="http://schemas.microsoft.com/office/drawing/2014/main" xmlns="" id="{528F68D6-6D4C-466F-8E75-B4BF1012CB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16638" y="28650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93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661 -0.00023 C 0.21914 -0.00023 0.31862 0.17453 0.31862 0.38981 C 0.31862 0.60486 0.21914 0.77986 0.09661 0.77986 C -0.02605 0.77986 -0.12552 0.60486 -0.12552 0.38981 C -0.12552 0.17453 -0.02605 -0.00023 0.09661 -0.00023 Z " pathEditMode="relative" rAng="0" ptsTypes="AAA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4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6" name="Content Placeholder 5">
                <a:extLst>
                  <a:ext uri="{FF2B5EF4-FFF2-40B4-BE49-F238E27FC236}">
                    <a16:creationId xmlns:a16="http://schemas.microsoft.com/office/drawing/2014/main" id="{D5A1CDAB-3BB9-4F2B-862E-F0E873521933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287633835"/>
                  </p:ext>
                </p:extLst>
              </p:nvPr>
            </p:nvGraphicFramePr>
            <p:xfrm>
              <a:off x="-151737" y="1325193"/>
              <a:ext cx="9989157" cy="544230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9989157" cy="5442303"/>
                    </a:xfrm>
                    <a:prstGeom prst="rect">
                      <a:avLst/>
                    </a:prstGeom>
                  </am3d:spPr>
                  <am3d:camera>
                    <am3d:pos x="0" y="0" z="6035829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85760" d="1000000"/>
                    <am3d:preTrans dx="-3247631" dy="2275994" dz="-23218503"/>
                    <am3d:scale>
                      <am3d:sx n="1000000" d="1000000"/>
                      <am3d:sy n="1000000" d="1000000"/>
                      <am3d:sz n="1000000" d="1000000"/>
                    </am3d:scale>
                    <am3d:rot ax="368286" ay="-1177068" az="10675928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409963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Content Placeholder 5">
                <a:extLst>
                  <a:ext uri="{FF2B5EF4-FFF2-40B4-BE49-F238E27FC236}">
                    <a16:creationId xmlns:a16="http://schemas.microsoft.com/office/drawing/2014/main" xmlns="" id="{D5A1CDAB-3BB9-4F2B-862E-F0E87352193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51737" y="1325193"/>
                <a:ext cx="9989157" cy="54423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7" name="3D Model 6">
                <a:extLst>
                  <a:ext uri="{FF2B5EF4-FFF2-40B4-BE49-F238E27FC236}">
                    <a16:creationId xmlns:a16="http://schemas.microsoft.com/office/drawing/2014/main" id="{0C3CF2B9-E64D-4227-ABCE-F168A5CA89E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44459706"/>
                  </p:ext>
                </p:extLst>
              </p:nvPr>
            </p:nvGraphicFramePr>
            <p:xfrm>
              <a:off x="1583814" y="5524495"/>
              <a:ext cx="971441" cy="738615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971441" cy="738615"/>
                    </a:xfrm>
                    <a:prstGeom prst="rect">
                      <a:avLst/>
                    </a:prstGeom>
                  </am3d:spPr>
                  <am3d:camera>
                    <am3d:pos x="0" y="0" z="6011175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554972" d="1000000"/>
                    <am3d:preTrans dx="131348307" dy="19124193" dz="-69341905"/>
                    <am3d:scale>
                      <am3d:sx n="1000000" d="1000000"/>
                      <am3d:sy n="1000000" d="1000000"/>
                      <am3d:sz n="1000000" d="1000000"/>
                    </am3d:scale>
                    <am3d:rot ax="855973" ay="743126" az="187280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131969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>
                <a:extLst>
                  <a:ext uri="{FF2B5EF4-FFF2-40B4-BE49-F238E27FC236}">
                    <a16:creationId xmlns:a16="http://schemas.microsoft.com/office/drawing/2014/main" xmlns="" id="{0C3CF2B9-E64D-4227-ABCE-F168A5CA89E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83814" y="5524495"/>
                <a:ext cx="971441" cy="738615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itle 1">
            <a:extLst>
              <a:ext uri="{FF2B5EF4-FFF2-40B4-BE49-F238E27FC236}">
                <a16:creationId xmlns:a16="http://schemas.microsoft.com/office/drawing/2014/main" xmlns="" id="{74BC4966-9BAB-4A32-BBCF-10B724BE1A8A}"/>
              </a:ext>
            </a:extLst>
          </p:cNvPr>
          <p:cNvSpPr txBox="1">
            <a:spLocks/>
          </p:cNvSpPr>
          <p:nvPr/>
        </p:nvSpPr>
        <p:spPr>
          <a:xfrm>
            <a:off x="1920137" y="263592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الْمَوْقِعُ وَالْحَرَكَةُ 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A737411-2DFA-4D7D-B872-248AF08965BC}"/>
              </a:ext>
            </a:extLst>
          </p:cNvPr>
          <p:cNvGrpSpPr/>
          <p:nvPr/>
        </p:nvGrpSpPr>
        <p:grpSpPr>
          <a:xfrm>
            <a:off x="647112" y="991531"/>
            <a:ext cx="11179126" cy="630316"/>
            <a:chOff x="1012874" y="991530"/>
            <a:chExt cx="11179126" cy="63031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9F2988A7-3E7D-4541-AC37-C2454F060C35}"/>
                </a:ext>
              </a:extLst>
            </p:cNvPr>
            <p:cNvSpPr/>
            <p:nvPr/>
          </p:nvSpPr>
          <p:spPr>
            <a:xfrm>
              <a:off x="9568700" y="991531"/>
              <a:ext cx="2623300" cy="630315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</a:rPr>
                <a:t>الهدف </a:t>
              </a:r>
              <a:r>
                <a:rPr lang="ar-BH" sz="3200" b="1" dirty="0" smtClean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</a:rPr>
                <a:t>الثاني</a:t>
              </a:r>
              <a:endParaRPr lang="en-US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7BB2C5D0-08E1-4504-9AD2-9DC4B49253DD}"/>
                </a:ext>
              </a:extLst>
            </p:cNvPr>
            <p:cNvSpPr/>
            <p:nvPr/>
          </p:nvSpPr>
          <p:spPr>
            <a:xfrm>
              <a:off x="1012874" y="991530"/>
              <a:ext cx="8237647" cy="630315"/>
            </a:xfrm>
            <a:prstGeom prst="rect">
              <a:avLst/>
            </a:prstGeom>
            <a:solidFill>
              <a:srgbClr val="FFCCFF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إد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راك أن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ه 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م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كن وص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حركة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الش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ء ب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وص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 الت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غي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 في مو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ق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عه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ِ.</a:t>
              </a:r>
            </a:p>
          </p:txBody>
        </p:sp>
      </p:grpSp>
      <p:pic>
        <p:nvPicPr>
          <p:cNvPr id="3" name="شريحة 33">
            <a:hlinkClick r:id="" action="ppaction://media"/>
            <a:extLst>
              <a:ext uri="{FF2B5EF4-FFF2-40B4-BE49-F238E27FC236}">
                <a16:creationId xmlns:a16="http://schemas.microsoft.com/office/drawing/2014/main" xmlns="" id="{D3320DF9-4B2C-4306-AA01-D73BE5B0E2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23873" y="2796968"/>
            <a:ext cx="609600" cy="609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F953189-4E65-4B56-9A71-C5AC9FEDED82}"/>
              </a:ext>
            </a:extLst>
          </p:cNvPr>
          <p:cNvSpPr txBox="1"/>
          <p:nvPr/>
        </p:nvSpPr>
        <p:spPr>
          <a:xfrm>
            <a:off x="6923314" y="4324142"/>
            <a:ext cx="48101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 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اخ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 الإجاب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ة الص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َّ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حيحة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pPr algn="r" rtl="1"/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تت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حر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َّ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ُ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ع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بة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ُ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ِ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طار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ِ 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م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سا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رٍ 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ُ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تقيم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ٍ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م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ُ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ٍ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م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ُ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عر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ِّ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</a:t>
            </a:r>
            <a:r>
              <a:rPr lang="ar-BH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ٍ</a:t>
            </a:r>
            <a:r>
              <a:rPr lang="ar-EG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r>
              <a:rPr lang="ar-BH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ar-EG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590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81 -0.00139 L 0.01081 -0.00139 C 0.01302 -0.0044 0.01524 -0.00764 0.01758 -0.01042 C 0.01875 -0.01181 0.02018 -0.01227 0.02136 -0.01366 C 0.02604 -0.01921 0.0207 -0.01551 0.02513 -0.01829 C 0.02578 -0.01921 0.02617 -0.02083 0.02695 -0.02153 C 0.0362 -0.03056 0.02695 -0.01875 0.03268 -0.02593 C 0.03555 -0.02963 0.03477 -0.0294 0.03828 -0.03264 C 0.03985 -0.03426 0.04154 -0.03611 0.04323 -0.03704 C 0.04466 -0.03796 0.04714 -0.03935 0.04831 -0.04051 C 0.04922 -0.0412 0.04987 -0.04282 0.05078 -0.04375 C 0.05274 -0.0456 0.0543 -0.04607 0.05638 -0.04699 C 0.06237 -0.06134 0.05274 -0.03958 0.06198 -0.05602 C 0.06341 -0.05857 0.06445 -0.06065 0.06641 -0.06273 C 0.06693 -0.0632 0.06758 -0.06343 0.06823 -0.06366 C 0.06862 -0.06482 0.06888 -0.0662 0.06953 -0.06713 C 0.07005 -0.06782 0.07084 -0.06759 0.07136 -0.06829 C 0.07305 -0.06945 0.07474 -0.07107 0.07643 -0.07269 C 0.07722 -0.07338 0.07813 -0.07384 0.07891 -0.07477 C 0.07969 -0.07593 0.08047 -0.07708 0.08138 -0.07824 C 0.08255 -0.07963 0.08412 -0.08079 0.08516 -0.08264 C 0.08581 -0.0838 0.08633 -0.08495 0.08698 -0.08588 C 0.08763 -0.08681 0.08828 -0.08727 0.08893 -0.0882 C 0.09505 -0.09722 0.08711 -0.08611 0.09206 -0.09491 C 0.09258 -0.09583 0.09323 -0.0963 0.09388 -0.09699 C 0.09427 -0.09861 0.0944 -0.10046 0.09518 -0.10162 C 0.09584 -0.10278 0.09688 -0.10278 0.09766 -0.1037 C 0.09831 -0.10463 0.09883 -0.10602 0.09948 -0.10718 C 0.10091 -0.11458 0.09883 -0.10602 0.10391 -0.11482 C 0.10742 -0.1213 0.10404 -0.1162 0.10768 -0.11921 C 0.1086 -0.12014 0.11133 -0.12407 0.11198 -0.12477 C 0.11693 -0.13102 0.11445 -0.12685 0.11758 -0.13264 C 0.1181 -0.13542 0.11823 -0.13727 0.11953 -0.13935 C 0.12005 -0.14028 0.1207 -0.14074 0.12136 -0.14144 C 0.12253 -0.14792 0.1211 -0.14213 0.12383 -0.14699 C 0.12435 -0.14815 0.12461 -0.14954 0.12513 -0.15046 C 0.12565 -0.15139 0.12643 -0.15162 0.12695 -0.15255 C 0.12774 -0.15394 0.12826 -0.15579 0.12891 -0.15718 C 0.12943 -0.15833 0.13021 -0.15926 0.13073 -0.16042 C 0.13164 -0.1625 0.13281 -0.16458 0.1332 -0.16713 C 0.13347 -0.16829 0.13347 -0.16945 0.13386 -0.17037 C 0.13438 -0.17153 0.13516 -0.17199 0.13581 -0.17269 C 0.1362 -0.17407 0.13659 -0.1757 0.13698 -0.17708 C 0.13724 -0.17824 0.13724 -0.1794 0.13763 -0.18032 C 0.13854 -0.1831 0.13998 -0.18426 0.14141 -0.18611 C 0.14206 -0.18935 0.14206 -0.19028 0.14323 -0.19375 C 0.14401 -0.19607 0.14492 -0.19815 0.1457 -0.20046 L 0.14701 -0.2037 C 0.1474 -0.20486 0.14766 -0.20625 0.14831 -0.20718 L 0.15013 -0.21042 C 0.15143 -0.21968 0.14987 -0.21065 0.15195 -0.21829 C 0.15235 -0.21921 0.15222 -0.2206 0.15261 -0.22153 C 0.15313 -0.22292 0.15391 -0.22384 0.15456 -0.225 C 0.15469 -0.22593 0.15482 -0.22708 0.15508 -0.22824 C 0.15547 -0.2294 0.15794 -0.23542 0.1582 -0.23611 C 0.15873 -0.23704 0.15951 -0.2375 0.16016 -0.2382 L 0.16133 -0.24491 C 0.16159 -0.24607 0.16159 -0.24745 0.16198 -0.24815 L 0.16445 -0.25278 C 0.16563 -0.25833 0.16445 -0.25417 0.16706 -0.25926 C 0.16966 -0.26505 0.16758 -0.26296 0.1707 -0.26482 C 0.17097 -0.26667 0.17097 -0.26875 0.17136 -0.27037 C 0.17214 -0.27407 0.17318 -0.27384 0.17448 -0.27708 C 0.17591 -0.28056 0.17617 -0.28565 0.17826 -0.2882 L 0.18008 -0.29051 C 0.1806 -0.29167 0.18099 -0.29259 0.18138 -0.29375 C 0.1819 -0.29514 0.18203 -0.29699 0.18268 -0.29815 C 0.18307 -0.29931 0.18399 -0.29954 0.18451 -0.30046 C 0.18672 -0.3044 0.18581 -0.3044 0.18763 -0.30833 C 0.18815 -0.30949 0.18893 -0.31042 0.18945 -0.31157 C 0.19011 -0.31296 0.19037 -0.31458 0.19076 -0.31597 C 0.19102 -0.31713 0.19102 -0.31852 0.19141 -0.31945 C 0.19206 -0.32107 0.1931 -0.32222 0.19388 -0.32384 C 0.19427 -0.3257 0.19479 -0.32755 0.19518 -0.3294 C 0.19557 -0.33218 0.19544 -0.33565 0.19636 -0.3382 C 0.1974 -0.34097 0.19818 -0.34282 0.19883 -0.34607 C 0.19922 -0.34745 0.19909 -0.34907 0.19948 -0.35046 C 0.20078 -0.35417 0.20248 -0.35718 0.20391 -0.36042 C 0.20456 -0.36204 0.20521 -0.36343 0.20573 -0.36505 C 0.20612 -0.36597 0.20651 -0.36736 0.20703 -0.36829 C 0.2082 -0.3706 0.21003 -0.37222 0.21081 -0.375 C 0.21237 -0.38056 0.2112 -0.37847 0.21393 -0.38171 C 0.21393 -0.38195 0.21641 -0.38935 0.21706 -0.39051 C 0.21823 -0.39282 0.21979 -0.39445 0.2207 -0.39722 C 0.22123 -0.39838 0.22162 -0.39931 0.22201 -0.40046 C 0.22266 -0.40208 0.22331 -0.40347 0.22383 -0.40486 C 0.22474 -0.40718 0.22526 -0.41065 0.22643 -0.41273 C 0.22695 -0.41366 0.22774 -0.41389 0.22826 -0.41505 C 0.22904 -0.4162 0.22943 -0.41806 0.23008 -0.41945 C 0.23112 -0.42107 0.23229 -0.42222 0.2332 -0.42384 C 0.23399 -0.42523 0.23451 -0.42685 0.23516 -0.42824 C 0.23555 -0.4294 0.23581 -0.43079 0.23633 -0.43171 C 0.23685 -0.43264 0.23763 -0.4331 0.23828 -0.4338 C 0.23841 -0.43495 0.23841 -0.43634 0.23893 -0.43727 C 0.23972 -0.43866 0.24336 -0.44167 0.24453 -0.44282 C 0.24597 -0.45023 0.24401 -0.44213 0.24701 -0.44838 C 0.25117 -0.45671 0.24753 -0.4537 0.25143 -0.45602 C 0.25261 -0.45833 0.25365 -0.46088 0.25508 -0.46273 C 0.25573 -0.46343 0.26042 -0.46898 0.26133 -0.4706 C 0.26185 -0.47153 0.26211 -0.47292 0.26263 -0.47384 C 0.26315 -0.47477 0.26393 -0.47523 0.26445 -0.47616 C 0.26589 -0.47824 0.26654 -0.48218 0.26823 -0.48264 L 0.27136 -0.4838 C 0.27175 -0.48542 0.27201 -0.48704 0.27266 -0.4882 C 0.27305 -0.48912 0.27396 -0.48889 0.27448 -0.48935 C 0.27539 -0.49028 0.27617 -0.49167 0.27695 -0.49282 C 0.27774 -0.49352 0.27865 -0.49421 0.27956 -0.49491 C 0.28021 -0.4956 0.28073 -0.49653 0.28138 -0.49722 C 0.28203 -0.49769 0.28268 -0.49792 0.2832 -0.49838 C 0.2849 -0.49977 0.28659 -0.50116 0.28828 -0.50278 C 0.28906 -0.50347 0.28985 -0.5044 0.29076 -0.50486 C 0.29141 -0.50532 0.29206 -0.50556 0.29258 -0.50602 C 0.29349 -0.50671 0.29427 -0.50764 0.29518 -0.50833 C 0.2957 -0.5088 0.29636 -0.5088 0.29701 -0.50949 C 0.30182 -0.51366 0.2961 -0.50995 0.30078 -0.51273 C 0.30143 -0.51389 0.30182 -0.51528 0.30261 -0.51597 C 0.30339 -0.5169 0.3043 -0.51667 0.30508 -0.51713 C 0.30573 -0.51759 0.30638 -0.51782 0.30703 -0.51829 C 0.30716 -0.51945 0.30703 -0.52107 0.30768 -0.52153 C 0.30847 -0.52269 0.30977 -0.52245 0.31081 -0.52269 C 0.31237 -0.52338 0.31367 -0.52407 0.31511 -0.525 C 0.31615 -0.5257 0.31732 -0.52639 0.31823 -0.52708 C 0.31888 -0.52778 0.3194 -0.52894 0.32018 -0.5294 C 0.32097 -0.53009 0.32175 -0.53009 0.32266 -0.53056 C 0.32331 -0.53079 0.32383 -0.53125 0.32448 -0.53171 C 0.32539 -0.53218 0.32617 -0.53241 0.32695 -0.53264 C 0.32761 -0.5331 0.32826 -0.5338 0.32891 -0.5338 C 0.33932 -0.53449 0.34974 -0.53449 0.36016 -0.53495 C 0.36198 -0.53588 0.36758 -0.5382 0.36823 -0.5382 C 0.37552 -0.5382 0.38281 -0.53681 0.39011 -0.53611 C 0.39206 -0.5338 0.39219 -0.53426 0.39323 -0.53056 C 0.39362 -0.5294 0.39362 -0.52824 0.39388 -0.52708 C 0.39466 -0.52477 0.39557 -0.52269 0.39636 -0.5206 C 0.39675 -0.51945 0.3974 -0.51852 0.39766 -0.51713 C 0.39831 -0.51366 0.39818 -0.51296 0.40013 -0.51042 C 0.40065 -0.50995 0.40143 -0.50972 0.40195 -0.50949 C 0.40339 -0.50695 0.40404 -0.50532 0.40573 -0.50394 C 0.40638 -0.50324 0.40703 -0.50301 0.40768 -0.50278 C 0.40781 -0.49931 0.40794 -0.49607 0.4082 -0.49282 C 0.40834 -0.49167 0.40847 -0.49028 0.40886 -0.48935 C 0.40938 -0.4882 0.41016 -0.48727 0.41081 -0.48611 C 0.41485 -0.47732 0.40964 -0.48796 0.41263 -0.4794 C 0.4138 -0.47639 0.41641 -0.4706 0.41641 -0.4706 C 0.4168 -0.46829 0.41693 -0.46574 0.41758 -0.46389 C 0.41849 -0.46157 0.41966 -0.45972 0.42018 -0.45718 C 0.42031 -0.45602 0.42044 -0.45486 0.4207 -0.45394 C 0.42123 -0.45255 0.42214 -0.45162 0.42266 -0.45046 C 0.42565 -0.44421 0.42214 -0.45023 0.42513 -0.44282 C 0.42565 -0.44144 0.42656 -0.44074 0.42695 -0.43935 C 0.42813 -0.43657 0.42891 -0.43125 0.42956 -0.42824 L 0.43008 -0.425 C 0.43034 -0.42384 0.43021 -0.42222 0.43073 -0.42153 L 0.43268 -0.41945 C 0.43281 -0.41782 0.43281 -0.4162 0.4332 -0.41505 C 0.43373 -0.41389 0.43451 -0.41366 0.43516 -0.41273 C 0.43581 -0.41181 0.43633 -0.41019 0.43698 -0.40949 C 0.4375 -0.4088 0.43828 -0.4088 0.43893 -0.40833 C 0.44375 -0.40394 0.43789 -0.40764 0.44258 -0.40486 C 0.4431 -0.40394 0.44336 -0.40255 0.44388 -0.40162 C 0.4444 -0.40093 0.44518 -0.40093 0.4457 -0.40046 C 0.44649 -0.4 0.44701 -0.39907 0.44766 -0.39838 C 0.44805 -0.39722 0.44831 -0.39583 0.44883 -0.39491 C 0.45156 -0.39074 0.45195 -0.39097 0.45456 -0.38935 C 0.45534 -0.38727 0.45651 -0.38519 0.45703 -0.38264 C 0.45716 -0.38171 0.45729 -0.38032 0.45768 -0.3794 C 0.45794 -0.37824 0.45834 -0.37685 0.45886 -0.37616 C 0.45938 -0.37523 0.46016 -0.37523 0.46081 -0.375 C 0.46094 -0.37338 0.46068 -0.37153 0.46133 -0.3706 C 0.46237 -0.36898 0.46406 -0.36968 0.46511 -0.36829 C 0.46641 -0.3669 0.46745 -0.36458 0.46888 -0.36389 C 0.4724 -0.36227 0.47057 -0.36296 0.47448 -0.36157 C 0.478 -0.36204 0.48164 -0.36181 0.48516 -0.36273 C 0.48594 -0.36296 0.48633 -0.36435 0.48698 -0.36505 C 0.48985 -0.36713 0.48893 -0.36505 0.49141 -0.36713 C 0.49206 -0.36782 0.49258 -0.36875 0.49323 -0.36945 C 0.49388 -0.36991 0.49453 -0.36991 0.49518 -0.3706 C 0.49584 -0.37107 0.49636 -0.37199 0.49701 -0.37269 C 0.50248 -0.37963 0.49701 -0.37292 0.50143 -0.37824 C 0.50248 -0.38426 0.50117 -0.37963 0.50456 -0.3838 C 0.50521 -0.38472 0.50573 -0.38611 0.50638 -0.38727 C 0.50755 -0.38889 0.51016 -0.39167 0.51016 -0.39167 C 0.51341 -0.40046 0.50912 -0.38982 0.51328 -0.39722 C 0.5138 -0.39815 0.51393 -0.39977 0.51445 -0.40046 C 0.51563 -0.40185 0.51823 -0.40278 0.51823 -0.40278 C 0.51849 -0.40394 0.51849 -0.40532 0.51888 -0.40602 C 0.5194 -0.40695 0.52018 -0.40671 0.5207 -0.40718 C 0.52149 -0.40787 0.52214 -0.40857 0.52266 -0.40949 C 0.52357 -0.41065 0.52422 -0.4125 0.52513 -0.41389 C 0.52852 -0.41875 0.528 -0.41782 0.53138 -0.41945 C 0.5349 -0.42894 0.52904 -0.41412 0.53633 -0.42708 C 0.53959 -0.43287 0.53685 -0.4287 0.54076 -0.43264 C 0.54245 -0.43449 0.54401 -0.43681 0.5457 -0.4382 C 0.54662 -0.43912 0.5474 -0.43982 0.54831 -0.44051 C 0.55065 -0.44236 0.54987 -0.44074 0.55195 -0.44375 C 0.55495 -0.44838 0.55287 -0.44583 0.55508 -0.45046 C 0.55573 -0.45162 0.55651 -0.45255 0.55703 -0.45394 C 0.55755 -0.45509 0.55768 -0.45695 0.5582 -0.45833 L 0.56146 -0.46389 L 0.56146 -0.46389 " pathEditMode="relative" ptsTypes="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9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6" name="Content Placeholder 5">
                <a:extLst>
                  <a:ext uri="{FF2B5EF4-FFF2-40B4-BE49-F238E27FC236}">
                    <a16:creationId xmlns:a16="http://schemas.microsoft.com/office/drawing/2014/main" id="{D5A1CDAB-3BB9-4F2B-862E-F0E873521933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</p:nvPr>
            </p:nvGraphicFramePr>
            <p:xfrm>
              <a:off x="-151737" y="1325193"/>
              <a:ext cx="9989157" cy="544230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9989157" cy="5442303"/>
                    </a:xfrm>
                    <a:prstGeom prst="rect">
                      <a:avLst/>
                    </a:prstGeom>
                  </am3d:spPr>
                  <am3d:camera>
                    <am3d:pos x="0" y="0" z="6035829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85760" d="1000000"/>
                    <am3d:preTrans dx="-3247631" dy="2275994" dz="-23218503"/>
                    <am3d:scale>
                      <am3d:sx n="1000000" d="1000000"/>
                      <am3d:sy n="1000000" d="1000000"/>
                      <am3d:sz n="1000000" d="1000000"/>
                    </am3d:scale>
                    <am3d:rot ax="368286" ay="-1177068" az="10675928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1409963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Content Placeholder 5">
                <a:extLst>
                  <a:ext uri="{FF2B5EF4-FFF2-40B4-BE49-F238E27FC236}">
                    <a16:creationId xmlns:a16="http://schemas.microsoft.com/office/drawing/2014/main" xmlns="" id="{D5A1CDAB-3BB9-4F2B-862E-F0E87352193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151737" y="1325193"/>
                <a:ext cx="9989157" cy="54423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7" name="3D Model 6">
                <a:extLst>
                  <a:ext uri="{FF2B5EF4-FFF2-40B4-BE49-F238E27FC236}">
                    <a16:creationId xmlns:a16="http://schemas.microsoft.com/office/drawing/2014/main" id="{0C3CF2B9-E64D-4227-ABCE-F168A5CA89E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583814" y="5524495"/>
              <a:ext cx="971441" cy="738615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971441" cy="738615"/>
                    </a:xfrm>
                    <a:prstGeom prst="rect">
                      <a:avLst/>
                    </a:prstGeom>
                  </am3d:spPr>
                  <am3d:camera>
                    <am3d:pos x="0" y="0" z="6011175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554972" d="1000000"/>
                    <am3d:preTrans dx="131348307" dy="19124193" dz="-69341905"/>
                    <am3d:scale>
                      <am3d:sx n="1000000" d="1000000"/>
                      <am3d:sy n="1000000" d="1000000"/>
                      <am3d:sz n="1000000" d="1000000"/>
                    </am3d:scale>
                    <am3d:rot ax="855973" ay="743126" az="187280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131969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>
                <a:extLst>
                  <a:ext uri="{FF2B5EF4-FFF2-40B4-BE49-F238E27FC236}">
                    <a16:creationId xmlns:a16="http://schemas.microsoft.com/office/drawing/2014/main" xmlns="" id="{0C3CF2B9-E64D-4227-ABCE-F168A5CA89E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83814" y="5524495"/>
                <a:ext cx="971441" cy="738615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itle 1">
            <a:extLst>
              <a:ext uri="{FF2B5EF4-FFF2-40B4-BE49-F238E27FC236}">
                <a16:creationId xmlns:a16="http://schemas.microsoft.com/office/drawing/2014/main" xmlns="" id="{74BC4966-9BAB-4A32-BBCF-10B724BE1A8A}"/>
              </a:ext>
            </a:extLst>
          </p:cNvPr>
          <p:cNvSpPr txBox="1">
            <a:spLocks/>
          </p:cNvSpPr>
          <p:nvPr/>
        </p:nvSpPr>
        <p:spPr>
          <a:xfrm>
            <a:off x="1920137" y="263592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الْمَوْقِعُ وَالْحَرَكَةُ 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A737411-2DFA-4D7D-B872-248AF08965BC}"/>
              </a:ext>
            </a:extLst>
          </p:cNvPr>
          <p:cNvGrpSpPr/>
          <p:nvPr/>
        </p:nvGrpSpPr>
        <p:grpSpPr>
          <a:xfrm>
            <a:off x="431074" y="991531"/>
            <a:ext cx="11395164" cy="630316"/>
            <a:chOff x="1012874" y="991530"/>
            <a:chExt cx="11179126" cy="63031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9F2988A7-3E7D-4541-AC37-C2454F060C35}"/>
                </a:ext>
              </a:extLst>
            </p:cNvPr>
            <p:cNvSpPr/>
            <p:nvPr/>
          </p:nvSpPr>
          <p:spPr>
            <a:xfrm>
              <a:off x="9568700" y="991531"/>
              <a:ext cx="2623300" cy="630315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</a:rPr>
                <a:t>الهدف </a:t>
              </a:r>
              <a:r>
                <a:rPr lang="ar-BH" sz="3200" b="1" dirty="0" smtClean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</a:rPr>
                <a:t>الثاني</a:t>
              </a:r>
              <a:endParaRPr lang="en-US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7BB2C5D0-08E1-4504-9AD2-9DC4B49253DD}"/>
                </a:ext>
              </a:extLst>
            </p:cNvPr>
            <p:cNvSpPr/>
            <p:nvPr/>
          </p:nvSpPr>
          <p:spPr>
            <a:xfrm>
              <a:off x="1012874" y="991530"/>
              <a:ext cx="8237647" cy="630315"/>
            </a:xfrm>
            <a:prstGeom prst="rect">
              <a:avLst/>
            </a:prstGeom>
            <a:solidFill>
              <a:srgbClr val="FFCCFF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إد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راك أن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ه 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م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كن وص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حركة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الش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ء ب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وص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 الت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غي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 في مو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ق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عه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ِ.</a:t>
              </a:r>
            </a:p>
          </p:txBody>
        </p:sp>
      </p:grpSp>
      <p:pic>
        <p:nvPicPr>
          <p:cNvPr id="2" name="شريحة 34">
            <a:hlinkClick r:id="" action="ppaction://media"/>
            <a:extLst>
              <a:ext uri="{FF2B5EF4-FFF2-40B4-BE49-F238E27FC236}">
                <a16:creationId xmlns:a16="http://schemas.microsoft.com/office/drawing/2014/main" xmlns="" id="{C06F6653-0CF4-4FFB-9392-42E75E5F29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16638" y="3429000"/>
            <a:ext cx="609600" cy="609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986A31E-4569-484B-8641-B0937C1EBDB0}"/>
              </a:ext>
            </a:extLst>
          </p:cNvPr>
          <p:cNvSpPr txBox="1"/>
          <p:nvPr/>
        </p:nvSpPr>
        <p:spPr>
          <a:xfrm>
            <a:off x="7421218" y="4390901"/>
            <a:ext cx="45189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 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اخ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 الإجاب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ة الص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َّ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حيحة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pPr algn="r" rtl="1"/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تت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حر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َّ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ُ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ع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بة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ُ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ِ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طار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ِ 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م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سا</a:t>
            </a:r>
            <a:r>
              <a:rPr lang="ar-BH" sz="3200" b="1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رٍ </a:t>
            </a:r>
            <a:r>
              <a:rPr lang="ar-EG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ُ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تقيم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ٍ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م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ُ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</a:t>
            </a:r>
            <a:r>
              <a:rPr lang="ar-BH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ٍ</a:t>
            </a:r>
            <a:r>
              <a:rPr lang="ar-EG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ar-EG" sz="32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</a:t>
            </a:r>
            <a:r>
              <a:rPr lang="ar-BH" sz="32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ُ</a:t>
            </a:r>
            <a:r>
              <a:rPr lang="ar-EG" sz="32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</a:t>
            </a:r>
            <a:r>
              <a:rPr lang="ar-BH" sz="32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َ</a:t>
            </a:r>
            <a:r>
              <a:rPr lang="ar-EG" sz="32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عر</a:t>
            </a:r>
            <a:r>
              <a:rPr lang="ar-BH" sz="32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ِّ</a:t>
            </a:r>
            <a:r>
              <a:rPr lang="ar-EG" sz="32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ج</a:t>
            </a:r>
            <a:r>
              <a:rPr lang="ar-BH" sz="32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ٍ</a:t>
            </a:r>
            <a:r>
              <a:rPr lang="ar-EG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r>
              <a:rPr lang="ar-BH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ar-EG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171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81 -0.00139 L 0.01081 -0.00139 C 0.01302 -0.0044 0.01524 -0.00764 0.01758 -0.01042 C 0.01875 -0.01181 0.02018 -0.01227 0.02136 -0.01366 C 0.02604 -0.01921 0.0207 -0.01551 0.02513 -0.01829 C 0.02578 -0.01921 0.02617 -0.02083 0.02695 -0.02153 C 0.0362 -0.03056 0.02695 -0.01875 0.03268 -0.02593 C 0.03555 -0.02963 0.03477 -0.0294 0.03828 -0.03264 C 0.03985 -0.03426 0.04154 -0.03611 0.04323 -0.03704 C 0.04466 -0.03796 0.04714 -0.03935 0.04831 -0.04051 C 0.04922 -0.0412 0.04987 -0.04282 0.05078 -0.04375 C 0.05274 -0.0456 0.0543 -0.04607 0.05638 -0.04699 C 0.06237 -0.06134 0.05274 -0.03958 0.06198 -0.05602 C 0.06341 -0.05857 0.06445 -0.06065 0.06641 -0.06273 C 0.06693 -0.0632 0.06758 -0.06343 0.06823 -0.06366 C 0.06862 -0.06482 0.06888 -0.0662 0.06953 -0.06713 C 0.07005 -0.06782 0.07084 -0.06759 0.07136 -0.06829 C 0.07305 -0.06945 0.07474 -0.07107 0.07643 -0.07269 C 0.07722 -0.07338 0.07813 -0.07384 0.07891 -0.07477 C 0.07969 -0.07593 0.08047 -0.07708 0.08138 -0.07824 C 0.08255 -0.07963 0.08412 -0.08079 0.08516 -0.08264 C 0.08581 -0.0838 0.08633 -0.08495 0.08698 -0.08588 C 0.08763 -0.08681 0.08828 -0.08727 0.08893 -0.0882 C 0.09505 -0.09722 0.08711 -0.08611 0.09206 -0.09491 C 0.09258 -0.09583 0.09323 -0.0963 0.09388 -0.09699 C 0.09427 -0.09861 0.0944 -0.10046 0.09518 -0.10162 C 0.09584 -0.10278 0.09688 -0.10278 0.09766 -0.1037 C 0.09831 -0.10463 0.09883 -0.10602 0.09948 -0.10718 C 0.10091 -0.11458 0.09883 -0.10602 0.10391 -0.11482 C 0.10742 -0.1213 0.10404 -0.1162 0.10768 -0.11921 C 0.1086 -0.12014 0.11133 -0.12407 0.11198 -0.12477 C 0.11693 -0.13102 0.11445 -0.12685 0.11758 -0.13264 C 0.1181 -0.13542 0.11823 -0.13727 0.11953 -0.13935 C 0.12005 -0.14028 0.1207 -0.14074 0.12136 -0.14144 C 0.12253 -0.14792 0.1211 -0.14213 0.12383 -0.14699 C 0.12435 -0.14815 0.12461 -0.14954 0.12513 -0.15046 C 0.12565 -0.15139 0.12643 -0.15162 0.12695 -0.15255 C 0.12774 -0.15394 0.12826 -0.15579 0.12891 -0.15718 C 0.12943 -0.15833 0.13021 -0.15926 0.13073 -0.16042 C 0.13164 -0.1625 0.13281 -0.16458 0.1332 -0.16713 C 0.13347 -0.16829 0.13347 -0.16945 0.13386 -0.17037 C 0.13438 -0.17153 0.13516 -0.17199 0.13581 -0.17269 C 0.1362 -0.17407 0.13659 -0.1757 0.13698 -0.17708 C 0.13724 -0.17824 0.13724 -0.1794 0.13763 -0.18032 C 0.13854 -0.1831 0.13998 -0.18426 0.14141 -0.18611 C 0.14206 -0.18935 0.14206 -0.19028 0.14323 -0.19375 C 0.14401 -0.19607 0.14492 -0.19815 0.1457 -0.20046 L 0.14701 -0.2037 C 0.1474 -0.20486 0.14766 -0.20625 0.14831 -0.20718 L 0.15013 -0.21042 C 0.15143 -0.21968 0.14987 -0.21065 0.15195 -0.21829 C 0.15235 -0.21921 0.15222 -0.2206 0.15261 -0.22153 C 0.15313 -0.22292 0.15391 -0.22384 0.15456 -0.225 C 0.15469 -0.22593 0.15482 -0.22708 0.15508 -0.22824 C 0.15547 -0.2294 0.15794 -0.23542 0.1582 -0.23611 C 0.15873 -0.23704 0.15951 -0.2375 0.16016 -0.2382 L 0.16133 -0.24491 C 0.16159 -0.24607 0.16159 -0.24745 0.16198 -0.24815 L 0.16445 -0.25278 C 0.16563 -0.25833 0.16445 -0.25417 0.16706 -0.25926 C 0.16966 -0.26505 0.16758 -0.26296 0.1707 -0.26482 C 0.17097 -0.26667 0.17097 -0.26875 0.17136 -0.27037 C 0.17214 -0.27407 0.17318 -0.27384 0.17448 -0.27708 C 0.17591 -0.28056 0.17617 -0.28565 0.17826 -0.2882 L 0.18008 -0.29051 C 0.1806 -0.29167 0.18099 -0.29259 0.18138 -0.29375 C 0.1819 -0.29514 0.18203 -0.29699 0.18268 -0.29815 C 0.18307 -0.29931 0.18399 -0.29954 0.18451 -0.30046 C 0.18672 -0.3044 0.18581 -0.3044 0.18763 -0.30833 C 0.18815 -0.30949 0.18893 -0.31042 0.18945 -0.31157 C 0.19011 -0.31296 0.19037 -0.31458 0.19076 -0.31597 C 0.19102 -0.31713 0.19102 -0.31852 0.19141 -0.31945 C 0.19206 -0.32107 0.1931 -0.32222 0.19388 -0.32384 C 0.19427 -0.3257 0.19479 -0.32755 0.19518 -0.3294 C 0.19557 -0.33218 0.19544 -0.33565 0.19636 -0.3382 C 0.1974 -0.34097 0.19818 -0.34282 0.19883 -0.34607 C 0.19922 -0.34745 0.19909 -0.34907 0.19948 -0.35046 C 0.20078 -0.35417 0.20248 -0.35718 0.20391 -0.36042 C 0.20456 -0.36204 0.20521 -0.36343 0.20573 -0.36505 C 0.20612 -0.36597 0.20651 -0.36736 0.20703 -0.36829 C 0.2082 -0.3706 0.21003 -0.37222 0.21081 -0.375 C 0.21237 -0.38056 0.2112 -0.37847 0.21393 -0.38171 C 0.21393 -0.38195 0.21641 -0.38935 0.21706 -0.39051 C 0.21823 -0.39282 0.21979 -0.39445 0.2207 -0.39722 C 0.22123 -0.39838 0.22162 -0.39931 0.22201 -0.40046 C 0.22266 -0.40208 0.22331 -0.40347 0.22383 -0.40486 C 0.22474 -0.40718 0.22526 -0.41065 0.22643 -0.41273 C 0.22695 -0.41366 0.22774 -0.41389 0.22826 -0.41505 C 0.22904 -0.4162 0.22943 -0.41806 0.23008 -0.41945 C 0.23112 -0.42107 0.23229 -0.42222 0.2332 -0.42384 C 0.23399 -0.42523 0.23451 -0.42685 0.23516 -0.42824 C 0.23555 -0.4294 0.23581 -0.43079 0.23633 -0.43171 C 0.23685 -0.43264 0.23763 -0.4331 0.23828 -0.4338 C 0.23841 -0.43495 0.23841 -0.43634 0.23893 -0.43727 C 0.23972 -0.43866 0.24336 -0.44167 0.24453 -0.44282 C 0.24597 -0.45023 0.24401 -0.44213 0.24701 -0.44838 C 0.25117 -0.45671 0.24753 -0.4537 0.25143 -0.45602 C 0.25261 -0.45833 0.25365 -0.46088 0.25508 -0.46273 C 0.25573 -0.46343 0.26042 -0.46898 0.26133 -0.4706 C 0.26185 -0.47153 0.26211 -0.47292 0.26263 -0.47384 C 0.26315 -0.47477 0.26393 -0.47523 0.26445 -0.47616 C 0.26589 -0.47824 0.26654 -0.48218 0.26823 -0.48264 L 0.27136 -0.4838 C 0.27175 -0.48542 0.27201 -0.48704 0.27266 -0.4882 C 0.27305 -0.48912 0.27396 -0.48889 0.27448 -0.48935 C 0.27539 -0.49028 0.27617 -0.49167 0.27695 -0.49282 C 0.27774 -0.49352 0.27865 -0.49421 0.27956 -0.49491 C 0.28021 -0.4956 0.28073 -0.49653 0.28138 -0.49722 C 0.28203 -0.49769 0.28268 -0.49792 0.2832 -0.49838 C 0.2849 -0.49977 0.28659 -0.50116 0.28828 -0.50278 C 0.28906 -0.50347 0.28985 -0.5044 0.29076 -0.50486 C 0.29141 -0.50532 0.29206 -0.50556 0.29258 -0.50602 C 0.29349 -0.50671 0.29427 -0.50764 0.29518 -0.50833 C 0.2957 -0.5088 0.29636 -0.5088 0.29701 -0.50949 C 0.30182 -0.51366 0.2961 -0.50995 0.30078 -0.51273 C 0.30143 -0.51389 0.30182 -0.51528 0.30261 -0.51597 C 0.30339 -0.5169 0.3043 -0.51667 0.30508 -0.51713 C 0.30573 -0.51759 0.30638 -0.51782 0.30703 -0.51829 C 0.30716 -0.51945 0.30703 -0.52107 0.30768 -0.52153 C 0.30847 -0.52269 0.30977 -0.52245 0.31081 -0.52269 C 0.31237 -0.52338 0.31367 -0.52407 0.31511 -0.525 C 0.31615 -0.5257 0.31732 -0.52639 0.31823 -0.52708 C 0.31888 -0.52778 0.3194 -0.52894 0.32018 -0.5294 C 0.32097 -0.53009 0.32175 -0.53009 0.32266 -0.53056 C 0.32331 -0.53079 0.32383 -0.53125 0.32448 -0.53171 C 0.32539 -0.53218 0.32617 -0.53241 0.32695 -0.53264 C 0.32761 -0.5331 0.32826 -0.5338 0.32891 -0.5338 C 0.33932 -0.53449 0.34974 -0.53449 0.36016 -0.53495 C 0.36198 -0.53588 0.36758 -0.5382 0.36823 -0.5382 C 0.37552 -0.5382 0.38281 -0.53681 0.39011 -0.53611 C 0.39206 -0.5338 0.39219 -0.53426 0.39323 -0.53056 C 0.39362 -0.5294 0.39362 -0.52824 0.39388 -0.52708 C 0.39466 -0.52477 0.39557 -0.52269 0.39636 -0.5206 C 0.39675 -0.51945 0.3974 -0.51852 0.39766 -0.51713 C 0.39831 -0.51366 0.39818 -0.51296 0.40013 -0.51042 C 0.40065 -0.50995 0.40143 -0.50972 0.40195 -0.50949 C 0.40339 -0.50695 0.40404 -0.50532 0.40573 -0.50394 C 0.40638 -0.50324 0.40703 -0.50301 0.40768 -0.50278 C 0.40781 -0.49931 0.40794 -0.49607 0.4082 -0.49282 C 0.40834 -0.49167 0.40847 -0.49028 0.40886 -0.48935 C 0.40938 -0.4882 0.41016 -0.48727 0.41081 -0.48611 C 0.41485 -0.47732 0.40964 -0.48796 0.41263 -0.4794 C 0.4138 -0.47639 0.41641 -0.4706 0.41641 -0.4706 C 0.4168 -0.46829 0.41693 -0.46574 0.41758 -0.46389 C 0.41849 -0.46157 0.41966 -0.45972 0.42018 -0.45718 C 0.42031 -0.45602 0.42044 -0.45486 0.4207 -0.45394 C 0.42123 -0.45255 0.42214 -0.45162 0.42266 -0.45046 C 0.42565 -0.44421 0.42214 -0.45023 0.42513 -0.44282 C 0.42565 -0.44144 0.42656 -0.44074 0.42695 -0.43935 C 0.42813 -0.43657 0.42891 -0.43125 0.42956 -0.42824 L 0.43008 -0.425 C 0.43034 -0.42384 0.43021 -0.42222 0.43073 -0.42153 L 0.43268 -0.41945 C 0.43281 -0.41782 0.43281 -0.4162 0.4332 -0.41505 C 0.43373 -0.41389 0.43451 -0.41366 0.43516 -0.41273 C 0.43581 -0.41181 0.43633 -0.41019 0.43698 -0.40949 C 0.4375 -0.4088 0.43828 -0.4088 0.43893 -0.40833 C 0.44375 -0.40394 0.43789 -0.40764 0.44258 -0.40486 C 0.4431 -0.40394 0.44336 -0.40255 0.44388 -0.40162 C 0.4444 -0.40093 0.44518 -0.40093 0.4457 -0.40046 C 0.44649 -0.4 0.44701 -0.39907 0.44766 -0.39838 C 0.44805 -0.39722 0.44831 -0.39583 0.44883 -0.39491 C 0.45156 -0.39074 0.45195 -0.39097 0.45456 -0.38935 C 0.45534 -0.38727 0.45651 -0.38519 0.45703 -0.38264 C 0.45716 -0.38171 0.45729 -0.38032 0.45768 -0.3794 C 0.45794 -0.37824 0.45834 -0.37685 0.45886 -0.37616 C 0.45938 -0.37523 0.46016 -0.37523 0.46081 -0.375 C 0.46094 -0.37338 0.46068 -0.37153 0.46133 -0.3706 C 0.46237 -0.36898 0.46406 -0.36968 0.46511 -0.36829 C 0.46641 -0.3669 0.46745 -0.36458 0.46888 -0.36389 C 0.4724 -0.36227 0.47057 -0.36296 0.47448 -0.36157 C 0.478 -0.36204 0.48164 -0.36181 0.48516 -0.36273 C 0.48594 -0.36296 0.48633 -0.36435 0.48698 -0.36505 C 0.48985 -0.36713 0.48893 -0.36505 0.49141 -0.36713 C 0.49206 -0.36782 0.49258 -0.36875 0.49323 -0.36945 C 0.49388 -0.36991 0.49453 -0.36991 0.49518 -0.3706 C 0.49584 -0.37107 0.49636 -0.37199 0.49701 -0.37269 C 0.50248 -0.37963 0.49701 -0.37292 0.50143 -0.37824 C 0.50248 -0.38426 0.50117 -0.37963 0.50456 -0.3838 C 0.50521 -0.38472 0.50573 -0.38611 0.50638 -0.38727 C 0.50755 -0.38889 0.51016 -0.39167 0.51016 -0.39167 C 0.51341 -0.40046 0.50912 -0.38982 0.51328 -0.39722 C 0.5138 -0.39815 0.51393 -0.39977 0.51445 -0.40046 C 0.51563 -0.40185 0.51823 -0.40278 0.51823 -0.40278 C 0.51849 -0.40394 0.51849 -0.40532 0.51888 -0.40602 C 0.5194 -0.40695 0.52018 -0.40671 0.5207 -0.40718 C 0.52149 -0.40787 0.52214 -0.40857 0.52266 -0.40949 C 0.52357 -0.41065 0.52422 -0.4125 0.52513 -0.41389 C 0.52852 -0.41875 0.528 -0.41782 0.53138 -0.41945 C 0.5349 -0.42894 0.52904 -0.41412 0.53633 -0.42708 C 0.53959 -0.43287 0.53685 -0.4287 0.54076 -0.43264 C 0.54245 -0.43449 0.54401 -0.43681 0.5457 -0.4382 C 0.54662 -0.43912 0.5474 -0.43982 0.54831 -0.44051 C 0.55065 -0.44236 0.54987 -0.44074 0.55195 -0.44375 C 0.55495 -0.44838 0.55287 -0.44583 0.55508 -0.45046 C 0.55573 -0.45162 0.55651 -0.45255 0.55703 -0.45394 C 0.55755 -0.45509 0.55768 -0.45695 0.5582 -0.45833 L 0.56146 -0.46389 L 0.56146 -0.46389 " pathEditMode="relative" ptsTypes="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98B557A-BB6A-4544-8772-C3607203C116}"/>
              </a:ext>
            </a:extLst>
          </p:cNvPr>
          <p:cNvSpPr txBox="1"/>
          <p:nvPr/>
        </p:nvSpPr>
        <p:spPr>
          <a:xfrm>
            <a:off x="8812075" y="2369310"/>
            <a:ext cx="31777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EG" sz="3200" b="1" dirty="0">
                <a:solidFill>
                  <a:srgbClr val="002060"/>
                </a:solidFill>
              </a:rPr>
              <a:t>ك</a:t>
            </a:r>
            <a:r>
              <a:rPr lang="ar-BH" sz="3200" b="1" dirty="0">
                <a:solidFill>
                  <a:srgbClr val="002060"/>
                </a:solidFill>
              </a:rPr>
              <a:t>َ</a:t>
            </a:r>
            <a:r>
              <a:rPr lang="ar-EG" sz="3200" b="1" dirty="0">
                <a:solidFill>
                  <a:srgbClr val="002060"/>
                </a:solidFill>
              </a:rPr>
              <a:t>ي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ف أ</a:t>
            </a:r>
            <a:r>
              <a:rPr lang="ar-BH" sz="3200" b="1" dirty="0">
                <a:solidFill>
                  <a:srgbClr val="002060"/>
                </a:solidFill>
              </a:rPr>
              <a:t>َ</a:t>
            </a:r>
            <a:r>
              <a:rPr lang="ar-EG" sz="3200" b="1" dirty="0">
                <a:solidFill>
                  <a:srgbClr val="002060"/>
                </a:solidFill>
              </a:rPr>
              <a:t>ع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رف</a:t>
            </a:r>
            <a:r>
              <a:rPr lang="ar-BH" sz="3200" b="1" dirty="0">
                <a:solidFill>
                  <a:srgbClr val="002060"/>
                </a:solidFill>
              </a:rPr>
              <a:t>ُ</a:t>
            </a:r>
            <a:r>
              <a:rPr lang="ar-EG" sz="3200" b="1" dirty="0">
                <a:solidFill>
                  <a:srgbClr val="002060"/>
                </a:solidFill>
              </a:rPr>
              <a:t> أن</a:t>
            </a:r>
            <a:r>
              <a:rPr lang="ar-BH" sz="3200" b="1" dirty="0">
                <a:solidFill>
                  <a:srgbClr val="002060"/>
                </a:solidFill>
              </a:rPr>
              <a:t>َّ</a:t>
            </a:r>
            <a:r>
              <a:rPr lang="ar-EG" sz="3200" b="1" dirty="0">
                <a:solidFill>
                  <a:srgbClr val="002060"/>
                </a:solidFill>
              </a:rPr>
              <a:t> </a:t>
            </a:r>
            <a:r>
              <a:rPr lang="ar-BH" sz="3200" b="1" dirty="0">
                <a:solidFill>
                  <a:srgbClr val="002060"/>
                </a:solidFill>
              </a:rPr>
              <a:t>السَّيَّارةَ الْحمراء</a:t>
            </a:r>
            <a:r>
              <a:rPr lang="ar-EG" sz="3200" b="1" dirty="0">
                <a:solidFill>
                  <a:srgbClr val="002060"/>
                </a:solidFill>
              </a:rPr>
              <a:t> </a:t>
            </a:r>
            <a:r>
              <a:rPr lang="ar-BH" sz="3200" b="1" dirty="0">
                <a:solidFill>
                  <a:srgbClr val="002060"/>
                </a:solidFill>
              </a:rPr>
              <a:t>تَ</a:t>
            </a:r>
            <a:r>
              <a:rPr lang="ar-EG" sz="3200" b="1" dirty="0">
                <a:solidFill>
                  <a:srgbClr val="002060"/>
                </a:solidFill>
              </a:rPr>
              <a:t>ت</a:t>
            </a:r>
            <a:r>
              <a:rPr lang="ar-BH" sz="3200" b="1" dirty="0">
                <a:solidFill>
                  <a:srgbClr val="002060"/>
                </a:solidFill>
              </a:rPr>
              <a:t>َ</a:t>
            </a:r>
            <a:r>
              <a:rPr lang="ar-EG" sz="3200" b="1" dirty="0">
                <a:solidFill>
                  <a:srgbClr val="002060"/>
                </a:solidFill>
              </a:rPr>
              <a:t>حر</a:t>
            </a:r>
            <a:r>
              <a:rPr lang="ar-BH" sz="3200" b="1" dirty="0">
                <a:solidFill>
                  <a:srgbClr val="002060"/>
                </a:solidFill>
              </a:rPr>
              <a:t>َّ</a:t>
            </a:r>
            <a:r>
              <a:rPr lang="ar-EG" sz="3200" b="1" dirty="0">
                <a:solidFill>
                  <a:srgbClr val="002060"/>
                </a:solidFill>
              </a:rPr>
              <a:t>ك أ</a:t>
            </a:r>
            <a:r>
              <a:rPr lang="ar-BH" sz="3200" b="1" dirty="0">
                <a:solidFill>
                  <a:srgbClr val="002060"/>
                </a:solidFill>
              </a:rPr>
              <a:t>َ</a:t>
            </a:r>
            <a:r>
              <a:rPr lang="ar-EG" sz="3200" b="1" dirty="0">
                <a:solidFill>
                  <a:srgbClr val="002060"/>
                </a:solidFill>
              </a:rPr>
              <a:t>س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رع</a:t>
            </a:r>
            <a:r>
              <a:rPr lang="ar-BH" sz="3200" b="1" dirty="0">
                <a:solidFill>
                  <a:srgbClr val="002060"/>
                </a:solidFill>
              </a:rPr>
              <a:t>َ</a:t>
            </a:r>
            <a:r>
              <a:rPr lang="ar-EG" sz="3200" b="1" dirty="0">
                <a:solidFill>
                  <a:srgbClr val="002060"/>
                </a:solidFill>
              </a:rPr>
              <a:t> م</a:t>
            </a:r>
            <a:r>
              <a:rPr lang="ar-BH" sz="3200" b="1" dirty="0">
                <a:solidFill>
                  <a:srgbClr val="002060"/>
                </a:solidFill>
              </a:rPr>
              <a:t>ِ</a:t>
            </a:r>
            <a:r>
              <a:rPr lang="ar-EG" sz="3200" b="1" dirty="0">
                <a:solidFill>
                  <a:srgbClr val="002060"/>
                </a:solidFill>
              </a:rPr>
              <a:t>ن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 </a:t>
            </a:r>
            <a:r>
              <a:rPr lang="ar-BH" sz="3200" b="1" dirty="0">
                <a:solidFill>
                  <a:srgbClr val="002060"/>
                </a:solidFill>
              </a:rPr>
              <a:t>السَّيَّارةَ الْخضْراء</a:t>
            </a:r>
            <a:r>
              <a:rPr lang="ar-EG" sz="3200" b="1" dirty="0">
                <a:solidFill>
                  <a:srgbClr val="002060"/>
                </a:solidFill>
              </a:rPr>
              <a:t>؟</a:t>
            </a:r>
          </a:p>
        </p:txBody>
      </p:sp>
      <p:pic>
        <p:nvPicPr>
          <p:cNvPr id="5" name="Crocodile Physics - untitled 2020-03-08 12-42-24">
            <a:hlinkClick r:id="" action="ppaction://media"/>
            <a:extLst>
              <a:ext uri="{FF2B5EF4-FFF2-40B4-BE49-F238E27FC236}">
                <a16:creationId xmlns:a16="http://schemas.microsoft.com/office/drawing/2014/main" xmlns="" id="{C968C3C1-2828-4F9B-9419-87BFC6B4219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0874" y="1643332"/>
            <a:ext cx="7715250" cy="3989991"/>
          </a:xfr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15B8A98A-7335-43F3-9E32-D071F659DD08}"/>
              </a:ext>
            </a:extLst>
          </p:cNvPr>
          <p:cNvSpPr txBox="1">
            <a:spLocks/>
          </p:cNvSpPr>
          <p:nvPr/>
        </p:nvSpPr>
        <p:spPr>
          <a:xfrm>
            <a:off x="1920137" y="263592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الْمَوْقِعُ وَالْحَرَكَةُ 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70874" y="991531"/>
            <a:ext cx="11455364" cy="630316"/>
            <a:chOff x="1012874" y="991530"/>
            <a:chExt cx="11179126" cy="63031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697D4183-AE63-42E2-A46E-F7468ABF6BEA}"/>
                </a:ext>
              </a:extLst>
            </p:cNvPr>
            <p:cNvSpPr/>
            <p:nvPr/>
          </p:nvSpPr>
          <p:spPr>
            <a:xfrm>
              <a:off x="9568700" y="991531"/>
              <a:ext cx="2623300" cy="630315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الهدف </a:t>
              </a:r>
              <a:r>
                <a:rPr lang="ar-BH" sz="3200" b="1" dirty="0" smtClean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الثاني</a:t>
              </a:r>
              <a:endParaRPr lang="en-US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  <a:cs typeface="+mj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0274BB32-1BC2-42A9-8BDA-08761DA011AE}"/>
                </a:ext>
              </a:extLst>
            </p:cNvPr>
            <p:cNvSpPr/>
            <p:nvPr/>
          </p:nvSpPr>
          <p:spPr>
            <a:xfrm>
              <a:off x="1012874" y="991530"/>
              <a:ext cx="8237647" cy="630315"/>
            </a:xfrm>
            <a:prstGeom prst="rect">
              <a:avLst/>
            </a:prstGeom>
            <a:solidFill>
              <a:srgbClr val="FFCCFF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إد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راك أن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ه 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م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كن وص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حركة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الش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ء ب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وص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 الت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غي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 في مو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ق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عه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ِ.</a:t>
              </a:r>
            </a:p>
          </p:txBody>
        </p:sp>
      </p:grpSp>
      <p:pic>
        <p:nvPicPr>
          <p:cNvPr id="2" name="شريحة 35">
            <a:hlinkClick r:id="" action="ppaction://media"/>
            <a:extLst>
              <a:ext uri="{FF2B5EF4-FFF2-40B4-BE49-F238E27FC236}">
                <a16:creationId xmlns:a16="http://schemas.microsoft.com/office/drawing/2014/main" xmlns="" id="{4C957C0E-6012-4A71-BD15-33048F6440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11526" y="50617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9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5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7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rocodile Physics - untitled 2020-03-08 12-42-24">
            <a:hlinkClick r:id="" action="ppaction://media"/>
            <a:extLst>
              <a:ext uri="{FF2B5EF4-FFF2-40B4-BE49-F238E27FC236}">
                <a16:creationId xmlns:a16="http://schemas.microsoft.com/office/drawing/2014/main" xmlns="" id="{C968C3C1-2828-4F9B-9419-87BFC6B4219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0874" y="1643332"/>
            <a:ext cx="7715250" cy="3989991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FBE73D7-1603-4938-9133-71B7129A9938}"/>
              </a:ext>
            </a:extLst>
          </p:cNvPr>
          <p:cNvSpPr txBox="1"/>
          <p:nvPr/>
        </p:nvSpPr>
        <p:spPr>
          <a:xfrm>
            <a:off x="8961169" y="2409170"/>
            <a:ext cx="30420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السَّيَّارةَ الْحمراء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 تصل إلى ن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ِ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هاية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ِ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 السباق في وق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ْ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ت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ٍ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 أقل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َّ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 وبالتالي فهي 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السَّيَّارةَ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ar-EG" sz="3200" b="1" dirty="0" smtClean="0">
                <a:solidFill>
                  <a:schemeClr val="accent5">
                    <a:lumMod val="50000"/>
                  </a:schemeClr>
                </a:solidFill>
              </a:rPr>
              <a:t>الأسرع</a:t>
            </a:r>
            <a:r>
              <a:rPr lang="ar-BH" sz="3200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ar-EG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15B8A98A-7335-43F3-9E32-D071F659DD08}"/>
              </a:ext>
            </a:extLst>
          </p:cNvPr>
          <p:cNvSpPr txBox="1">
            <a:spLocks/>
          </p:cNvSpPr>
          <p:nvPr/>
        </p:nvSpPr>
        <p:spPr>
          <a:xfrm>
            <a:off x="1920137" y="263592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الْمَوْقِعُ وَالْحَرَكَةُ 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70874" y="991531"/>
            <a:ext cx="11455364" cy="630316"/>
            <a:chOff x="1012874" y="991530"/>
            <a:chExt cx="11179126" cy="6303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697D4183-AE63-42E2-A46E-F7468ABF6BEA}"/>
                </a:ext>
              </a:extLst>
            </p:cNvPr>
            <p:cNvSpPr/>
            <p:nvPr/>
          </p:nvSpPr>
          <p:spPr>
            <a:xfrm>
              <a:off x="9568700" y="991531"/>
              <a:ext cx="2623300" cy="630315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الهدف </a:t>
              </a:r>
              <a:r>
                <a:rPr lang="ar-BH" sz="3200" b="1" dirty="0" smtClean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الثاني</a:t>
              </a:r>
              <a:endParaRPr lang="en-US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  <a:cs typeface="+mj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0274BB32-1BC2-42A9-8BDA-08761DA011AE}"/>
                </a:ext>
              </a:extLst>
            </p:cNvPr>
            <p:cNvSpPr/>
            <p:nvPr/>
          </p:nvSpPr>
          <p:spPr>
            <a:xfrm>
              <a:off x="1012874" y="991530"/>
              <a:ext cx="8237647" cy="630315"/>
            </a:xfrm>
            <a:prstGeom prst="rect">
              <a:avLst/>
            </a:prstGeom>
            <a:solidFill>
              <a:srgbClr val="FFCCFF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إد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راك أن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ه 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م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كن وص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حركة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الش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ء ب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وص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 الت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غي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 في مو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ق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عه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ِ.</a:t>
              </a:r>
            </a:p>
          </p:txBody>
        </p:sp>
      </p:grpSp>
      <p:pic>
        <p:nvPicPr>
          <p:cNvPr id="2" name="شريحة 36">
            <a:hlinkClick r:id="" action="ppaction://media"/>
            <a:extLst>
              <a:ext uri="{FF2B5EF4-FFF2-40B4-BE49-F238E27FC236}">
                <a16:creationId xmlns:a16="http://schemas.microsoft.com/office/drawing/2014/main" xmlns="" id="{6354DC44-61AC-4C83-A106-2A4F7707DF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11526" y="52269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3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5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23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98B557A-BB6A-4544-8772-C3607203C116}"/>
              </a:ext>
            </a:extLst>
          </p:cNvPr>
          <p:cNvSpPr txBox="1"/>
          <p:nvPr/>
        </p:nvSpPr>
        <p:spPr>
          <a:xfrm>
            <a:off x="930227" y="1747244"/>
            <a:ext cx="110243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EG" sz="3200" b="1" dirty="0" smtClean="0">
                <a:solidFill>
                  <a:schemeClr val="accent5">
                    <a:lumMod val="50000"/>
                  </a:schemeClr>
                </a:solidFill>
              </a:rPr>
              <a:t>م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ِ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ن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ْ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 خل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ِ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ال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ِ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 ال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ْ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حركات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ِ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 ال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ْ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م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ُ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خ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ْ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تل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ِ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فة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ِ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 في خ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َ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ط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ٍّ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 م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ُ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س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ْ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تقيم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ٍ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 وإلى الأ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َ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مام وإلى الخل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ْ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ف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ِ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 أو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ْ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 في شك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ْ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ل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ٍ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 دائ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ِ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ري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ٍّ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 أو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ْ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 م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ُ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تعر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ِّ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ج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ٍ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 أو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ْ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 إلى أع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ْ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لى وأس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ْ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فل وال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َّ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تي شاهد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ْ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ت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َ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ه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ا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endParaRPr lang="ar-BH" sz="32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just" rtl="1"/>
            <a:endParaRPr lang="ar-EG" sz="32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 rtl="1"/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اس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ْ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تخ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ْ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دم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ِ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 ال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ْ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كل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ِ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مات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ِ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 الت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َّ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الية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ِ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 لتحديد مفهوم ا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ِ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ل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ْ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حركة</a:t>
            </a:r>
            <a:r>
              <a:rPr lang="ar-BH" sz="3200" b="1" dirty="0" smtClean="0">
                <a:solidFill>
                  <a:schemeClr val="accent5">
                    <a:lumMod val="50000"/>
                  </a:schemeClr>
                </a:solidFill>
              </a:rPr>
              <a:t>ِ:</a:t>
            </a:r>
            <a:endParaRPr lang="ar-BH" sz="32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r" rtl="1"/>
            <a:r>
              <a:rPr lang="ar-EG" sz="4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FBE73D7-1603-4938-9133-71B7129A9938}"/>
              </a:ext>
            </a:extLst>
          </p:cNvPr>
          <p:cNvSpPr txBox="1"/>
          <p:nvPr/>
        </p:nvSpPr>
        <p:spPr>
          <a:xfrm>
            <a:off x="3838176" y="4504685"/>
            <a:ext cx="4515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EG" sz="3200" b="1" dirty="0">
                <a:solidFill>
                  <a:srgbClr val="FFC000"/>
                </a:solidFill>
              </a:rPr>
              <a:t>ت</a:t>
            </a:r>
            <a:r>
              <a:rPr lang="ar-BH" sz="3200" b="1" dirty="0">
                <a:solidFill>
                  <a:srgbClr val="FFC000"/>
                </a:solidFill>
              </a:rPr>
              <a:t>َ</a:t>
            </a:r>
            <a:r>
              <a:rPr lang="ar-EG" sz="3200" b="1" dirty="0">
                <a:solidFill>
                  <a:srgbClr val="FFC000"/>
                </a:solidFill>
              </a:rPr>
              <a:t>غ</a:t>
            </a:r>
            <a:r>
              <a:rPr lang="ar-BH" sz="3200" b="1" dirty="0">
                <a:solidFill>
                  <a:srgbClr val="FFC000"/>
                </a:solidFill>
              </a:rPr>
              <a:t>ْ</a:t>
            </a:r>
            <a:r>
              <a:rPr lang="ar-EG" sz="3200" b="1" dirty="0" err="1">
                <a:solidFill>
                  <a:srgbClr val="FFC000"/>
                </a:solidFill>
              </a:rPr>
              <a:t>يير</a:t>
            </a:r>
            <a:r>
              <a:rPr lang="ar-BH" sz="3200" b="1" dirty="0">
                <a:solidFill>
                  <a:srgbClr val="FFC000"/>
                </a:solidFill>
              </a:rPr>
              <a:t>ُ</a:t>
            </a:r>
            <a:r>
              <a:rPr lang="ar-EG" sz="3200" b="1" dirty="0">
                <a:solidFill>
                  <a:srgbClr val="FFC000"/>
                </a:solidFill>
              </a:rPr>
              <a:t> – الش</a:t>
            </a:r>
            <a:r>
              <a:rPr lang="ar-BH" sz="3200" b="1" dirty="0">
                <a:solidFill>
                  <a:srgbClr val="FFC000"/>
                </a:solidFill>
              </a:rPr>
              <a:t>َّ</a:t>
            </a:r>
            <a:r>
              <a:rPr lang="ar-EG" sz="3200" b="1" dirty="0">
                <a:solidFill>
                  <a:srgbClr val="FFC000"/>
                </a:solidFill>
              </a:rPr>
              <a:t>ي</a:t>
            </a:r>
            <a:r>
              <a:rPr lang="ar-BH" sz="3200" b="1" dirty="0">
                <a:solidFill>
                  <a:srgbClr val="FFC000"/>
                </a:solidFill>
              </a:rPr>
              <a:t>ْ</a:t>
            </a:r>
            <a:r>
              <a:rPr lang="ar-EG" sz="3200" b="1" dirty="0">
                <a:solidFill>
                  <a:srgbClr val="FFC000"/>
                </a:solidFill>
              </a:rPr>
              <a:t>ء</a:t>
            </a:r>
            <a:r>
              <a:rPr lang="ar-BH" sz="3200" b="1" dirty="0">
                <a:solidFill>
                  <a:srgbClr val="FFC000"/>
                </a:solidFill>
              </a:rPr>
              <a:t>ِ</a:t>
            </a:r>
            <a:r>
              <a:rPr lang="ar-EG" sz="3200" b="1" dirty="0">
                <a:solidFill>
                  <a:srgbClr val="FFC000"/>
                </a:solidFill>
              </a:rPr>
              <a:t> – م</a:t>
            </a:r>
            <a:r>
              <a:rPr lang="ar-BH" sz="3200" b="1" dirty="0">
                <a:solidFill>
                  <a:srgbClr val="FFC000"/>
                </a:solidFill>
              </a:rPr>
              <a:t>َ</a:t>
            </a:r>
            <a:r>
              <a:rPr lang="ar-EG" sz="3200" b="1" dirty="0">
                <a:solidFill>
                  <a:srgbClr val="FFC000"/>
                </a:solidFill>
              </a:rPr>
              <a:t>و</a:t>
            </a:r>
            <a:r>
              <a:rPr lang="ar-BH" sz="3200" b="1" dirty="0">
                <a:solidFill>
                  <a:srgbClr val="FFC000"/>
                </a:solidFill>
              </a:rPr>
              <a:t>ْ</a:t>
            </a:r>
            <a:r>
              <a:rPr lang="ar-EG" sz="3200" b="1" dirty="0">
                <a:solidFill>
                  <a:srgbClr val="FFC000"/>
                </a:solidFill>
              </a:rPr>
              <a:t>ق</a:t>
            </a:r>
            <a:r>
              <a:rPr lang="ar-BH" sz="3200" b="1" dirty="0">
                <a:solidFill>
                  <a:srgbClr val="FFC000"/>
                </a:solidFill>
              </a:rPr>
              <a:t>ِ</a:t>
            </a:r>
            <a:r>
              <a:rPr lang="ar-EG" sz="3200" b="1" dirty="0">
                <a:solidFill>
                  <a:srgbClr val="FFC000"/>
                </a:solidFill>
              </a:rPr>
              <a:t>ع</a:t>
            </a:r>
            <a:r>
              <a:rPr lang="ar-BH" sz="3200" b="1" dirty="0">
                <a:solidFill>
                  <a:srgbClr val="FFC000"/>
                </a:solidFill>
              </a:rPr>
              <a:t>ِ</a:t>
            </a:r>
            <a:r>
              <a:rPr lang="ar-EG" sz="3200" b="1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0C42989-39E6-4D78-B7DA-73FA91E0C4E0}"/>
              </a:ext>
            </a:extLst>
          </p:cNvPr>
          <p:cNvSpPr txBox="1"/>
          <p:nvPr/>
        </p:nvSpPr>
        <p:spPr>
          <a:xfrm>
            <a:off x="3171027" y="5027905"/>
            <a:ext cx="6801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EG" b="1" dirty="0">
                <a:solidFill>
                  <a:srgbClr val="00B050"/>
                </a:solidFill>
              </a:rPr>
              <a:t>--------------------------------------------------------------------------------------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15B8A98A-7335-43F3-9E32-D071F659DD08}"/>
              </a:ext>
            </a:extLst>
          </p:cNvPr>
          <p:cNvSpPr txBox="1">
            <a:spLocks/>
          </p:cNvSpPr>
          <p:nvPr/>
        </p:nvSpPr>
        <p:spPr>
          <a:xfrm>
            <a:off x="1920137" y="263592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الْمَوْقِعُ وَالْحَرَكَةُ 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47112" y="991531"/>
            <a:ext cx="11179126" cy="630316"/>
            <a:chOff x="1012874" y="991530"/>
            <a:chExt cx="11179126" cy="63031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697D4183-AE63-42E2-A46E-F7468ABF6BEA}"/>
                </a:ext>
              </a:extLst>
            </p:cNvPr>
            <p:cNvSpPr/>
            <p:nvPr/>
          </p:nvSpPr>
          <p:spPr>
            <a:xfrm>
              <a:off x="9568700" y="991531"/>
              <a:ext cx="2623300" cy="630315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الهدف </a:t>
              </a:r>
              <a:r>
                <a:rPr lang="ar-BH" sz="3200" b="1" dirty="0" smtClean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الثاني</a:t>
              </a:r>
              <a:endParaRPr lang="en-US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  <a:cs typeface="+mj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0274BB32-1BC2-42A9-8BDA-08761DA011AE}"/>
                </a:ext>
              </a:extLst>
            </p:cNvPr>
            <p:cNvSpPr/>
            <p:nvPr/>
          </p:nvSpPr>
          <p:spPr>
            <a:xfrm>
              <a:off x="1012874" y="991530"/>
              <a:ext cx="8237647" cy="630315"/>
            </a:xfrm>
            <a:prstGeom prst="rect">
              <a:avLst/>
            </a:prstGeom>
            <a:solidFill>
              <a:srgbClr val="FFCCFF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إد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راك أن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ه 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م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كن وص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حركة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الش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ء ب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وص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 الت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غي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 في مو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ق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عه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ِ.</a:t>
              </a:r>
            </a:p>
          </p:txBody>
        </p:sp>
      </p:grpSp>
      <p:pic>
        <p:nvPicPr>
          <p:cNvPr id="2" name="شريحة 37">
            <a:hlinkClick r:id="" action="ppaction://media"/>
            <a:extLst>
              <a:ext uri="{FF2B5EF4-FFF2-40B4-BE49-F238E27FC236}">
                <a16:creationId xmlns:a16="http://schemas.microsoft.com/office/drawing/2014/main" xmlns="" id="{3EB9DFF1-BE9F-4ADE-BC86-C3D226606C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681" y="44183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7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4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11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98B557A-BB6A-4544-8772-C3607203C116}"/>
              </a:ext>
            </a:extLst>
          </p:cNvPr>
          <p:cNvSpPr txBox="1"/>
          <p:nvPr/>
        </p:nvSpPr>
        <p:spPr>
          <a:xfrm>
            <a:off x="998807" y="1643332"/>
            <a:ext cx="1102438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BH" sz="4000" b="1" dirty="0">
                <a:solidFill>
                  <a:schemeClr val="accent5">
                    <a:lumMod val="50000"/>
                  </a:schemeClr>
                </a:solidFill>
              </a:rPr>
              <a:t>   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م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ِ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ن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ْ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 خل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ِ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ال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ِ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 ال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ْ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حركات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ِ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 ال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ْ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م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ُ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خ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ْ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تل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ِ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فة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ِ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 في خ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َ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ط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ٍّ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 م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ُ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س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ْ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تقيم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ٍ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 وإلى الأ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َ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مام وإلى الخل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ْ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ف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ِ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 أو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ْ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 في شك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ْ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ل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ٍ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 دائ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ِ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ري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ٍّ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 أو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ْ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 م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ُ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تعر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ِّ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ج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ٍ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 أو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ْ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 إلى أع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ْ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لى وأس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ْ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فل وال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َّ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تي شاهد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ْ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ت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َ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ه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ا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. </a:t>
            </a:r>
          </a:p>
          <a:p>
            <a:pPr algn="r" rtl="1"/>
            <a:endParaRPr lang="ar-BH" sz="32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r" rtl="1"/>
            <a:r>
              <a:rPr lang="ar-EG" sz="3200" b="1" dirty="0" smtClean="0">
                <a:solidFill>
                  <a:schemeClr val="accent5">
                    <a:lumMod val="50000"/>
                  </a:schemeClr>
                </a:solidFill>
              </a:rPr>
              <a:t>اس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ْ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تخ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ْ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دم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ِ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 ال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ْ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كل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ِ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مات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ِ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 الت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َّ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الية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ِ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 لتحديد مفهوم ا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ِ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ل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ْ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حركة</a:t>
            </a:r>
            <a:r>
              <a:rPr lang="ar-BH" sz="3200" b="1" dirty="0" smtClean="0">
                <a:solidFill>
                  <a:schemeClr val="accent5">
                    <a:lumMod val="50000"/>
                  </a:schemeClr>
                </a:solidFill>
              </a:rPr>
              <a:t>ِ:</a:t>
            </a:r>
            <a:endParaRPr lang="ar-BH" sz="32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r" rtl="1"/>
            <a:endParaRPr lang="ar-EG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0C42989-39E6-4D78-B7DA-73FA91E0C4E0}"/>
              </a:ext>
            </a:extLst>
          </p:cNvPr>
          <p:cNvSpPr txBox="1"/>
          <p:nvPr/>
        </p:nvSpPr>
        <p:spPr>
          <a:xfrm>
            <a:off x="3110067" y="5568777"/>
            <a:ext cx="6801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EG" b="1" dirty="0">
                <a:solidFill>
                  <a:srgbClr val="00B050"/>
                </a:solidFill>
              </a:rPr>
              <a:t>--------------------------------------------------------------------------------------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15B8A98A-7335-43F3-9E32-D071F659DD08}"/>
              </a:ext>
            </a:extLst>
          </p:cNvPr>
          <p:cNvSpPr txBox="1">
            <a:spLocks/>
          </p:cNvSpPr>
          <p:nvPr/>
        </p:nvSpPr>
        <p:spPr>
          <a:xfrm>
            <a:off x="1920137" y="263592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الْمَوْقِعُ وَالْحَرَكَةُ 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47112" y="991531"/>
            <a:ext cx="11179126" cy="630316"/>
            <a:chOff x="1012874" y="991530"/>
            <a:chExt cx="11179126" cy="63031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697D4183-AE63-42E2-A46E-F7468ABF6BEA}"/>
                </a:ext>
              </a:extLst>
            </p:cNvPr>
            <p:cNvSpPr/>
            <p:nvPr/>
          </p:nvSpPr>
          <p:spPr>
            <a:xfrm>
              <a:off x="9568700" y="991531"/>
              <a:ext cx="2623300" cy="630315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الهدف </a:t>
              </a:r>
              <a:r>
                <a:rPr lang="ar-BH" sz="3200" b="1" dirty="0" smtClean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الثاني</a:t>
              </a:r>
              <a:endParaRPr lang="en-US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  <a:cs typeface="+mj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0274BB32-1BC2-42A9-8BDA-08761DA011AE}"/>
                </a:ext>
              </a:extLst>
            </p:cNvPr>
            <p:cNvSpPr/>
            <p:nvPr/>
          </p:nvSpPr>
          <p:spPr>
            <a:xfrm>
              <a:off x="1012874" y="991530"/>
              <a:ext cx="8237647" cy="630315"/>
            </a:xfrm>
            <a:prstGeom prst="rect">
              <a:avLst/>
            </a:prstGeom>
            <a:solidFill>
              <a:srgbClr val="FFCCFF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إد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راك أن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ه 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م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كن وص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حركة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الش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ء ب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وص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 الت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غي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 في مو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ق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عه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ِ.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354C02A-AEC7-49B9-A4B0-694C2A773FD2}"/>
              </a:ext>
            </a:extLst>
          </p:cNvPr>
          <p:cNvSpPr txBox="1"/>
          <p:nvPr/>
        </p:nvSpPr>
        <p:spPr>
          <a:xfrm>
            <a:off x="4148673" y="4173196"/>
            <a:ext cx="4515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EG" sz="3200" b="1" dirty="0">
                <a:solidFill>
                  <a:srgbClr val="FFC000"/>
                </a:solidFill>
              </a:rPr>
              <a:t>ت</a:t>
            </a:r>
            <a:r>
              <a:rPr lang="ar-BH" sz="3200" b="1" dirty="0">
                <a:solidFill>
                  <a:srgbClr val="FFC000"/>
                </a:solidFill>
              </a:rPr>
              <a:t>َ</a:t>
            </a:r>
            <a:r>
              <a:rPr lang="ar-EG" sz="3200" b="1" dirty="0">
                <a:solidFill>
                  <a:srgbClr val="FFC000"/>
                </a:solidFill>
              </a:rPr>
              <a:t>غ</a:t>
            </a:r>
            <a:r>
              <a:rPr lang="ar-BH" sz="3200" b="1" dirty="0">
                <a:solidFill>
                  <a:srgbClr val="FFC000"/>
                </a:solidFill>
              </a:rPr>
              <a:t>ْ</a:t>
            </a:r>
            <a:r>
              <a:rPr lang="ar-EG" sz="3200" b="1" dirty="0">
                <a:solidFill>
                  <a:srgbClr val="FFC000"/>
                </a:solidFill>
              </a:rPr>
              <a:t>يير</a:t>
            </a:r>
            <a:r>
              <a:rPr lang="ar-BH" sz="3200" b="1" dirty="0">
                <a:solidFill>
                  <a:srgbClr val="FFC000"/>
                </a:solidFill>
              </a:rPr>
              <a:t>ُ</a:t>
            </a:r>
            <a:r>
              <a:rPr lang="ar-EG" sz="3200" b="1" dirty="0">
                <a:solidFill>
                  <a:srgbClr val="FFC000"/>
                </a:solidFill>
              </a:rPr>
              <a:t> – الش</a:t>
            </a:r>
            <a:r>
              <a:rPr lang="ar-BH" sz="3200" b="1" dirty="0">
                <a:solidFill>
                  <a:srgbClr val="FFC000"/>
                </a:solidFill>
              </a:rPr>
              <a:t>َّ</a:t>
            </a:r>
            <a:r>
              <a:rPr lang="ar-EG" sz="3200" b="1" dirty="0">
                <a:solidFill>
                  <a:srgbClr val="FFC000"/>
                </a:solidFill>
              </a:rPr>
              <a:t>ي</a:t>
            </a:r>
            <a:r>
              <a:rPr lang="ar-BH" sz="3200" b="1" dirty="0">
                <a:solidFill>
                  <a:srgbClr val="FFC000"/>
                </a:solidFill>
              </a:rPr>
              <a:t>ْ</a:t>
            </a:r>
            <a:r>
              <a:rPr lang="ar-EG" sz="3200" b="1" dirty="0">
                <a:solidFill>
                  <a:srgbClr val="FFC000"/>
                </a:solidFill>
              </a:rPr>
              <a:t>ء</a:t>
            </a:r>
            <a:r>
              <a:rPr lang="ar-BH" sz="3200" b="1" dirty="0">
                <a:solidFill>
                  <a:srgbClr val="FFC000"/>
                </a:solidFill>
              </a:rPr>
              <a:t>ِ</a:t>
            </a:r>
            <a:r>
              <a:rPr lang="ar-EG" sz="3200" b="1" dirty="0">
                <a:solidFill>
                  <a:srgbClr val="FFC000"/>
                </a:solidFill>
              </a:rPr>
              <a:t> – م</a:t>
            </a:r>
            <a:r>
              <a:rPr lang="ar-BH" sz="3200" b="1" dirty="0">
                <a:solidFill>
                  <a:srgbClr val="FFC000"/>
                </a:solidFill>
              </a:rPr>
              <a:t>َ</a:t>
            </a:r>
            <a:r>
              <a:rPr lang="ar-EG" sz="3200" b="1" dirty="0">
                <a:solidFill>
                  <a:srgbClr val="FFC000"/>
                </a:solidFill>
              </a:rPr>
              <a:t>و</a:t>
            </a:r>
            <a:r>
              <a:rPr lang="ar-BH" sz="3200" b="1" dirty="0">
                <a:solidFill>
                  <a:srgbClr val="FFC000"/>
                </a:solidFill>
              </a:rPr>
              <a:t>ْ</a:t>
            </a:r>
            <a:r>
              <a:rPr lang="ar-EG" sz="3200" b="1" dirty="0">
                <a:solidFill>
                  <a:srgbClr val="FFC000"/>
                </a:solidFill>
              </a:rPr>
              <a:t>ق</a:t>
            </a:r>
            <a:r>
              <a:rPr lang="ar-BH" sz="3200" b="1" dirty="0">
                <a:solidFill>
                  <a:srgbClr val="FFC000"/>
                </a:solidFill>
              </a:rPr>
              <a:t>ِ</a:t>
            </a:r>
            <a:r>
              <a:rPr lang="ar-EG" sz="3200" b="1" dirty="0">
                <a:solidFill>
                  <a:srgbClr val="FFC000"/>
                </a:solidFill>
              </a:rPr>
              <a:t>ع</a:t>
            </a:r>
            <a:r>
              <a:rPr lang="ar-BH" sz="3200" b="1" dirty="0">
                <a:solidFill>
                  <a:srgbClr val="FFC000"/>
                </a:solidFill>
              </a:rPr>
              <a:t>ِ</a:t>
            </a:r>
            <a:r>
              <a:rPr lang="ar-EG" sz="3200" b="1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98E763F-1BA1-468B-A1B9-FD917D273923}"/>
              </a:ext>
            </a:extLst>
          </p:cNvPr>
          <p:cNvSpPr txBox="1"/>
          <p:nvPr/>
        </p:nvSpPr>
        <p:spPr>
          <a:xfrm>
            <a:off x="3851577" y="4984002"/>
            <a:ext cx="4515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EG" sz="3200" b="1" dirty="0">
                <a:solidFill>
                  <a:srgbClr val="00B050"/>
                </a:solidFill>
              </a:rPr>
              <a:t>ت</a:t>
            </a:r>
            <a:r>
              <a:rPr lang="ar-BH" sz="3200" b="1" dirty="0">
                <a:solidFill>
                  <a:srgbClr val="00B050"/>
                </a:solidFill>
              </a:rPr>
              <a:t>َ</a:t>
            </a:r>
            <a:r>
              <a:rPr lang="ar-EG" sz="3200" b="1" dirty="0">
                <a:solidFill>
                  <a:srgbClr val="00B050"/>
                </a:solidFill>
              </a:rPr>
              <a:t>غ</a:t>
            </a:r>
            <a:r>
              <a:rPr lang="ar-BH" sz="3200" b="1" dirty="0">
                <a:solidFill>
                  <a:srgbClr val="00B050"/>
                </a:solidFill>
              </a:rPr>
              <a:t>ْ</a:t>
            </a:r>
            <a:r>
              <a:rPr lang="ar-EG" sz="3200" b="1" dirty="0">
                <a:solidFill>
                  <a:srgbClr val="00B050"/>
                </a:solidFill>
              </a:rPr>
              <a:t>يير</a:t>
            </a:r>
            <a:r>
              <a:rPr lang="ar-BH" sz="3200" b="1" dirty="0">
                <a:solidFill>
                  <a:srgbClr val="00B050"/>
                </a:solidFill>
              </a:rPr>
              <a:t>ُ</a:t>
            </a:r>
            <a:r>
              <a:rPr lang="ar-EG" sz="3200" b="1" dirty="0">
                <a:solidFill>
                  <a:srgbClr val="00B050"/>
                </a:solidFill>
              </a:rPr>
              <a:t> م</a:t>
            </a:r>
            <a:r>
              <a:rPr lang="ar-BH" sz="3200" b="1" dirty="0">
                <a:solidFill>
                  <a:srgbClr val="00B050"/>
                </a:solidFill>
              </a:rPr>
              <a:t>َ</a:t>
            </a:r>
            <a:r>
              <a:rPr lang="ar-EG" sz="3200" b="1" dirty="0">
                <a:solidFill>
                  <a:srgbClr val="00B050"/>
                </a:solidFill>
              </a:rPr>
              <a:t>و</a:t>
            </a:r>
            <a:r>
              <a:rPr lang="ar-BH" sz="3200" b="1" dirty="0">
                <a:solidFill>
                  <a:srgbClr val="00B050"/>
                </a:solidFill>
              </a:rPr>
              <a:t>ْ</a:t>
            </a:r>
            <a:r>
              <a:rPr lang="ar-EG" sz="3200" b="1" dirty="0">
                <a:solidFill>
                  <a:srgbClr val="00B050"/>
                </a:solidFill>
              </a:rPr>
              <a:t>ق</a:t>
            </a:r>
            <a:r>
              <a:rPr lang="ar-BH" sz="3200" b="1" dirty="0">
                <a:solidFill>
                  <a:srgbClr val="00B050"/>
                </a:solidFill>
              </a:rPr>
              <a:t>ِ</a:t>
            </a:r>
            <a:r>
              <a:rPr lang="ar-EG" sz="3200" b="1" dirty="0">
                <a:solidFill>
                  <a:srgbClr val="00B050"/>
                </a:solidFill>
              </a:rPr>
              <a:t>ع</a:t>
            </a:r>
            <a:r>
              <a:rPr lang="ar-BH" sz="3200" b="1" dirty="0">
                <a:solidFill>
                  <a:srgbClr val="00B050"/>
                </a:solidFill>
              </a:rPr>
              <a:t>ِ</a:t>
            </a:r>
            <a:r>
              <a:rPr lang="ar-EG" sz="3200" b="1" dirty="0">
                <a:solidFill>
                  <a:srgbClr val="00B050"/>
                </a:solidFill>
              </a:rPr>
              <a:t> الش</a:t>
            </a:r>
            <a:r>
              <a:rPr lang="ar-BH" sz="3200" b="1" dirty="0">
                <a:solidFill>
                  <a:srgbClr val="00B050"/>
                </a:solidFill>
              </a:rPr>
              <a:t>َّ</a:t>
            </a:r>
            <a:r>
              <a:rPr lang="ar-EG" sz="3200" b="1" dirty="0">
                <a:solidFill>
                  <a:srgbClr val="00B050"/>
                </a:solidFill>
              </a:rPr>
              <a:t>ي</a:t>
            </a:r>
            <a:r>
              <a:rPr lang="ar-BH" sz="3200" b="1" dirty="0">
                <a:solidFill>
                  <a:srgbClr val="00B050"/>
                </a:solidFill>
              </a:rPr>
              <a:t>ْ</a:t>
            </a:r>
            <a:r>
              <a:rPr lang="ar-EG" sz="3200" b="1" dirty="0">
                <a:solidFill>
                  <a:srgbClr val="00B050"/>
                </a:solidFill>
              </a:rPr>
              <a:t>ء</a:t>
            </a:r>
          </a:p>
        </p:txBody>
      </p:sp>
      <p:pic>
        <p:nvPicPr>
          <p:cNvPr id="2" name="شريحة 38">
            <a:hlinkClick r:id="" action="ppaction://media"/>
            <a:extLst>
              <a:ext uri="{FF2B5EF4-FFF2-40B4-BE49-F238E27FC236}">
                <a16:creationId xmlns:a16="http://schemas.microsoft.com/office/drawing/2014/main" xmlns="" id="{17A81ECC-FE1A-4077-ACF0-45DAF46811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12556" y="43198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99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13" grpId="0"/>
      <p:bldP spid="10" grpId="0"/>
      <p:bldP spid="1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8E530FB-E188-4AB6-A4A9-30BDCB9421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937" t="47794" r="31231" b="45323"/>
          <a:stretch/>
        </p:blipFill>
        <p:spPr>
          <a:xfrm>
            <a:off x="8621486" y="1972491"/>
            <a:ext cx="3204751" cy="113646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15B8A98A-7335-43F3-9E32-D071F659DD08}"/>
              </a:ext>
            </a:extLst>
          </p:cNvPr>
          <p:cNvSpPr txBox="1">
            <a:spLocks/>
          </p:cNvSpPr>
          <p:nvPr/>
        </p:nvSpPr>
        <p:spPr>
          <a:xfrm>
            <a:off x="1920137" y="263592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الْمَوْقِعُ وَالْحَرَكَةُ 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47112" y="991531"/>
            <a:ext cx="11179126" cy="630316"/>
            <a:chOff x="1012874" y="991530"/>
            <a:chExt cx="11179126" cy="63031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697D4183-AE63-42E2-A46E-F7468ABF6BEA}"/>
                </a:ext>
              </a:extLst>
            </p:cNvPr>
            <p:cNvSpPr/>
            <p:nvPr/>
          </p:nvSpPr>
          <p:spPr>
            <a:xfrm>
              <a:off x="9568700" y="991531"/>
              <a:ext cx="2623300" cy="630315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الهدف </a:t>
              </a:r>
              <a:r>
                <a:rPr lang="ar-BH" sz="3200" b="1" dirty="0" smtClean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الثاني</a:t>
              </a:r>
              <a:endParaRPr lang="en-US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  <a:cs typeface="+mj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0274BB32-1BC2-42A9-8BDA-08761DA011AE}"/>
                </a:ext>
              </a:extLst>
            </p:cNvPr>
            <p:cNvSpPr/>
            <p:nvPr/>
          </p:nvSpPr>
          <p:spPr>
            <a:xfrm>
              <a:off x="1012874" y="991530"/>
              <a:ext cx="8237647" cy="630315"/>
            </a:xfrm>
            <a:prstGeom prst="rect">
              <a:avLst/>
            </a:prstGeom>
            <a:solidFill>
              <a:srgbClr val="FFCCFF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إد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راك أن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ه 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م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كن وص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حركة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الش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ء ب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وص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 الت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غي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 في مو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ق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عه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ِ.</a:t>
              </a:r>
            </a:p>
          </p:txBody>
        </p:sp>
      </p:grpSp>
      <p:pic>
        <p:nvPicPr>
          <p:cNvPr id="3" name="شريحة 39">
            <a:hlinkClick r:id="" action="ppaction://media"/>
            <a:extLst>
              <a:ext uri="{FF2B5EF4-FFF2-40B4-BE49-F238E27FC236}">
                <a16:creationId xmlns:a16="http://schemas.microsoft.com/office/drawing/2014/main" xmlns="" id="{2415F626-B9B6-4AC4-8B7F-C7BB5D89A1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5565" y="4334167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65D21C3-832C-4043-8074-41AF441634E1}"/>
              </a:ext>
            </a:extLst>
          </p:cNvPr>
          <p:cNvSpPr txBox="1"/>
          <p:nvPr/>
        </p:nvSpPr>
        <p:spPr>
          <a:xfrm>
            <a:off x="1629969" y="3504361"/>
            <a:ext cx="94355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EG" sz="3200" b="1" dirty="0">
                <a:solidFill>
                  <a:srgbClr val="002060"/>
                </a:solidFill>
              </a:rPr>
              <a:t>قارن بين الطّائرة والصّاروخ موضّحا أوجه التّشابه والاختلاف </a:t>
            </a:r>
            <a:r>
              <a:rPr lang="ar-EG" sz="3200" b="1" dirty="0" smtClean="0">
                <a:solidFill>
                  <a:srgbClr val="002060"/>
                </a:solidFill>
              </a:rPr>
              <a:t>بينهما؟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34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1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8532D09-66B9-4C46-9C21-6432EEAA8D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178" t="28913" r="29500"/>
          <a:stretch/>
        </p:blipFill>
        <p:spPr>
          <a:xfrm>
            <a:off x="295422" y="1955176"/>
            <a:ext cx="4880205" cy="442515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15B8A98A-7335-43F3-9E32-D071F659DD08}"/>
              </a:ext>
            </a:extLst>
          </p:cNvPr>
          <p:cNvSpPr txBox="1">
            <a:spLocks/>
          </p:cNvSpPr>
          <p:nvPr/>
        </p:nvSpPr>
        <p:spPr>
          <a:xfrm>
            <a:off x="1920137" y="263592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الْمَوْقِعُ وَالْحَرَكَةُ 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982351" y="817952"/>
            <a:ext cx="8961107" cy="630316"/>
            <a:chOff x="2982351" y="817952"/>
            <a:chExt cx="8961107" cy="63031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97D4183-AE63-42E2-A46E-F7468ABF6BEA}"/>
                </a:ext>
              </a:extLst>
            </p:cNvPr>
            <p:cNvSpPr/>
            <p:nvPr/>
          </p:nvSpPr>
          <p:spPr>
            <a:xfrm>
              <a:off x="9320158" y="817952"/>
              <a:ext cx="2623300" cy="630315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FF0000"/>
                  </a:solidFill>
                  <a:latin typeface="Arabic Typesetting" panose="03020402040406030203" pitchFamily="66" charset="-78"/>
                </a:rPr>
                <a:t>الهدف الأول:</a:t>
              </a:r>
              <a:endParaRPr lang="en-US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  <a:cs typeface="+mj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0274BB32-1BC2-42A9-8BDA-08761DA011AE}"/>
                </a:ext>
              </a:extLst>
            </p:cNvPr>
            <p:cNvSpPr/>
            <p:nvPr/>
          </p:nvSpPr>
          <p:spPr>
            <a:xfrm>
              <a:off x="2982351" y="817953"/>
              <a:ext cx="6254102" cy="630315"/>
            </a:xfrm>
            <a:prstGeom prst="rect">
              <a:avLst/>
            </a:prstGeom>
            <a:solidFill>
              <a:srgbClr val="FFCCFF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وص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مو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قع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الش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ء بالن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سبة إلى أش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ياء أخ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رى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.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F92C5D0-3263-41A1-84BC-56212400439F}"/>
              </a:ext>
            </a:extLst>
          </p:cNvPr>
          <p:cNvSpPr txBox="1"/>
          <p:nvPr/>
        </p:nvSpPr>
        <p:spPr>
          <a:xfrm>
            <a:off x="5264331" y="3252341"/>
            <a:ext cx="64791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200" b="1" dirty="0">
                <a:solidFill>
                  <a:srgbClr val="002060"/>
                </a:solidFill>
              </a:rPr>
              <a:t>* </a:t>
            </a:r>
            <a:r>
              <a:rPr lang="ar-EG" sz="3200" b="1" dirty="0">
                <a:solidFill>
                  <a:srgbClr val="002060"/>
                </a:solidFill>
              </a:rPr>
              <a:t>ض</a:t>
            </a:r>
            <a:r>
              <a:rPr lang="ar-BH" sz="3200" b="1" dirty="0">
                <a:solidFill>
                  <a:srgbClr val="002060"/>
                </a:solidFill>
              </a:rPr>
              <a:t>َ</a:t>
            </a:r>
            <a:r>
              <a:rPr lang="ar-EG" sz="3200" b="1" dirty="0">
                <a:solidFill>
                  <a:srgbClr val="002060"/>
                </a:solidFill>
              </a:rPr>
              <a:t>ع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 دائرة</a:t>
            </a:r>
            <a:r>
              <a:rPr lang="ar-BH" sz="3200" b="1" dirty="0">
                <a:solidFill>
                  <a:srgbClr val="002060"/>
                </a:solidFill>
              </a:rPr>
              <a:t>ً</a:t>
            </a:r>
            <a:r>
              <a:rPr lang="ar-EG" sz="3200" b="1" dirty="0">
                <a:solidFill>
                  <a:srgbClr val="002060"/>
                </a:solidFill>
              </a:rPr>
              <a:t> حو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ل الأط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فال</a:t>
            </a:r>
            <a:r>
              <a:rPr lang="ar-BH" sz="3200" b="1" dirty="0">
                <a:solidFill>
                  <a:srgbClr val="002060"/>
                </a:solidFill>
              </a:rPr>
              <a:t>ِ</a:t>
            </a:r>
            <a:r>
              <a:rPr lang="ar-EG" sz="3200" b="1" dirty="0">
                <a:solidFill>
                  <a:srgbClr val="002060"/>
                </a:solidFill>
              </a:rPr>
              <a:t> ال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م</a:t>
            </a:r>
            <a:r>
              <a:rPr lang="ar-BH" sz="3200" b="1" dirty="0">
                <a:solidFill>
                  <a:srgbClr val="002060"/>
                </a:solidFill>
              </a:rPr>
              <a:t>ُ</a:t>
            </a:r>
            <a:r>
              <a:rPr lang="ar-EG" sz="3200" b="1" dirty="0">
                <a:solidFill>
                  <a:srgbClr val="002060"/>
                </a:solidFill>
              </a:rPr>
              <a:t>تواجدين</a:t>
            </a:r>
            <a:r>
              <a:rPr lang="ar-BH" sz="3200" b="1" dirty="0">
                <a:solidFill>
                  <a:srgbClr val="002060"/>
                </a:solidFill>
              </a:rPr>
              <a:t>َ</a:t>
            </a:r>
            <a:r>
              <a:rPr lang="ar-EG" sz="3200" b="1" dirty="0">
                <a:solidFill>
                  <a:srgbClr val="002060"/>
                </a:solidFill>
              </a:rPr>
              <a:t> </a:t>
            </a:r>
            <a:r>
              <a:rPr lang="ar-EG" sz="3200" b="1" u="sng" dirty="0">
                <a:solidFill>
                  <a:srgbClr val="FF0000"/>
                </a:solidFill>
              </a:rPr>
              <a:t>ب</a:t>
            </a:r>
            <a:r>
              <a:rPr lang="ar-BH" sz="3200" b="1" u="sng" dirty="0">
                <a:solidFill>
                  <a:srgbClr val="FF0000"/>
                </a:solidFill>
              </a:rPr>
              <a:t>ِ</a:t>
            </a:r>
            <a:r>
              <a:rPr lang="ar-EG" sz="3200" b="1" u="sng" dirty="0">
                <a:solidFill>
                  <a:srgbClr val="FF0000"/>
                </a:solidFill>
              </a:rPr>
              <a:t>ال</a:t>
            </a:r>
            <a:r>
              <a:rPr lang="ar-BH" sz="3200" b="1" u="sng" dirty="0">
                <a:solidFill>
                  <a:srgbClr val="FF0000"/>
                </a:solidFill>
              </a:rPr>
              <a:t>ْ</a:t>
            </a:r>
            <a:r>
              <a:rPr lang="ar-EG" sz="3200" b="1" u="sng" dirty="0">
                <a:solidFill>
                  <a:srgbClr val="FF0000"/>
                </a:solidFill>
              </a:rPr>
              <a:t>قر</a:t>
            </a:r>
            <a:r>
              <a:rPr lang="ar-BH" sz="3200" b="1" u="sng" dirty="0">
                <a:solidFill>
                  <a:srgbClr val="FF0000"/>
                </a:solidFill>
              </a:rPr>
              <a:t>ْ</a:t>
            </a:r>
            <a:r>
              <a:rPr lang="ar-EG" sz="3200" b="1" u="sng" dirty="0">
                <a:solidFill>
                  <a:srgbClr val="FF0000"/>
                </a:solidFill>
              </a:rPr>
              <a:t>ب من</a:t>
            </a:r>
            <a:r>
              <a:rPr lang="ar-BH" sz="3200" b="1" u="sng" dirty="0">
                <a:solidFill>
                  <a:srgbClr val="FF0000"/>
                </a:solidFill>
              </a:rPr>
              <a:t>ْ</a:t>
            </a:r>
            <a:r>
              <a:rPr lang="ar-EG" sz="3200" b="1" u="sng" dirty="0">
                <a:solidFill>
                  <a:srgbClr val="FF0000"/>
                </a:solidFill>
              </a:rPr>
              <a:t> </a:t>
            </a:r>
            <a:r>
              <a:rPr lang="ar-EG" sz="3200" b="1" dirty="0">
                <a:solidFill>
                  <a:srgbClr val="002060"/>
                </a:solidFill>
              </a:rPr>
              <a:t>لعبة</a:t>
            </a:r>
            <a:r>
              <a:rPr lang="ar-BH" sz="3200" b="1" dirty="0">
                <a:solidFill>
                  <a:srgbClr val="002060"/>
                </a:solidFill>
              </a:rPr>
              <a:t>ِ</a:t>
            </a:r>
            <a:r>
              <a:rPr lang="ar-EG" sz="3200" b="1" dirty="0">
                <a:solidFill>
                  <a:srgbClr val="002060"/>
                </a:solidFill>
              </a:rPr>
              <a:t> الخيول</a:t>
            </a:r>
            <a:r>
              <a:rPr lang="ar-BH" sz="3200" b="1" dirty="0">
                <a:solidFill>
                  <a:srgbClr val="002060"/>
                </a:solidFill>
              </a:rPr>
              <a:t>ِ.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3" name="شريحة 4">
            <a:hlinkClick r:id="" action="ppaction://media"/>
            <a:extLst>
              <a:ext uri="{FF2B5EF4-FFF2-40B4-BE49-F238E27FC236}">
                <a16:creationId xmlns:a16="http://schemas.microsoft.com/office/drawing/2014/main" xmlns="" id="{F3C3094D-612B-4054-9BF8-CCB5BBF8A4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59548" y="19551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3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8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66BC768-A321-4E13-8CA7-094DCDB6A9A2}"/>
              </a:ext>
            </a:extLst>
          </p:cNvPr>
          <p:cNvGrpSpPr/>
          <p:nvPr/>
        </p:nvGrpSpPr>
        <p:grpSpPr>
          <a:xfrm>
            <a:off x="2405576" y="3989858"/>
            <a:ext cx="7624690" cy="2187853"/>
            <a:chOff x="3336388" y="1822718"/>
            <a:chExt cx="7486357" cy="3105487"/>
          </a:xfrm>
          <a:noFill/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75122E5C-8755-4418-BB2A-5DA022EF7FCF}"/>
                </a:ext>
              </a:extLst>
            </p:cNvPr>
            <p:cNvSpPr/>
            <p:nvPr/>
          </p:nvSpPr>
          <p:spPr>
            <a:xfrm>
              <a:off x="6096000" y="1929794"/>
              <a:ext cx="4726745" cy="2998411"/>
            </a:xfrm>
            <a:prstGeom prst="ellipse">
              <a:avLst/>
            </a:prstGeom>
            <a:grp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674AAEBF-DC66-44CB-9801-50A6A9272454}"/>
                </a:ext>
              </a:extLst>
            </p:cNvPr>
            <p:cNvSpPr/>
            <p:nvPr/>
          </p:nvSpPr>
          <p:spPr>
            <a:xfrm>
              <a:off x="3336388" y="1822718"/>
              <a:ext cx="4726745" cy="2998411"/>
            </a:xfrm>
            <a:prstGeom prst="ellipse">
              <a:avLst/>
            </a:prstGeom>
            <a:grp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7B464BD9-5ED0-4665-9FC8-5504D420B79A}"/>
              </a:ext>
            </a:extLst>
          </p:cNvPr>
          <p:cNvCxnSpPr>
            <a:cxnSpLocks/>
          </p:cNvCxnSpPr>
          <p:nvPr/>
        </p:nvCxnSpPr>
        <p:spPr>
          <a:xfrm>
            <a:off x="8047083" y="3645321"/>
            <a:ext cx="0" cy="839945"/>
          </a:xfrm>
          <a:prstGeom prst="straightConnector1">
            <a:avLst/>
          </a:prstGeom>
          <a:ln w="666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8F5679A7-E1F0-45F3-AC35-BC2E639A28F8}"/>
              </a:ext>
            </a:extLst>
          </p:cNvPr>
          <p:cNvCxnSpPr>
            <a:cxnSpLocks/>
          </p:cNvCxnSpPr>
          <p:nvPr/>
        </p:nvCxnSpPr>
        <p:spPr>
          <a:xfrm>
            <a:off x="4806869" y="3645321"/>
            <a:ext cx="0" cy="839945"/>
          </a:xfrm>
          <a:prstGeom prst="straightConnector1">
            <a:avLst/>
          </a:prstGeom>
          <a:ln w="666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7F8EC4FB-2133-4163-B13F-F706D6B37179}"/>
              </a:ext>
            </a:extLst>
          </p:cNvPr>
          <p:cNvCxnSpPr>
            <a:cxnSpLocks/>
          </p:cNvCxnSpPr>
          <p:nvPr/>
        </p:nvCxnSpPr>
        <p:spPr>
          <a:xfrm>
            <a:off x="6394628" y="3645322"/>
            <a:ext cx="0" cy="839945"/>
          </a:xfrm>
          <a:prstGeom prst="straightConnector1">
            <a:avLst/>
          </a:prstGeom>
          <a:ln w="666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A24E1AD-11E9-4B78-B632-9392B2DC7B4B}"/>
              </a:ext>
            </a:extLst>
          </p:cNvPr>
          <p:cNvSpPr txBox="1"/>
          <p:nvPr/>
        </p:nvSpPr>
        <p:spPr>
          <a:xfrm>
            <a:off x="2788840" y="3151163"/>
            <a:ext cx="5960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EG" sz="2400" b="1" dirty="0">
                <a:solidFill>
                  <a:schemeClr val="accent5">
                    <a:lumMod val="50000"/>
                  </a:schemeClr>
                </a:solidFill>
              </a:rPr>
              <a:t>الطائرة             كلتاهما             الصاروخ </a:t>
            </a:r>
            <a:endParaRPr lang="en-US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3ECE959-7ECF-491A-A979-7E4A1C376A0A}"/>
              </a:ext>
            </a:extLst>
          </p:cNvPr>
          <p:cNvSpPr txBox="1"/>
          <p:nvPr/>
        </p:nvSpPr>
        <p:spPr>
          <a:xfrm>
            <a:off x="5331303" y="4905241"/>
            <a:ext cx="1773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ar-BH" b="1" dirty="0">
                <a:solidFill>
                  <a:srgbClr val="00B050"/>
                </a:solidFill>
              </a:rPr>
              <a:t>*  </a:t>
            </a:r>
            <a:r>
              <a:rPr lang="ar-BH" b="1" dirty="0" smtClean="0">
                <a:solidFill>
                  <a:srgbClr val="00B050"/>
                </a:solidFill>
              </a:rPr>
              <a:t>الحرَكة </a:t>
            </a:r>
            <a:r>
              <a:rPr lang="ar-EG" b="1" dirty="0" smtClean="0">
                <a:solidFill>
                  <a:srgbClr val="00B050"/>
                </a:solidFill>
              </a:rPr>
              <a:t>في </a:t>
            </a:r>
            <a:r>
              <a:rPr lang="ar-EG" b="1" dirty="0">
                <a:solidFill>
                  <a:srgbClr val="00B050"/>
                </a:solidFill>
              </a:rPr>
              <a:t>ال</a:t>
            </a:r>
            <a:r>
              <a:rPr lang="ar-BH" b="1" dirty="0">
                <a:solidFill>
                  <a:srgbClr val="00B050"/>
                </a:solidFill>
              </a:rPr>
              <a:t>ْ</a:t>
            </a:r>
            <a:r>
              <a:rPr lang="ar-EG" b="1" dirty="0">
                <a:solidFill>
                  <a:srgbClr val="00B050"/>
                </a:solidFill>
              </a:rPr>
              <a:t>هواء</a:t>
            </a:r>
            <a:r>
              <a:rPr lang="ar-BH" b="1" dirty="0">
                <a:solidFill>
                  <a:srgbClr val="00B050"/>
                </a:solidFill>
              </a:rPr>
              <a:t>ِ</a:t>
            </a:r>
            <a:r>
              <a:rPr lang="ar-EG" b="1" dirty="0">
                <a:solidFill>
                  <a:srgbClr val="00B050"/>
                </a:solidFill>
              </a:rPr>
              <a:t> </a:t>
            </a:r>
          </a:p>
          <a:p>
            <a:pPr algn="ctr"/>
            <a:r>
              <a:rPr lang="ar-BH" b="1" dirty="0">
                <a:solidFill>
                  <a:srgbClr val="00B050"/>
                </a:solidFill>
              </a:rPr>
              <a:t>* </a:t>
            </a:r>
            <a:r>
              <a:rPr lang="ar-BH" b="1" dirty="0" smtClean="0">
                <a:solidFill>
                  <a:srgbClr val="00B050"/>
                </a:solidFill>
              </a:rPr>
              <a:t>الطَيرانْ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47404FF-DC2D-47D4-AC39-C89CEA803B52}"/>
              </a:ext>
            </a:extLst>
          </p:cNvPr>
          <p:cNvSpPr txBox="1"/>
          <p:nvPr/>
        </p:nvSpPr>
        <p:spPr>
          <a:xfrm>
            <a:off x="3246336" y="4720818"/>
            <a:ext cx="13693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b="1" dirty="0">
                <a:solidFill>
                  <a:srgbClr val="00B050"/>
                </a:solidFill>
              </a:rPr>
              <a:t>*  يَ</a:t>
            </a:r>
            <a:r>
              <a:rPr lang="ar-EG" b="1" dirty="0">
                <a:solidFill>
                  <a:srgbClr val="00B050"/>
                </a:solidFill>
              </a:rPr>
              <a:t>ت</a:t>
            </a:r>
            <a:r>
              <a:rPr lang="ar-BH" b="1" dirty="0">
                <a:solidFill>
                  <a:srgbClr val="00B050"/>
                </a:solidFill>
              </a:rPr>
              <a:t>َ</a:t>
            </a:r>
            <a:r>
              <a:rPr lang="ar-EG" b="1" dirty="0">
                <a:solidFill>
                  <a:srgbClr val="00B050"/>
                </a:solidFill>
              </a:rPr>
              <a:t>حر</a:t>
            </a:r>
            <a:r>
              <a:rPr lang="ar-BH" b="1" dirty="0">
                <a:solidFill>
                  <a:srgbClr val="00B050"/>
                </a:solidFill>
              </a:rPr>
              <a:t>َّ</a:t>
            </a:r>
            <a:r>
              <a:rPr lang="ar-EG" b="1" dirty="0">
                <a:solidFill>
                  <a:srgbClr val="00B050"/>
                </a:solidFill>
              </a:rPr>
              <a:t>ك</a:t>
            </a:r>
            <a:r>
              <a:rPr lang="ar-BH" b="1" dirty="0">
                <a:solidFill>
                  <a:srgbClr val="00B050"/>
                </a:solidFill>
              </a:rPr>
              <a:t>ُ</a:t>
            </a:r>
            <a:r>
              <a:rPr lang="ar-EG" b="1" dirty="0">
                <a:solidFill>
                  <a:srgbClr val="00B050"/>
                </a:solidFill>
              </a:rPr>
              <a:t>  بعيد</a:t>
            </a:r>
            <a:r>
              <a:rPr lang="ar-BH" b="1" dirty="0">
                <a:solidFill>
                  <a:srgbClr val="00B050"/>
                </a:solidFill>
              </a:rPr>
              <a:t>ً</a:t>
            </a:r>
            <a:r>
              <a:rPr lang="ar-EG" b="1" dirty="0">
                <a:solidFill>
                  <a:srgbClr val="00B050"/>
                </a:solidFill>
              </a:rPr>
              <a:t>ا في ال</a:t>
            </a:r>
            <a:r>
              <a:rPr lang="ar-BH" b="1" dirty="0">
                <a:solidFill>
                  <a:srgbClr val="00B050"/>
                </a:solidFill>
              </a:rPr>
              <a:t>ْ</a:t>
            </a:r>
            <a:r>
              <a:rPr lang="ar-EG" b="1" dirty="0">
                <a:solidFill>
                  <a:srgbClr val="00B050"/>
                </a:solidFill>
              </a:rPr>
              <a:t>فضاء</a:t>
            </a:r>
            <a:r>
              <a:rPr lang="ar-BH" b="1" dirty="0">
                <a:solidFill>
                  <a:srgbClr val="00B050"/>
                </a:solidFill>
              </a:rPr>
              <a:t>ِ</a:t>
            </a:r>
            <a:r>
              <a:rPr lang="ar-EG" b="1" dirty="0">
                <a:solidFill>
                  <a:srgbClr val="00B050"/>
                </a:solidFill>
              </a:rPr>
              <a:t> أك</a:t>
            </a:r>
            <a:r>
              <a:rPr lang="ar-BH" b="1" dirty="0">
                <a:solidFill>
                  <a:srgbClr val="00B050"/>
                </a:solidFill>
              </a:rPr>
              <a:t>ْ</a:t>
            </a:r>
            <a:r>
              <a:rPr lang="ar-EG" b="1" dirty="0">
                <a:solidFill>
                  <a:srgbClr val="00B050"/>
                </a:solidFill>
              </a:rPr>
              <a:t>ثر</a:t>
            </a:r>
            <a:r>
              <a:rPr lang="ar-BH" b="1" dirty="0">
                <a:solidFill>
                  <a:srgbClr val="00B050"/>
                </a:solidFill>
              </a:rPr>
              <a:t>َ</a:t>
            </a:r>
            <a:r>
              <a:rPr lang="ar-EG" b="1" dirty="0">
                <a:solidFill>
                  <a:srgbClr val="00B050"/>
                </a:solidFill>
              </a:rPr>
              <a:t> من</a:t>
            </a:r>
            <a:r>
              <a:rPr lang="ar-BH" b="1" dirty="0">
                <a:solidFill>
                  <a:srgbClr val="00B050"/>
                </a:solidFill>
              </a:rPr>
              <a:t>َ</a:t>
            </a:r>
            <a:r>
              <a:rPr lang="ar-EG" b="1" dirty="0">
                <a:solidFill>
                  <a:srgbClr val="00B050"/>
                </a:solidFill>
              </a:rPr>
              <a:t> الط</a:t>
            </a:r>
            <a:r>
              <a:rPr lang="ar-BH" b="1" dirty="0">
                <a:solidFill>
                  <a:srgbClr val="00B050"/>
                </a:solidFill>
              </a:rPr>
              <a:t>ّ</a:t>
            </a:r>
            <a:r>
              <a:rPr lang="ar-EG" b="1" dirty="0">
                <a:solidFill>
                  <a:srgbClr val="00B050"/>
                </a:solidFill>
              </a:rPr>
              <a:t>ائ</a:t>
            </a:r>
            <a:r>
              <a:rPr lang="ar-BH" b="1" dirty="0">
                <a:solidFill>
                  <a:srgbClr val="00B050"/>
                </a:solidFill>
              </a:rPr>
              <a:t>ِ</a:t>
            </a:r>
            <a:r>
              <a:rPr lang="ar-EG" b="1" dirty="0">
                <a:solidFill>
                  <a:srgbClr val="00B050"/>
                </a:solidFill>
              </a:rPr>
              <a:t>رة</a:t>
            </a:r>
            <a:r>
              <a:rPr lang="ar-BH" b="1" dirty="0">
                <a:solidFill>
                  <a:srgbClr val="00B050"/>
                </a:solidFill>
              </a:rPr>
              <a:t>ِ.</a:t>
            </a:r>
            <a:r>
              <a:rPr lang="ar-EG" b="1" dirty="0">
                <a:solidFill>
                  <a:srgbClr val="00B050"/>
                </a:solidFill>
              </a:rPr>
              <a:t>  </a:t>
            </a:r>
          </a:p>
          <a:p>
            <a:pPr algn="r" rtl="1"/>
            <a:r>
              <a:rPr lang="ar-BH" b="1" dirty="0">
                <a:solidFill>
                  <a:srgbClr val="00B050"/>
                </a:solidFill>
              </a:rPr>
              <a:t>* يَ</a:t>
            </a:r>
            <a:r>
              <a:rPr lang="ar-EG" b="1" dirty="0">
                <a:solidFill>
                  <a:srgbClr val="00B050"/>
                </a:solidFill>
              </a:rPr>
              <a:t>ت</a:t>
            </a:r>
            <a:r>
              <a:rPr lang="ar-BH" b="1" dirty="0">
                <a:solidFill>
                  <a:srgbClr val="00B050"/>
                </a:solidFill>
              </a:rPr>
              <a:t>َ</a:t>
            </a:r>
            <a:r>
              <a:rPr lang="ar-EG" b="1" dirty="0">
                <a:solidFill>
                  <a:srgbClr val="00B050"/>
                </a:solidFill>
              </a:rPr>
              <a:t>حر</a:t>
            </a:r>
            <a:r>
              <a:rPr lang="ar-BH" b="1" dirty="0">
                <a:solidFill>
                  <a:srgbClr val="00B050"/>
                </a:solidFill>
              </a:rPr>
              <a:t>َّ</a:t>
            </a:r>
            <a:r>
              <a:rPr lang="ar-EG" b="1" dirty="0">
                <a:solidFill>
                  <a:srgbClr val="00B050"/>
                </a:solidFill>
              </a:rPr>
              <a:t>ك أ</a:t>
            </a:r>
            <a:r>
              <a:rPr lang="ar-BH" b="1" dirty="0">
                <a:solidFill>
                  <a:srgbClr val="00B050"/>
                </a:solidFill>
              </a:rPr>
              <a:t>َ</a:t>
            </a:r>
            <a:r>
              <a:rPr lang="ar-EG" b="1" dirty="0">
                <a:solidFill>
                  <a:srgbClr val="00B050"/>
                </a:solidFill>
              </a:rPr>
              <a:t>س</a:t>
            </a:r>
            <a:r>
              <a:rPr lang="ar-BH" b="1" dirty="0">
                <a:solidFill>
                  <a:srgbClr val="00B050"/>
                </a:solidFill>
              </a:rPr>
              <a:t>ْ</a:t>
            </a:r>
            <a:r>
              <a:rPr lang="ar-EG" b="1" dirty="0">
                <a:solidFill>
                  <a:srgbClr val="00B050"/>
                </a:solidFill>
              </a:rPr>
              <a:t>ر</a:t>
            </a:r>
            <a:r>
              <a:rPr lang="ar-BH" b="1" dirty="0">
                <a:solidFill>
                  <a:srgbClr val="00B050"/>
                </a:solidFill>
              </a:rPr>
              <a:t>َ</a:t>
            </a:r>
            <a:r>
              <a:rPr lang="ar-EG" b="1" dirty="0">
                <a:solidFill>
                  <a:srgbClr val="00B050"/>
                </a:solidFill>
              </a:rPr>
              <a:t>ع</a:t>
            </a:r>
            <a:r>
              <a:rPr lang="ar-BH" b="1" dirty="0">
                <a:solidFill>
                  <a:srgbClr val="00B050"/>
                </a:solidFill>
              </a:rPr>
              <a:t>َ.</a:t>
            </a:r>
            <a:r>
              <a:rPr lang="ar-EG" b="1" dirty="0">
                <a:solidFill>
                  <a:srgbClr val="00B050"/>
                </a:solidFill>
              </a:rPr>
              <a:t> 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52854A0-EC9C-47A2-833E-DE4631289900}"/>
              </a:ext>
            </a:extLst>
          </p:cNvPr>
          <p:cNvSpPr txBox="1"/>
          <p:nvPr/>
        </p:nvSpPr>
        <p:spPr>
          <a:xfrm>
            <a:off x="7940303" y="4981604"/>
            <a:ext cx="1369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000" b="1" dirty="0">
                <a:solidFill>
                  <a:srgbClr val="00B050"/>
                </a:solidFill>
              </a:rPr>
              <a:t>* ت</a:t>
            </a:r>
            <a:r>
              <a:rPr lang="ar-EG" sz="2000" b="1" dirty="0">
                <a:solidFill>
                  <a:srgbClr val="00B050"/>
                </a:solidFill>
              </a:rPr>
              <a:t>ت</a:t>
            </a:r>
            <a:r>
              <a:rPr lang="ar-BH" sz="2000" b="1" dirty="0">
                <a:solidFill>
                  <a:srgbClr val="00B050"/>
                </a:solidFill>
              </a:rPr>
              <a:t>َ</a:t>
            </a:r>
            <a:r>
              <a:rPr lang="ar-EG" sz="2000" b="1" dirty="0">
                <a:solidFill>
                  <a:srgbClr val="00B050"/>
                </a:solidFill>
              </a:rPr>
              <a:t>حر</a:t>
            </a:r>
            <a:r>
              <a:rPr lang="ar-BH" sz="2000" b="1" dirty="0">
                <a:solidFill>
                  <a:srgbClr val="00B050"/>
                </a:solidFill>
              </a:rPr>
              <a:t>َّ</a:t>
            </a:r>
            <a:r>
              <a:rPr lang="ar-EG" sz="2000" b="1" dirty="0">
                <a:solidFill>
                  <a:srgbClr val="00B050"/>
                </a:solidFill>
              </a:rPr>
              <a:t>ك</a:t>
            </a:r>
            <a:r>
              <a:rPr lang="ar-BH" sz="2000" b="1" dirty="0">
                <a:solidFill>
                  <a:srgbClr val="00B050"/>
                </a:solidFill>
              </a:rPr>
              <a:t>ُ</a:t>
            </a:r>
            <a:r>
              <a:rPr lang="ar-EG" sz="2000" b="1" dirty="0">
                <a:solidFill>
                  <a:srgbClr val="00B050"/>
                </a:solidFill>
              </a:rPr>
              <a:t> أ</a:t>
            </a:r>
            <a:r>
              <a:rPr lang="ar-BH" sz="2000" b="1" dirty="0">
                <a:solidFill>
                  <a:srgbClr val="00B050"/>
                </a:solidFill>
              </a:rPr>
              <a:t>َ</a:t>
            </a:r>
            <a:r>
              <a:rPr lang="ar-EG" sz="2000" b="1" dirty="0">
                <a:solidFill>
                  <a:srgbClr val="00B050"/>
                </a:solidFill>
              </a:rPr>
              <a:t>ب</a:t>
            </a:r>
            <a:r>
              <a:rPr lang="ar-BH" sz="2000" b="1" dirty="0">
                <a:solidFill>
                  <a:srgbClr val="00B050"/>
                </a:solidFill>
              </a:rPr>
              <a:t>ْ</a:t>
            </a:r>
            <a:r>
              <a:rPr lang="ar-EG" sz="2000" b="1" dirty="0">
                <a:solidFill>
                  <a:srgbClr val="00B050"/>
                </a:solidFill>
              </a:rPr>
              <a:t>ط</a:t>
            </a:r>
            <a:r>
              <a:rPr lang="ar-BH" sz="2000" b="1" dirty="0">
                <a:solidFill>
                  <a:srgbClr val="00B050"/>
                </a:solidFill>
              </a:rPr>
              <a:t>َ</a:t>
            </a:r>
            <a:r>
              <a:rPr lang="ar-EG" sz="2000" b="1" dirty="0">
                <a:solidFill>
                  <a:srgbClr val="00B050"/>
                </a:solidFill>
              </a:rPr>
              <a:t>أ</a:t>
            </a:r>
            <a:r>
              <a:rPr lang="ar-BH" sz="2000" b="1" dirty="0">
                <a:solidFill>
                  <a:srgbClr val="00B050"/>
                </a:solidFill>
              </a:rPr>
              <a:t>َ</a:t>
            </a:r>
            <a:r>
              <a:rPr lang="ar-EG" sz="2000" b="1" dirty="0">
                <a:solidFill>
                  <a:srgbClr val="00B050"/>
                </a:solidFill>
              </a:rPr>
              <a:t> 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15B8A98A-7335-43F3-9E32-D071F659DD08}"/>
              </a:ext>
            </a:extLst>
          </p:cNvPr>
          <p:cNvSpPr txBox="1">
            <a:spLocks/>
          </p:cNvSpPr>
          <p:nvPr/>
        </p:nvSpPr>
        <p:spPr>
          <a:xfrm>
            <a:off x="1920137" y="263592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الْمَوْقِعُ وَالْحَرَكَةُ 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47112" y="991531"/>
            <a:ext cx="11179126" cy="630316"/>
            <a:chOff x="1012874" y="991530"/>
            <a:chExt cx="11179126" cy="63031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697D4183-AE63-42E2-A46E-F7468ABF6BEA}"/>
                </a:ext>
              </a:extLst>
            </p:cNvPr>
            <p:cNvSpPr/>
            <p:nvPr/>
          </p:nvSpPr>
          <p:spPr>
            <a:xfrm>
              <a:off x="9568700" y="991531"/>
              <a:ext cx="2623300" cy="630315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الهدف </a:t>
              </a:r>
              <a:r>
                <a:rPr lang="ar-BH" sz="3200" b="1" dirty="0" smtClean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الثاني</a:t>
              </a:r>
              <a:endParaRPr lang="en-US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  <a:cs typeface="+mj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0274BB32-1BC2-42A9-8BDA-08761DA011AE}"/>
                </a:ext>
              </a:extLst>
            </p:cNvPr>
            <p:cNvSpPr/>
            <p:nvPr/>
          </p:nvSpPr>
          <p:spPr>
            <a:xfrm>
              <a:off x="1012874" y="991530"/>
              <a:ext cx="8237647" cy="630315"/>
            </a:xfrm>
            <a:prstGeom prst="rect">
              <a:avLst/>
            </a:prstGeom>
            <a:solidFill>
              <a:srgbClr val="FFCCFF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إد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راك أن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ه 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م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كن وص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حركة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الش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ء ب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وص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 الت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غي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 في مو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ق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عه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ِ.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F24F4FE-DB14-44D8-8D18-A6B34BC5C196}"/>
              </a:ext>
            </a:extLst>
          </p:cNvPr>
          <p:cNvSpPr txBox="1"/>
          <p:nvPr/>
        </p:nvSpPr>
        <p:spPr>
          <a:xfrm>
            <a:off x="1676830" y="1980270"/>
            <a:ext cx="94355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EG" sz="3200" b="1" dirty="0">
                <a:solidFill>
                  <a:srgbClr val="002060"/>
                </a:solidFill>
              </a:rPr>
              <a:t>قارن بين الطّائرة والصّاروخ موضّحا أوجه التّشابه والاختلاف </a:t>
            </a:r>
            <a:r>
              <a:rPr lang="ar-EG" sz="3200" b="1" dirty="0" smtClean="0">
                <a:solidFill>
                  <a:srgbClr val="002060"/>
                </a:solidFill>
              </a:rPr>
              <a:t>بينهما؟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3" name="شريحة 40">
            <a:hlinkClick r:id="" action="ppaction://media"/>
            <a:extLst>
              <a:ext uri="{FF2B5EF4-FFF2-40B4-BE49-F238E27FC236}">
                <a16:creationId xmlns:a16="http://schemas.microsoft.com/office/drawing/2014/main" xmlns="" id="{DE03A326-C7F3-4C99-A7E8-C13325618F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08424" y="35530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32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6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/>
      <p:bldP spid="19" grpId="0"/>
      <p:bldP spid="20" grpId="0"/>
      <p:bldP spid="17" grpId="0"/>
      <p:bldP spid="2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3AF765AA-FBD9-44C8-A6EE-6CE0735030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078" t="59664" r="34608" b="36063"/>
          <a:stretch/>
        </p:blipFill>
        <p:spPr>
          <a:xfrm>
            <a:off x="1920240" y="1807613"/>
            <a:ext cx="8595361" cy="81586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37A78D5-F092-42A3-85B1-C288A6AF2A7A}"/>
              </a:ext>
            </a:extLst>
          </p:cNvPr>
          <p:cNvSpPr txBox="1"/>
          <p:nvPr/>
        </p:nvSpPr>
        <p:spPr>
          <a:xfrm>
            <a:off x="365761" y="4278194"/>
            <a:ext cx="11180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ي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ُ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م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ْ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ك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ِ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ن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ُ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 أ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َ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ن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ْ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 ت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َ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ت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َ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حر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َّ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ك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َ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 ال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ْ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ك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ُ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رة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ُ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 إلى أ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َعْ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لى أ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َ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و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ْ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 إلى أ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َ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س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ْ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ف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َ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ل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ِ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 و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َ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في ش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َ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ك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ْ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ل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ٍ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 م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ُ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س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ْ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ت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َ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قيم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ٍ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 أ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َ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و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ْ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 م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ُ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ن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ْ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ح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َ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ن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ٍ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 أ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َ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و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ْ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 م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ُ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ت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َ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ع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َ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ر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ِّ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ج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ٍ.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15B8A98A-7335-43F3-9E32-D071F659DD08}"/>
              </a:ext>
            </a:extLst>
          </p:cNvPr>
          <p:cNvSpPr txBox="1">
            <a:spLocks/>
          </p:cNvSpPr>
          <p:nvPr/>
        </p:nvSpPr>
        <p:spPr>
          <a:xfrm>
            <a:off x="1920137" y="263592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الْمَوْقِعُ وَالْحَرَكَةُ 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47112" y="991531"/>
            <a:ext cx="11179126" cy="630316"/>
            <a:chOff x="1012874" y="991530"/>
            <a:chExt cx="11179126" cy="63031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697D4183-AE63-42E2-A46E-F7468ABF6BEA}"/>
                </a:ext>
              </a:extLst>
            </p:cNvPr>
            <p:cNvSpPr/>
            <p:nvPr/>
          </p:nvSpPr>
          <p:spPr>
            <a:xfrm>
              <a:off x="9568700" y="991531"/>
              <a:ext cx="2623300" cy="630315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الهدف </a:t>
              </a:r>
              <a:r>
                <a:rPr lang="ar-BH" sz="3200" b="1" dirty="0" smtClean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  <a:cs typeface="+mj-cs"/>
                </a:rPr>
                <a:t>الثاني</a:t>
              </a:r>
              <a:endParaRPr lang="en-US" sz="3200" b="1" dirty="0">
                <a:solidFill>
                  <a:srgbClr val="FF0000"/>
                </a:solidFill>
                <a:latin typeface="Arabic Typesetting" panose="03020402040406030203" pitchFamily="66" charset="-78"/>
                <a:ea typeface="+mj-ea"/>
                <a:cs typeface="+mj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0274BB32-1BC2-42A9-8BDA-08761DA011AE}"/>
                </a:ext>
              </a:extLst>
            </p:cNvPr>
            <p:cNvSpPr/>
            <p:nvPr/>
          </p:nvSpPr>
          <p:spPr>
            <a:xfrm>
              <a:off x="1012874" y="991530"/>
              <a:ext cx="8237647" cy="630315"/>
            </a:xfrm>
            <a:prstGeom prst="rect">
              <a:avLst/>
            </a:prstGeom>
            <a:solidFill>
              <a:srgbClr val="FFCCFF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إد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راك أن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ه 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م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كن وص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حركة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الش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ء ب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وص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 الت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غي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 في مو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ق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عه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860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F92C5D0-3263-41A1-84BC-56212400439F}"/>
              </a:ext>
            </a:extLst>
          </p:cNvPr>
          <p:cNvSpPr txBox="1"/>
          <p:nvPr/>
        </p:nvSpPr>
        <p:spPr>
          <a:xfrm>
            <a:off x="5142126" y="3099291"/>
            <a:ext cx="65832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200" b="1" dirty="0">
                <a:solidFill>
                  <a:srgbClr val="002060"/>
                </a:solidFill>
              </a:rPr>
              <a:t>* </a:t>
            </a:r>
            <a:r>
              <a:rPr lang="ar-EG" sz="3200" b="1" dirty="0">
                <a:solidFill>
                  <a:srgbClr val="002060"/>
                </a:solidFill>
              </a:rPr>
              <a:t>ض</a:t>
            </a:r>
            <a:r>
              <a:rPr lang="ar-BH" sz="3200" b="1" dirty="0">
                <a:solidFill>
                  <a:srgbClr val="002060"/>
                </a:solidFill>
              </a:rPr>
              <a:t>َ</a:t>
            </a:r>
            <a:r>
              <a:rPr lang="ar-EG" sz="3200" b="1" dirty="0">
                <a:solidFill>
                  <a:srgbClr val="002060"/>
                </a:solidFill>
              </a:rPr>
              <a:t>ع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 دائرة</a:t>
            </a:r>
            <a:r>
              <a:rPr lang="ar-BH" sz="3200" b="1" dirty="0">
                <a:solidFill>
                  <a:srgbClr val="002060"/>
                </a:solidFill>
              </a:rPr>
              <a:t>ً</a:t>
            </a:r>
            <a:r>
              <a:rPr lang="ar-EG" sz="3200" b="1" dirty="0">
                <a:solidFill>
                  <a:srgbClr val="002060"/>
                </a:solidFill>
              </a:rPr>
              <a:t> حو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ل الأط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فال</a:t>
            </a:r>
            <a:r>
              <a:rPr lang="ar-BH" sz="3200" b="1" dirty="0">
                <a:solidFill>
                  <a:srgbClr val="002060"/>
                </a:solidFill>
              </a:rPr>
              <a:t>ِ</a:t>
            </a:r>
            <a:r>
              <a:rPr lang="ar-EG" sz="3200" b="1" dirty="0">
                <a:solidFill>
                  <a:srgbClr val="002060"/>
                </a:solidFill>
              </a:rPr>
              <a:t> ال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م</a:t>
            </a:r>
            <a:r>
              <a:rPr lang="ar-BH" sz="3200" b="1" dirty="0">
                <a:solidFill>
                  <a:srgbClr val="002060"/>
                </a:solidFill>
              </a:rPr>
              <a:t>ُ</a:t>
            </a:r>
            <a:r>
              <a:rPr lang="ar-EG" sz="3200" b="1" dirty="0">
                <a:solidFill>
                  <a:srgbClr val="002060"/>
                </a:solidFill>
              </a:rPr>
              <a:t>تواجدين</a:t>
            </a:r>
            <a:r>
              <a:rPr lang="ar-BH" sz="3200" b="1" dirty="0">
                <a:solidFill>
                  <a:srgbClr val="002060"/>
                </a:solidFill>
              </a:rPr>
              <a:t>َ</a:t>
            </a:r>
            <a:r>
              <a:rPr lang="ar-EG" sz="3200" b="1" dirty="0">
                <a:solidFill>
                  <a:srgbClr val="002060"/>
                </a:solidFill>
              </a:rPr>
              <a:t> </a:t>
            </a:r>
            <a:r>
              <a:rPr lang="ar-EG" sz="3200" b="1" u="sng" dirty="0">
                <a:solidFill>
                  <a:srgbClr val="FF0000"/>
                </a:solidFill>
              </a:rPr>
              <a:t>ب</a:t>
            </a:r>
            <a:r>
              <a:rPr lang="ar-BH" sz="3200" b="1" u="sng" dirty="0">
                <a:solidFill>
                  <a:srgbClr val="FF0000"/>
                </a:solidFill>
              </a:rPr>
              <a:t>ِ</a:t>
            </a:r>
            <a:r>
              <a:rPr lang="ar-EG" sz="3200" b="1" u="sng" dirty="0">
                <a:solidFill>
                  <a:srgbClr val="FF0000"/>
                </a:solidFill>
              </a:rPr>
              <a:t>ال</a:t>
            </a:r>
            <a:r>
              <a:rPr lang="ar-BH" sz="3200" b="1" u="sng" dirty="0">
                <a:solidFill>
                  <a:srgbClr val="FF0000"/>
                </a:solidFill>
              </a:rPr>
              <a:t>ْ</a:t>
            </a:r>
            <a:r>
              <a:rPr lang="ar-EG" sz="3200" b="1" u="sng" dirty="0">
                <a:solidFill>
                  <a:srgbClr val="FF0000"/>
                </a:solidFill>
              </a:rPr>
              <a:t>قر</a:t>
            </a:r>
            <a:r>
              <a:rPr lang="ar-BH" sz="3200" b="1" u="sng" dirty="0">
                <a:solidFill>
                  <a:srgbClr val="FF0000"/>
                </a:solidFill>
              </a:rPr>
              <a:t>ْ</a:t>
            </a:r>
            <a:r>
              <a:rPr lang="ar-EG" sz="3200" b="1" u="sng" dirty="0">
                <a:solidFill>
                  <a:srgbClr val="FF0000"/>
                </a:solidFill>
              </a:rPr>
              <a:t>ب من</a:t>
            </a:r>
            <a:r>
              <a:rPr lang="ar-BH" sz="3200" b="1" u="sng" dirty="0">
                <a:solidFill>
                  <a:srgbClr val="FF0000"/>
                </a:solidFill>
              </a:rPr>
              <a:t>ْ</a:t>
            </a:r>
            <a:r>
              <a:rPr lang="ar-EG" sz="3200" b="1" u="sng" dirty="0">
                <a:solidFill>
                  <a:srgbClr val="FF0000"/>
                </a:solidFill>
              </a:rPr>
              <a:t> </a:t>
            </a:r>
            <a:r>
              <a:rPr lang="ar-EG" sz="3200" b="1" dirty="0">
                <a:solidFill>
                  <a:srgbClr val="002060"/>
                </a:solidFill>
              </a:rPr>
              <a:t>لعبة</a:t>
            </a:r>
            <a:r>
              <a:rPr lang="ar-BH" sz="3200" b="1" dirty="0">
                <a:solidFill>
                  <a:srgbClr val="002060"/>
                </a:solidFill>
              </a:rPr>
              <a:t>ِ</a:t>
            </a:r>
            <a:r>
              <a:rPr lang="ar-EG" sz="3200" b="1" dirty="0">
                <a:solidFill>
                  <a:srgbClr val="002060"/>
                </a:solidFill>
              </a:rPr>
              <a:t> الخيول</a:t>
            </a:r>
            <a:r>
              <a:rPr lang="ar-BH" sz="3200" b="1" dirty="0">
                <a:solidFill>
                  <a:srgbClr val="002060"/>
                </a:solidFill>
              </a:rPr>
              <a:t>ِ.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8532D09-66B9-4C46-9C21-6432EEAA8D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78" t="28913" r="29500"/>
          <a:stretch/>
        </p:blipFill>
        <p:spPr>
          <a:xfrm>
            <a:off x="295422" y="1985554"/>
            <a:ext cx="4846704" cy="439478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EBB8C2CA-85D1-4071-8CF3-B40E79F8F1A2}"/>
              </a:ext>
            </a:extLst>
          </p:cNvPr>
          <p:cNvSpPr/>
          <p:nvPr/>
        </p:nvSpPr>
        <p:spPr>
          <a:xfrm>
            <a:off x="2718774" y="4336869"/>
            <a:ext cx="1200083" cy="1110196"/>
          </a:xfrm>
          <a:prstGeom prst="ellipse">
            <a:avLst/>
          </a:prstGeom>
          <a:solidFill>
            <a:srgbClr val="FF0000">
              <a:alpha val="0"/>
            </a:srgbClr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F7CD739D-B518-44EF-AAD6-993C0A7CCB6A}"/>
              </a:ext>
            </a:extLst>
          </p:cNvPr>
          <p:cNvSpPr/>
          <p:nvPr/>
        </p:nvSpPr>
        <p:spPr>
          <a:xfrm>
            <a:off x="468369" y="3866606"/>
            <a:ext cx="1255389" cy="1040408"/>
          </a:xfrm>
          <a:prstGeom prst="ellipse">
            <a:avLst/>
          </a:prstGeom>
          <a:solidFill>
            <a:srgbClr val="FF0000">
              <a:alpha val="0"/>
            </a:srgbClr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2982350" y="877237"/>
            <a:ext cx="8961107" cy="630316"/>
            <a:chOff x="2982351" y="817952"/>
            <a:chExt cx="8961107" cy="63031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697D4183-AE63-42E2-A46E-F7468ABF6BEA}"/>
                </a:ext>
              </a:extLst>
            </p:cNvPr>
            <p:cNvSpPr/>
            <p:nvPr/>
          </p:nvSpPr>
          <p:spPr>
            <a:xfrm>
              <a:off x="9320158" y="817952"/>
              <a:ext cx="2623300" cy="630315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FF0000"/>
                  </a:solidFill>
                  <a:latin typeface="Arabic Typesetting" panose="03020402040406030203" pitchFamily="66" charset="-78"/>
                </a:rPr>
                <a:t>الهدف الأول:</a:t>
              </a:r>
              <a:endParaRPr lang="en-US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  <a:cs typeface="+mj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0274BB32-1BC2-42A9-8BDA-08761DA011AE}"/>
                </a:ext>
              </a:extLst>
            </p:cNvPr>
            <p:cNvSpPr/>
            <p:nvPr/>
          </p:nvSpPr>
          <p:spPr>
            <a:xfrm>
              <a:off x="2982351" y="817953"/>
              <a:ext cx="6254102" cy="630315"/>
            </a:xfrm>
            <a:prstGeom prst="rect">
              <a:avLst/>
            </a:prstGeom>
            <a:solidFill>
              <a:srgbClr val="FFCCFF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وص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مو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قع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الش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ء بالن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سبة إلى أش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ياء أخ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رى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.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15B8A98A-7335-43F3-9E32-D071F659DD08}"/>
              </a:ext>
            </a:extLst>
          </p:cNvPr>
          <p:cNvSpPr txBox="1">
            <a:spLocks/>
          </p:cNvSpPr>
          <p:nvPr/>
        </p:nvSpPr>
        <p:spPr>
          <a:xfrm>
            <a:off x="1920137" y="263592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sz="36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الْمَوْقِعُ وَالْحَرَكَةُ 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48543" y="500526"/>
            <a:ext cx="1867989" cy="988124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rgbClr val="FF0000"/>
                </a:solidFill>
              </a:rPr>
              <a:t>الإجابة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36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8532D09-66B9-4C46-9C21-6432EEAA8D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178" t="28913" r="29500"/>
          <a:stretch/>
        </p:blipFill>
        <p:spPr>
          <a:xfrm>
            <a:off x="295421" y="1507553"/>
            <a:ext cx="5373859" cy="48727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F868E86-24E0-4D7F-955D-4C2FB068CE2F}"/>
              </a:ext>
            </a:extLst>
          </p:cNvPr>
          <p:cNvSpPr txBox="1"/>
          <p:nvPr/>
        </p:nvSpPr>
        <p:spPr>
          <a:xfrm>
            <a:off x="5669280" y="2970826"/>
            <a:ext cx="61474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200" b="1" dirty="0" smtClean="0">
                <a:solidFill>
                  <a:schemeClr val="accent5">
                    <a:lumMod val="50000"/>
                  </a:schemeClr>
                </a:solidFill>
              </a:rPr>
              <a:t>* ارسمْ</a:t>
            </a:r>
            <a:r>
              <a:rPr lang="ar-EG" sz="32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دائرة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ً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 حو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ْ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ل الأط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ْ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فال الم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ُ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تواجدين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َ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ar-EG" sz="3200" b="1" dirty="0">
                <a:solidFill>
                  <a:srgbClr val="FF0000"/>
                </a:solidFill>
              </a:rPr>
              <a:t>أ</a:t>
            </a:r>
            <a:r>
              <a:rPr lang="ar-BH" sz="3200" b="1" dirty="0">
                <a:solidFill>
                  <a:srgbClr val="FF0000"/>
                </a:solidFill>
              </a:rPr>
              <a:t>َ</a:t>
            </a:r>
            <a:r>
              <a:rPr lang="ar-EG" sz="3200" b="1" dirty="0">
                <a:solidFill>
                  <a:srgbClr val="FF0000"/>
                </a:solidFill>
              </a:rPr>
              <a:t>ع</a:t>
            </a:r>
            <a:r>
              <a:rPr lang="ar-BH" sz="3200" b="1" dirty="0">
                <a:solidFill>
                  <a:srgbClr val="FF0000"/>
                </a:solidFill>
              </a:rPr>
              <a:t>ْ</a:t>
            </a:r>
            <a:r>
              <a:rPr lang="ar-EG" sz="3200" b="1" dirty="0">
                <a:solidFill>
                  <a:srgbClr val="FF0000"/>
                </a:solidFill>
              </a:rPr>
              <a:t>لى</a:t>
            </a:r>
            <a:r>
              <a:rPr lang="ar-EG" sz="3200" b="1" dirty="0">
                <a:solidFill>
                  <a:srgbClr val="0070C0"/>
                </a:solidFill>
              </a:rPr>
              <a:t> 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الخ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ُ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يول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en-US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15B8A98A-7335-43F3-9E32-D071F659DD08}"/>
              </a:ext>
            </a:extLst>
          </p:cNvPr>
          <p:cNvSpPr txBox="1">
            <a:spLocks/>
          </p:cNvSpPr>
          <p:nvPr/>
        </p:nvSpPr>
        <p:spPr>
          <a:xfrm>
            <a:off x="1920137" y="263592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sz="36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الْمَوْقِعُ وَالْحَرَكَةُ 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7F2EF2B-9D7A-436D-B0DF-46FCA26063E8}"/>
              </a:ext>
            </a:extLst>
          </p:cNvPr>
          <p:cNvGrpSpPr/>
          <p:nvPr/>
        </p:nvGrpSpPr>
        <p:grpSpPr>
          <a:xfrm>
            <a:off x="2982351" y="817952"/>
            <a:ext cx="8961107" cy="630316"/>
            <a:chOff x="2982351" y="817952"/>
            <a:chExt cx="8961107" cy="63031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9216A845-DBAD-4497-8B2C-8D02AACA16B7}"/>
                </a:ext>
              </a:extLst>
            </p:cNvPr>
            <p:cNvSpPr/>
            <p:nvPr/>
          </p:nvSpPr>
          <p:spPr>
            <a:xfrm>
              <a:off x="9320158" y="817952"/>
              <a:ext cx="2623300" cy="630315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FF0000"/>
                  </a:solidFill>
                  <a:latin typeface="Arabic Typesetting" panose="03020402040406030203" pitchFamily="66" charset="-78"/>
                </a:rPr>
                <a:t>الهدف الأول:</a:t>
              </a:r>
              <a:endParaRPr lang="en-US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  <a:cs typeface="+mj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D7546AE0-7FEB-4CAA-AC21-16448F2766F6}"/>
                </a:ext>
              </a:extLst>
            </p:cNvPr>
            <p:cNvSpPr/>
            <p:nvPr/>
          </p:nvSpPr>
          <p:spPr>
            <a:xfrm>
              <a:off x="2982351" y="817953"/>
              <a:ext cx="6254102" cy="630315"/>
            </a:xfrm>
            <a:prstGeom prst="rect">
              <a:avLst/>
            </a:prstGeom>
            <a:solidFill>
              <a:srgbClr val="FFCCFF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وص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مو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قع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الش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ء بالن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سبة إلى أش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ياء أخ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رى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.</a:t>
              </a:r>
            </a:p>
          </p:txBody>
        </p:sp>
      </p:grpSp>
      <p:pic>
        <p:nvPicPr>
          <p:cNvPr id="3" name="شريحة 6">
            <a:hlinkClick r:id="" action="ppaction://media"/>
            <a:extLst>
              <a:ext uri="{FF2B5EF4-FFF2-40B4-BE49-F238E27FC236}">
                <a16:creationId xmlns:a16="http://schemas.microsoft.com/office/drawing/2014/main" xmlns="" id="{73B71A45-148E-4916-926C-B8FBFA31FD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34261" y="20026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4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4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8532D09-66B9-4C46-9C21-6432EEAA8D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78" t="28913" r="29500"/>
          <a:stretch/>
        </p:blipFill>
        <p:spPr>
          <a:xfrm>
            <a:off x="295421" y="1507553"/>
            <a:ext cx="5373859" cy="4872781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295421" y="431356"/>
            <a:ext cx="1867989" cy="988124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rgbClr val="FF0000"/>
                </a:solidFill>
              </a:rPr>
              <a:t>الإجابة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15B8A98A-7335-43F3-9E32-D071F659DD08}"/>
              </a:ext>
            </a:extLst>
          </p:cNvPr>
          <p:cNvSpPr txBox="1">
            <a:spLocks/>
          </p:cNvSpPr>
          <p:nvPr/>
        </p:nvSpPr>
        <p:spPr>
          <a:xfrm>
            <a:off x="1920137" y="263592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sz="36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الْمَوْقِعُ وَالْحَرَكَة</a:t>
            </a:r>
            <a:r>
              <a:rPr lang="ar-BH" sz="36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ُ</a:t>
            </a:r>
            <a:r>
              <a:rPr lang="ar-EG" sz="36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 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81600CA-3252-4DF5-A5D9-2D303EE03A32}"/>
              </a:ext>
            </a:extLst>
          </p:cNvPr>
          <p:cNvSpPr txBox="1"/>
          <p:nvPr/>
        </p:nvSpPr>
        <p:spPr>
          <a:xfrm>
            <a:off x="5757058" y="2970826"/>
            <a:ext cx="60596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* </a:t>
            </a:r>
            <a:r>
              <a:rPr lang="ar-BH" sz="3200" b="1" dirty="0" smtClean="0">
                <a:solidFill>
                  <a:schemeClr val="accent5">
                    <a:lumMod val="50000"/>
                  </a:schemeClr>
                </a:solidFill>
              </a:rPr>
              <a:t>ارسمْ </a:t>
            </a:r>
            <a:r>
              <a:rPr lang="ar-EG" sz="3200" b="1" dirty="0" smtClean="0">
                <a:solidFill>
                  <a:schemeClr val="accent5">
                    <a:lumMod val="50000"/>
                  </a:schemeClr>
                </a:solidFill>
              </a:rPr>
              <a:t>دائرة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ً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 حو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ْ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ل الأط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ْ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فال الم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ُ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تواجدين</a:t>
            </a:r>
            <a:r>
              <a:rPr lang="ar-BH" sz="3200" b="1" dirty="0">
                <a:solidFill>
                  <a:srgbClr val="0070C0"/>
                </a:solidFill>
              </a:rPr>
              <a:t>َ</a:t>
            </a:r>
            <a:r>
              <a:rPr lang="ar-EG" sz="3200" b="1" dirty="0">
                <a:solidFill>
                  <a:srgbClr val="0070C0"/>
                </a:solidFill>
              </a:rPr>
              <a:t> </a:t>
            </a:r>
            <a:r>
              <a:rPr lang="ar-EG" sz="3200" b="1" dirty="0">
                <a:solidFill>
                  <a:srgbClr val="FF0000"/>
                </a:solidFill>
              </a:rPr>
              <a:t>أ</a:t>
            </a:r>
            <a:r>
              <a:rPr lang="ar-BH" sz="3200" b="1" dirty="0">
                <a:solidFill>
                  <a:srgbClr val="FF0000"/>
                </a:solidFill>
              </a:rPr>
              <a:t>َ</a:t>
            </a:r>
            <a:r>
              <a:rPr lang="ar-EG" sz="3200" b="1" dirty="0">
                <a:solidFill>
                  <a:srgbClr val="FF0000"/>
                </a:solidFill>
              </a:rPr>
              <a:t>ع</a:t>
            </a:r>
            <a:r>
              <a:rPr lang="ar-BH" sz="3200" b="1" dirty="0">
                <a:solidFill>
                  <a:srgbClr val="FF0000"/>
                </a:solidFill>
              </a:rPr>
              <a:t>ْ</a:t>
            </a:r>
            <a:r>
              <a:rPr lang="ar-EG" sz="3200" b="1" dirty="0">
                <a:solidFill>
                  <a:srgbClr val="FF0000"/>
                </a:solidFill>
              </a:rPr>
              <a:t>لى</a:t>
            </a:r>
            <a:r>
              <a:rPr lang="ar-EG" sz="3200" b="1" dirty="0">
                <a:solidFill>
                  <a:srgbClr val="0070C0"/>
                </a:solidFill>
              </a:rPr>
              <a:t> 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الخ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ُ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يول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en-US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0746A13D-D048-460C-AB56-5186AEE0A4C8}"/>
              </a:ext>
            </a:extLst>
          </p:cNvPr>
          <p:cNvSpPr/>
          <p:nvPr/>
        </p:nvSpPr>
        <p:spPr>
          <a:xfrm>
            <a:off x="4338710" y="2970826"/>
            <a:ext cx="972430" cy="1206110"/>
          </a:xfrm>
          <a:prstGeom prst="ellipse">
            <a:avLst/>
          </a:prstGeom>
          <a:solidFill>
            <a:srgbClr val="0070C0">
              <a:alpha val="0"/>
            </a:srgbClr>
          </a:solidFill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092D3042-1EC8-48F0-8872-0ACC86076A69}"/>
              </a:ext>
            </a:extLst>
          </p:cNvPr>
          <p:cNvSpPr/>
          <p:nvPr/>
        </p:nvSpPr>
        <p:spPr>
          <a:xfrm>
            <a:off x="1147060" y="2841934"/>
            <a:ext cx="972430" cy="1206110"/>
          </a:xfrm>
          <a:prstGeom prst="ellipse">
            <a:avLst/>
          </a:prstGeom>
          <a:solidFill>
            <a:srgbClr val="0070C0">
              <a:alpha val="0"/>
            </a:srgbClr>
          </a:solidFill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DA68FB89-B2F7-425E-B2EC-CFD190FA9C53}"/>
              </a:ext>
            </a:extLst>
          </p:cNvPr>
          <p:cNvSpPr/>
          <p:nvPr/>
        </p:nvSpPr>
        <p:spPr>
          <a:xfrm>
            <a:off x="2212435" y="2906380"/>
            <a:ext cx="972430" cy="1206110"/>
          </a:xfrm>
          <a:prstGeom prst="ellipse">
            <a:avLst/>
          </a:prstGeom>
          <a:solidFill>
            <a:srgbClr val="0070C0">
              <a:alpha val="0"/>
            </a:srgbClr>
          </a:solidFill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669CD1AE-D5CB-4B09-B215-FA800F11254C}"/>
              </a:ext>
            </a:extLst>
          </p:cNvPr>
          <p:cNvSpPr/>
          <p:nvPr/>
        </p:nvSpPr>
        <p:spPr>
          <a:xfrm>
            <a:off x="3278502" y="2970826"/>
            <a:ext cx="972430" cy="1206110"/>
          </a:xfrm>
          <a:prstGeom prst="ellipse">
            <a:avLst/>
          </a:prstGeom>
          <a:solidFill>
            <a:srgbClr val="0070C0">
              <a:alpha val="0"/>
            </a:srgbClr>
          </a:solidFill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257F4F32-9109-4B78-8587-8666F7099D21}"/>
              </a:ext>
            </a:extLst>
          </p:cNvPr>
          <p:cNvGrpSpPr/>
          <p:nvPr/>
        </p:nvGrpSpPr>
        <p:grpSpPr>
          <a:xfrm>
            <a:off x="3134751" y="970352"/>
            <a:ext cx="8961107" cy="630316"/>
            <a:chOff x="2982351" y="817952"/>
            <a:chExt cx="8961107" cy="630316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3A459E69-734D-44F9-84C7-DFC7468819A3}"/>
                </a:ext>
              </a:extLst>
            </p:cNvPr>
            <p:cNvSpPr/>
            <p:nvPr/>
          </p:nvSpPr>
          <p:spPr>
            <a:xfrm>
              <a:off x="9320158" y="817952"/>
              <a:ext cx="2623300" cy="630315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FF0000"/>
                  </a:solidFill>
                  <a:latin typeface="Arabic Typesetting" panose="03020402040406030203" pitchFamily="66" charset="-78"/>
                </a:rPr>
                <a:t>الهدف الأول:</a:t>
              </a:r>
              <a:endParaRPr lang="en-US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  <a:cs typeface="+mj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FB6F6718-4130-46BD-BE33-B8EE07F17876}"/>
                </a:ext>
              </a:extLst>
            </p:cNvPr>
            <p:cNvSpPr/>
            <p:nvPr/>
          </p:nvSpPr>
          <p:spPr>
            <a:xfrm>
              <a:off x="2982351" y="817953"/>
              <a:ext cx="6254102" cy="630315"/>
            </a:xfrm>
            <a:prstGeom prst="rect">
              <a:avLst/>
            </a:prstGeom>
            <a:solidFill>
              <a:srgbClr val="FFCCFF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وص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مو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قع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الش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ء بالن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سبة إلى أش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ياء أخ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رى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823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8532D09-66B9-4C46-9C21-6432EEAA8D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798" t="29290" r="54120" b="34829"/>
          <a:stretch/>
        </p:blipFill>
        <p:spPr>
          <a:xfrm>
            <a:off x="342059" y="1448267"/>
            <a:ext cx="3901905" cy="48969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F868E86-24E0-4D7F-955D-4C2FB068CE2F}"/>
              </a:ext>
            </a:extLst>
          </p:cNvPr>
          <p:cNvSpPr txBox="1"/>
          <p:nvPr/>
        </p:nvSpPr>
        <p:spPr>
          <a:xfrm>
            <a:off x="4479407" y="2807687"/>
            <a:ext cx="75410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4800" b="1" dirty="0">
                <a:solidFill>
                  <a:srgbClr val="002060"/>
                </a:solidFill>
              </a:rPr>
              <a:t>*</a:t>
            </a:r>
            <a:r>
              <a:rPr lang="ar-BH" sz="3200" b="1" dirty="0">
                <a:solidFill>
                  <a:srgbClr val="002060"/>
                </a:solidFill>
              </a:rPr>
              <a:t> اسْتعْمِلْ</a:t>
            </a:r>
            <a:r>
              <a:rPr lang="ar-EG" sz="3200" b="1" dirty="0">
                <a:solidFill>
                  <a:srgbClr val="002060"/>
                </a:solidFill>
              </a:rPr>
              <a:t> الكلمة</a:t>
            </a:r>
            <a:r>
              <a:rPr lang="ar-BH" sz="3200" b="1" dirty="0">
                <a:solidFill>
                  <a:srgbClr val="002060"/>
                </a:solidFill>
              </a:rPr>
              <a:t>َ</a:t>
            </a:r>
            <a:r>
              <a:rPr lang="ar-EG" sz="3200" b="1" dirty="0">
                <a:solidFill>
                  <a:srgbClr val="002060"/>
                </a:solidFill>
              </a:rPr>
              <a:t> الم</a:t>
            </a:r>
            <a:r>
              <a:rPr lang="ar-BH" sz="3200" b="1" dirty="0">
                <a:solidFill>
                  <a:srgbClr val="002060"/>
                </a:solidFill>
              </a:rPr>
              <a:t>ُ</a:t>
            </a:r>
            <a:r>
              <a:rPr lang="ar-EG" sz="3200" b="1" dirty="0">
                <a:solidFill>
                  <a:srgbClr val="002060"/>
                </a:solidFill>
              </a:rPr>
              <a:t>ناسبة</a:t>
            </a:r>
            <a:r>
              <a:rPr lang="ar-BH" sz="3200" b="1" dirty="0">
                <a:solidFill>
                  <a:srgbClr val="002060"/>
                </a:solidFill>
              </a:rPr>
              <a:t>َ</a:t>
            </a:r>
            <a:r>
              <a:rPr lang="ar-EG" sz="3200" b="1" dirty="0">
                <a:solidFill>
                  <a:srgbClr val="002060"/>
                </a:solidFill>
              </a:rPr>
              <a:t> ل</a:t>
            </a:r>
            <a:r>
              <a:rPr lang="ar-BH" sz="3200" b="1" dirty="0">
                <a:solidFill>
                  <a:srgbClr val="002060"/>
                </a:solidFill>
              </a:rPr>
              <a:t>ِ</a:t>
            </a:r>
            <a:r>
              <a:rPr lang="ar-EG" sz="3200" b="1" dirty="0">
                <a:solidFill>
                  <a:srgbClr val="002060"/>
                </a:solidFill>
              </a:rPr>
              <a:t>وص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ف مو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قع عربة</a:t>
            </a:r>
            <a:r>
              <a:rPr lang="ar-BH" sz="3200" b="1" dirty="0">
                <a:solidFill>
                  <a:srgbClr val="002060"/>
                </a:solidFill>
              </a:rPr>
              <a:t>ِ</a:t>
            </a:r>
            <a:r>
              <a:rPr lang="ar-EG" sz="3200" b="1" dirty="0">
                <a:solidFill>
                  <a:srgbClr val="002060"/>
                </a:solidFill>
              </a:rPr>
              <a:t> الم</a:t>
            </a:r>
            <a:r>
              <a:rPr lang="ar-BH" sz="3200" b="1" dirty="0">
                <a:solidFill>
                  <a:srgbClr val="002060"/>
                </a:solidFill>
              </a:rPr>
              <a:t>ُ</a:t>
            </a:r>
            <a:r>
              <a:rPr lang="ar-EG" sz="3200" b="1" dirty="0">
                <a:solidFill>
                  <a:srgbClr val="002060"/>
                </a:solidFill>
              </a:rPr>
              <a:t>ثل</a:t>
            </a:r>
            <a:r>
              <a:rPr lang="ar-BH" sz="3200" b="1" dirty="0">
                <a:solidFill>
                  <a:srgbClr val="002060"/>
                </a:solidFill>
              </a:rPr>
              <a:t>َّ</a:t>
            </a:r>
            <a:r>
              <a:rPr lang="ar-EG" sz="3200" b="1" dirty="0">
                <a:solidFill>
                  <a:srgbClr val="002060"/>
                </a:solidFill>
              </a:rPr>
              <a:t>جات</a:t>
            </a:r>
            <a:r>
              <a:rPr lang="ar-BH" sz="3200" b="1" dirty="0">
                <a:solidFill>
                  <a:srgbClr val="002060"/>
                </a:solidFill>
              </a:rPr>
              <a:t>ِ </a:t>
            </a:r>
            <a:r>
              <a:rPr lang="ar-EG" sz="3200" b="1" dirty="0" smtClean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ar-EG" sz="3200" b="1" dirty="0" smtClean="0">
                <a:solidFill>
                  <a:srgbClr val="FF0000"/>
                </a:solidFill>
              </a:rPr>
              <a:t>أع</a:t>
            </a:r>
            <a:r>
              <a:rPr lang="ar-BH" sz="3200" b="1" dirty="0">
                <a:solidFill>
                  <a:srgbClr val="FF0000"/>
                </a:solidFill>
              </a:rPr>
              <a:t>ْ</a:t>
            </a:r>
            <a:r>
              <a:rPr lang="ar-EG" sz="3200" b="1" dirty="0" err="1" smtClean="0">
                <a:solidFill>
                  <a:srgbClr val="FF0000"/>
                </a:solidFill>
              </a:rPr>
              <a:t>لى</a:t>
            </a:r>
            <a:r>
              <a:rPr lang="ar-BH" sz="3200" b="1" dirty="0" smtClean="0">
                <a:solidFill>
                  <a:srgbClr val="FF0000"/>
                </a:solidFill>
              </a:rPr>
              <a:t> - </a:t>
            </a:r>
            <a:r>
              <a:rPr lang="ar-EG" sz="3200" b="1" dirty="0">
                <a:solidFill>
                  <a:srgbClr val="FF0000"/>
                </a:solidFill>
              </a:rPr>
              <a:t>أس</a:t>
            </a:r>
            <a:r>
              <a:rPr lang="ar-BH" sz="3200" b="1" dirty="0">
                <a:solidFill>
                  <a:srgbClr val="FF0000"/>
                </a:solidFill>
              </a:rPr>
              <a:t>ْ</a:t>
            </a:r>
            <a:r>
              <a:rPr lang="ar-EG" sz="3200" b="1" dirty="0" smtClean="0">
                <a:solidFill>
                  <a:srgbClr val="FF0000"/>
                </a:solidFill>
              </a:rPr>
              <a:t>فل</a:t>
            </a:r>
            <a:r>
              <a:rPr lang="ar-EG" sz="3200" b="1" dirty="0" smtClean="0">
                <a:solidFill>
                  <a:srgbClr val="002060"/>
                </a:solidFill>
              </a:rPr>
              <a:t>)</a:t>
            </a:r>
            <a:r>
              <a:rPr lang="ar-BH" sz="3200" b="1" dirty="0" smtClean="0">
                <a:solidFill>
                  <a:srgbClr val="002060"/>
                </a:solidFill>
              </a:rPr>
              <a:t> </a:t>
            </a:r>
            <a:r>
              <a:rPr lang="ar-BH" sz="3200" b="1" dirty="0">
                <a:solidFill>
                  <a:srgbClr val="002060"/>
                </a:solidFill>
              </a:rPr>
              <a:t>بالنسبة</a:t>
            </a:r>
            <a:r>
              <a:rPr lang="ar-EG" sz="3200" b="1" dirty="0">
                <a:solidFill>
                  <a:srgbClr val="002060"/>
                </a:solidFill>
              </a:rPr>
              <a:t> </a:t>
            </a:r>
            <a:r>
              <a:rPr lang="ar-BH" sz="3200" b="1" dirty="0" smtClean="0">
                <a:solidFill>
                  <a:srgbClr val="002060"/>
                </a:solidFill>
              </a:rPr>
              <a:t>لموقع </a:t>
            </a:r>
            <a:r>
              <a:rPr lang="ar-EG" sz="3200" b="1" dirty="0" smtClean="0">
                <a:solidFill>
                  <a:srgbClr val="002060"/>
                </a:solidFill>
              </a:rPr>
              <a:t>لم</a:t>
            </a:r>
            <a:r>
              <a:rPr lang="ar-BH" sz="3200" b="1" dirty="0">
                <a:solidFill>
                  <a:srgbClr val="002060"/>
                </a:solidFill>
              </a:rPr>
              <a:t>ِ</a:t>
            </a:r>
            <a:r>
              <a:rPr lang="ar-EG" sz="3200" b="1" dirty="0">
                <a:solidFill>
                  <a:srgbClr val="002060"/>
                </a:solidFill>
              </a:rPr>
              <a:t>ظل</a:t>
            </a:r>
            <a:r>
              <a:rPr lang="ar-BH" sz="3200" b="1" dirty="0">
                <a:solidFill>
                  <a:srgbClr val="002060"/>
                </a:solidFill>
              </a:rPr>
              <a:t>َّ</a:t>
            </a:r>
            <a:r>
              <a:rPr lang="ar-EG" sz="3200" b="1" dirty="0">
                <a:solidFill>
                  <a:srgbClr val="002060"/>
                </a:solidFill>
              </a:rPr>
              <a:t>ة</a:t>
            </a:r>
            <a:r>
              <a:rPr lang="ar-BH" sz="3200" b="1" dirty="0">
                <a:solidFill>
                  <a:srgbClr val="002060"/>
                </a:solidFill>
              </a:rPr>
              <a:t>.</a:t>
            </a:r>
            <a:r>
              <a:rPr lang="ar-EG" sz="3200" b="1" dirty="0">
                <a:solidFill>
                  <a:srgbClr val="0070C0"/>
                </a:solidFill>
              </a:rPr>
              <a:t> </a:t>
            </a:r>
          </a:p>
          <a:p>
            <a:pPr algn="r" rtl="1"/>
            <a:r>
              <a:rPr lang="ar-EG" sz="32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15B8A98A-7335-43F3-9E32-D071F659DD08}"/>
              </a:ext>
            </a:extLst>
          </p:cNvPr>
          <p:cNvSpPr txBox="1">
            <a:spLocks/>
          </p:cNvSpPr>
          <p:nvPr/>
        </p:nvSpPr>
        <p:spPr>
          <a:xfrm>
            <a:off x="1920137" y="263592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sz="36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الْمَوْقِعُ وَالْحَرَكَةُ 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49B72EC8-B16C-43C3-A05D-8C134E84073A}"/>
              </a:ext>
            </a:extLst>
          </p:cNvPr>
          <p:cNvGrpSpPr/>
          <p:nvPr/>
        </p:nvGrpSpPr>
        <p:grpSpPr>
          <a:xfrm>
            <a:off x="2982351" y="817952"/>
            <a:ext cx="8961107" cy="630316"/>
            <a:chOff x="2982351" y="817952"/>
            <a:chExt cx="8961107" cy="63031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4EEC6BA9-0B7F-47E4-AC29-50A013024938}"/>
                </a:ext>
              </a:extLst>
            </p:cNvPr>
            <p:cNvSpPr/>
            <p:nvPr/>
          </p:nvSpPr>
          <p:spPr>
            <a:xfrm>
              <a:off x="9320158" y="817952"/>
              <a:ext cx="2623300" cy="630315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FF0000"/>
                  </a:solidFill>
                  <a:latin typeface="Arabic Typesetting" panose="03020402040406030203" pitchFamily="66" charset="-78"/>
                </a:rPr>
                <a:t>الهدف </a:t>
              </a:r>
              <a:r>
                <a:rPr lang="ar-BH" sz="3200" b="1" dirty="0" smtClean="0">
                  <a:solidFill>
                    <a:srgbClr val="FF0000"/>
                  </a:solidFill>
                  <a:latin typeface="Arabic Typesetting" panose="03020402040406030203" pitchFamily="66" charset="-78"/>
                </a:rPr>
                <a:t>الأول</a:t>
              </a:r>
              <a:endParaRPr lang="en-US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  <a:cs typeface="+mj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7482F165-D230-44E5-ABAA-F21E03BB42F8}"/>
                </a:ext>
              </a:extLst>
            </p:cNvPr>
            <p:cNvSpPr/>
            <p:nvPr/>
          </p:nvSpPr>
          <p:spPr>
            <a:xfrm>
              <a:off x="2982351" y="817953"/>
              <a:ext cx="6254102" cy="630315"/>
            </a:xfrm>
            <a:prstGeom prst="rect">
              <a:avLst/>
            </a:prstGeom>
            <a:solidFill>
              <a:srgbClr val="FFCCFF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وص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مو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قع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الش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ء بالن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سبة إلى أش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ياء أخ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رى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.</a:t>
              </a:r>
            </a:p>
          </p:txBody>
        </p:sp>
      </p:grpSp>
      <p:pic>
        <p:nvPicPr>
          <p:cNvPr id="2" name="شريحة 8">
            <a:hlinkClick r:id="" action="ppaction://media"/>
            <a:extLst>
              <a:ext uri="{FF2B5EF4-FFF2-40B4-BE49-F238E27FC236}">
                <a16:creationId xmlns:a16="http://schemas.microsoft.com/office/drawing/2014/main" xmlns="" id="{278EB8DC-0C35-4E70-B56D-C82DCEE779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31808" y="20026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39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47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8532D09-66B9-4C46-9C21-6432EEAA8D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98" t="29290" r="54120" b="34829"/>
          <a:stretch/>
        </p:blipFill>
        <p:spPr>
          <a:xfrm>
            <a:off x="407373" y="1524998"/>
            <a:ext cx="4177689" cy="489698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15B8A98A-7335-43F3-9E32-D071F659DD08}"/>
              </a:ext>
            </a:extLst>
          </p:cNvPr>
          <p:cNvSpPr txBox="1">
            <a:spLocks/>
          </p:cNvSpPr>
          <p:nvPr/>
        </p:nvSpPr>
        <p:spPr>
          <a:xfrm>
            <a:off x="1920137" y="263592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sz="36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الْمَوْقِعُ وَالْحَرَكَةُ 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9" name="Oval 8"/>
          <p:cNvSpPr/>
          <p:nvPr/>
        </p:nvSpPr>
        <p:spPr>
          <a:xfrm>
            <a:off x="275345" y="372071"/>
            <a:ext cx="1867989" cy="988124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rgbClr val="FF0000"/>
                </a:solidFill>
              </a:rPr>
              <a:t>الإجابة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1DB6F65-64C0-4568-A4DB-EF22069CB567}"/>
              </a:ext>
            </a:extLst>
          </p:cNvPr>
          <p:cNvSpPr txBox="1"/>
          <p:nvPr/>
        </p:nvSpPr>
        <p:spPr>
          <a:xfrm>
            <a:off x="4585062" y="2899127"/>
            <a:ext cx="74214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4800" b="1" dirty="0">
                <a:solidFill>
                  <a:srgbClr val="002060"/>
                </a:solidFill>
              </a:rPr>
              <a:t>*</a:t>
            </a:r>
            <a:r>
              <a:rPr lang="ar-BH" sz="3200" b="1" dirty="0">
                <a:solidFill>
                  <a:srgbClr val="002060"/>
                </a:solidFill>
              </a:rPr>
              <a:t> اسْتعْمِلْ</a:t>
            </a:r>
            <a:r>
              <a:rPr lang="ar-EG" sz="3200" b="1" dirty="0">
                <a:solidFill>
                  <a:srgbClr val="002060"/>
                </a:solidFill>
              </a:rPr>
              <a:t> الكلمة</a:t>
            </a:r>
            <a:r>
              <a:rPr lang="ar-BH" sz="3200" b="1" dirty="0">
                <a:solidFill>
                  <a:srgbClr val="002060"/>
                </a:solidFill>
              </a:rPr>
              <a:t>َ</a:t>
            </a:r>
            <a:r>
              <a:rPr lang="ar-EG" sz="3200" b="1" dirty="0">
                <a:solidFill>
                  <a:srgbClr val="002060"/>
                </a:solidFill>
              </a:rPr>
              <a:t> الم</a:t>
            </a:r>
            <a:r>
              <a:rPr lang="ar-BH" sz="3200" b="1" dirty="0">
                <a:solidFill>
                  <a:srgbClr val="002060"/>
                </a:solidFill>
              </a:rPr>
              <a:t>ُ</a:t>
            </a:r>
            <a:r>
              <a:rPr lang="ar-EG" sz="3200" b="1" dirty="0">
                <a:solidFill>
                  <a:srgbClr val="002060"/>
                </a:solidFill>
              </a:rPr>
              <a:t>ناسبة</a:t>
            </a:r>
            <a:r>
              <a:rPr lang="ar-BH" sz="3200" b="1" dirty="0">
                <a:solidFill>
                  <a:srgbClr val="002060"/>
                </a:solidFill>
              </a:rPr>
              <a:t>َ</a:t>
            </a:r>
            <a:r>
              <a:rPr lang="ar-EG" sz="3200" b="1" dirty="0">
                <a:solidFill>
                  <a:srgbClr val="002060"/>
                </a:solidFill>
              </a:rPr>
              <a:t> ل</a:t>
            </a:r>
            <a:r>
              <a:rPr lang="ar-BH" sz="3200" b="1" dirty="0">
                <a:solidFill>
                  <a:srgbClr val="002060"/>
                </a:solidFill>
              </a:rPr>
              <a:t>ِ</a:t>
            </a:r>
            <a:r>
              <a:rPr lang="ar-EG" sz="3200" b="1" dirty="0">
                <a:solidFill>
                  <a:srgbClr val="002060"/>
                </a:solidFill>
              </a:rPr>
              <a:t>وص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ف مو</a:t>
            </a:r>
            <a:r>
              <a:rPr lang="ar-BH" sz="3200" b="1" dirty="0">
                <a:solidFill>
                  <a:srgbClr val="002060"/>
                </a:solidFill>
              </a:rPr>
              <a:t>ْ</a:t>
            </a:r>
            <a:r>
              <a:rPr lang="ar-EG" sz="3200" b="1" dirty="0">
                <a:solidFill>
                  <a:srgbClr val="002060"/>
                </a:solidFill>
              </a:rPr>
              <a:t>قع عربة</a:t>
            </a:r>
            <a:r>
              <a:rPr lang="ar-BH" sz="3200" b="1" dirty="0">
                <a:solidFill>
                  <a:srgbClr val="002060"/>
                </a:solidFill>
              </a:rPr>
              <a:t>ِ</a:t>
            </a:r>
            <a:r>
              <a:rPr lang="ar-EG" sz="3200" b="1" dirty="0">
                <a:solidFill>
                  <a:srgbClr val="002060"/>
                </a:solidFill>
              </a:rPr>
              <a:t> الم</a:t>
            </a:r>
            <a:r>
              <a:rPr lang="ar-BH" sz="3200" b="1" dirty="0">
                <a:solidFill>
                  <a:srgbClr val="002060"/>
                </a:solidFill>
              </a:rPr>
              <a:t>ُ</a:t>
            </a:r>
            <a:r>
              <a:rPr lang="ar-EG" sz="3200" b="1" dirty="0">
                <a:solidFill>
                  <a:srgbClr val="002060"/>
                </a:solidFill>
              </a:rPr>
              <a:t>ثل</a:t>
            </a:r>
            <a:r>
              <a:rPr lang="ar-BH" sz="3200" b="1" dirty="0">
                <a:solidFill>
                  <a:srgbClr val="002060"/>
                </a:solidFill>
              </a:rPr>
              <a:t>َّ</a:t>
            </a:r>
            <a:r>
              <a:rPr lang="ar-EG" sz="3200" b="1" dirty="0">
                <a:solidFill>
                  <a:srgbClr val="002060"/>
                </a:solidFill>
              </a:rPr>
              <a:t>جات</a:t>
            </a:r>
            <a:r>
              <a:rPr lang="ar-BH" sz="3200" b="1" dirty="0">
                <a:solidFill>
                  <a:srgbClr val="002060"/>
                </a:solidFill>
              </a:rPr>
              <a:t>ِ </a:t>
            </a:r>
            <a:r>
              <a:rPr lang="ar-EG" sz="3200" b="1" dirty="0">
                <a:solidFill>
                  <a:srgbClr val="0070C0"/>
                </a:solidFill>
              </a:rPr>
              <a:t>(</a:t>
            </a:r>
            <a:r>
              <a:rPr lang="ar-EG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أس</a:t>
            </a:r>
            <a:r>
              <a:rPr lang="ar-BH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ْ</a:t>
            </a:r>
            <a:r>
              <a:rPr lang="ar-EG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فل </a:t>
            </a:r>
            <a:r>
              <a:rPr lang="ar-EG" sz="3200" b="1" dirty="0">
                <a:solidFill>
                  <a:srgbClr val="FF0000"/>
                </a:solidFill>
              </a:rPr>
              <a:t>– أع</a:t>
            </a:r>
            <a:r>
              <a:rPr lang="ar-BH" sz="3200" b="1" dirty="0">
                <a:solidFill>
                  <a:srgbClr val="FF0000"/>
                </a:solidFill>
              </a:rPr>
              <a:t>ْ</a:t>
            </a:r>
            <a:r>
              <a:rPr lang="ar-EG" sz="3200" b="1" dirty="0">
                <a:solidFill>
                  <a:srgbClr val="FF0000"/>
                </a:solidFill>
              </a:rPr>
              <a:t>لى</a:t>
            </a:r>
            <a:r>
              <a:rPr lang="ar-EG" sz="3200" b="1" dirty="0">
                <a:solidFill>
                  <a:srgbClr val="0070C0"/>
                </a:solidFill>
              </a:rPr>
              <a:t>) </a:t>
            </a:r>
            <a:r>
              <a:rPr lang="ar-BH" sz="3200" b="1" dirty="0">
                <a:solidFill>
                  <a:srgbClr val="002060"/>
                </a:solidFill>
              </a:rPr>
              <a:t>بالنسبة</a:t>
            </a:r>
            <a:r>
              <a:rPr lang="ar-EG" sz="3200" b="1" dirty="0">
                <a:solidFill>
                  <a:srgbClr val="002060"/>
                </a:solidFill>
              </a:rPr>
              <a:t> </a:t>
            </a:r>
            <a:r>
              <a:rPr lang="ar-BH" sz="3200" b="1" dirty="0">
                <a:solidFill>
                  <a:srgbClr val="002060"/>
                </a:solidFill>
              </a:rPr>
              <a:t>لموقع </a:t>
            </a:r>
            <a:r>
              <a:rPr lang="ar-EG" sz="3200" b="1" dirty="0" smtClean="0">
                <a:solidFill>
                  <a:srgbClr val="002060"/>
                </a:solidFill>
              </a:rPr>
              <a:t>الم</a:t>
            </a:r>
            <a:r>
              <a:rPr lang="ar-BH" sz="3200" b="1" dirty="0">
                <a:solidFill>
                  <a:srgbClr val="002060"/>
                </a:solidFill>
              </a:rPr>
              <a:t>ِ</a:t>
            </a:r>
            <a:r>
              <a:rPr lang="ar-EG" sz="3200" b="1" dirty="0">
                <a:solidFill>
                  <a:srgbClr val="002060"/>
                </a:solidFill>
              </a:rPr>
              <a:t>ظل</a:t>
            </a:r>
            <a:r>
              <a:rPr lang="ar-BH" sz="3200" b="1" dirty="0">
                <a:solidFill>
                  <a:srgbClr val="002060"/>
                </a:solidFill>
              </a:rPr>
              <a:t>َّ</a:t>
            </a:r>
            <a:r>
              <a:rPr lang="ar-EG" sz="3200" b="1" dirty="0">
                <a:solidFill>
                  <a:srgbClr val="002060"/>
                </a:solidFill>
              </a:rPr>
              <a:t>ة</a:t>
            </a:r>
            <a:r>
              <a:rPr lang="ar-BH" sz="3200" b="1" dirty="0">
                <a:solidFill>
                  <a:srgbClr val="002060"/>
                </a:solidFill>
              </a:rPr>
              <a:t>.</a:t>
            </a:r>
            <a:r>
              <a:rPr lang="ar-EG" sz="3200" b="1" dirty="0">
                <a:solidFill>
                  <a:srgbClr val="0070C0"/>
                </a:solidFill>
              </a:rPr>
              <a:t> </a:t>
            </a:r>
          </a:p>
          <a:p>
            <a:pPr algn="r" rtl="1"/>
            <a:r>
              <a:rPr lang="ar-EG" sz="3200" b="1" dirty="0">
                <a:solidFill>
                  <a:srgbClr val="002060"/>
                </a:solidFill>
              </a:rPr>
              <a:t>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A2CFB450-09D3-44E9-BA87-F1A8BB1D24AF}"/>
              </a:ext>
            </a:extLst>
          </p:cNvPr>
          <p:cNvGrpSpPr/>
          <p:nvPr/>
        </p:nvGrpSpPr>
        <p:grpSpPr>
          <a:xfrm>
            <a:off x="2982351" y="817952"/>
            <a:ext cx="8961107" cy="630316"/>
            <a:chOff x="2982351" y="817952"/>
            <a:chExt cx="8961107" cy="63031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7309A099-3A58-4C54-8D1B-91CE5AACBBCC}"/>
                </a:ext>
              </a:extLst>
            </p:cNvPr>
            <p:cNvSpPr/>
            <p:nvPr/>
          </p:nvSpPr>
          <p:spPr>
            <a:xfrm>
              <a:off x="9320158" y="817952"/>
              <a:ext cx="2623300" cy="630315"/>
            </a:xfrm>
            <a:prstGeom prst="rect">
              <a:avLst/>
            </a:prstGeom>
            <a:solidFill>
              <a:srgbClr val="FFFF99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FF0000"/>
                  </a:solidFill>
                  <a:latin typeface="Arabic Typesetting" panose="03020402040406030203" pitchFamily="66" charset="-78"/>
                </a:rPr>
                <a:t>الهدف </a:t>
              </a:r>
              <a:r>
                <a:rPr lang="ar-BH" sz="3200" b="1" dirty="0" smtClean="0">
                  <a:solidFill>
                    <a:srgbClr val="FF0000"/>
                  </a:solidFill>
                  <a:latin typeface="Arabic Typesetting" panose="03020402040406030203" pitchFamily="66" charset="-78"/>
                </a:rPr>
                <a:t>الأول</a:t>
              </a:r>
              <a:endParaRPr lang="en-US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  <a:cs typeface="+mj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20EBA14D-1BFF-49B7-8FDB-15AD2A759B08}"/>
                </a:ext>
              </a:extLst>
            </p:cNvPr>
            <p:cNvSpPr/>
            <p:nvPr/>
          </p:nvSpPr>
          <p:spPr>
            <a:xfrm>
              <a:off x="2982351" y="817953"/>
              <a:ext cx="6254102" cy="630315"/>
            </a:xfrm>
            <a:prstGeom prst="rect">
              <a:avLst/>
            </a:prstGeom>
            <a:solidFill>
              <a:srgbClr val="FFCCFF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وص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مو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قع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الش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ي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ء بالن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ِّ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سبة إلى أش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ياء أخ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رى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20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1200</TotalTime>
  <Words>3538</Words>
  <Application>Microsoft Office PowerPoint</Application>
  <PresentationFormat>Widescreen</PresentationFormat>
  <Paragraphs>215</Paragraphs>
  <Slides>41</Slides>
  <Notes>0</Notes>
  <HiddenSlides>0</HiddenSlides>
  <MMClips>41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Arabic Typesetting</vt:lpstr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Khaled Mohamed Ebrahim Busaad</dc:creator>
  <cp:lastModifiedBy>Saeed Abbas Ahned Mahdi</cp:lastModifiedBy>
  <cp:revision>90</cp:revision>
  <dcterms:created xsi:type="dcterms:W3CDTF">2020-03-04T10:47:58Z</dcterms:created>
  <dcterms:modified xsi:type="dcterms:W3CDTF">2020-03-19T06:40:26Z</dcterms:modified>
</cp:coreProperties>
</file>