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147" r:id="rId2"/>
    <p:sldId id="1148" r:id="rId3"/>
    <p:sldId id="1149" r:id="rId4"/>
    <p:sldId id="115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jain Alharthi" initials="LA" lastIdx="3" clrIdx="0">
    <p:extLst>
      <p:ext uri="{19B8F6BF-5375-455C-9EA6-DF929625EA0E}">
        <p15:presenceInfo xmlns:p15="http://schemas.microsoft.com/office/powerpoint/2012/main" userId="Lujain Alharth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p:scale>
          <a:sx n="60" d="100"/>
          <a:sy n="60" d="100"/>
        </p:scale>
        <p:origin x="103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870C6-74C2-42DF-805D-158CD879DA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DBAD1F-1D0F-453B-9E64-DE9DA76658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A288A6-121B-4962-8755-64885CE7A979}"/>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5" name="Footer Placeholder 4">
            <a:extLst>
              <a:ext uri="{FF2B5EF4-FFF2-40B4-BE49-F238E27FC236}">
                <a16:creationId xmlns:a16="http://schemas.microsoft.com/office/drawing/2014/main" id="{EF94F275-D897-468D-BE3C-F0B00B2BA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A1AE4-864C-47A2-8F1A-B3793FCA1167}"/>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490946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40838-BD21-4AC0-82A4-BE65F71FC10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7D1199-B050-4F7B-A699-9ED07E097F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169315-0718-4380-B5D1-016DE60205AE}"/>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5" name="Footer Placeholder 4">
            <a:extLst>
              <a:ext uri="{FF2B5EF4-FFF2-40B4-BE49-F238E27FC236}">
                <a16:creationId xmlns:a16="http://schemas.microsoft.com/office/drawing/2014/main" id="{9139B72F-26A6-40E1-9AA7-E87BD61D0D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BA5713-4C29-4F00-9593-92CA9B930611}"/>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284905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1CD255-3582-410B-B00A-BABC7EC259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D6AC5F-59BE-4F0A-9C4C-138A9D94A3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AB4979-F1A2-415F-8BFD-FECD9EB5506A}"/>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5" name="Footer Placeholder 4">
            <a:extLst>
              <a:ext uri="{FF2B5EF4-FFF2-40B4-BE49-F238E27FC236}">
                <a16:creationId xmlns:a16="http://schemas.microsoft.com/office/drawing/2014/main" id="{DC142E2D-0072-4A5F-9B65-511409ACDD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9D5636-0592-4173-91CE-9F7D07664739}"/>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3794351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36D5B-A48D-46D9-A667-716B5CF549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85038C-9C4C-4AA6-A801-342F0660BE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E3C177-279C-4BA9-A309-167BCE8C7A37}"/>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5" name="Footer Placeholder 4">
            <a:extLst>
              <a:ext uri="{FF2B5EF4-FFF2-40B4-BE49-F238E27FC236}">
                <a16:creationId xmlns:a16="http://schemas.microsoft.com/office/drawing/2014/main" id="{FA6E8357-CD97-453F-B4DA-A175881F7C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A64AE6-AE63-4307-9D33-5141F951A6FD}"/>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2333349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72666-1F8C-45CD-BEBE-F94941641A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5C298-F218-4840-B6C4-E8B536B5D3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979543-75A8-4A64-906D-779A126D1C24}"/>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5" name="Footer Placeholder 4">
            <a:extLst>
              <a:ext uri="{FF2B5EF4-FFF2-40B4-BE49-F238E27FC236}">
                <a16:creationId xmlns:a16="http://schemas.microsoft.com/office/drawing/2014/main" id="{1B5EA881-2CBC-4394-898B-9527868DB7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16993-37F6-4302-B7C7-684B62D83550}"/>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299602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CE57B-5442-42F5-822E-8E8275C70A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622AB4-3FE8-43D5-98FB-26CF870189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42D9F9-FD3D-42DE-8575-22E6D35536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4C8DBD-4F3E-4074-A4BE-871170452D23}"/>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6" name="Footer Placeholder 5">
            <a:extLst>
              <a:ext uri="{FF2B5EF4-FFF2-40B4-BE49-F238E27FC236}">
                <a16:creationId xmlns:a16="http://schemas.microsoft.com/office/drawing/2014/main" id="{4E377D9A-A441-4BF3-B84C-BFF1C12D48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129BB8-6029-4579-A632-74E92C6EAF7C}"/>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488197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1DC81-A178-469B-838D-437EAC957D5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A9956D-9732-4521-996F-644EB26851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30333C-1E36-49A9-8E83-A92DAC7243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1ECCA5-18AC-41B6-93EC-1391D26C9F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9C5D6E-D6F0-4679-928C-9EC3284590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0B67C2-ED5F-4964-AB2C-7FCEAB20B111}"/>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8" name="Footer Placeholder 7">
            <a:extLst>
              <a:ext uri="{FF2B5EF4-FFF2-40B4-BE49-F238E27FC236}">
                <a16:creationId xmlns:a16="http://schemas.microsoft.com/office/drawing/2014/main" id="{50D6B448-56B3-413A-B128-6B244C1B0D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B56FB4C-6B40-413C-96C7-7693E3B07F26}"/>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2939476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D2662-1542-499E-8849-60FD77B4F3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A6558B-E10D-4FC1-894C-C809E0FE1BDE}"/>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4" name="Footer Placeholder 3">
            <a:extLst>
              <a:ext uri="{FF2B5EF4-FFF2-40B4-BE49-F238E27FC236}">
                <a16:creationId xmlns:a16="http://schemas.microsoft.com/office/drawing/2014/main" id="{CB5965EF-B5C1-455D-9DD8-326F75A6CF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7BCA2C-D3C6-4A3C-9454-1CD930B1294C}"/>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2427978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113563-9763-44E7-8F1C-845A2ACE248C}"/>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3" name="Footer Placeholder 2">
            <a:extLst>
              <a:ext uri="{FF2B5EF4-FFF2-40B4-BE49-F238E27FC236}">
                <a16:creationId xmlns:a16="http://schemas.microsoft.com/office/drawing/2014/main" id="{1E812CB9-2037-4DE9-9ECA-235E22B768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7DBADC-2CEE-44B3-BF56-556BCBB7A9DA}"/>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520644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BCE17-FFEC-4BC4-9BEB-65D05B2D9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A8AC31-96FA-4048-9C71-64DD4236DC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F10649-46EC-4D36-8E23-6BC72EE00D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114F46-4722-4B40-BC17-AF635AA6CBF6}"/>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6" name="Footer Placeholder 5">
            <a:extLst>
              <a:ext uri="{FF2B5EF4-FFF2-40B4-BE49-F238E27FC236}">
                <a16:creationId xmlns:a16="http://schemas.microsoft.com/office/drawing/2014/main" id="{67664755-41F6-410C-9500-B84AE959B7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0E5EFC-9D55-4D33-9DDC-7BD06C09F204}"/>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3346340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D8269-39E8-4D32-8E12-FDAE2C74B3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BB1B64-3CFB-4E77-AB79-73D1305D9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FAC26F-A3E5-4045-8EB3-9EE2C6DA27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483C8E-091F-46C2-8287-A695C21C346A}"/>
              </a:ext>
            </a:extLst>
          </p:cNvPr>
          <p:cNvSpPr>
            <a:spLocks noGrp="1"/>
          </p:cNvSpPr>
          <p:nvPr>
            <p:ph type="dt" sz="half" idx="10"/>
          </p:nvPr>
        </p:nvSpPr>
        <p:spPr/>
        <p:txBody>
          <a:bodyPr/>
          <a:lstStyle/>
          <a:p>
            <a:fld id="{4CA0BF55-98F1-426F-A788-DA81264D3DF9}" type="datetimeFigureOut">
              <a:rPr lang="en-US" smtClean="0"/>
              <a:t>29/10/2020</a:t>
            </a:fld>
            <a:endParaRPr lang="en-US"/>
          </a:p>
        </p:txBody>
      </p:sp>
      <p:sp>
        <p:nvSpPr>
          <p:cNvPr id="6" name="Footer Placeholder 5">
            <a:extLst>
              <a:ext uri="{FF2B5EF4-FFF2-40B4-BE49-F238E27FC236}">
                <a16:creationId xmlns:a16="http://schemas.microsoft.com/office/drawing/2014/main" id="{F57360B1-1237-4723-A633-49B51E758F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91E78B-ED07-4B71-9EE9-1CFC08DD5CBF}"/>
              </a:ext>
            </a:extLst>
          </p:cNvPr>
          <p:cNvSpPr>
            <a:spLocks noGrp="1"/>
          </p:cNvSpPr>
          <p:nvPr>
            <p:ph type="sldNum" sz="quarter" idx="12"/>
          </p:nvPr>
        </p:nvSpPr>
        <p:spPr/>
        <p:txBody>
          <a:bodyPr/>
          <a:lstStyle/>
          <a:p>
            <a:fld id="{599074E6-B0CF-4A8C-A332-A30B416D5409}" type="slidenum">
              <a:rPr lang="en-US" smtClean="0"/>
              <a:t>‹#›</a:t>
            </a:fld>
            <a:endParaRPr lang="en-US"/>
          </a:p>
        </p:txBody>
      </p:sp>
    </p:spTree>
    <p:extLst>
      <p:ext uri="{BB962C8B-B14F-4D97-AF65-F5344CB8AC3E}">
        <p14:creationId xmlns:p14="http://schemas.microsoft.com/office/powerpoint/2010/main" val="2908581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4F1BEA-AABF-44E5-AA4C-22C3F97C7B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6D8449-8E81-46B9-8E48-CC64002E05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DF7B3B-0B95-47E5-A744-95D72C9D66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0BF55-98F1-426F-A788-DA81264D3DF9}" type="datetimeFigureOut">
              <a:rPr lang="en-US" smtClean="0"/>
              <a:t>29/10/2020</a:t>
            </a:fld>
            <a:endParaRPr lang="en-US"/>
          </a:p>
        </p:txBody>
      </p:sp>
      <p:sp>
        <p:nvSpPr>
          <p:cNvPr id="5" name="Footer Placeholder 4">
            <a:extLst>
              <a:ext uri="{FF2B5EF4-FFF2-40B4-BE49-F238E27FC236}">
                <a16:creationId xmlns:a16="http://schemas.microsoft.com/office/drawing/2014/main" id="{E55E5C5D-3695-4BDA-AB6C-A4B8104FED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B247DE-5614-45D7-A7B5-E4770E14FF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074E6-B0CF-4A8C-A332-A30B416D5409}" type="slidenum">
              <a:rPr lang="en-US" smtClean="0"/>
              <a:t>‹#›</a:t>
            </a:fld>
            <a:endParaRPr lang="en-US"/>
          </a:p>
        </p:txBody>
      </p:sp>
    </p:spTree>
    <p:extLst>
      <p:ext uri="{BB962C8B-B14F-4D97-AF65-F5344CB8AC3E}">
        <p14:creationId xmlns:p14="http://schemas.microsoft.com/office/powerpoint/2010/main" val="142975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CD3A8AE-1E90-4574-BC96-7F7DC4719225}"/>
              </a:ext>
            </a:extLst>
          </p:cNvPr>
          <p:cNvSpPr/>
          <p:nvPr/>
        </p:nvSpPr>
        <p:spPr>
          <a:xfrm>
            <a:off x="0" y="9524"/>
            <a:ext cx="12170133" cy="6848475"/>
          </a:xfrm>
          <a:prstGeom prst="rect">
            <a:avLst/>
          </a:prstGeom>
          <a:solidFill>
            <a:srgbClr val="EEEE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78208D93-4309-41C3-9683-B42E7B30F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26"/>
            <a:ext cx="11452374" cy="6848474"/>
          </a:xfrm>
          <a:prstGeom prst="rect">
            <a:avLst/>
          </a:prstGeom>
        </p:spPr>
      </p:pic>
      <p:sp>
        <p:nvSpPr>
          <p:cNvPr id="3" name="Rectangle 2">
            <a:extLst>
              <a:ext uri="{FF2B5EF4-FFF2-40B4-BE49-F238E27FC236}">
                <a16:creationId xmlns:a16="http://schemas.microsoft.com/office/drawing/2014/main" id="{C76A4620-ADC7-425E-B050-A300C0AE5155}"/>
              </a:ext>
            </a:extLst>
          </p:cNvPr>
          <p:cNvSpPr/>
          <p:nvPr/>
        </p:nvSpPr>
        <p:spPr>
          <a:xfrm>
            <a:off x="21868" y="-9525"/>
            <a:ext cx="12148266" cy="6858000"/>
          </a:xfrm>
          <a:prstGeom prst="rect">
            <a:avLst/>
          </a:prstGeom>
          <a:gradFill flip="none" rotWithShape="1">
            <a:gsLst>
              <a:gs pos="29000">
                <a:srgbClr val="FC0350">
                  <a:alpha val="7000"/>
                </a:srgbClr>
              </a:gs>
              <a:gs pos="70000">
                <a:srgbClr val="0000FF">
                  <a:alpha val="37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Freeform: Shape 3">
            <a:extLst>
              <a:ext uri="{FF2B5EF4-FFF2-40B4-BE49-F238E27FC236}">
                <a16:creationId xmlns:a16="http://schemas.microsoft.com/office/drawing/2014/main" id="{DD22DD0C-5FAE-4272-90FC-68793B116675}"/>
              </a:ext>
            </a:extLst>
          </p:cNvPr>
          <p:cNvSpPr/>
          <p:nvPr/>
        </p:nvSpPr>
        <p:spPr>
          <a:xfrm>
            <a:off x="2870378" y="1"/>
            <a:ext cx="9321622" cy="6857999"/>
          </a:xfrm>
          <a:custGeom>
            <a:avLst/>
            <a:gdLst>
              <a:gd name="connsiteX0" fmla="*/ 4548062 w 9321622"/>
              <a:gd name="connsiteY0" fmla="*/ 0 h 6857999"/>
              <a:gd name="connsiteX1" fmla="*/ 9321622 w 9321622"/>
              <a:gd name="connsiteY1" fmla="*/ 0 h 6857999"/>
              <a:gd name="connsiteX2" fmla="*/ 9321622 w 9321622"/>
              <a:gd name="connsiteY2" fmla="*/ 6857999 h 6857999"/>
              <a:gd name="connsiteX3" fmla="*/ 188437 w 9321622"/>
              <a:gd name="connsiteY3" fmla="*/ 6857999 h 6857999"/>
              <a:gd name="connsiteX4" fmla="*/ 185720 w 9321622"/>
              <a:gd name="connsiteY4" fmla="*/ 6844418 h 6857999"/>
              <a:gd name="connsiteX5" fmla="*/ 182538 w 9321622"/>
              <a:gd name="connsiteY5" fmla="*/ 6784258 h 6857999"/>
              <a:gd name="connsiteX6" fmla="*/ 153041 w 9321622"/>
              <a:gd name="connsiteY6" fmla="*/ 6695768 h 6857999"/>
              <a:gd name="connsiteX7" fmla="*/ 64551 w 9321622"/>
              <a:gd name="connsiteY7" fmla="*/ 6681019 h 6857999"/>
              <a:gd name="connsiteX8" fmla="*/ 20306 w 9321622"/>
              <a:gd name="connsiteY8" fmla="*/ 6666271 h 6857999"/>
              <a:gd name="connsiteX9" fmla="*/ 35054 w 9321622"/>
              <a:gd name="connsiteY9" fmla="*/ 6445045 h 6857999"/>
              <a:gd name="connsiteX10" fmla="*/ 123545 w 9321622"/>
              <a:gd name="connsiteY10" fmla="*/ 6400800 h 6857999"/>
              <a:gd name="connsiteX11" fmla="*/ 167790 w 9321622"/>
              <a:gd name="connsiteY11" fmla="*/ 6356555 h 6857999"/>
              <a:gd name="connsiteX12" fmla="*/ 241532 w 9321622"/>
              <a:gd name="connsiteY12" fmla="*/ 6312310 h 6857999"/>
              <a:gd name="connsiteX13" fmla="*/ 271028 w 9321622"/>
              <a:gd name="connsiteY13" fmla="*/ 6268065 h 6857999"/>
              <a:gd name="connsiteX14" fmla="*/ 359519 w 9321622"/>
              <a:gd name="connsiteY14" fmla="*/ 6164826 h 6857999"/>
              <a:gd name="connsiteX15" fmla="*/ 403764 w 9321622"/>
              <a:gd name="connsiteY15" fmla="*/ 6105832 h 6857999"/>
              <a:gd name="connsiteX16" fmla="*/ 507003 w 9321622"/>
              <a:gd name="connsiteY16" fmla="*/ 6061587 h 6857999"/>
              <a:gd name="connsiteX17" fmla="*/ 890461 w 9321622"/>
              <a:gd name="connsiteY17" fmla="*/ 6032090 h 6857999"/>
              <a:gd name="connsiteX18" fmla="*/ 1037945 w 9321622"/>
              <a:gd name="connsiteY18" fmla="*/ 5973097 h 6857999"/>
              <a:gd name="connsiteX19" fmla="*/ 964203 w 9321622"/>
              <a:gd name="connsiteY19" fmla="*/ 5884606 h 6857999"/>
              <a:gd name="connsiteX20" fmla="*/ 933586 w 9321622"/>
              <a:gd name="connsiteY20" fmla="*/ 5839452 h 6857999"/>
              <a:gd name="connsiteX21" fmla="*/ 941072 w 9321622"/>
              <a:gd name="connsiteY21" fmla="*/ 5846058 h 6857999"/>
              <a:gd name="connsiteX22" fmla="*/ 948516 w 9321622"/>
              <a:gd name="connsiteY22" fmla="*/ 5853316 h 6857999"/>
              <a:gd name="connsiteX23" fmla="*/ 944308 w 9321622"/>
              <a:gd name="connsiteY23" fmla="*/ 5848914 h 6857999"/>
              <a:gd name="connsiteX24" fmla="*/ 941072 w 9321622"/>
              <a:gd name="connsiteY24" fmla="*/ 5846058 h 6857999"/>
              <a:gd name="connsiteX25" fmla="*/ 925793 w 9321622"/>
              <a:gd name="connsiteY25" fmla="*/ 5831160 h 6857999"/>
              <a:gd name="connsiteX26" fmla="*/ 875712 w 9321622"/>
              <a:gd name="connsiteY26" fmla="*/ 5781368 h 6857999"/>
              <a:gd name="connsiteX27" fmla="*/ 1185428 w 9321622"/>
              <a:gd name="connsiteY27" fmla="*/ 5737123 h 6857999"/>
              <a:gd name="connsiteX28" fmla="*/ 1273919 w 9321622"/>
              <a:gd name="connsiteY28" fmla="*/ 5692877 h 6857999"/>
              <a:gd name="connsiteX29" fmla="*/ 1273919 w 9321622"/>
              <a:gd name="connsiteY29" fmla="*/ 5589639 h 6857999"/>
              <a:gd name="connsiteX30" fmla="*/ 1288667 w 9321622"/>
              <a:gd name="connsiteY30" fmla="*/ 5545394 h 6857999"/>
              <a:gd name="connsiteX31" fmla="*/ 1347661 w 9321622"/>
              <a:gd name="connsiteY31" fmla="*/ 5456903 h 6857999"/>
              <a:gd name="connsiteX32" fmla="*/ 1391906 w 9321622"/>
              <a:gd name="connsiteY32" fmla="*/ 5427406 h 6857999"/>
              <a:gd name="connsiteX33" fmla="*/ 1509893 w 9321622"/>
              <a:gd name="connsiteY33" fmla="*/ 5397910 h 6857999"/>
              <a:gd name="connsiteX34" fmla="*/ 1568887 w 9321622"/>
              <a:gd name="connsiteY34" fmla="*/ 5383161 h 6857999"/>
              <a:gd name="connsiteX35" fmla="*/ 1672125 w 9321622"/>
              <a:gd name="connsiteY35" fmla="*/ 5324168 h 6857999"/>
              <a:gd name="connsiteX36" fmla="*/ 1745867 w 9321622"/>
              <a:gd name="connsiteY36" fmla="*/ 5294671 h 6857999"/>
              <a:gd name="connsiteX37" fmla="*/ 1790112 w 9321622"/>
              <a:gd name="connsiteY37" fmla="*/ 5279923 h 6857999"/>
              <a:gd name="connsiteX38" fmla="*/ 1834357 w 9321622"/>
              <a:gd name="connsiteY38" fmla="*/ 5250426 h 6857999"/>
              <a:gd name="connsiteX39" fmla="*/ 1878603 w 9321622"/>
              <a:gd name="connsiteY39" fmla="*/ 5235677 h 6857999"/>
              <a:gd name="connsiteX40" fmla="*/ 1922849 w 9321622"/>
              <a:gd name="connsiteY40" fmla="*/ 5191432 h 6857999"/>
              <a:gd name="connsiteX41" fmla="*/ 2011338 w 9321622"/>
              <a:gd name="connsiteY41" fmla="*/ 5161935 h 6857999"/>
              <a:gd name="connsiteX42" fmla="*/ 2070333 w 9321622"/>
              <a:gd name="connsiteY42" fmla="*/ 5132439 h 6857999"/>
              <a:gd name="connsiteX43" fmla="*/ 2114577 w 9321622"/>
              <a:gd name="connsiteY43" fmla="*/ 5117690 h 6857999"/>
              <a:gd name="connsiteX44" fmla="*/ 2144074 w 9321622"/>
              <a:gd name="connsiteY44" fmla="*/ 5058697 h 6857999"/>
              <a:gd name="connsiteX45" fmla="*/ 2173570 w 9321622"/>
              <a:gd name="connsiteY45" fmla="*/ 5014452 h 6857999"/>
              <a:gd name="connsiteX46" fmla="*/ 2203067 w 9321622"/>
              <a:gd name="connsiteY46" fmla="*/ 4970206 h 6857999"/>
              <a:gd name="connsiteX47" fmla="*/ 2262061 w 9321622"/>
              <a:gd name="connsiteY47" fmla="*/ 4881716 h 6857999"/>
              <a:gd name="connsiteX48" fmla="*/ 2262061 w 9321622"/>
              <a:gd name="connsiteY48" fmla="*/ 4689987 h 6857999"/>
              <a:gd name="connsiteX49" fmla="*/ 2203067 w 9321622"/>
              <a:gd name="connsiteY49" fmla="*/ 4601497 h 6857999"/>
              <a:gd name="connsiteX50" fmla="*/ 2188319 w 9321622"/>
              <a:gd name="connsiteY50" fmla="*/ 4468761 h 6857999"/>
              <a:gd name="connsiteX51" fmla="*/ 2203067 w 9321622"/>
              <a:gd name="connsiteY51" fmla="*/ 4424516 h 6857999"/>
              <a:gd name="connsiteX52" fmla="*/ 2232565 w 9321622"/>
              <a:gd name="connsiteY52" fmla="*/ 4306529 h 6857999"/>
              <a:gd name="connsiteX53" fmla="*/ 2306306 w 9321622"/>
              <a:gd name="connsiteY53" fmla="*/ 4188542 h 6857999"/>
              <a:gd name="connsiteX54" fmla="*/ 2335803 w 9321622"/>
              <a:gd name="connsiteY54" fmla="*/ 4085303 h 6857999"/>
              <a:gd name="connsiteX55" fmla="*/ 2424293 w 9321622"/>
              <a:gd name="connsiteY55" fmla="*/ 4055806 h 6857999"/>
              <a:gd name="connsiteX56" fmla="*/ 2542280 w 9321622"/>
              <a:gd name="connsiteY56" fmla="*/ 4026310 h 6857999"/>
              <a:gd name="connsiteX57" fmla="*/ 2630770 w 9321622"/>
              <a:gd name="connsiteY57" fmla="*/ 3996813 h 6857999"/>
              <a:gd name="connsiteX58" fmla="*/ 2734009 w 9321622"/>
              <a:gd name="connsiteY58" fmla="*/ 3967316 h 6857999"/>
              <a:gd name="connsiteX59" fmla="*/ 2763506 w 9321622"/>
              <a:gd name="connsiteY59" fmla="*/ 3923071 h 6857999"/>
              <a:gd name="connsiteX60" fmla="*/ 2866745 w 9321622"/>
              <a:gd name="connsiteY60" fmla="*/ 3790335 h 6857999"/>
              <a:gd name="connsiteX61" fmla="*/ 2881493 w 9321622"/>
              <a:gd name="connsiteY61" fmla="*/ 3731342 h 6857999"/>
              <a:gd name="connsiteX62" fmla="*/ 2925739 w 9321622"/>
              <a:gd name="connsiteY62" fmla="*/ 3701845 h 6857999"/>
              <a:gd name="connsiteX63" fmla="*/ 2940487 w 9321622"/>
              <a:gd name="connsiteY63" fmla="*/ 3377381 h 6857999"/>
              <a:gd name="connsiteX64" fmla="*/ 2955235 w 9321622"/>
              <a:gd name="connsiteY64" fmla="*/ 3274142 h 6857999"/>
              <a:gd name="connsiteX65" fmla="*/ 2969983 w 9321622"/>
              <a:gd name="connsiteY65" fmla="*/ 3229897 h 6857999"/>
              <a:gd name="connsiteX66" fmla="*/ 2955235 w 9321622"/>
              <a:gd name="connsiteY66" fmla="*/ 3185652 h 6857999"/>
              <a:gd name="connsiteX67" fmla="*/ 2910990 w 9321622"/>
              <a:gd name="connsiteY67" fmla="*/ 3156155 h 6857999"/>
              <a:gd name="connsiteX68" fmla="*/ 2881493 w 9321622"/>
              <a:gd name="connsiteY68" fmla="*/ 3111910 h 6857999"/>
              <a:gd name="connsiteX69" fmla="*/ 2822500 w 9321622"/>
              <a:gd name="connsiteY69" fmla="*/ 3023419 h 6857999"/>
              <a:gd name="connsiteX70" fmla="*/ 2807751 w 9321622"/>
              <a:gd name="connsiteY70" fmla="*/ 2979174 h 6857999"/>
              <a:gd name="connsiteX71" fmla="*/ 2763506 w 9321622"/>
              <a:gd name="connsiteY71" fmla="*/ 2846439 h 6857999"/>
              <a:gd name="connsiteX72" fmla="*/ 2704512 w 9321622"/>
              <a:gd name="connsiteY72" fmla="*/ 2757948 h 6857999"/>
              <a:gd name="connsiteX73" fmla="*/ 2630770 w 9321622"/>
              <a:gd name="connsiteY73" fmla="*/ 2698955 h 6857999"/>
              <a:gd name="connsiteX74" fmla="*/ 2645519 w 9321622"/>
              <a:gd name="connsiteY74" fmla="*/ 2654710 h 6857999"/>
              <a:gd name="connsiteX75" fmla="*/ 2689764 w 9321622"/>
              <a:gd name="connsiteY75" fmla="*/ 2625213 h 6857999"/>
              <a:gd name="connsiteX76" fmla="*/ 2704512 w 9321622"/>
              <a:gd name="connsiteY76" fmla="*/ 2580968 h 6857999"/>
              <a:gd name="connsiteX77" fmla="*/ 2704512 w 9321622"/>
              <a:gd name="connsiteY77" fmla="*/ 2344994 h 6857999"/>
              <a:gd name="connsiteX78" fmla="*/ 2675016 w 9321622"/>
              <a:gd name="connsiteY78" fmla="*/ 2300748 h 6857999"/>
              <a:gd name="connsiteX79" fmla="*/ 2630770 w 9321622"/>
              <a:gd name="connsiteY79" fmla="*/ 2286000 h 6857999"/>
              <a:gd name="connsiteX80" fmla="*/ 2527532 w 9321622"/>
              <a:gd name="connsiteY80" fmla="*/ 2153265 h 6857999"/>
              <a:gd name="connsiteX81" fmla="*/ 2512783 w 9321622"/>
              <a:gd name="connsiteY81" fmla="*/ 2079523 h 6857999"/>
              <a:gd name="connsiteX82" fmla="*/ 2498035 w 9321622"/>
              <a:gd name="connsiteY82" fmla="*/ 1946787 h 6857999"/>
              <a:gd name="connsiteX83" fmla="*/ 2586525 w 9321622"/>
              <a:gd name="connsiteY83" fmla="*/ 1887794 h 6857999"/>
              <a:gd name="connsiteX84" fmla="*/ 2616022 w 9321622"/>
              <a:gd name="connsiteY84" fmla="*/ 1843548 h 6857999"/>
              <a:gd name="connsiteX85" fmla="*/ 2704512 w 9321622"/>
              <a:gd name="connsiteY85" fmla="*/ 1799303 h 6857999"/>
              <a:gd name="connsiteX86" fmla="*/ 2793003 w 9321622"/>
              <a:gd name="connsiteY86" fmla="*/ 1769806 h 6857999"/>
              <a:gd name="connsiteX87" fmla="*/ 2778254 w 9321622"/>
              <a:gd name="connsiteY87" fmla="*/ 1814052 h 6857999"/>
              <a:gd name="connsiteX88" fmla="*/ 2763506 w 9321622"/>
              <a:gd name="connsiteY88" fmla="*/ 2079523 h 6857999"/>
              <a:gd name="connsiteX89" fmla="*/ 2851996 w 9321622"/>
              <a:gd name="connsiteY89" fmla="*/ 2050026 h 6857999"/>
              <a:gd name="connsiteX90" fmla="*/ 2910990 w 9321622"/>
              <a:gd name="connsiteY90" fmla="*/ 2035277 h 6857999"/>
              <a:gd name="connsiteX91" fmla="*/ 2999481 w 9321622"/>
              <a:gd name="connsiteY91" fmla="*/ 2005781 h 6857999"/>
              <a:gd name="connsiteX92" fmla="*/ 3058474 w 9321622"/>
              <a:gd name="connsiteY92" fmla="*/ 1991032 h 6857999"/>
              <a:gd name="connsiteX93" fmla="*/ 3102719 w 9321622"/>
              <a:gd name="connsiteY93" fmla="*/ 1946787 h 6857999"/>
              <a:gd name="connsiteX94" fmla="*/ 3146965 w 9321622"/>
              <a:gd name="connsiteY94" fmla="*/ 1917290 h 6857999"/>
              <a:gd name="connsiteX95" fmla="*/ 3294449 w 9321622"/>
              <a:gd name="connsiteY95" fmla="*/ 1740310 h 6857999"/>
              <a:gd name="connsiteX96" fmla="*/ 3323945 w 9321622"/>
              <a:gd name="connsiteY96" fmla="*/ 1622323 h 6857999"/>
              <a:gd name="connsiteX97" fmla="*/ 3353441 w 9321622"/>
              <a:gd name="connsiteY97" fmla="*/ 1578077 h 6857999"/>
              <a:gd name="connsiteX98" fmla="*/ 3397687 w 9321622"/>
              <a:gd name="connsiteY98" fmla="*/ 1563329 h 6857999"/>
              <a:gd name="connsiteX99" fmla="*/ 3441932 w 9321622"/>
              <a:gd name="connsiteY99" fmla="*/ 1533832 h 6857999"/>
              <a:gd name="connsiteX100" fmla="*/ 3530422 w 9321622"/>
              <a:gd name="connsiteY100" fmla="*/ 1504335 h 6857999"/>
              <a:gd name="connsiteX101" fmla="*/ 3604164 w 9321622"/>
              <a:gd name="connsiteY101" fmla="*/ 1430594 h 6857999"/>
              <a:gd name="connsiteX102" fmla="*/ 3633661 w 9321622"/>
              <a:gd name="connsiteY102" fmla="*/ 1297858 h 6857999"/>
              <a:gd name="connsiteX103" fmla="*/ 3618912 w 9321622"/>
              <a:gd name="connsiteY103" fmla="*/ 1253613 h 6857999"/>
              <a:gd name="connsiteX104" fmla="*/ 3604164 w 9321622"/>
              <a:gd name="connsiteY104" fmla="*/ 1150374 h 6857999"/>
              <a:gd name="connsiteX105" fmla="*/ 3545170 w 9321622"/>
              <a:gd name="connsiteY105" fmla="*/ 1061884 h 6857999"/>
              <a:gd name="connsiteX106" fmla="*/ 3530422 w 9321622"/>
              <a:gd name="connsiteY106" fmla="*/ 914400 h 6857999"/>
              <a:gd name="connsiteX107" fmla="*/ 3736899 w 9321622"/>
              <a:gd name="connsiteY107" fmla="*/ 870155 h 6857999"/>
              <a:gd name="connsiteX108" fmla="*/ 3781145 w 9321622"/>
              <a:gd name="connsiteY108" fmla="*/ 899652 h 6857999"/>
              <a:gd name="connsiteX109" fmla="*/ 3884383 w 9321622"/>
              <a:gd name="connsiteY109" fmla="*/ 943897 h 6857999"/>
              <a:gd name="connsiteX110" fmla="*/ 3928628 w 9321622"/>
              <a:gd name="connsiteY110" fmla="*/ 958645 h 6857999"/>
              <a:gd name="connsiteX111" fmla="*/ 3958125 w 9321622"/>
              <a:gd name="connsiteY111" fmla="*/ 914400 h 6857999"/>
              <a:gd name="connsiteX112" fmla="*/ 4031867 w 9321622"/>
              <a:gd name="connsiteY112" fmla="*/ 781665 h 6857999"/>
              <a:gd name="connsiteX113" fmla="*/ 4090861 w 9321622"/>
              <a:gd name="connsiteY113" fmla="*/ 693174 h 6857999"/>
              <a:gd name="connsiteX114" fmla="*/ 4120357 w 9321622"/>
              <a:gd name="connsiteY114" fmla="*/ 545690 h 6857999"/>
              <a:gd name="connsiteX115" fmla="*/ 4090861 w 9321622"/>
              <a:gd name="connsiteY115" fmla="*/ 294968 h 6857999"/>
              <a:gd name="connsiteX116" fmla="*/ 4105609 w 9321622"/>
              <a:gd name="connsiteY116" fmla="*/ 250723 h 6857999"/>
              <a:gd name="connsiteX117" fmla="*/ 4135106 w 9321622"/>
              <a:gd name="connsiteY117" fmla="*/ 206477 h 6857999"/>
              <a:gd name="connsiteX118" fmla="*/ 4223596 w 9321622"/>
              <a:gd name="connsiteY118" fmla="*/ 147484 h 6857999"/>
              <a:gd name="connsiteX119" fmla="*/ 4253093 w 9321622"/>
              <a:gd name="connsiteY119" fmla="*/ 103239 h 6857999"/>
              <a:gd name="connsiteX120" fmla="*/ 4297338 w 9321622"/>
              <a:gd name="connsiteY120" fmla="*/ 8849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9321622" h="6857999">
                <a:moveTo>
                  <a:pt x="4548062" y="0"/>
                </a:moveTo>
                <a:lnTo>
                  <a:pt x="9321622" y="0"/>
                </a:lnTo>
                <a:lnTo>
                  <a:pt x="9321622" y="6857999"/>
                </a:lnTo>
                <a:lnTo>
                  <a:pt x="188437" y="6857999"/>
                </a:lnTo>
                <a:lnTo>
                  <a:pt x="185720" y="6844418"/>
                </a:lnTo>
                <a:cubicBezTo>
                  <a:pt x="184659" y="6824365"/>
                  <a:pt x="184996" y="6803923"/>
                  <a:pt x="182538" y="6784258"/>
                </a:cubicBezTo>
                <a:cubicBezTo>
                  <a:pt x="178681" y="6753406"/>
                  <a:pt x="162873" y="6725265"/>
                  <a:pt x="153041" y="6695768"/>
                </a:cubicBezTo>
                <a:cubicBezTo>
                  <a:pt x="123544" y="6690852"/>
                  <a:pt x="93742" y="6687506"/>
                  <a:pt x="64551" y="6681019"/>
                </a:cubicBezTo>
                <a:cubicBezTo>
                  <a:pt x="49375" y="6677647"/>
                  <a:pt x="26080" y="6680705"/>
                  <a:pt x="20306" y="6666271"/>
                </a:cubicBezTo>
                <a:cubicBezTo>
                  <a:pt x="-19364" y="6567096"/>
                  <a:pt x="6487" y="6530746"/>
                  <a:pt x="35054" y="6445045"/>
                </a:cubicBezTo>
                <a:cubicBezTo>
                  <a:pt x="79398" y="6430264"/>
                  <a:pt x="85424" y="6432567"/>
                  <a:pt x="123545" y="6400800"/>
                </a:cubicBezTo>
                <a:cubicBezTo>
                  <a:pt x="139568" y="6387448"/>
                  <a:pt x="151104" y="6369069"/>
                  <a:pt x="167790" y="6356555"/>
                </a:cubicBezTo>
                <a:cubicBezTo>
                  <a:pt x="190723" y="6339356"/>
                  <a:pt x="219767" y="6330965"/>
                  <a:pt x="241532" y="6312310"/>
                </a:cubicBezTo>
                <a:cubicBezTo>
                  <a:pt x="254990" y="6300775"/>
                  <a:pt x="259955" y="6281906"/>
                  <a:pt x="271028" y="6268065"/>
                </a:cubicBezTo>
                <a:cubicBezTo>
                  <a:pt x="299342" y="6232672"/>
                  <a:pt x="330818" y="6199905"/>
                  <a:pt x="359519" y="6164826"/>
                </a:cubicBezTo>
                <a:cubicBezTo>
                  <a:pt x="375084" y="6145802"/>
                  <a:pt x="385101" y="6121829"/>
                  <a:pt x="403764" y="6105832"/>
                </a:cubicBezTo>
                <a:cubicBezTo>
                  <a:pt x="426961" y="6085949"/>
                  <a:pt x="477044" y="6071573"/>
                  <a:pt x="507003" y="6061587"/>
                </a:cubicBezTo>
                <a:cubicBezTo>
                  <a:pt x="507980" y="6061517"/>
                  <a:pt x="871681" y="6036358"/>
                  <a:pt x="890461" y="6032090"/>
                </a:cubicBezTo>
                <a:cubicBezTo>
                  <a:pt x="942093" y="6020356"/>
                  <a:pt x="988784" y="5992761"/>
                  <a:pt x="1037945" y="5973097"/>
                </a:cubicBezTo>
                <a:cubicBezTo>
                  <a:pt x="964710" y="5863245"/>
                  <a:pt x="1058834" y="5998164"/>
                  <a:pt x="964203" y="5884606"/>
                </a:cubicBezTo>
                <a:cubicBezTo>
                  <a:pt x="922093" y="5834073"/>
                  <a:pt x="924044" y="5831845"/>
                  <a:pt x="933586" y="5839452"/>
                </a:cubicBezTo>
                <a:lnTo>
                  <a:pt x="941072" y="5846058"/>
                </a:lnTo>
                <a:lnTo>
                  <a:pt x="948516" y="5853316"/>
                </a:lnTo>
                <a:cubicBezTo>
                  <a:pt x="956346" y="5860775"/>
                  <a:pt x="951342" y="5855508"/>
                  <a:pt x="944308" y="5848914"/>
                </a:cubicBezTo>
                <a:lnTo>
                  <a:pt x="941072" y="5846058"/>
                </a:lnTo>
                <a:lnTo>
                  <a:pt x="925793" y="5831160"/>
                </a:lnTo>
                <a:cubicBezTo>
                  <a:pt x="914109" y="5819644"/>
                  <a:pt x="897866" y="5803521"/>
                  <a:pt x="875712" y="5781368"/>
                </a:cubicBezTo>
                <a:cubicBezTo>
                  <a:pt x="1040037" y="5766429"/>
                  <a:pt x="1028865" y="5773253"/>
                  <a:pt x="1185428" y="5737123"/>
                </a:cubicBezTo>
                <a:cubicBezTo>
                  <a:pt x="1208627" y="5731769"/>
                  <a:pt x="1259907" y="5713895"/>
                  <a:pt x="1273919" y="5692877"/>
                </a:cubicBezTo>
                <a:cubicBezTo>
                  <a:pt x="1320023" y="5623720"/>
                  <a:pt x="1273919" y="5649342"/>
                  <a:pt x="1273919" y="5589639"/>
                </a:cubicBezTo>
                <a:cubicBezTo>
                  <a:pt x="1273919" y="5574093"/>
                  <a:pt x="1283751" y="5560142"/>
                  <a:pt x="1288667" y="5545394"/>
                </a:cubicBezTo>
                <a:cubicBezTo>
                  <a:pt x="1288667" y="5545394"/>
                  <a:pt x="1324316" y="5483583"/>
                  <a:pt x="1347661" y="5456903"/>
                </a:cubicBezTo>
                <a:cubicBezTo>
                  <a:pt x="1359334" y="5443563"/>
                  <a:pt x="1377158" y="5437238"/>
                  <a:pt x="1391906" y="5427406"/>
                </a:cubicBezTo>
                <a:cubicBezTo>
                  <a:pt x="1541815" y="5397425"/>
                  <a:pt x="1404085" y="5428141"/>
                  <a:pt x="1509893" y="5397910"/>
                </a:cubicBezTo>
                <a:cubicBezTo>
                  <a:pt x="1529384" y="5392341"/>
                  <a:pt x="1550434" y="5391549"/>
                  <a:pt x="1568887" y="5383161"/>
                </a:cubicBezTo>
                <a:cubicBezTo>
                  <a:pt x="1604969" y="5366760"/>
                  <a:pt x="1636675" y="5341893"/>
                  <a:pt x="1672125" y="5324168"/>
                </a:cubicBezTo>
                <a:cubicBezTo>
                  <a:pt x="1695804" y="5312328"/>
                  <a:pt x="1721078" y="5303967"/>
                  <a:pt x="1745867" y="5294671"/>
                </a:cubicBezTo>
                <a:cubicBezTo>
                  <a:pt x="1760423" y="5289212"/>
                  <a:pt x="1776207" y="5286875"/>
                  <a:pt x="1790112" y="5279923"/>
                </a:cubicBezTo>
                <a:cubicBezTo>
                  <a:pt x="1805966" y="5271996"/>
                  <a:pt x="1818503" y="5258353"/>
                  <a:pt x="1834357" y="5250426"/>
                </a:cubicBezTo>
                <a:cubicBezTo>
                  <a:pt x="1848262" y="5243473"/>
                  <a:pt x="1865668" y="5244301"/>
                  <a:pt x="1878603" y="5235677"/>
                </a:cubicBezTo>
                <a:cubicBezTo>
                  <a:pt x="1895957" y="5224107"/>
                  <a:pt x="1908101" y="5206180"/>
                  <a:pt x="1922849" y="5191432"/>
                </a:cubicBezTo>
                <a:cubicBezTo>
                  <a:pt x="1922849" y="5191432"/>
                  <a:pt x="1982470" y="5173482"/>
                  <a:pt x="2011338" y="5161935"/>
                </a:cubicBezTo>
                <a:cubicBezTo>
                  <a:pt x="2031751" y="5153770"/>
                  <a:pt x="2050124" y="5141100"/>
                  <a:pt x="2070333" y="5132439"/>
                </a:cubicBezTo>
                <a:cubicBezTo>
                  <a:pt x="2084621" y="5126315"/>
                  <a:pt x="2103585" y="5128683"/>
                  <a:pt x="2114577" y="5117690"/>
                </a:cubicBezTo>
                <a:cubicBezTo>
                  <a:pt x="2130123" y="5102144"/>
                  <a:pt x="2134242" y="5078361"/>
                  <a:pt x="2144074" y="5058697"/>
                </a:cubicBezTo>
                <a:cubicBezTo>
                  <a:pt x="2152001" y="5042843"/>
                  <a:pt x="2163739" y="5029200"/>
                  <a:pt x="2173570" y="5014452"/>
                </a:cubicBezTo>
                <a:lnTo>
                  <a:pt x="2203067" y="4970206"/>
                </a:lnTo>
                <a:cubicBezTo>
                  <a:pt x="2222732" y="4940709"/>
                  <a:pt x="2251487" y="4915553"/>
                  <a:pt x="2262061" y="4881716"/>
                </a:cubicBezTo>
                <a:cubicBezTo>
                  <a:pt x="2296228" y="4772381"/>
                  <a:pt x="2286809" y="4764232"/>
                  <a:pt x="2262061" y="4689987"/>
                </a:cubicBezTo>
                <a:cubicBezTo>
                  <a:pt x="2262061" y="4689987"/>
                  <a:pt x="2214277" y="4635128"/>
                  <a:pt x="2203067" y="4601497"/>
                </a:cubicBezTo>
                <a:cubicBezTo>
                  <a:pt x="2188989" y="4559264"/>
                  <a:pt x="2193235" y="4513006"/>
                  <a:pt x="2188319" y="4468761"/>
                </a:cubicBezTo>
                <a:cubicBezTo>
                  <a:pt x="2193235" y="4454013"/>
                  <a:pt x="2199296" y="4439598"/>
                  <a:pt x="2203067" y="4424516"/>
                </a:cubicBezTo>
                <a:cubicBezTo>
                  <a:pt x="2238662" y="4282138"/>
                  <a:pt x="2198852" y="4407667"/>
                  <a:pt x="2232565" y="4306529"/>
                </a:cubicBezTo>
                <a:cubicBezTo>
                  <a:pt x="2255964" y="4271429"/>
                  <a:pt x="2288517" y="4224122"/>
                  <a:pt x="2306306" y="4188542"/>
                </a:cubicBezTo>
                <a:cubicBezTo>
                  <a:pt x="2316885" y="4167387"/>
                  <a:pt x="2331079" y="4104200"/>
                  <a:pt x="2335803" y="4085303"/>
                </a:cubicBezTo>
                <a:lnTo>
                  <a:pt x="2424293" y="4055806"/>
                </a:lnTo>
                <a:cubicBezTo>
                  <a:pt x="2462752" y="4042986"/>
                  <a:pt x="2503300" y="4037447"/>
                  <a:pt x="2542280" y="4026310"/>
                </a:cubicBezTo>
                <a:cubicBezTo>
                  <a:pt x="2572176" y="4017768"/>
                  <a:pt x="2601053" y="4005957"/>
                  <a:pt x="2630770" y="3996813"/>
                </a:cubicBezTo>
                <a:cubicBezTo>
                  <a:pt x="2664977" y="3986288"/>
                  <a:pt x="2702723" y="3984697"/>
                  <a:pt x="2734009" y="3967316"/>
                </a:cubicBezTo>
                <a:cubicBezTo>
                  <a:pt x="2749504" y="3958708"/>
                  <a:pt x="2752158" y="3936688"/>
                  <a:pt x="2763506" y="3923071"/>
                </a:cubicBezTo>
                <a:cubicBezTo>
                  <a:pt x="2824199" y="3850239"/>
                  <a:pt x="2810832" y="3902161"/>
                  <a:pt x="2866745" y="3790335"/>
                </a:cubicBezTo>
                <a:cubicBezTo>
                  <a:pt x="2875810" y="3772205"/>
                  <a:pt x="2870250" y="3748207"/>
                  <a:pt x="2881493" y="3731342"/>
                </a:cubicBezTo>
                <a:cubicBezTo>
                  <a:pt x="2891325" y="3716594"/>
                  <a:pt x="2922824" y="3719329"/>
                  <a:pt x="2925739" y="3701845"/>
                </a:cubicBezTo>
                <a:cubicBezTo>
                  <a:pt x="2943537" y="3595052"/>
                  <a:pt x="2935571" y="3485536"/>
                  <a:pt x="2940487" y="3377381"/>
                </a:cubicBezTo>
                <a:cubicBezTo>
                  <a:pt x="2945403" y="3342968"/>
                  <a:pt x="2948418" y="3308229"/>
                  <a:pt x="2955235" y="3274142"/>
                </a:cubicBezTo>
                <a:cubicBezTo>
                  <a:pt x="2958284" y="3258898"/>
                  <a:pt x="2969983" y="3245443"/>
                  <a:pt x="2969983" y="3229897"/>
                </a:cubicBezTo>
                <a:cubicBezTo>
                  <a:pt x="2969983" y="3214351"/>
                  <a:pt x="2960151" y="3200400"/>
                  <a:pt x="2955235" y="3185652"/>
                </a:cubicBezTo>
                <a:lnTo>
                  <a:pt x="2910990" y="3156155"/>
                </a:lnTo>
                <a:cubicBezTo>
                  <a:pt x="2896242" y="3146323"/>
                  <a:pt x="2891325" y="3126658"/>
                  <a:pt x="2881493" y="3111910"/>
                </a:cubicBezTo>
                <a:lnTo>
                  <a:pt x="2822500" y="3023419"/>
                </a:lnTo>
                <a:cubicBezTo>
                  <a:pt x="2813876" y="3010484"/>
                  <a:pt x="2812667" y="2993922"/>
                  <a:pt x="2807751" y="2979174"/>
                </a:cubicBezTo>
                <a:lnTo>
                  <a:pt x="2763506" y="2846439"/>
                </a:lnTo>
                <a:cubicBezTo>
                  <a:pt x="2752295" y="2812807"/>
                  <a:pt x="2724177" y="2787445"/>
                  <a:pt x="2704512" y="2757948"/>
                </a:cubicBezTo>
                <a:cubicBezTo>
                  <a:pt x="2670002" y="2746445"/>
                  <a:pt x="2638618" y="2746044"/>
                  <a:pt x="2630770" y="2698955"/>
                </a:cubicBezTo>
                <a:cubicBezTo>
                  <a:pt x="2628214" y="2683620"/>
                  <a:pt x="2640603" y="2669458"/>
                  <a:pt x="2645519" y="2654710"/>
                </a:cubicBezTo>
                <a:cubicBezTo>
                  <a:pt x="2660267" y="2644878"/>
                  <a:pt x="2678691" y="2639054"/>
                  <a:pt x="2689764" y="2625213"/>
                </a:cubicBezTo>
                <a:cubicBezTo>
                  <a:pt x="2699475" y="2613074"/>
                  <a:pt x="2702457" y="2596378"/>
                  <a:pt x="2704512" y="2580968"/>
                </a:cubicBezTo>
                <a:cubicBezTo>
                  <a:pt x="2714057" y="2509380"/>
                  <a:pt x="2735978" y="2418414"/>
                  <a:pt x="2704512" y="2344994"/>
                </a:cubicBezTo>
                <a:cubicBezTo>
                  <a:pt x="2697530" y="2328702"/>
                  <a:pt x="2684848" y="2315497"/>
                  <a:pt x="2675016" y="2300748"/>
                </a:cubicBezTo>
                <a:lnTo>
                  <a:pt x="2630770" y="2286000"/>
                </a:lnTo>
                <a:cubicBezTo>
                  <a:pt x="2569820" y="2265684"/>
                  <a:pt x="2541111" y="2207580"/>
                  <a:pt x="2527532" y="2153265"/>
                </a:cubicBezTo>
                <a:cubicBezTo>
                  <a:pt x="2521452" y="2128946"/>
                  <a:pt x="2516328" y="2104339"/>
                  <a:pt x="2512783" y="2079523"/>
                </a:cubicBezTo>
                <a:cubicBezTo>
                  <a:pt x="2506487" y="2035453"/>
                  <a:pt x="2502951" y="1991032"/>
                  <a:pt x="2498035" y="1946787"/>
                </a:cubicBezTo>
                <a:cubicBezTo>
                  <a:pt x="2498035" y="1946787"/>
                  <a:pt x="2559846" y="1911138"/>
                  <a:pt x="2586525" y="1887794"/>
                </a:cubicBezTo>
                <a:cubicBezTo>
                  <a:pt x="2599865" y="1876122"/>
                  <a:pt x="2606190" y="1858297"/>
                  <a:pt x="2616022" y="1843548"/>
                </a:cubicBezTo>
                <a:cubicBezTo>
                  <a:pt x="2673201" y="1805430"/>
                  <a:pt x="2643453" y="1819656"/>
                  <a:pt x="2704512" y="1799303"/>
                </a:cubicBezTo>
                <a:cubicBezTo>
                  <a:pt x="2734009" y="1789471"/>
                  <a:pt x="2762514" y="1763708"/>
                  <a:pt x="2793003" y="1769806"/>
                </a:cubicBezTo>
                <a:cubicBezTo>
                  <a:pt x="2808248" y="1772855"/>
                  <a:pt x="2779728" y="1798576"/>
                  <a:pt x="2778254" y="1814052"/>
                </a:cubicBezTo>
                <a:cubicBezTo>
                  <a:pt x="2769851" y="1902280"/>
                  <a:pt x="2768422" y="1991033"/>
                  <a:pt x="2763506" y="2079523"/>
                </a:cubicBezTo>
                <a:cubicBezTo>
                  <a:pt x="2763506" y="2079523"/>
                  <a:pt x="2822215" y="2058960"/>
                  <a:pt x="2851996" y="2050026"/>
                </a:cubicBezTo>
                <a:cubicBezTo>
                  <a:pt x="2871411" y="2044201"/>
                  <a:pt x="2891325" y="2040193"/>
                  <a:pt x="2910990" y="2035277"/>
                </a:cubicBezTo>
                <a:cubicBezTo>
                  <a:pt x="2941154" y="2027736"/>
                  <a:pt x="2969699" y="2014715"/>
                  <a:pt x="2999481" y="2005781"/>
                </a:cubicBezTo>
                <a:cubicBezTo>
                  <a:pt x="3018895" y="1999957"/>
                  <a:pt x="3040876" y="2001089"/>
                  <a:pt x="3058474" y="1991032"/>
                </a:cubicBezTo>
                <a:cubicBezTo>
                  <a:pt x="3076584" y="1980684"/>
                  <a:pt x="3086696" y="1960140"/>
                  <a:pt x="3102719" y="1946787"/>
                </a:cubicBezTo>
                <a:cubicBezTo>
                  <a:pt x="3116336" y="1935439"/>
                  <a:pt x="3132216" y="1927122"/>
                  <a:pt x="3146965" y="1917290"/>
                </a:cubicBezTo>
                <a:cubicBezTo>
                  <a:pt x="3201539" y="1880906"/>
                  <a:pt x="3262441" y="1797923"/>
                  <a:pt x="3294449" y="1740310"/>
                </a:cubicBezTo>
                <a:cubicBezTo>
                  <a:pt x="3308619" y="1714803"/>
                  <a:pt x="3319860" y="1642749"/>
                  <a:pt x="3323945" y="1622323"/>
                </a:cubicBezTo>
                <a:cubicBezTo>
                  <a:pt x="3333777" y="1607574"/>
                  <a:pt x="3339600" y="1589150"/>
                  <a:pt x="3353441" y="1578077"/>
                </a:cubicBezTo>
                <a:cubicBezTo>
                  <a:pt x="3365581" y="1568365"/>
                  <a:pt x="3383782" y="1570281"/>
                  <a:pt x="3397687" y="1563329"/>
                </a:cubicBezTo>
                <a:cubicBezTo>
                  <a:pt x="3413541" y="1555402"/>
                  <a:pt x="3427184" y="1543664"/>
                  <a:pt x="3441932" y="1533832"/>
                </a:cubicBezTo>
                <a:cubicBezTo>
                  <a:pt x="3441932" y="1533832"/>
                  <a:pt x="3502010" y="1516963"/>
                  <a:pt x="3530422" y="1504335"/>
                </a:cubicBezTo>
                <a:cubicBezTo>
                  <a:pt x="3568346" y="1487480"/>
                  <a:pt x="3585904" y="1467114"/>
                  <a:pt x="3604164" y="1430594"/>
                </a:cubicBezTo>
                <a:cubicBezTo>
                  <a:pt x="3619371" y="1400179"/>
                  <a:pt x="3633661" y="1320511"/>
                  <a:pt x="3633661" y="1297858"/>
                </a:cubicBezTo>
                <a:cubicBezTo>
                  <a:pt x="3633661" y="1282312"/>
                  <a:pt x="3621961" y="1268857"/>
                  <a:pt x="3618912" y="1253613"/>
                </a:cubicBezTo>
                <a:cubicBezTo>
                  <a:pt x="3612095" y="1219526"/>
                  <a:pt x="3609080" y="1184787"/>
                  <a:pt x="3604164" y="1150374"/>
                </a:cubicBezTo>
                <a:cubicBezTo>
                  <a:pt x="3604164" y="1150374"/>
                  <a:pt x="3555744" y="1095721"/>
                  <a:pt x="3545170" y="1061884"/>
                </a:cubicBezTo>
                <a:cubicBezTo>
                  <a:pt x="3530433" y="1014726"/>
                  <a:pt x="3535338" y="963561"/>
                  <a:pt x="3530422" y="914400"/>
                </a:cubicBezTo>
                <a:cubicBezTo>
                  <a:pt x="3606934" y="863392"/>
                  <a:pt x="3596578" y="860132"/>
                  <a:pt x="3736899" y="870155"/>
                </a:cubicBezTo>
                <a:cubicBezTo>
                  <a:pt x="3754580" y="871418"/>
                  <a:pt x="3766396" y="889820"/>
                  <a:pt x="3781145" y="899652"/>
                </a:cubicBezTo>
                <a:cubicBezTo>
                  <a:pt x="3884907" y="934239"/>
                  <a:pt x="3756812" y="889223"/>
                  <a:pt x="3884383" y="943897"/>
                </a:cubicBezTo>
                <a:cubicBezTo>
                  <a:pt x="3898672" y="950021"/>
                  <a:pt x="3913880" y="953729"/>
                  <a:pt x="3928628" y="958645"/>
                </a:cubicBezTo>
                <a:lnTo>
                  <a:pt x="3958125" y="914400"/>
                </a:lnTo>
                <a:cubicBezTo>
                  <a:pt x="4025742" y="812975"/>
                  <a:pt x="4005909" y="859542"/>
                  <a:pt x="4031867" y="781665"/>
                </a:cubicBezTo>
                <a:cubicBezTo>
                  <a:pt x="4031867" y="781665"/>
                  <a:pt x="4073645" y="724164"/>
                  <a:pt x="4090861" y="693174"/>
                </a:cubicBezTo>
                <a:cubicBezTo>
                  <a:pt x="4110661" y="657533"/>
                  <a:pt x="4116693" y="571336"/>
                  <a:pt x="4120357" y="545690"/>
                </a:cubicBezTo>
                <a:cubicBezTo>
                  <a:pt x="4087362" y="446702"/>
                  <a:pt x="4090861" y="469384"/>
                  <a:pt x="4090861" y="294968"/>
                </a:cubicBezTo>
                <a:cubicBezTo>
                  <a:pt x="4090861" y="279422"/>
                  <a:pt x="4098657" y="264628"/>
                  <a:pt x="4105609" y="250723"/>
                </a:cubicBezTo>
                <a:cubicBezTo>
                  <a:pt x="4113536" y="234869"/>
                  <a:pt x="4125274" y="221226"/>
                  <a:pt x="4135106" y="206477"/>
                </a:cubicBezTo>
                <a:cubicBezTo>
                  <a:pt x="4135106" y="206477"/>
                  <a:pt x="4196917" y="170828"/>
                  <a:pt x="4223596" y="147484"/>
                </a:cubicBezTo>
                <a:cubicBezTo>
                  <a:pt x="4236936" y="135812"/>
                  <a:pt x="4243261" y="117987"/>
                  <a:pt x="4253093" y="103239"/>
                </a:cubicBezTo>
                <a:cubicBezTo>
                  <a:pt x="4253093" y="103239"/>
                  <a:pt x="4282665" y="93626"/>
                  <a:pt x="4297338" y="8849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Diagonal Corners Rounded 15">
            <a:extLst>
              <a:ext uri="{FF2B5EF4-FFF2-40B4-BE49-F238E27FC236}">
                <a16:creationId xmlns:a16="http://schemas.microsoft.com/office/drawing/2014/main" id="{4EB7A808-DF45-401E-937B-9FFC717B2E7E}"/>
              </a:ext>
            </a:extLst>
          </p:cNvPr>
          <p:cNvSpPr/>
          <p:nvPr/>
        </p:nvSpPr>
        <p:spPr>
          <a:xfrm rot="5400000">
            <a:off x="837164" y="3932001"/>
            <a:ext cx="679622" cy="2940714"/>
          </a:xfrm>
          <a:prstGeom prst="round2DiagRect">
            <a:avLst>
              <a:gd name="adj1" fmla="val 50000"/>
              <a:gd name="adj2" fmla="val 0"/>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9A893908-3725-462A-A641-F52CD9619B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82476" y="5074343"/>
            <a:ext cx="679622" cy="679622"/>
          </a:xfrm>
          <a:prstGeom prst="rect">
            <a:avLst/>
          </a:prstGeom>
        </p:spPr>
      </p:pic>
      <p:sp>
        <p:nvSpPr>
          <p:cNvPr id="18" name="TextBox 17">
            <a:extLst>
              <a:ext uri="{FF2B5EF4-FFF2-40B4-BE49-F238E27FC236}">
                <a16:creationId xmlns:a16="http://schemas.microsoft.com/office/drawing/2014/main" id="{76A06A60-EB71-48B6-AA38-96CC4DFD0736}"/>
              </a:ext>
            </a:extLst>
          </p:cNvPr>
          <p:cNvSpPr txBox="1"/>
          <p:nvPr/>
        </p:nvSpPr>
        <p:spPr>
          <a:xfrm>
            <a:off x="340247" y="5203713"/>
            <a:ext cx="2307085" cy="461665"/>
          </a:xfrm>
          <a:prstGeom prst="rect">
            <a:avLst/>
          </a:prstGeom>
          <a:no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abic Typesetting" panose="03020402040406030203" pitchFamily="66" charset="-78"/>
                <a:ea typeface="+mn-ea"/>
                <a:cs typeface="Arabic Typesetting" panose="03020402040406030203" pitchFamily="66" charset="-78"/>
              </a:rPr>
              <a:t>أ. لُجين عبد الرحمن الحارثي</a:t>
            </a:r>
            <a:endParaRPr kumimoji="0" lang="en-IN"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abic Typesetting" panose="03020402040406030203" pitchFamily="66" charset="-78"/>
              <a:ea typeface="+mn-ea"/>
              <a:cs typeface="Arabic Typesetting" panose="03020402040406030203" pitchFamily="66" charset="-78"/>
            </a:endParaRPr>
          </a:p>
        </p:txBody>
      </p:sp>
      <p:pic>
        <p:nvPicPr>
          <p:cNvPr id="5" name="Picture 4">
            <a:extLst>
              <a:ext uri="{FF2B5EF4-FFF2-40B4-BE49-F238E27FC236}">
                <a16:creationId xmlns:a16="http://schemas.microsoft.com/office/drawing/2014/main" id="{C013E87D-BAA8-41BA-BE18-91866D82B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66073" y="220687"/>
            <a:ext cx="679622" cy="679622"/>
          </a:xfrm>
          <a:prstGeom prst="rect">
            <a:avLst/>
          </a:prstGeom>
        </p:spPr>
      </p:pic>
      <p:sp>
        <p:nvSpPr>
          <p:cNvPr id="6" name="TextBox 5">
            <a:extLst>
              <a:ext uri="{FF2B5EF4-FFF2-40B4-BE49-F238E27FC236}">
                <a16:creationId xmlns:a16="http://schemas.microsoft.com/office/drawing/2014/main" id="{74E725E2-3A51-4AD7-A11D-AAE2AE36D8F0}"/>
              </a:ext>
            </a:extLst>
          </p:cNvPr>
          <p:cNvSpPr txBox="1"/>
          <p:nvPr/>
        </p:nvSpPr>
        <p:spPr>
          <a:xfrm>
            <a:off x="8343664" y="2290874"/>
            <a:ext cx="3384884"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2400" b="1" i="0" u="none" strike="noStrike" kern="1200" cap="none" spc="300" normalizeH="0" baseline="0" noProof="0" dirty="0">
                <a:ln>
                  <a:noFill/>
                </a:ln>
                <a:solidFill>
                  <a:srgbClr val="70AD47">
                    <a:lumMod val="75000"/>
                  </a:srgbClr>
                </a:solidFill>
                <a:effectLst/>
                <a:uLnTx/>
                <a:uFillTx/>
                <a:latin typeface="Arabic Typesetting" panose="03020402040406030203" pitchFamily="66" charset="-78"/>
                <a:ea typeface="+mn-ea"/>
                <a:cs typeface="Arabic Typesetting" panose="03020402040406030203" pitchFamily="66" charset="-78"/>
              </a:rPr>
              <a:t>الوحدة الرابعة </a:t>
            </a:r>
            <a:endParaRPr kumimoji="0" lang="en-IN" sz="2400" b="1" i="0" u="none" strike="noStrike" kern="1200" cap="none" spc="300" normalizeH="0" baseline="0" noProof="0" dirty="0">
              <a:ln>
                <a:noFill/>
              </a:ln>
              <a:solidFill>
                <a:srgbClr val="70AD47">
                  <a:lumMod val="75000"/>
                </a:srgbClr>
              </a:solidFill>
              <a:effectLst/>
              <a:uLnTx/>
              <a:uFillTx/>
              <a:latin typeface="Arabic Typesetting" panose="03020402040406030203" pitchFamily="66" charset="-78"/>
              <a:ea typeface="+mn-ea"/>
              <a:cs typeface="Arabic Typesetting" panose="03020402040406030203" pitchFamily="66" charset="-78"/>
            </a:endParaRPr>
          </a:p>
        </p:txBody>
      </p:sp>
      <p:sp>
        <p:nvSpPr>
          <p:cNvPr id="7" name="TextBox 6">
            <a:extLst>
              <a:ext uri="{FF2B5EF4-FFF2-40B4-BE49-F238E27FC236}">
                <a16:creationId xmlns:a16="http://schemas.microsoft.com/office/drawing/2014/main" id="{E8C30B55-A65C-4BAA-950B-0822E4B9A615}"/>
              </a:ext>
            </a:extLst>
          </p:cNvPr>
          <p:cNvSpPr txBox="1"/>
          <p:nvPr/>
        </p:nvSpPr>
        <p:spPr>
          <a:xfrm>
            <a:off x="5941325" y="2947597"/>
            <a:ext cx="5810248"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4400" b="1" i="0" u="none" strike="noStrike" kern="1200" cap="none" spc="300" normalizeH="0" baseline="0" noProof="0" dirty="0">
                <a:ln>
                  <a:noFill/>
                </a:ln>
                <a:solidFill>
                  <a:srgbClr val="663300"/>
                </a:solidFill>
                <a:effectLst/>
                <a:uLnTx/>
                <a:uFillTx/>
                <a:latin typeface="Arabic Typesetting" panose="03020402040406030203" pitchFamily="66" charset="-78"/>
                <a:ea typeface="Roboto" panose="02000000000000000000" pitchFamily="2" charset="0"/>
                <a:cs typeface="Arabic Typesetting" panose="03020402040406030203" pitchFamily="66" charset="-78"/>
              </a:rPr>
              <a:t>الحوار</a:t>
            </a:r>
            <a:endParaRPr kumimoji="0" lang="en-IN" sz="4400" b="1" i="0" u="none" strike="noStrike" kern="1200" cap="none" spc="300" normalizeH="0" baseline="0" noProof="0" dirty="0">
              <a:ln>
                <a:noFill/>
              </a:ln>
              <a:solidFill>
                <a:srgbClr val="663300"/>
              </a:solidFill>
              <a:effectLst/>
              <a:uLnTx/>
              <a:uFillTx/>
              <a:latin typeface="Arabic Typesetting" panose="03020402040406030203" pitchFamily="66" charset="-78"/>
              <a:ea typeface="Roboto" panose="02000000000000000000" pitchFamily="2" charset="0"/>
              <a:cs typeface="Arabic Typesetting" panose="03020402040406030203" pitchFamily="66" charset="-78"/>
            </a:endParaRPr>
          </a:p>
        </p:txBody>
      </p:sp>
      <p:sp>
        <p:nvSpPr>
          <p:cNvPr id="9" name="TextBox 8">
            <a:extLst>
              <a:ext uri="{FF2B5EF4-FFF2-40B4-BE49-F238E27FC236}">
                <a16:creationId xmlns:a16="http://schemas.microsoft.com/office/drawing/2014/main" id="{3434655F-B9B1-416F-B5B7-A46204B36E1A}"/>
              </a:ext>
            </a:extLst>
          </p:cNvPr>
          <p:cNvSpPr txBox="1"/>
          <p:nvPr/>
        </p:nvSpPr>
        <p:spPr>
          <a:xfrm>
            <a:off x="4533716" y="4138107"/>
            <a:ext cx="6014058" cy="1323439"/>
          </a:xfrm>
          <a:prstGeom prst="rect">
            <a:avLst/>
          </a:prstGeom>
          <a:noFill/>
        </p:spPr>
        <p:txBody>
          <a:bodyPr wrap="square" rtlCol="0">
            <a:spAutoFit/>
          </a:bodyPr>
          <a:lstStyle/>
          <a:p>
            <a:pPr marL="342900" marR="0" lvl="0" indent="-34290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SA" sz="2000" b="1" i="0" u="none" strike="noStrike" kern="1200" cap="none" spc="300" normalizeH="0" baseline="0" noProof="0" dirty="0">
                <a:ln>
                  <a:noFill/>
                </a:ln>
                <a:solidFill>
                  <a:srgbClr val="002060"/>
                </a:solidFill>
                <a:effectLst/>
                <a:uLnTx/>
                <a:uFillTx/>
                <a:latin typeface="Arabic Typesetting" panose="03020402040406030203" pitchFamily="66" charset="-78"/>
                <a:ea typeface="+mn-ea"/>
                <a:cs typeface="Arabic Typesetting" panose="03020402040406030203" pitchFamily="66" charset="-78"/>
              </a:rPr>
              <a:t>التعرف على أنواع الحوار وأهميته</a:t>
            </a:r>
          </a:p>
          <a:p>
            <a:pPr marL="342900" marR="0" lvl="0" indent="-34290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SA" sz="2000" b="1" i="0" u="none" strike="noStrike" kern="1200" cap="none" spc="300" normalizeH="0" baseline="0" noProof="0" dirty="0">
                <a:ln>
                  <a:noFill/>
                </a:ln>
                <a:solidFill>
                  <a:srgbClr val="002060"/>
                </a:solidFill>
                <a:effectLst/>
                <a:uLnTx/>
                <a:uFillTx/>
                <a:latin typeface="Arabic Typesetting" panose="03020402040406030203" pitchFamily="66" charset="-78"/>
                <a:ea typeface="+mn-ea"/>
                <a:cs typeface="Arabic Typesetting" panose="03020402040406030203" pitchFamily="66" charset="-78"/>
              </a:rPr>
              <a:t>التعرف على دور الحوار في المجتمع</a:t>
            </a:r>
          </a:p>
          <a:p>
            <a:pPr marL="342900" marR="0" lvl="0" indent="-34290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SA" sz="2000" b="1" i="0" u="none" strike="noStrike" kern="1200" cap="none" spc="300" normalizeH="0" baseline="0" noProof="0" dirty="0">
                <a:ln>
                  <a:noFill/>
                </a:ln>
                <a:solidFill>
                  <a:srgbClr val="002060"/>
                </a:solidFill>
                <a:effectLst/>
                <a:uLnTx/>
                <a:uFillTx/>
                <a:latin typeface="Arabic Typesetting" panose="03020402040406030203" pitchFamily="66" charset="-78"/>
                <a:ea typeface="+mn-ea"/>
                <a:cs typeface="Arabic Typesetting" panose="03020402040406030203" pitchFamily="66" charset="-78"/>
              </a:rPr>
              <a:t>فهم آداب الحوار ومقوماته ومهاراته</a:t>
            </a:r>
          </a:p>
          <a:p>
            <a:pPr marL="342900" marR="0" lvl="0" indent="-34290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SA" sz="2000" b="1" i="0" u="none" strike="noStrike" kern="1200" cap="none" spc="300" normalizeH="0" baseline="0" noProof="0" dirty="0">
                <a:ln>
                  <a:noFill/>
                </a:ln>
                <a:solidFill>
                  <a:srgbClr val="002060"/>
                </a:solidFill>
                <a:effectLst/>
                <a:uLnTx/>
                <a:uFillTx/>
                <a:latin typeface="Arabic Typesetting" panose="03020402040406030203" pitchFamily="66" charset="-78"/>
                <a:ea typeface="+mn-ea"/>
                <a:cs typeface="Arabic Typesetting" panose="03020402040406030203" pitchFamily="66" charset="-78"/>
              </a:rPr>
              <a:t>معرفة الجهود الوطنية في مجال الحوار</a:t>
            </a:r>
          </a:p>
        </p:txBody>
      </p:sp>
      <p:sp>
        <p:nvSpPr>
          <p:cNvPr id="14" name="TextBox 13">
            <a:extLst>
              <a:ext uri="{FF2B5EF4-FFF2-40B4-BE49-F238E27FC236}">
                <a16:creationId xmlns:a16="http://schemas.microsoft.com/office/drawing/2014/main" id="{E368EF43-16FB-48F0-AE6F-257598356218}"/>
              </a:ext>
            </a:extLst>
          </p:cNvPr>
          <p:cNvSpPr txBox="1"/>
          <p:nvPr/>
        </p:nvSpPr>
        <p:spPr>
          <a:xfrm>
            <a:off x="6705602" y="288201"/>
            <a:ext cx="496287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3600" b="1" i="0" u="none" strike="noStrike" kern="1200" cap="none" spc="300" normalizeH="0" baseline="0" noProof="0" dirty="0">
                <a:ln>
                  <a:noFill/>
                </a:ln>
                <a:solidFill>
                  <a:srgbClr val="663300"/>
                </a:solidFill>
                <a:effectLst>
                  <a:glow rad="101600">
                    <a:prstClr val="white">
                      <a:alpha val="60000"/>
                    </a:prstClr>
                  </a:glow>
                </a:effectLst>
                <a:uLnTx/>
                <a:uFillTx/>
                <a:latin typeface="Arabic Typesetting" panose="03020402040406030203" pitchFamily="66" charset="-78"/>
                <a:ea typeface="Roboto" panose="02000000000000000000" pitchFamily="2" charset="0"/>
                <a:cs typeface="Arabic Typesetting" panose="03020402040406030203" pitchFamily="66" charset="-78"/>
              </a:rPr>
              <a:t>الدراسات الاجتماعية والمواطنة</a:t>
            </a:r>
            <a:endParaRPr kumimoji="0" lang="en-IN" sz="3600" b="1" i="0" u="none" strike="noStrike" kern="1200" cap="none" spc="300" normalizeH="0" baseline="0" noProof="0" dirty="0">
              <a:ln>
                <a:noFill/>
              </a:ln>
              <a:solidFill>
                <a:srgbClr val="663300"/>
              </a:solidFill>
              <a:effectLst>
                <a:glow rad="101600">
                  <a:prstClr val="white">
                    <a:alpha val="60000"/>
                  </a:prstClr>
                </a:glow>
              </a:effectLst>
              <a:uLnTx/>
              <a:uFillTx/>
              <a:latin typeface="Arabic Typesetting" panose="03020402040406030203" pitchFamily="66" charset="-78"/>
              <a:ea typeface="Roboto" panose="02000000000000000000" pitchFamily="2" charset="0"/>
              <a:cs typeface="Arabic Typesetting" panose="03020402040406030203" pitchFamily="66" charset="-78"/>
            </a:endParaRPr>
          </a:p>
        </p:txBody>
      </p:sp>
      <p:pic>
        <p:nvPicPr>
          <p:cNvPr id="10" name="Picture 9">
            <a:extLst>
              <a:ext uri="{FF2B5EF4-FFF2-40B4-BE49-F238E27FC236}">
                <a16:creationId xmlns:a16="http://schemas.microsoft.com/office/drawing/2014/main" id="{AAF96F78-EB7B-4E66-BE3B-AD3E54AE713B}"/>
              </a:ext>
            </a:extLst>
          </p:cNvPr>
          <p:cNvPicPr>
            <a:picLocks noChangeAspect="1"/>
          </p:cNvPicPr>
          <p:nvPr/>
        </p:nvPicPr>
        <p:blipFill rotWithShape="1">
          <a:blip r:embed="rId4">
            <a:extLst>
              <a:ext uri="{28A0092B-C50C-407E-A947-70E740481C1C}">
                <a14:useLocalDpi xmlns:a14="http://schemas.microsoft.com/office/drawing/2010/main" val="0"/>
              </a:ext>
            </a:extLst>
          </a:blip>
          <a:srcRect r="29390" b="78964"/>
          <a:stretch/>
        </p:blipFill>
        <p:spPr>
          <a:xfrm>
            <a:off x="10799043" y="4360876"/>
            <a:ext cx="653331" cy="61575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5" name="TextBox 14">
            <a:extLst>
              <a:ext uri="{FF2B5EF4-FFF2-40B4-BE49-F238E27FC236}">
                <a16:creationId xmlns:a16="http://schemas.microsoft.com/office/drawing/2014/main" id="{C0A6625D-7688-4FBC-BAA0-EC2467C5D3E9}"/>
              </a:ext>
            </a:extLst>
          </p:cNvPr>
          <p:cNvSpPr txBox="1"/>
          <p:nvPr/>
        </p:nvSpPr>
        <p:spPr>
          <a:xfrm>
            <a:off x="6705602" y="1342131"/>
            <a:ext cx="3384884"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2400" b="1" i="0" u="none" strike="noStrike" kern="1200" cap="none" spc="300" normalizeH="0" baseline="0" noProof="0" dirty="0">
                <a:ln>
                  <a:noFill/>
                </a:ln>
                <a:solidFill>
                  <a:srgbClr val="FF0255"/>
                </a:solidFill>
                <a:effectLst/>
                <a:uLnTx/>
                <a:uFillTx/>
                <a:latin typeface="Arabic Typesetting" panose="03020402040406030203" pitchFamily="66" charset="-78"/>
                <a:ea typeface="+mn-ea"/>
                <a:cs typeface="Arabic Typesetting" panose="03020402040406030203" pitchFamily="66" charset="-78"/>
              </a:rPr>
              <a:t>الفصل الدراسي الأول</a:t>
            </a:r>
            <a:endParaRPr kumimoji="0" lang="en-IN" sz="2400" b="1" i="0" u="none" strike="noStrike" kern="1200" cap="none" spc="300" normalizeH="0" baseline="0" noProof="0" dirty="0">
              <a:ln>
                <a:noFill/>
              </a:ln>
              <a:solidFill>
                <a:srgbClr val="FF0255"/>
              </a:solidFill>
              <a:effectLst/>
              <a:uLnTx/>
              <a:uFillTx/>
              <a:latin typeface="Arabic Typesetting" panose="03020402040406030203" pitchFamily="66" charset="-78"/>
              <a:ea typeface="+mn-ea"/>
              <a:cs typeface="Arabic Typesetting" panose="03020402040406030203" pitchFamily="66" charset="-78"/>
            </a:endParaRPr>
          </a:p>
        </p:txBody>
      </p:sp>
      <p:sp>
        <p:nvSpPr>
          <p:cNvPr id="19" name="TextBox 18">
            <a:extLst>
              <a:ext uri="{FF2B5EF4-FFF2-40B4-BE49-F238E27FC236}">
                <a16:creationId xmlns:a16="http://schemas.microsoft.com/office/drawing/2014/main" id="{C6B35A51-358C-456A-B480-41084EC2FA6E}"/>
              </a:ext>
            </a:extLst>
          </p:cNvPr>
          <p:cNvSpPr txBox="1"/>
          <p:nvPr/>
        </p:nvSpPr>
        <p:spPr>
          <a:xfrm>
            <a:off x="7540745" y="896840"/>
            <a:ext cx="3384884"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2400" b="1" i="0" u="none" strike="noStrike" kern="1200" cap="none" spc="300" normalizeH="0" baseline="0" noProof="0" dirty="0">
                <a:ln>
                  <a:noFill/>
                </a:ln>
                <a:solidFill>
                  <a:srgbClr val="70AD47">
                    <a:lumMod val="75000"/>
                  </a:srgbClr>
                </a:solidFill>
                <a:effectLst/>
                <a:uLnTx/>
                <a:uFillTx/>
                <a:latin typeface="Arabic Typesetting" panose="03020402040406030203" pitchFamily="66" charset="-78"/>
                <a:ea typeface="+mn-ea"/>
                <a:cs typeface="Arabic Typesetting" panose="03020402040406030203" pitchFamily="66" charset="-78"/>
              </a:rPr>
              <a:t>الصف الأول المتوسط</a:t>
            </a:r>
            <a:endParaRPr kumimoji="0" lang="en-IN" sz="2400" b="1" i="0" u="none" strike="noStrike" kern="1200" cap="none" spc="300" normalizeH="0" baseline="0" noProof="0" dirty="0">
              <a:ln>
                <a:noFill/>
              </a:ln>
              <a:solidFill>
                <a:srgbClr val="70AD47">
                  <a:lumMod val="75000"/>
                </a:srgbClr>
              </a:solidFill>
              <a:effectLst/>
              <a:uLnTx/>
              <a:uFillTx/>
              <a:latin typeface="Arabic Typesetting" panose="03020402040406030203" pitchFamily="66" charset="-78"/>
              <a:ea typeface="+mn-ea"/>
              <a:cs typeface="Arabic Typesetting" panose="03020402040406030203" pitchFamily="66" charset="-78"/>
            </a:endParaRPr>
          </a:p>
        </p:txBody>
      </p:sp>
      <p:sp>
        <p:nvSpPr>
          <p:cNvPr id="2" name="Rectangle: Diagonal Corners Rounded 1">
            <a:extLst>
              <a:ext uri="{FF2B5EF4-FFF2-40B4-BE49-F238E27FC236}">
                <a16:creationId xmlns:a16="http://schemas.microsoft.com/office/drawing/2014/main" id="{5432249C-7B1D-48B8-9098-011D5D0AA007}"/>
              </a:ext>
            </a:extLst>
          </p:cNvPr>
          <p:cNvSpPr/>
          <p:nvPr/>
        </p:nvSpPr>
        <p:spPr>
          <a:xfrm rot="5400000">
            <a:off x="1174480" y="-811041"/>
            <a:ext cx="1027502" cy="4088639"/>
          </a:xfrm>
          <a:prstGeom prst="round2DiagRect">
            <a:avLst>
              <a:gd name="adj1" fmla="val 50000"/>
              <a:gd name="adj2" fmla="val 0"/>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Palatino Linotype"/>
              <a:ea typeface="+mn-ea"/>
              <a:cs typeface="+mn-cs"/>
            </a:endParaRPr>
          </a:p>
        </p:txBody>
      </p:sp>
      <p:sp>
        <p:nvSpPr>
          <p:cNvPr id="12" name="TextBox 11">
            <a:extLst>
              <a:ext uri="{FF2B5EF4-FFF2-40B4-BE49-F238E27FC236}">
                <a16:creationId xmlns:a16="http://schemas.microsoft.com/office/drawing/2014/main" id="{F9CE1175-A767-44E8-B23F-BDD877742E38}"/>
              </a:ext>
            </a:extLst>
          </p:cNvPr>
          <p:cNvSpPr txBox="1"/>
          <p:nvPr/>
        </p:nvSpPr>
        <p:spPr>
          <a:xfrm>
            <a:off x="-159194" y="888279"/>
            <a:ext cx="3711864" cy="830997"/>
          </a:xfrm>
          <a:prstGeom prst="rect">
            <a:avLst/>
          </a:prstGeom>
          <a:no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4800" b="1" i="0" u="none" strike="noStrike" kern="1200" cap="none" spc="0" normalizeH="0" baseline="0" noProof="0" dirty="0">
                <a:ln>
                  <a:solidFill>
                    <a:sysClr val="windowText" lastClr="000000"/>
                  </a:solidFill>
                </a:ln>
                <a:solidFill>
                  <a:prstClr val="black"/>
                </a:solidFill>
                <a:effectLst>
                  <a:outerShdw blurRad="38100" dist="38100" dir="2700000" algn="tl">
                    <a:srgbClr val="000000">
                      <a:alpha val="43137"/>
                    </a:srgbClr>
                  </a:outerShdw>
                </a:effectLst>
                <a:uLnTx/>
                <a:uFillTx/>
                <a:latin typeface="Arabic Typesetting" panose="03020402040406030203" pitchFamily="66" charset="-78"/>
                <a:ea typeface="+mn-ea"/>
                <a:cs typeface="Arabic Typesetting" panose="03020402040406030203" pitchFamily="66" charset="-78"/>
              </a:rPr>
              <a:t>تقويم الوحدة </a:t>
            </a:r>
            <a:r>
              <a:rPr lang="ar-SA" sz="4800" b="1" dirty="0">
                <a:ln>
                  <a:solidFill>
                    <a:sysClr val="windowText" lastClr="000000"/>
                  </a:solidFill>
                </a:ln>
                <a:solidFill>
                  <a:prstClr val="black"/>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الرابعة</a:t>
            </a:r>
            <a:endParaRPr kumimoji="0" lang="en-IN" sz="4800" b="1" i="0" u="none" strike="noStrike" kern="1200" cap="none" spc="0" normalizeH="0" baseline="0" noProof="0" dirty="0">
              <a:ln>
                <a:solidFill>
                  <a:sysClr val="windowText" lastClr="000000"/>
                </a:solidFill>
              </a:ln>
              <a:solidFill>
                <a:prstClr val="black"/>
              </a:solidFill>
              <a:effectLst>
                <a:outerShdw blurRad="38100" dist="38100" dir="2700000" algn="tl">
                  <a:srgbClr val="000000">
                    <a:alpha val="43137"/>
                  </a:srgbClr>
                </a:outerShdw>
              </a:effectLst>
              <a:uLnTx/>
              <a:uFillTx/>
              <a:latin typeface="Arabic Typesetting" panose="03020402040406030203" pitchFamily="66" charset="-78"/>
              <a:ea typeface="+mn-ea"/>
              <a:cs typeface="Arabic Typesetting" panose="03020402040406030203" pitchFamily="66" charset="-78"/>
            </a:endParaRPr>
          </a:p>
        </p:txBody>
      </p:sp>
    </p:spTree>
    <p:extLst>
      <p:ext uri="{BB962C8B-B14F-4D97-AF65-F5344CB8AC3E}">
        <p14:creationId xmlns:p14="http://schemas.microsoft.com/office/powerpoint/2010/main" val="27828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236F1E-EB70-4273-9CCA-2A4577FD40C6}"/>
              </a:ext>
            </a:extLst>
          </p:cNvPr>
          <p:cNvPicPr>
            <a:picLocks noChangeAspect="1"/>
          </p:cNvPicPr>
          <p:nvPr/>
        </p:nvPicPr>
        <p:blipFill>
          <a:blip r:embed="rId2"/>
          <a:stretch>
            <a:fillRect/>
          </a:stretch>
        </p:blipFill>
        <p:spPr>
          <a:xfrm>
            <a:off x="2272146" y="138956"/>
            <a:ext cx="7301345" cy="6580087"/>
          </a:xfrm>
          <a:prstGeom prst="rect">
            <a:avLst/>
          </a:prstGeom>
        </p:spPr>
      </p:pic>
      <p:sp>
        <p:nvSpPr>
          <p:cNvPr id="3" name="TextBox 2">
            <a:extLst>
              <a:ext uri="{FF2B5EF4-FFF2-40B4-BE49-F238E27FC236}">
                <a16:creationId xmlns:a16="http://schemas.microsoft.com/office/drawing/2014/main" id="{BE505F4A-8474-4701-A2FD-D49B49B15257}"/>
              </a:ext>
            </a:extLst>
          </p:cNvPr>
          <p:cNvSpPr txBox="1">
            <a:spLocks noChangeArrowheads="1"/>
          </p:cNvSpPr>
          <p:nvPr/>
        </p:nvSpPr>
        <p:spPr bwMode="auto">
          <a:xfrm>
            <a:off x="3546765" y="1332501"/>
            <a:ext cx="12340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الوطني</a:t>
            </a:r>
          </a:p>
        </p:txBody>
      </p:sp>
      <p:sp>
        <p:nvSpPr>
          <p:cNvPr id="4" name="TextBox 3">
            <a:extLst>
              <a:ext uri="{FF2B5EF4-FFF2-40B4-BE49-F238E27FC236}">
                <a16:creationId xmlns:a16="http://schemas.microsoft.com/office/drawing/2014/main" id="{4B129132-D9FC-4F4E-8DF2-05F8717930B8}"/>
              </a:ext>
            </a:extLst>
          </p:cNvPr>
          <p:cNvSpPr txBox="1">
            <a:spLocks noChangeArrowheads="1"/>
          </p:cNvSpPr>
          <p:nvPr/>
        </p:nvSpPr>
        <p:spPr bwMode="auto">
          <a:xfrm>
            <a:off x="8084653" y="1715457"/>
            <a:ext cx="12340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التطرف</a:t>
            </a:r>
          </a:p>
        </p:txBody>
      </p:sp>
      <p:sp>
        <p:nvSpPr>
          <p:cNvPr id="5" name="TextBox 4">
            <a:extLst>
              <a:ext uri="{FF2B5EF4-FFF2-40B4-BE49-F238E27FC236}">
                <a16:creationId xmlns:a16="http://schemas.microsoft.com/office/drawing/2014/main" id="{1F00ACAE-AD39-46CA-A5C2-96CCCF906EFD}"/>
              </a:ext>
            </a:extLst>
          </p:cNvPr>
          <p:cNvSpPr txBox="1">
            <a:spLocks noChangeArrowheads="1"/>
          </p:cNvSpPr>
          <p:nvPr/>
        </p:nvSpPr>
        <p:spPr bwMode="auto">
          <a:xfrm>
            <a:off x="4291184" y="1715456"/>
            <a:ext cx="12340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حماية</a:t>
            </a:r>
          </a:p>
        </p:txBody>
      </p:sp>
      <p:sp>
        <p:nvSpPr>
          <p:cNvPr id="6" name="TextBox 5">
            <a:extLst>
              <a:ext uri="{FF2B5EF4-FFF2-40B4-BE49-F238E27FC236}">
                <a16:creationId xmlns:a16="http://schemas.microsoft.com/office/drawing/2014/main" id="{6A8535D1-21AD-43D7-9A92-BFF1819FC9B3}"/>
              </a:ext>
            </a:extLst>
          </p:cNvPr>
          <p:cNvSpPr txBox="1">
            <a:spLocks noChangeArrowheads="1"/>
          </p:cNvSpPr>
          <p:nvPr/>
        </p:nvSpPr>
        <p:spPr bwMode="auto">
          <a:xfrm>
            <a:off x="6850557" y="2075674"/>
            <a:ext cx="12340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السعودي</a:t>
            </a:r>
          </a:p>
        </p:txBody>
      </p:sp>
      <p:sp>
        <p:nvSpPr>
          <p:cNvPr id="7" name="TextBox 6">
            <a:extLst>
              <a:ext uri="{FF2B5EF4-FFF2-40B4-BE49-F238E27FC236}">
                <a16:creationId xmlns:a16="http://schemas.microsoft.com/office/drawing/2014/main" id="{0336E7CF-262C-4BFB-B4E4-B87C1B97CBA0}"/>
              </a:ext>
            </a:extLst>
          </p:cNvPr>
          <p:cNvSpPr txBox="1">
            <a:spLocks noChangeArrowheads="1"/>
          </p:cNvSpPr>
          <p:nvPr/>
        </p:nvSpPr>
        <p:spPr bwMode="auto">
          <a:xfrm>
            <a:off x="6191955" y="2435891"/>
            <a:ext cx="12340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a:spcBef>
                <a:spcPct val="0"/>
              </a:spcBef>
              <a:buFontTx/>
              <a:buNone/>
            </a:pPr>
            <a:r>
              <a:rPr lang="ar-SA" altLang="en-US" sz="2400" b="1" dirty="0">
                <a:solidFill>
                  <a:srgbClr val="0070C0"/>
                </a:solidFill>
                <a:latin typeface="Arial" panose="020B0604020202020204" pitchFamily="34" charset="0"/>
                <a:cs typeface="+mj-cs"/>
              </a:rPr>
              <a:t>تحريم</a:t>
            </a:r>
          </a:p>
        </p:txBody>
      </p:sp>
      <p:sp>
        <p:nvSpPr>
          <p:cNvPr id="8" name="TextBox 7">
            <a:extLst>
              <a:ext uri="{FF2B5EF4-FFF2-40B4-BE49-F238E27FC236}">
                <a16:creationId xmlns:a16="http://schemas.microsoft.com/office/drawing/2014/main" id="{B98AD726-0896-4648-A534-E822086C0918}"/>
              </a:ext>
            </a:extLst>
          </p:cNvPr>
          <p:cNvSpPr txBox="1">
            <a:spLocks noChangeArrowheads="1"/>
          </p:cNvSpPr>
          <p:nvPr/>
        </p:nvSpPr>
        <p:spPr bwMode="auto">
          <a:xfrm>
            <a:off x="6096000" y="3630896"/>
            <a:ext cx="29371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العلم</a:t>
            </a:r>
          </a:p>
        </p:txBody>
      </p:sp>
      <p:sp>
        <p:nvSpPr>
          <p:cNvPr id="9" name="TextBox 8">
            <a:extLst>
              <a:ext uri="{FF2B5EF4-FFF2-40B4-BE49-F238E27FC236}">
                <a16:creationId xmlns:a16="http://schemas.microsoft.com/office/drawing/2014/main" id="{7B5FF8E5-0AB3-4A56-9516-1BC9C126D196}"/>
              </a:ext>
            </a:extLst>
          </p:cNvPr>
          <p:cNvSpPr txBox="1">
            <a:spLocks noChangeArrowheads="1"/>
          </p:cNvSpPr>
          <p:nvPr/>
        </p:nvSpPr>
        <p:spPr bwMode="auto">
          <a:xfrm>
            <a:off x="6096000" y="4031717"/>
            <a:ext cx="29371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التدرج والبدء بالأهم </a:t>
            </a:r>
          </a:p>
        </p:txBody>
      </p:sp>
      <p:sp>
        <p:nvSpPr>
          <p:cNvPr id="10" name="TextBox 9">
            <a:extLst>
              <a:ext uri="{FF2B5EF4-FFF2-40B4-BE49-F238E27FC236}">
                <a16:creationId xmlns:a16="http://schemas.microsoft.com/office/drawing/2014/main" id="{25F22B04-15B9-431B-82FB-D0A6F6043719}"/>
              </a:ext>
            </a:extLst>
          </p:cNvPr>
          <p:cNvSpPr txBox="1">
            <a:spLocks noChangeArrowheads="1"/>
          </p:cNvSpPr>
          <p:nvPr/>
        </p:nvSpPr>
        <p:spPr bwMode="auto">
          <a:xfrm>
            <a:off x="2245483" y="3630896"/>
            <a:ext cx="29371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الصدق والدليل </a:t>
            </a:r>
          </a:p>
        </p:txBody>
      </p:sp>
      <p:sp>
        <p:nvSpPr>
          <p:cNvPr id="11" name="TextBox 10">
            <a:extLst>
              <a:ext uri="{FF2B5EF4-FFF2-40B4-BE49-F238E27FC236}">
                <a16:creationId xmlns:a16="http://schemas.microsoft.com/office/drawing/2014/main" id="{772205D5-3B3C-4A8B-AE37-6FB03A576A73}"/>
              </a:ext>
            </a:extLst>
          </p:cNvPr>
          <p:cNvSpPr txBox="1">
            <a:spLocks noChangeArrowheads="1"/>
          </p:cNvSpPr>
          <p:nvPr/>
        </p:nvSpPr>
        <p:spPr bwMode="auto">
          <a:xfrm>
            <a:off x="2245483" y="4031717"/>
            <a:ext cx="29371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التزام أخلاق الحوار </a:t>
            </a:r>
          </a:p>
        </p:txBody>
      </p:sp>
      <p:sp>
        <p:nvSpPr>
          <p:cNvPr id="12" name="TextBox 11">
            <a:extLst>
              <a:ext uri="{FF2B5EF4-FFF2-40B4-BE49-F238E27FC236}">
                <a16:creationId xmlns:a16="http://schemas.microsoft.com/office/drawing/2014/main" id="{08C5E205-1F0B-4AE8-B7D6-49328108FA2D}"/>
              </a:ext>
            </a:extLst>
          </p:cNvPr>
          <p:cNvSpPr txBox="1">
            <a:spLocks noChangeArrowheads="1"/>
          </p:cNvSpPr>
          <p:nvPr/>
        </p:nvSpPr>
        <p:spPr bwMode="auto">
          <a:xfrm>
            <a:off x="2092036" y="4825901"/>
            <a:ext cx="713077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يتحقق الحوار الناجح بالاحترام المتبادل الانصاف والعدل وعدم التعصب.</a:t>
            </a:r>
          </a:p>
        </p:txBody>
      </p:sp>
      <p:sp>
        <p:nvSpPr>
          <p:cNvPr id="13" name="TextBox 12">
            <a:extLst>
              <a:ext uri="{FF2B5EF4-FFF2-40B4-BE49-F238E27FC236}">
                <a16:creationId xmlns:a16="http://schemas.microsoft.com/office/drawing/2014/main" id="{3DA304B0-24F8-41EF-8145-387B27695A6E}"/>
              </a:ext>
            </a:extLst>
          </p:cNvPr>
          <p:cNvSpPr txBox="1">
            <a:spLocks noChangeArrowheads="1"/>
          </p:cNvSpPr>
          <p:nvPr/>
        </p:nvSpPr>
        <p:spPr bwMode="auto">
          <a:xfrm>
            <a:off x="4002375" y="5856557"/>
            <a:ext cx="503080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200" b="1" dirty="0">
                <a:solidFill>
                  <a:srgbClr val="0070C0"/>
                </a:solidFill>
                <a:latin typeface="Arial" panose="020B0604020202020204" pitchFamily="34" charset="0"/>
                <a:cs typeface="+mj-cs"/>
              </a:rPr>
              <a:t>ضبط الاختلافات وتعزيز التلاحم الوطني </a:t>
            </a:r>
          </a:p>
        </p:txBody>
      </p:sp>
      <p:sp>
        <p:nvSpPr>
          <p:cNvPr id="14" name="TextBox 13">
            <a:extLst>
              <a:ext uri="{FF2B5EF4-FFF2-40B4-BE49-F238E27FC236}">
                <a16:creationId xmlns:a16="http://schemas.microsoft.com/office/drawing/2014/main" id="{8FA6C7EF-3467-4F75-9541-7AF97FA31CD7}"/>
              </a:ext>
            </a:extLst>
          </p:cNvPr>
          <p:cNvSpPr txBox="1">
            <a:spLocks noChangeArrowheads="1"/>
          </p:cNvSpPr>
          <p:nvPr/>
        </p:nvSpPr>
        <p:spPr bwMode="auto">
          <a:xfrm>
            <a:off x="5696262" y="6257378"/>
            <a:ext cx="333692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200" b="1" dirty="0">
                <a:solidFill>
                  <a:srgbClr val="0070C0"/>
                </a:solidFill>
                <a:latin typeface="Arial" panose="020B0604020202020204" pitchFamily="34" charset="0"/>
                <a:cs typeface="+mj-cs"/>
              </a:rPr>
              <a:t>ابراز المواقف الإيجابية ودعمها </a:t>
            </a:r>
          </a:p>
        </p:txBody>
      </p:sp>
      <p:sp>
        <p:nvSpPr>
          <p:cNvPr id="15" name="TextBox 14">
            <a:extLst>
              <a:ext uri="{FF2B5EF4-FFF2-40B4-BE49-F238E27FC236}">
                <a16:creationId xmlns:a16="http://schemas.microsoft.com/office/drawing/2014/main" id="{419AB87D-7002-48C6-81B4-62B0E197CC30}"/>
              </a:ext>
            </a:extLst>
          </p:cNvPr>
          <p:cNvSpPr txBox="1">
            <a:spLocks noChangeArrowheads="1"/>
          </p:cNvSpPr>
          <p:nvPr/>
        </p:nvSpPr>
        <p:spPr bwMode="auto">
          <a:xfrm>
            <a:off x="-119921" y="5871547"/>
            <a:ext cx="530258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200" b="1" dirty="0">
                <a:solidFill>
                  <a:srgbClr val="0070C0"/>
                </a:solidFill>
                <a:latin typeface="Arial" panose="020B0604020202020204" pitchFamily="34" charset="0"/>
                <a:cs typeface="+mj-cs"/>
              </a:rPr>
              <a:t>تعزيز القيم الإسلامية المبنية على الوسطية والاعتدال </a:t>
            </a:r>
          </a:p>
        </p:txBody>
      </p:sp>
      <p:sp>
        <p:nvSpPr>
          <p:cNvPr id="16" name="TextBox 15">
            <a:extLst>
              <a:ext uri="{FF2B5EF4-FFF2-40B4-BE49-F238E27FC236}">
                <a16:creationId xmlns:a16="http://schemas.microsoft.com/office/drawing/2014/main" id="{00A2C8F9-FF39-4CAE-9FD4-26D5D3912EAA}"/>
              </a:ext>
            </a:extLst>
          </p:cNvPr>
          <p:cNvSpPr txBox="1">
            <a:spLocks noChangeArrowheads="1"/>
          </p:cNvSpPr>
          <p:nvPr/>
        </p:nvSpPr>
        <p:spPr bwMode="auto">
          <a:xfrm>
            <a:off x="197708" y="6257378"/>
            <a:ext cx="498495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200" b="1" dirty="0">
                <a:solidFill>
                  <a:srgbClr val="0070C0"/>
                </a:solidFill>
                <a:latin typeface="Arial" panose="020B0604020202020204" pitchFamily="34" charset="0"/>
                <a:cs typeface="+mj-cs"/>
              </a:rPr>
              <a:t>تصحيح المواقف السلبية ومعالجة الأخطاء </a:t>
            </a:r>
          </a:p>
        </p:txBody>
      </p:sp>
    </p:spTree>
    <p:extLst>
      <p:ext uri="{BB962C8B-B14F-4D97-AF65-F5344CB8AC3E}">
        <p14:creationId xmlns:p14="http://schemas.microsoft.com/office/powerpoint/2010/main" val="192856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P spid="7" grpId="0" build="p"/>
      <p:bldP spid="8" grpId="0" build="p"/>
      <p:bldP spid="9" grpId="0" build="p"/>
      <p:bldP spid="10" grpId="0" build="p"/>
      <p:bldP spid="11" grpId="0" build="p"/>
      <p:bldP spid="12" grpId="0" build="p"/>
      <p:bldP spid="13" grpId="0" build="p"/>
      <p:bldP spid="14" grpId="0" build="p"/>
      <p:bldP spid="15" grpId="0" build="p"/>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A133864-5DDD-43D0-A8C7-585662B0F080}"/>
              </a:ext>
            </a:extLst>
          </p:cNvPr>
          <p:cNvPicPr>
            <a:picLocks noChangeAspect="1"/>
          </p:cNvPicPr>
          <p:nvPr/>
        </p:nvPicPr>
        <p:blipFill>
          <a:blip r:embed="rId2"/>
          <a:stretch>
            <a:fillRect/>
          </a:stretch>
        </p:blipFill>
        <p:spPr>
          <a:xfrm>
            <a:off x="2563091" y="12989"/>
            <a:ext cx="7065818" cy="6845011"/>
          </a:xfrm>
          <a:prstGeom prst="rect">
            <a:avLst/>
          </a:prstGeom>
        </p:spPr>
      </p:pic>
      <p:sp>
        <p:nvSpPr>
          <p:cNvPr id="3" name="TextBox 2">
            <a:extLst>
              <a:ext uri="{FF2B5EF4-FFF2-40B4-BE49-F238E27FC236}">
                <a16:creationId xmlns:a16="http://schemas.microsoft.com/office/drawing/2014/main" id="{374B7B05-65F7-498B-91E8-CECC6527EE14}"/>
              </a:ext>
            </a:extLst>
          </p:cNvPr>
          <p:cNvSpPr txBox="1">
            <a:spLocks noChangeArrowheads="1"/>
          </p:cNvSpPr>
          <p:nvPr/>
        </p:nvSpPr>
        <p:spPr bwMode="auto">
          <a:xfrm>
            <a:off x="790832" y="447865"/>
            <a:ext cx="883807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r>
              <a:rPr lang="ar-SA" altLang="en-US" sz="2400" b="1" dirty="0">
                <a:solidFill>
                  <a:srgbClr val="0070C0"/>
                </a:solidFill>
                <a:latin typeface="Arial" panose="020B0604020202020204" pitchFamily="34" charset="0"/>
                <a:cs typeface="+mj-cs"/>
              </a:rPr>
              <a:t>الحوار هو لغة التفاهم بين الناس ووسيلة للتعبير عن مشاعرهم وأفكارهم ونشر المحبة بينهم وهو من أصول الثقافة الإسلامية وطريق الوصول إلى أهدافهم الموجودة.</a:t>
            </a:r>
          </a:p>
        </p:txBody>
      </p:sp>
      <p:pic>
        <p:nvPicPr>
          <p:cNvPr id="4" name="Picture 3">
            <a:extLst>
              <a:ext uri="{FF2B5EF4-FFF2-40B4-BE49-F238E27FC236}">
                <a16:creationId xmlns:a16="http://schemas.microsoft.com/office/drawing/2014/main" id="{A5C67D5A-965E-4E00-B7F1-F2B9D91E6BE8}"/>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3789506" y="2566694"/>
            <a:ext cx="371175" cy="372293"/>
          </a:xfrm>
          <a:prstGeom prst="rect">
            <a:avLst/>
          </a:prstGeom>
        </p:spPr>
      </p:pic>
      <p:pic>
        <p:nvPicPr>
          <p:cNvPr id="5" name="Picture 4">
            <a:extLst>
              <a:ext uri="{FF2B5EF4-FFF2-40B4-BE49-F238E27FC236}">
                <a16:creationId xmlns:a16="http://schemas.microsoft.com/office/drawing/2014/main" id="{59BA4823-CFA3-4F01-A955-AFB2CE48B188}"/>
              </a:ext>
            </a:extLst>
          </p:cNvPr>
          <p:cNvPicPr>
            <a:picLocks noChangeAspect="1"/>
          </p:cNvPicPr>
          <p:nvPr/>
        </p:nvPicPr>
        <p:blipFill rotWithShape="1">
          <a:blip r:embed="rId3">
            <a:extLst>
              <a:ext uri="{28A0092B-C50C-407E-A947-70E740481C1C}">
                <a14:useLocalDpi xmlns:a14="http://schemas.microsoft.com/office/drawing/2010/main" val="0"/>
              </a:ext>
            </a:extLst>
          </a:blip>
          <a:srcRect l="54840" t="-1813" r="-11229" b="-2097"/>
          <a:stretch/>
        </p:blipFill>
        <p:spPr>
          <a:xfrm>
            <a:off x="3731927" y="3048641"/>
            <a:ext cx="486331" cy="386853"/>
          </a:xfrm>
          <a:prstGeom prst="rect">
            <a:avLst/>
          </a:prstGeom>
        </p:spPr>
      </p:pic>
      <p:pic>
        <p:nvPicPr>
          <p:cNvPr id="6" name="Picture 5">
            <a:extLst>
              <a:ext uri="{FF2B5EF4-FFF2-40B4-BE49-F238E27FC236}">
                <a16:creationId xmlns:a16="http://schemas.microsoft.com/office/drawing/2014/main" id="{365197B4-E72C-480B-9F8B-607894A3B856}"/>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3807678" y="3545148"/>
            <a:ext cx="371175" cy="372293"/>
          </a:xfrm>
          <a:prstGeom prst="rect">
            <a:avLst/>
          </a:prstGeom>
        </p:spPr>
      </p:pic>
      <p:pic>
        <p:nvPicPr>
          <p:cNvPr id="7" name="Picture 6">
            <a:extLst>
              <a:ext uri="{FF2B5EF4-FFF2-40B4-BE49-F238E27FC236}">
                <a16:creationId xmlns:a16="http://schemas.microsoft.com/office/drawing/2014/main" id="{F88CBF85-8763-4173-9997-76A16674900A}"/>
              </a:ext>
            </a:extLst>
          </p:cNvPr>
          <p:cNvPicPr>
            <a:picLocks noChangeAspect="1"/>
          </p:cNvPicPr>
          <p:nvPr/>
        </p:nvPicPr>
        <p:blipFill rotWithShape="1">
          <a:blip r:embed="rId3">
            <a:extLst>
              <a:ext uri="{28A0092B-C50C-407E-A947-70E740481C1C}">
                <a14:useLocalDpi xmlns:a14="http://schemas.microsoft.com/office/drawing/2010/main" val="0"/>
              </a:ext>
            </a:extLst>
          </a:blip>
          <a:srcRect l="54840" t="-1813" r="-11229" b="-2097"/>
          <a:stretch/>
        </p:blipFill>
        <p:spPr>
          <a:xfrm>
            <a:off x="3747940" y="4022413"/>
            <a:ext cx="486331" cy="386853"/>
          </a:xfrm>
          <a:prstGeom prst="rect">
            <a:avLst/>
          </a:prstGeom>
        </p:spPr>
      </p:pic>
      <p:pic>
        <p:nvPicPr>
          <p:cNvPr id="8" name="Picture 7">
            <a:extLst>
              <a:ext uri="{FF2B5EF4-FFF2-40B4-BE49-F238E27FC236}">
                <a16:creationId xmlns:a16="http://schemas.microsoft.com/office/drawing/2014/main" id="{52FCC884-7ECB-4B9F-8DD4-AA842599982B}"/>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3789506" y="4473714"/>
            <a:ext cx="371175" cy="372293"/>
          </a:xfrm>
          <a:prstGeom prst="rect">
            <a:avLst/>
          </a:prstGeom>
        </p:spPr>
      </p:pic>
      <p:pic>
        <p:nvPicPr>
          <p:cNvPr id="9" name="Picture 8">
            <a:extLst>
              <a:ext uri="{FF2B5EF4-FFF2-40B4-BE49-F238E27FC236}">
                <a16:creationId xmlns:a16="http://schemas.microsoft.com/office/drawing/2014/main" id="{036B817F-3CF9-44BD-91D3-2F72E80538DB}"/>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3814154" y="4996185"/>
            <a:ext cx="371175" cy="372293"/>
          </a:xfrm>
          <a:prstGeom prst="rect">
            <a:avLst/>
          </a:prstGeom>
        </p:spPr>
      </p:pic>
      <p:pic>
        <p:nvPicPr>
          <p:cNvPr id="10" name="Picture 9">
            <a:extLst>
              <a:ext uri="{FF2B5EF4-FFF2-40B4-BE49-F238E27FC236}">
                <a16:creationId xmlns:a16="http://schemas.microsoft.com/office/drawing/2014/main" id="{8DF7D0F8-9A61-4BF9-8D1F-2B12E3652640}"/>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3815410" y="5432926"/>
            <a:ext cx="371175" cy="372293"/>
          </a:xfrm>
          <a:prstGeom prst="rect">
            <a:avLst/>
          </a:prstGeom>
        </p:spPr>
      </p:pic>
      <p:pic>
        <p:nvPicPr>
          <p:cNvPr id="11" name="Picture 10">
            <a:extLst>
              <a:ext uri="{FF2B5EF4-FFF2-40B4-BE49-F238E27FC236}">
                <a16:creationId xmlns:a16="http://schemas.microsoft.com/office/drawing/2014/main" id="{01CB7003-7292-43E2-93FC-B4404A0803F7}"/>
              </a:ext>
            </a:extLst>
          </p:cNvPr>
          <p:cNvPicPr>
            <a:picLocks noChangeAspect="1"/>
          </p:cNvPicPr>
          <p:nvPr/>
        </p:nvPicPr>
        <p:blipFill rotWithShape="1">
          <a:blip r:embed="rId3">
            <a:extLst>
              <a:ext uri="{28A0092B-C50C-407E-A947-70E740481C1C}">
                <a14:useLocalDpi xmlns:a14="http://schemas.microsoft.com/office/drawing/2010/main" val="0"/>
              </a:ext>
            </a:extLst>
          </a:blip>
          <a:srcRect l="54840" t="-1813" r="-11229" b="-2097"/>
          <a:stretch/>
        </p:blipFill>
        <p:spPr>
          <a:xfrm>
            <a:off x="3756575" y="5909478"/>
            <a:ext cx="486331" cy="386853"/>
          </a:xfrm>
          <a:prstGeom prst="rect">
            <a:avLst/>
          </a:prstGeom>
        </p:spPr>
      </p:pic>
      <p:pic>
        <p:nvPicPr>
          <p:cNvPr id="12" name="Picture 11">
            <a:extLst>
              <a:ext uri="{FF2B5EF4-FFF2-40B4-BE49-F238E27FC236}">
                <a16:creationId xmlns:a16="http://schemas.microsoft.com/office/drawing/2014/main" id="{1A66B144-B1EB-4094-AC7B-84D0B008DF78}"/>
              </a:ext>
            </a:extLst>
          </p:cNvPr>
          <p:cNvPicPr>
            <a:picLocks noChangeAspect="1"/>
          </p:cNvPicPr>
          <p:nvPr/>
        </p:nvPicPr>
        <p:blipFill rotWithShape="1">
          <a:blip r:embed="rId3">
            <a:extLst>
              <a:ext uri="{28A0092B-C50C-407E-A947-70E740481C1C}">
                <a14:useLocalDpi xmlns:a14="http://schemas.microsoft.com/office/drawing/2010/main" val="0"/>
              </a:ext>
            </a:extLst>
          </a:blip>
          <a:srcRect r="56963"/>
          <a:stretch/>
        </p:blipFill>
        <p:spPr>
          <a:xfrm>
            <a:off x="3847083" y="6421127"/>
            <a:ext cx="371175" cy="372293"/>
          </a:xfrm>
          <a:prstGeom prst="rect">
            <a:avLst/>
          </a:prstGeom>
        </p:spPr>
      </p:pic>
    </p:spTree>
    <p:extLst>
      <p:ext uri="{BB962C8B-B14F-4D97-AF65-F5344CB8AC3E}">
        <p14:creationId xmlns:p14="http://schemas.microsoft.com/office/powerpoint/2010/main" val="1894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F5EAF39-985A-4520-BFB5-AE709D1F7D2A}"/>
              </a:ext>
            </a:extLst>
          </p:cNvPr>
          <p:cNvPicPr>
            <a:picLocks noChangeAspect="1"/>
          </p:cNvPicPr>
          <p:nvPr/>
        </p:nvPicPr>
        <p:blipFill>
          <a:blip r:embed="rId2"/>
          <a:stretch>
            <a:fillRect/>
          </a:stretch>
        </p:blipFill>
        <p:spPr>
          <a:xfrm>
            <a:off x="3071812" y="34636"/>
            <a:ext cx="6048375" cy="1914525"/>
          </a:xfrm>
          <a:prstGeom prst="rect">
            <a:avLst/>
          </a:prstGeom>
        </p:spPr>
      </p:pic>
      <p:sp>
        <p:nvSpPr>
          <p:cNvPr id="3" name="TextBox 2">
            <a:extLst>
              <a:ext uri="{FF2B5EF4-FFF2-40B4-BE49-F238E27FC236}">
                <a16:creationId xmlns:a16="http://schemas.microsoft.com/office/drawing/2014/main" id="{060EBCC3-2DC1-4055-9426-FA6CFA1C829E}"/>
              </a:ext>
            </a:extLst>
          </p:cNvPr>
          <p:cNvSpPr txBox="1">
            <a:spLocks noChangeArrowheads="1"/>
          </p:cNvSpPr>
          <p:nvPr/>
        </p:nvSpPr>
        <p:spPr bwMode="auto">
          <a:xfrm>
            <a:off x="3220096" y="2173691"/>
            <a:ext cx="553868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just">
              <a:spcBef>
                <a:spcPct val="0"/>
              </a:spcBef>
              <a:buFontTx/>
              <a:buNone/>
            </a:pPr>
            <a:r>
              <a:rPr lang="ar-SA" altLang="en-US" sz="2400" b="1" dirty="0">
                <a:solidFill>
                  <a:srgbClr val="0070C0"/>
                </a:solidFill>
                <a:latin typeface="Arial" panose="020B0604020202020204" pitchFamily="34" charset="0"/>
                <a:cs typeface="+mj-cs"/>
              </a:rPr>
              <a:t>لقد أهتم الملك عبد العزيز رحمه الله ورجاله بالتمسك بوحدة الوطن والمساواة بين أبناءه وحماية المجتمع بترسيخ القيم التنوع والتعايش والتلاحم الوطني وقد أنشأ مركز الملك عبد العزيز من أجل نشر ثقافة الحوار بين أبناء المجتمع السعودي وتعزيز مشاركة جميع فئاته وشرائحه في مناقشة القضايا الوطنية فالحوار مهم لخدمة الوطن لأنه يعكس الواقع الحضاري والثقافي للأمم والشعوب ويساعد على فتح قنوات التواصل وتبادل الآراء وتحقيق المعرفة والوعي بين أفراد المجتمع.</a:t>
            </a:r>
          </a:p>
        </p:txBody>
      </p:sp>
    </p:spTree>
    <p:extLst>
      <p:ext uri="{BB962C8B-B14F-4D97-AF65-F5344CB8AC3E}">
        <p14:creationId xmlns:p14="http://schemas.microsoft.com/office/powerpoint/2010/main" val="4085864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68C3391-3E53-4971-BBD7-0E48A2572B4F}">
  <we:reference id="wa104380907" version="1.0.0.0" store="en-001" storeType="OMEX"/>
  <we:alternateReferences>
    <we:reference id="WA104380907" version="1.0.0.0"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384</TotalTime>
  <Words>184</Words>
  <Application>Microsoft Office PowerPoint</Application>
  <PresentationFormat>Widescreen</PresentationFormat>
  <Paragraphs>27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Arabic Typesetting</vt:lpstr>
      <vt:lpstr>Arial</vt:lpstr>
      <vt:lpstr>Calibri</vt:lpstr>
      <vt:lpstr>Calibri Light</vt:lpstr>
      <vt:lpstr>Palatino Linotype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Lujain Alharthi</dc:creator>
  <cp:lastModifiedBy>Lujain Alharthi</cp:lastModifiedBy>
  <cp:revision>24</cp:revision>
  <dcterms:created xsi:type="dcterms:W3CDTF">2020-10-02T08:06:14Z</dcterms:created>
  <dcterms:modified xsi:type="dcterms:W3CDTF">2020-10-29T21:51:52Z</dcterms:modified>
</cp:coreProperties>
</file>