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9" r:id="rId3"/>
    <p:sldId id="260" r:id="rId4"/>
    <p:sldId id="263" r:id="rId5"/>
    <p:sldId id="262" r:id="rId6"/>
    <p:sldId id="264" r:id="rId7"/>
    <p:sldId id="265" r:id="rId8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198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EC61AC4-BC2F-447E-9973-316074F85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8892EC0-C674-432A-B831-FCA3508576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CA40A9D-5C62-4A3F-8F00-1CD42FC87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F6243A3-ED1C-4777-AC8D-0777B8833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B6EE866-4B58-4AD9-991C-9ECA701A0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4846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4DADDA3-A908-43D7-86FB-FE9017BDB1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FA4095B-A4DE-4662-8577-628FDA2A39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4FBB3E2-C5F4-4208-A38F-C31D0D84B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AFD7F38-D3A0-4395-98A3-199D7804D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3EC64559-D8A2-4ADB-B707-6188E58AD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63325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C2FCD8D0-E325-4FA9-986C-A08EA37C46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C555DB2-E5C9-44DA-8FE4-F5D53E2EB4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5683F1B-D722-4AD3-BB7F-DAEF7A647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242E9E2-0731-4F6A-B91B-AB5514AFE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5C38470-F2B9-47F1-9DEF-F28E564C8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6063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1EC41A5-375B-446C-855B-9C48E12C6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3C8DE81-B2EC-4686-A027-7DF7325E3B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5D25D47-3A01-4441-9225-E1DCD8C9F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17161A27-FDFA-4BE0-B0E1-4C6C6841B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66FD9C12-93E3-4FA3-BB08-085DD2E96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77922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4369F6C3-1411-4627-A880-52F874A41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9AF4B588-0691-4DCC-A4DA-D5627CF0D4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FEF8749-993E-4CA7-9A9F-0204DD276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5BE13C6-4A78-4773-82F8-042BF632D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05E4AB1-EC82-4C71-9B04-B76B639CC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57278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3C7A617-C5BD-4AEC-A21B-700999C2E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7E54260B-FB27-4176-A692-C54424EEA2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6AA00E0-FE7E-47BA-BD3C-152A617EB0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6380BDAB-25EA-4279-8169-7DF41964B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145DEACA-F8FD-48C9-8299-0DABCB8EC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4DAF79E-C009-4530-8087-BAB9FC544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3899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BE483AF-C62F-4F8D-91D8-A4C5B42C7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0DB016E-A976-4FF6-86E3-CA7BAD40F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188760BF-D642-4C69-BB02-9394166E12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74FD7AF4-E6EE-4E49-8237-8586016049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B1D918DA-CE4A-4A09-AFF0-44D8E7C01F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316B68B-448D-4FD8-90FB-269CB165F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9635894A-B20B-4535-A2C8-501B38AA1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0D90184B-5799-47AC-8F63-74D47C430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8372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3CC009E-638E-4A3E-913A-91C66DC08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8C6C5009-05AA-441D-86E8-5CFAD9465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1F9D06D3-A524-4979-9041-2489ACBD0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CAD65AB-B952-45C3-8E56-B34CC99C0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1610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C69D12F2-612E-4FD2-B00D-C07EF87D3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6184E5C8-34E4-4D3D-AA0A-B0BEAFEFC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84F120B-60BC-4117-B4DE-AA2BEA221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5384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26516529-3C6E-4914-9881-DD54C3B04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4A2A984E-84E1-45A9-ADAC-D3A49BEFA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5DDE1653-0E32-49E1-89C1-AC5712E51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C5BDC118-4642-44E2-8C8F-91451C123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84AE669-F8CF-49A9-8390-E63949DA0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9A513FC2-39A7-4DBE-AC46-466B2914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40861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91AA410-F41B-43B1-A3C4-C8A11A977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8FC4393A-5A9C-4428-AF35-CA695B697C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8DE676B3-D270-442F-A88E-8DEBB99174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8F3EE5E-A7E6-4974-8C46-A27ACCB2C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8709665-1726-4705-8A21-C697B9141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7347347-92A5-456A-8405-6E104B896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0479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29F1C1CD-20B0-4704-9A7A-075A17064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ED36F9B0-B81A-4754-AA14-1F13894A84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D6E01AFB-3F85-4D7C-885D-3068BDA0C7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035D8-D778-4257-85DC-C0E6D3511A09}" type="datetimeFigureOut">
              <a:rPr lang="ar-SA" smtClean="0"/>
              <a:t>24/08/43</a:t>
            </a:fld>
            <a:endParaRPr lang="ar-SA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5B9D1E76-01EE-4764-8739-FB6FD06E80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A4D3F707-642B-4F10-BCD2-53E88D686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104B4-6BAF-4585-AAE8-F2C62633C494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03314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7" y="1479072"/>
            <a:ext cx="1857374" cy="194992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658349" y="5383306"/>
            <a:ext cx="18573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8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8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8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endParaRPr lang="en-US" sz="28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pic>
        <p:nvPicPr>
          <p:cNvPr id="17" name="Google Shape;104;p15">
            <a:extLst>
              <a:ext uri="{FF2B5EF4-FFF2-40B4-BE49-F238E27FC236}">
                <a16:creationId xmlns:a16="http://schemas.microsoft.com/office/drawing/2014/main" id="{F45B13AA-3B3A-4661-ACD0-FFB74AF6E56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55943" y="2741485"/>
            <a:ext cx="1123418" cy="929003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6745F15-3C76-4CEB-92E4-AF4DAB9FA374}"/>
              </a:ext>
            </a:extLst>
          </p:cNvPr>
          <p:cNvSpPr txBox="1"/>
          <p:nvPr/>
        </p:nvSpPr>
        <p:spPr>
          <a:xfrm>
            <a:off x="4686300" y="2218573"/>
            <a:ext cx="5269643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10 - 2</a:t>
            </a:r>
          </a:p>
          <a:p>
            <a:pPr algn="ctr"/>
            <a:r>
              <a:rPr lang="ar-SA" sz="5400" b="1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khbar MT" pitchFamily="2" charset="-78"/>
              </a:rPr>
              <a:t>الأوجه والأحرف والرؤوس</a:t>
            </a:r>
            <a:endParaRPr lang="ar-SA" sz="4800" b="1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khbar MT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7437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sp>
        <p:nvSpPr>
          <p:cNvPr id="14" name="مربع نص 13">
            <a:extLst>
              <a:ext uri="{FF2B5EF4-FFF2-40B4-BE49-F238E27FC236}">
                <a16:creationId xmlns:a16="http://schemas.microsoft.com/office/drawing/2014/main" id="{CD8D6248-16DC-41C1-8313-729BE06CE479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" name="وسيلة الشرح: سهم لليسار 1">
            <a:extLst>
              <a:ext uri="{FF2B5EF4-FFF2-40B4-BE49-F238E27FC236}">
                <a16:creationId xmlns:a16="http://schemas.microsoft.com/office/drawing/2014/main" id="{A94751A9-FD59-4CF6-B6CD-F351AE165F1C}"/>
              </a:ext>
            </a:extLst>
          </p:cNvPr>
          <p:cNvSpPr/>
          <p:nvPr/>
        </p:nvSpPr>
        <p:spPr>
          <a:xfrm>
            <a:off x="9608344" y="2057129"/>
            <a:ext cx="2321137" cy="3178427"/>
          </a:xfrm>
          <a:prstGeom prst="leftArrowCallou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u="sng" dirty="0">
                <a:solidFill>
                  <a:schemeClr val="accent6">
                    <a:lumMod val="75000"/>
                  </a:schemeClr>
                </a:solidFill>
              </a:rPr>
              <a:t>فكرة الدرس</a:t>
            </a:r>
          </a:p>
          <a:p>
            <a:pPr algn="ctr"/>
            <a:endParaRPr lang="ar-SA" dirty="0"/>
          </a:p>
          <a:p>
            <a:pPr algn="ctr"/>
            <a:r>
              <a:rPr lang="ar-SA" dirty="0"/>
              <a:t>أصف المجسمات بحسب عدد </a:t>
            </a:r>
            <a:r>
              <a:rPr lang="ar-SA" dirty="0" err="1"/>
              <a:t>الأوجة</a:t>
            </a:r>
            <a:r>
              <a:rPr lang="ar-SA" dirty="0"/>
              <a:t> والرؤوس</a:t>
            </a:r>
          </a:p>
          <a:p>
            <a:pPr algn="ctr"/>
            <a:r>
              <a:rPr lang="ar-SA" dirty="0"/>
              <a:t>والأحرف فيها .</a:t>
            </a:r>
          </a:p>
          <a:p>
            <a:pPr algn="ctr"/>
            <a:endParaRPr lang="ar-SA" dirty="0"/>
          </a:p>
          <a:p>
            <a:pPr algn="ctr"/>
            <a:r>
              <a:rPr lang="ar-SA" dirty="0">
                <a:solidFill>
                  <a:schemeClr val="accent6">
                    <a:lumMod val="75000"/>
                  </a:schemeClr>
                </a:solidFill>
              </a:rPr>
              <a:t>المفردات</a:t>
            </a:r>
          </a:p>
          <a:p>
            <a:pPr algn="ctr"/>
            <a:r>
              <a:rPr lang="ar-SA" dirty="0"/>
              <a:t>الوجه</a:t>
            </a:r>
          </a:p>
          <a:p>
            <a:pPr algn="ctr"/>
            <a:r>
              <a:rPr lang="ar-SA" dirty="0"/>
              <a:t>الحرف</a:t>
            </a:r>
          </a:p>
          <a:p>
            <a:pPr algn="ctr"/>
            <a:r>
              <a:rPr lang="ar-SA" dirty="0"/>
              <a:t>الرأس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7C8FA3A2-FC23-46B9-9B34-3EA7DF81A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73" y="1960417"/>
            <a:ext cx="6838950" cy="337185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062970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8EC1C8A-4074-4E80-9326-9CCE7174D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5569" y="1527221"/>
            <a:ext cx="1831180" cy="690563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028AE80F-344B-4F2B-89B5-386350BE0B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25" y="1669255"/>
            <a:ext cx="7550944" cy="676275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027DD250-EF82-4291-A50F-6FA2E116CB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00538" y="2359818"/>
            <a:ext cx="6541293" cy="354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978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C3754FBA-4AE8-48D2-8FC8-7CB42D6C4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4519" y="1805828"/>
            <a:ext cx="6315075" cy="704850"/>
          </a:xfrm>
          <a:prstGeom prst="rect">
            <a:avLst/>
          </a:prstGeom>
        </p:spPr>
      </p:pic>
      <p:sp>
        <p:nvSpPr>
          <p:cNvPr id="9" name="مربع نص 8">
            <a:extLst>
              <a:ext uri="{FF2B5EF4-FFF2-40B4-BE49-F238E27FC236}">
                <a16:creationId xmlns:a16="http://schemas.microsoft.com/office/drawing/2014/main" id="{D2FBB0C1-CF26-4010-BBC6-3BFC4E9AC8F3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48894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566D9A75-16F7-4038-BA68-D47797A92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08431" y="1631156"/>
            <a:ext cx="1535906" cy="628650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8C13FD8E-A54D-4887-BD7F-89BE550C38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1330" y="1802606"/>
            <a:ext cx="3381375" cy="523875"/>
          </a:xfrm>
          <a:prstGeom prst="rect">
            <a:avLst/>
          </a:prstGeom>
        </p:spPr>
      </p:pic>
      <p:pic>
        <p:nvPicPr>
          <p:cNvPr id="9" name="صورة 8">
            <a:extLst>
              <a:ext uri="{FF2B5EF4-FFF2-40B4-BE49-F238E27FC236}">
                <a16:creationId xmlns:a16="http://schemas.microsoft.com/office/drawing/2014/main" id="{9D9D86FE-45E8-402E-ACEC-1988CD994A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125" y="2841811"/>
            <a:ext cx="8558212" cy="2058801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62A130B8-2064-403F-8BFB-DC0F1590E0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07519" y="1578769"/>
            <a:ext cx="2757486" cy="126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7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991A1EF8-10D9-44CF-A486-0063A14C4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663" y="1828799"/>
            <a:ext cx="8379617" cy="3629025"/>
          </a:xfrm>
          <a:prstGeom prst="rect">
            <a:avLst/>
          </a:prstGeom>
        </p:spPr>
      </p:pic>
      <p:sp>
        <p:nvSpPr>
          <p:cNvPr id="10" name="مربع نص 9">
            <a:extLst>
              <a:ext uri="{FF2B5EF4-FFF2-40B4-BE49-F238E27FC236}">
                <a16:creationId xmlns:a16="http://schemas.microsoft.com/office/drawing/2014/main" id="{E2D8D1B3-47A4-413B-BEAD-C53ABBA40DA6}"/>
              </a:ext>
            </a:extLst>
          </p:cNvPr>
          <p:cNvSpPr txBox="1"/>
          <p:nvPr/>
        </p:nvSpPr>
        <p:spPr>
          <a:xfrm>
            <a:off x="9788126" y="5793310"/>
            <a:ext cx="17406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400" cap="none" spc="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أ.أحـمـد</a:t>
            </a:r>
            <a:r>
              <a:rPr lang="ar-SA" sz="240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الأحـمـدي  </a:t>
            </a:r>
            <a:r>
              <a:rPr lang="en-US" sz="24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@ahmad9963 </a:t>
            </a:r>
          </a:p>
          <a:p>
            <a:pPr algn="ctr"/>
            <a:endParaRPr lang="ar-SA" sz="240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89412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>
            <a:extLst>
              <a:ext uri="{FF2B5EF4-FFF2-40B4-BE49-F238E27FC236}">
                <a16:creationId xmlns:a16="http://schemas.microsoft.com/office/drawing/2014/main" id="{89EB78B9-B679-425B-A97E-630BC5782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4694"/>
            <a:ext cx="1364456" cy="1367118"/>
          </a:xfrm>
          <a:prstGeom prst="rect">
            <a:avLst/>
          </a:prstGeom>
        </p:spPr>
      </p:pic>
      <p:pic>
        <p:nvPicPr>
          <p:cNvPr id="3" name="صورة 2">
            <a:extLst>
              <a:ext uri="{FF2B5EF4-FFF2-40B4-BE49-F238E27FC236}">
                <a16:creationId xmlns:a16="http://schemas.microsoft.com/office/drawing/2014/main" id="{FC233319-C56C-4457-934B-6B879FD7FA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2437" y="2374105"/>
            <a:ext cx="7667625" cy="2809875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DD7B1354-B945-4F06-957E-82223A95E3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9675" y="1674020"/>
            <a:ext cx="3036093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662355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45</Words>
  <Application>Microsoft Office PowerPoint</Application>
  <PresentationFormat>شاشة عريضة</PresentationFormat>
  <Paragraphs>15</Paragraphs>
  <Slides>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12" baseType="lpstr">
      <vt:lpstr>Arabic Typesetting</vt:lpstr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ملك محمد عيد رويشد الأحمدي</dc:creator>
  <cp:lastModifiedBy>ملك محمد عيد رويشد الأحمدي</cp:lastModifiedBy>
  <cp:revision>1</cp:revision>
  <dcterms:created xsi:type="dcterms:W3CDTF">2022-03-27T11:13:00Z</dcterms:created>
  <dcterms:modified xsi:type="dcterms:W3CDTF">2022-03-27T11:23:31Z</dcterms:modified>
</cp:coreProperties>
</file>