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9" r:id="rId3"/>
    <p:sldId id="260" r:id="rId4"/>
    <p:sldId id="263" r:id="rId5"/>
    <p:sldId id="262" r:id="rId6"/>
    <p:sldId id="264" r:id="rId7"/>
    <p:sldId id="265" r:id="rId8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1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68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EC61AC4-BC2F-447E-9973-316074F85D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58892EC0-C674-432A-B831-FCA3508576D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7CA40A9D-5C62-4A3F-8F00-1CD42FC870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035D8-D778-4257-85DC-C0E6D3511A09}" type="datetimeFigureOut">
              <a:rPr lang="ar-SA" smtClean="0"/>
              <a:t>24/08/43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FF6243A3-ED1C-4777-AC8D-0777B88336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1B6EE866-4B58-4AD9-991C-9ECA701A0D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104B4-6BAF-4585-AAE8-F2C62633C49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484608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4DADDA3-A908-43D7-86FB-FE9017BDB1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4FA4095B-A4DE-4662-8577-628FDA2A39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54FBB3E2-C5F4-4208-A38F-C31D0D84B4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035D8-D778-4257-85DC-C0E6D3511A09}" type="datetimeFigureOut">
              <a:rPr lang="ar-SA" smtClean="0"/>
              <a:t>24/08/43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1AFD7F38-D3A0-4395-98A3-199D7804DF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3EC64559-D8A2-4ADB-B707-6188E58AD0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104B4-6BAF-4585-AAE8-F2C62633C49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2633253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C2FCD8D0-E325-4FA9-986C-A08EA37C464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4C555DB2-E5C9-44DA-8FE4-F5D53E2EB4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E5683F1B-D722-4AD3-BB7F-DAEF7A6472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035D8-D778-4257-85DC-C0E6D3511A09}" type="datetimeFigureOut">
              <a:rPr lang="ar-SA" smtClean="0"/>
              <a:t>24/08/43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A242E9E2-0731-4F6A-B91B-AB5514AFED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85C38470-F2B9-47F1-9DEF-F28E564C85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104B4-6BAF-4585-AAE8-F2C62633C49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4606359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1EC41A5-375B-446C-855B-9C48E12C61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A3C8DE81-B2EC-4686-A027-7DF7325E3B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A5D25D47-3A01-4441-9225-E1DCD8C9F6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035D8-D778-4257-85DC-C0E6D3511A09}" type="datetimeFigureOut">
              <a:rPr lang="ar-SA" smtClean="0"/>
              <a:t>24/08/43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17161A27-FDFA-4BE0-B0E1-4C6C6841BE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66FD9C12-93E3-4FA3-BB08-085DD2E962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104B4-6BAF-4585-AAE8-F2C62633C49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779225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369F6C3-1411-4627-A880-52F874A411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9AF4B588-0691-4DCC-A4DA-D5627CF0D4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7FEF8749-993E-4CA7-9A9F-0204DD2769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035D8-D778-4257-85DC-C0E6D3511A09}" type="datetimeFigureOut">
              <a:rPr lang="ar-SA" smtClean="0"/>
              <a:t>24/08/43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F5BE13C6-4A78-4773-82F8-042BF632D0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805E4AB1-EC82-4C71-9B04-B76B639CCC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104B4-6BAF-4585-AAE8-F2C62633C49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8572787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3C7A617-C5BD-4AEC-A21B-700999C2E3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7E54260B-FB27-4176-A692-C54424EEA23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16AA00E0-FE7E-47BA-BD3C-152A617EB0C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6380BDAB-25EA-4279-8169-7DF41964BC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035D8-D778-4257-85DC-C0E6D3511A09}" type="datetimeFigureOut">
              <a:rPr lang="ar-SA" smtClean="0"/>
              <a:t>24/08/43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145DEACA-F8FD-48C9-8299-0DABCB8ECD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94DAF79E-C009-4530-8087-BAB9FC544B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104B4-6BAF-4585-AAE8-F2C62633C49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389964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BE483AF-C62F-4F8D-91D8-A4C5B42C7E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E0DB016E-A976-4FF6-86E3-CA7BAD40F8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188760BF-D642-4C69-BB02-9394166E12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74FD7AF4-E6EE-4E49-8237-8586016049D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B1D918DA-CE4A-4A09-AFF0-44D8E7C01FA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8316B68B-448D-4FD8-90FB-269CB165F7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035D8-D778-4257-85DC-C0E6D3511A09}" type="datetimeFigureOut">
              <a:rPr lang="ar-SA" smtClean="0"/>
              <a:t>24/08/43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9635894A-B20B-4535-A2C8-501B38AA12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0D90184B-5799-47AC-8F63-74D47C4301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104B4-6BAF-4585-AAE8-F2C62633C49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837211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3CC009E-638E-4A3E-913A-91C66DC087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8C6C5009-05AA-441D-86E8-5CFAD94651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035D8-D778-4257-85DC-C0E6D3511A09}" type="datetimeFigureOut">
              <a:rPr lang="ar-SA" smtClean="0"/>
              <a:t>24/08/43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1F9D06D3-A524-4979-9041-2489ACBD0F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2CAD65AB-B952-45C3-8E56-B34CC99C02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104B4-6BAF-4585-AAE8-F2C62633C49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816103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C69D12F2-612E-4FD2-B00D-C07EF87D35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035D8-D778-4257-85DC-C0E6D3511A09}" type="datetimeFigureOut">
              <a:rPr lang="ar-SA" smtClean="0"/>
              <a:t>24/08/43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6184E5C8-34E4-4D3D-AA0A-B0BEAFEFC6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384F120B-60BC-4117-B4DE-AA2BEA221D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104B4-6BAF-4585-AAE8-F2C62633C49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8853840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6516529-3C6E-4914-9881-DD54C3B047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4A2A984E-84E1-45A9-ADAC-D3A49BEFAC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5DDE1653-0E32-49E1-89C1-AC5712E51E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C5BDC118-4642-44E2-8C8F-91451C1233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035D8-D778-4257-85DC-C0E6D3511A09}" type="datetimeFigureOut">
              <a:rPr lang="ar-SA" smtClean="0"/>
              <a:t>24/08/43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584AE669-F8CF-49A9-8390-E63949DA09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9A513FC2-39A7-4DBE-AC46-466B291435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104B4-6BAF-4585-AAE8-F2C62633C49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5408611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91AA410-F41B-43B1-A3C4-C8A11A9777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8FC4393A-5A9C-4428-AF35-CA695B697C2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8DE676B3-D270-442F-A88E-8DEBB99174F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B8F3EE5E-A7E6-4974-8C46-A27ACCB2CD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035D8-D778-4257-85DC-C0E6D3511A09}" type="datetimeFigureOut">
              <a:rPr lang="ar-SA" smtClean="0"/>
              <a:t>24/08/43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C8709665-1726-4705-8A21-C697B91417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57347347-92A5-456A-8405-6E104B8965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104B4-6BAF-4585-AAE8-F2C62633C49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8047939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29F1C1CD-20B0-4704-9A7A-075A170648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ED36F9B0-B81A-4754-AA14-1F13894A84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D6E01AFB-3F85-4D7C-885D-3068BDA0C71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9035D8-D778-4257-85DC-C0E6D3511A09}" type="datetimeFigureOut">
              <a:rPr lang="ar-SA" smtClean="0"/>
              <a:t>24/08/43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5B9D1E76-01EE-4764-8739-FB6FD06E801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A4D3F707-642B-4F10-BCD2-53E88D6867E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8104B4-6BAF-4585-AAE8-F2C62633C49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0331434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47" y="1479072"/>
            <a:ext cx="1857374" cy="194992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658349" y="5383306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17" name="Google Shape;104;p15">
            <a:extLst>
              <a:ext uri="{FF2B5EF4-FFF2-40B4-BE49-F238E27FC236}">
                <a16:creationId xmlns:a16="http://schemas.microsoft.com/office/drawing/2014/main" id="{F45B13AA-3B3A-4661-ACD0-FFB74AF6E563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955943" y="2741485"/>
            <a:ext cx="1123418" cy="929003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مربع نص 17">
            <a:extLst>
              <a:ext uri="{FF2B5EF4-FFF2-40B4-BE49-F238E27FC236}">
                <a16:creationId xmlns:a16="http://schemas.microsoft.com/office/drawing/2014/main" id="{16745F15-3C76-4CEB-92E4-AF4DAB9FA374}"/>
              </a:ext>
            </a:extLst>
          </p:cNvPr>
          <p:cNvSpPr txBox="1"/>
          <p:nvPr/>
        </p:nvSpPr>
        <p:spPr>
          <a:xfrm>
            <a:off x="4686300" y="2218573"/>
            <a:ext cx="5269643" cy="15388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40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10 - 2</a:t>
            </a:r>
          </a:p>
          <a:p>
            <a:pPr algn="ctr"/>
            <a:r>
              <a:rPr lang="ar-SA" sz="5400" b="1" cap="none" spc="0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الأوجه والأحرف والرؤوس</a:t>
            </a:r>
            <a:endParaRPr lang="ar-SA" sz="4800" b="1" cap="none" spc="0" dirty="0">
              <a:ln w="0"/>
              <a:solidFill>
                <a:srgbClr val="C0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khbar M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1074372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88126" y="5793310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2" name="وسيلة الشرح: سهم لليسار 1">
            <a:extLst>
              <a:ext uri="{FF2B5EF4-FFF2-40B4-BE49-F238E27FC236}">
                <a16:creationId xmlns:a16="http://schemas.microsoft.com/office/drawing/2014/main" id="{A94751A9-FD59-4CF6-B6CD-F351AE165F1C}"/>
              </a:ext>
            </a:extLst>
          </p:cNvPr>
          <p:cNvSpPr/>
          <p:nvPr/>
        </p:nvSpPr>
        <p:spPr>
          <a:xfrm>
            <a:off x="9608344" y="2057129"/>
            <a:ext cx="2321137" cy="3178427"/>
          </a:xfrm>
          <a:prstGeom prst="leftArrowCallout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u="sng" dirty="0">
                <a:solidFill>
                  <a:schemeClr val="accent6">
                    <a:lumMod val="75000"/>
                  </a:schemeClr>
                </a:solidFill>
              </a:rPr>
              <a:t>فكرة الدرس</a:t>
            </a:r>
          </a:p>
          <a:p>
            <a:pPr algn="ctr"/>
            <a:endParaRPr lang="ar-SA" dirty="0"/>
          </a:p>
          <a:p>
            <a:pPr algn="ctr"/>
            <a:r>
              <a:rPr lang="ar-SA" dirty="0"/>
              <a:t>أصف المجسمات بحسب عدد </a:t>
            </a:r>
            <a:r>
              <a:rPr lang="ar-SA" dirty="0" err="1"/>
              <a:t>الأوجة</a:t>
            </a:r>
            <a:r>
              <a:rPr lang="ar-SA" dirty="0"/>
              <a:t> والرؤوس</a:t>
            </a:r>
          </a:p>
          <a:p>
            <a:pPr algn="ctr"/>
            <a:r>
              <a:rPr lang="ar-SA" dirty="0"/>
              <a:t>والأحرف فيها .</a:t>
            </a:r>
          </a:p>
          <a:p>
            <a:pPr algn="ctr"/>
            <a:endParaRPr lang="ar-SA" dirty="0"/>
          </a:p>
          <a:p>
            <a:pPr algn="ctr"/>
            <a:r>
              <a:rPr lang="ar-SA" dirty="0">
                <a:solidFill>
                  <a:schemeClr val="accent6">
                    <a:lumMod val="75000"/>
                  </a:schemeClr>
                </a:solidFill>
              </a:rPr>
              <a:t>المفردات</a:t>
            </a:r>
          </a:p>
          <a:p>
            <a:pPr algn="ctr"/>
            <a:r>
              <a:rPr lang="ar-SA" dirty="0"/>
              <a:t>الوجه</a:t>
            </a:r>
          </a:p>
          <a:p>
            <a:pPr algn="ctr"/>
            <a:r>
              <a:rPr lang="ar-SA" dirty="0"/>
              <a:t>الحرف</a:t>
            </a:r>
          </a:p>
          <a:p>
            <a:pPr algn="ctr"/>
            <a:r>
              <a:rPr lang="ar-SA" dirty="0"/>
              <a:t>الرأس</a:t>
            </a:r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7C8FA3A2-FC23-46B9-9B34-3EA7DF81A96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05073" y="1960417"/>
            <a:ext cx="6838950" cy="3371850"/>
          </a:xfrm>
          <a:prstGeom prst="rect">
            <a:avLst/>
          </a:prstGeom>
          <a:ln>
            <a:solidFill>
              <a:schemeClr val="accent6">
                <a:lumMod val="75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10629706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58EC1C8A-4074-4E80-9326-9CCE7174D7F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65569" y="1527221"/>
            <a:ext cx="1831180" cy="690563"/>
          </a:xfrm>
          <a:prstGeom prst="rect">
            <a:avLst/>
          </a:prstGeom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028AE80F-344B-4F2B-89B5-386350BE0B0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14625" y="1669255"/>
            <a:ext cx="7550944" cy="676275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027DD250-EF82-4291-A50F-6FA2E116CBD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00538" y="2359818"/>
            <a:ext cx="6541293" cy="3540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49780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5" name="صورة 4">
            <a:extLst>
              <a:ext uri="{FF2B5EF4-FFF2-40B4-BE49-F238E27FC236}">
                <a16:creationId xmlns:a16="http://schemas.microsoft.com/office/drawing/2014/main" id="{C3754FBA-4AE8-48D2-8FC8-7CB42D6C414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74519" y="1805828"/>
            <a:ext cx="6315075" cy="704850"/>
          </a:xfrm>
          <a:prstGeom prst="rect">
            <a:avLst/>
          </a:prstGeom>
        </p:spPr>
      </p:pic>
      <p:sp>
        <p:nvSpPr>
          <p:cNvPr id="9" name="مربع نص 8">
            <a:extLst>
              <a:ext uri="{FF2B5EF4-FFF2-40B4-BE49-F238E27FC236}">
                <a16:creationId xmlns:a16="http://schemas.microsoft.com/office/drawing/2014/main" id="{D2FBB0C1-CF26-4010-BBC6-3BFC4E9AC8F3}"/>
              </a:ext>
            </a:extLst>
          </p:cNvPr>
          <p:cNvSpPr txBox="1"/>
          <p:nvPr/>
        </p:nvSpPr>
        <p:spPr>
          <a:xfrm>
            <a:off x="9788126" y="5793310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9488942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566D9A75-16F7-4038-BA68-D47797A9228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08431" y="1631156"/>
            <a:ext cx="1535906" cy="628650"/>
          </a:xfrm>
          <a:prstGeom prst="rect">
            <a:avLst/>
          </a:prstGeom>
        </p:spPr>
      </p:pic>
      <p:pic>
        <p:nvPicPr>
          <p:cNvPr id="5" name="صورة 4">
            <a:extLst>
              <a:ext uri="{FF2B5EF4-FFF2-40B4-BE49-F238E27FC236}">
                <a16:creationId xmlns:a16="http://schemas.microsoft.com/office/drawing/2014/main" id="{8C13FD8E-A54D-4887-BD7F-89BE550C38B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41330" y="1802606"/>
            <a:ext cx="3381375" cy="523875"/>
          </a:xfrm>
          <a:prstGeom prst="rect">
            <a:avLst/>
          </a:prstGeom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9D9D86FE-45E8-402E-ACEC-1988CD994AE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86125" y="2841811"/>
            <a:ext cx="8558212" cy="2058801"/>
          </a:xfrm>
          <a:prstGeom prst="rect">
            <a:avLst/>
          </a:prstGeom>
        </p:spPr>
      </p:pic>
      <p:pic>
        <p:nvPicPr>
          <p:cNvPr id="11" name="صورة 10">
            <a:extLst>
              <a:ext uri="{FF2B5EF4-FFF2-40B4-BE49-F238E27FC236}">
                <a16:creationId xmlns:a16="http://schemas.microsoft.com/office/drawing/2014/main" id="{62A130B8-2064-403F-8BFB-DC0F1590E0E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007519" y="1578769"/>
            <a:ext cx="2757486" cy="12630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38777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991A1EF8-10D9-44CF-A486-0063A14C4DC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14663" y="1828799"/>
            <a:ext cx="8379617" cy="3629025"/>
          </a:xfrm>
          <a:prstGeom prst="rect">
            <a:avLst/>
          </a:prstGeom>
        </p:spPr>
      </p:pic>
      <p:sp>
        <p:nvSpPr>
          <p:cNvPr id="10" name="مربع نص 9">
            <a:extLst>
              <a:ext uri="{FF2B5EF4-FFF2-40B4-BE49-F238E27FC236}">
                <a16:creationId xmlns:a16="http://schemas.microsoft.com/office/drawing/2014/main" id="{E2D8D1B3-47A4-413B-BEAD-C53ABBA40DA6}"/>
              </a:ext>
            </a:extLst>
          </p:cNvPr>
          <p:cNvSpPr txBox="1"/>
          <p:nvPr/>
        </p:nvSpPr>
        <p:spPr>
          <a:xfrm>
            <a:off x="9788126" y="5793310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7894128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FC233319-C56C-4457-934B-6B879FD7FA7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62437" y="2374105"/>
            <a:ext cx="7667625" cy="2809875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DD7B1354-B945-4F06-957E-82223A95E3B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829675" y="1674020"/>
            <a:ext cx="3036093" cy="647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2662355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45</Words>
  <Application>Microsoft Office PowerPoint</Application>
  <PresentationFormat>شاشة عريضة</PresentationFormat>
  <Paragraphs>15</Paragraphs>
  <Slides>7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7</vt:i4>
      </vt:variant>
    </vt:vector>
  </HeadingPairs>
  <TitlesOfParts>
    <vt:vector size="12" baseType="lpstr">
      <vt:lpstr>Arabic Typesetting</vt:lpstr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ملك محمد عيد رويشد الأحمدي</dc:creator>
  <cp:lastModifiedBy>ملك محمد عيد رويشد الأحمدي</cp:lastModifiedBy>
  <cp:revision>1</cp:revision>
  <dcterms:created xsi:type="dcterms:W3CDTF">2022-03-27T11:13:00Z</dcterms:created>
  <dcterms:modified xsi:type="dcterms:W3CDTF">2022-03-27T11:23:31Z</dcterms:modified>
</cp:coreProperties>
</file>