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C61AC4-BC2F-447E-9973-316074F85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8892EC0-C674-432A-B831-FCA350857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CA40A9D-5C62-4A3F-8F00-1CD42FC8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6243A3-ED1C-4777-AC8D-0777B8833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B6EE866-4B58-4AD9-991C-9ECA701A0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846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DADDA3-A908-43D7-86FB-FE9017BDB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FA4095B-A4DE-4662-8577-628FDA2A3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FBB3E2-C5F4-4208-A38F-C31D0D84B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FD7F38-D3A0-4395-98A3-199D7804D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C64559-D8A2-4ADB-B707-6188E58AD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332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2FCD8D0-E325-4FA9-986C-A08EA37C4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C555DB2-E5C9-44DA-8FE4-F5D53E2EB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683F1B-D722-4AD3-BB7F-DAEF7A647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242E9E2-0731-4F6A-B91B-AB5514AFE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C38470-F2B9-47F1-9DEF-F28E564C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0635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EC41A5-375B-446C-855B-9C48E12C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3C8DE81-B2EC-4686-A027-7DF7325E3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5D25D47-3A01-4441-9225-E1DCD8C9F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161A27-FDFA-4BE0-B0E1-4C6C6841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6FD9C12-93E3-4FA3-BB08-085DD2E96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792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69F6C3-1411-4627-A880-52F874A41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AF4B588-0691-4DCC-A4DA-D5627CF0D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FEF8749-993E-4CA7-9A9F-0204DD276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BE13C6-4A78-4773-82F8-042BF632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5E4AB1-EC82-4C71-9B04-B76B639C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727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C7A617-C5BD-4AEC-A21B-700999C2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E54260B-FB27-4176-A692-C54424EEA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6AA00E0-FE7E-47BA-BD3C-152A617EB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380BDAB-25EA-4279-8169-7DF41964B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45DEACA-F8FD-48C9-8299-0DABCB8EC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4DAF79E-C009-4530-8087-BAB9FC54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899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E483AF-C62F-4F8D-91D8-A4C5B42C7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0DB016E-A976-4FF6-86E3-CA7BAD40F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88760BF-D642-4C69-BB02-9394166E12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74FD7AF4-E6EE-4E49-8237-8586016049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D918DA-CE4A-4A09-AFF0-44D8E7C01F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316B68B-448D-4FD8-90FB-269CB165F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635894A-B20B-4535-A2C8-501B38AA1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D90184B-5799-47AC-8F63-74D47C43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372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CC009E-638E-4A3E-913A-91C66DC08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C6C5009-05AA-441D-86E8-5CFAD9465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F9D06D3-A524-4979-9041-2489ACBD0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CAD65AB-B952-45C3-8E56-B34CC99C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161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69D12F2-612E-4FD2-B00D-C07EF87D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184E5C8-34E4-4D3D-AA0A-B0BEAFEF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84F120B-60BC-4117-B4DE-AA2BEA2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538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516529-3C6E-4914-9881-DD54C3B0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A2A984E-84E1-45A9-ADAC-D3A49BEFA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DDE1653-0E32-49E1-89C1-AC5712E51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5BDC118-4642-44E2-8C8F-91451C12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84AE669-F8CF-49A9-8390-E63949DA0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A513FC2-39A7-4DBE-AC46-466B2914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0861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1AA410-F41B-43B1-A3C4-C8A11A977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FC4393A-5A9C-4428-AF35-CA695B697C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DE676B3-D270-442F-A88E-8DEBB9917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8F3EE5E-A7E6-4974-8C46-A27ACCB2C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8709665-1726-4705-8A21-C697B914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7347347-92A5-456A-8405-6E104B89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479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9F1C1CD-20B0-4704-9A7A-075A17064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36F9B0-B81A-4754-AA14-1F13894A8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6E01AFB-3F85-4D7C-885D-3068BDA0C7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035D8-D778-4257-85DC-C0E6D3511A09}" type="datetimeFigureOut">
              <a:rPr lang="ar-SA" smtClean="0"/>
              <a:t>24/08/43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B9D1E76-01EE-4764-8739-FB6FD06E8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4D3F707-642B-4F10-BCD2-53E88D686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104B4-6BAF-4585-AAE8-F2C62633C49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314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686300" y="2218573"/>
            <a:ext cx="5269643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10 - 2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الأوجه والأحرف والرؤوس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8344" y="2057129"/>
            <a:ext cx="2321137" cy="3178427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أصف المجسمات بحسب عدد </a:t>
            </a:r>
            <a:r>
              <a:rPr lang="ar-SA" dirty="0" err="1"/>
              <a:t>الأوجة</a:t>
            </a:r>
            <a:r>
              <a:rPr lang="ar-SA" dirty="0"/>
              <a:t> والرؤوس</a:t>
            </a:r>
          </a:p>
          <a:p>
            <a:pPr algn="ctr"/>
            <a:r>
              <a:rPr lang="ar-SA" dirty="0"/>
              <a:t>والأحرف فيها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الوجه</a:t>
            </a:r>
          </a:p>
          <a:p>
            <a:pPr algn="ctr"/>
            <a:r>
              <a:rPr lang="ar-SA" dirty="0"/>
              <a:t>الحرف</a:t>
            </a:r>
          </a:p>
          <a:p>
            <a:pPr algn="ctr"/>
            <a:r>
              <a:rPr lang="ar-SA" dirty="0"/>
              <a:t>الرأس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C8FA3A2-FC23-46B9-9B34-3EA7DF81A9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5073" y="1960417"/>
            <a:ext cx="6838950" cy="337185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28AE80F-344B-4F2B-89B5-386350BE0B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25" y="1669255"/>
            <a:ext cx="7550944" cy="6762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027DD250-EF82-4291-A50F-6FA2E116CB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0538" y="2359818"/>
            <a:ext cx="6541293" cy="354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C3754FBA-4AE8-48D2-8FC8-7CB42D6C4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4519" y="1805828"/>
            <a:ext cx="6315075" cy="704850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D2FBB0C1-CF26-4010-BBC6-3BFC4E9AC8F3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8894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8C13FD8E-A54D-4887-BD7F-89BE550C38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1330" y="1802606"/>
            <a:ext cx="3381375" cy="5238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9D9D86FE-45E8-402E-ACEC-1988CD994A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6125" y="2841811"/>
            <a:ext cx="8558212" cy="2058801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62A130B8-2064-403F-8BFB-DC0F1590E0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7519" y="1578769"/>
            <a:ext cx="2757486" cy="1263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91A1EF8-10D9-44CF-A486-0063A14C4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663" y="1828799"/>
            <a:ext cx="8379617" cy="3629025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E2D8D1B3-47A4-413B-BEAD-C53ABBA40DA6}"/>
              </a:ext>
            </a:extLst>
          </p:cNvPr>
          <p:cNvSpPr txBox="1"/>
          <p:nvPr/>
        </p:nvSpPr>
        <p:spPr>
          <a:xfrm>
            <a:off x="9788126" y="5793310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9412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C233319-C56C-4457-934B-6B879FD7F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437" y="2374105"/>
            <a:ext cx="7667625" cy="280987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D7B1354-B945-4F06-957E-82223A95E3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29675" y="1674020"/>
            <a:ext cx="3036093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623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</Words>
  <Application>Microsoft Office PowerPoint</Application>
  <PresentationFormat>شاشة عريضة</PresentationFormat>
  <Paragraphs>15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2022-03-27T11:13:00Z</dcterms:created>
  <dcterms:modified xsi:type="dcterms:W3CDTF">2022-03-27T11:23:31Z</dcterms:modified>
</cp:coreProperties>
</file>