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4225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948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5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662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26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46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565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1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58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501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00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54B1D-FDD4-4192-B628-3D5F39F1664B}" type="datetimeFigureOut">
              <a:rPr lang="ar-SA" smtClean="0"/>
              <a:t>16/02/44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564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61A67C-A462-40CA-A858-9947F0F7B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62715"/>
            <a:ext cx="7772400" cy="2785731"/>
          </a:xfrm>
        </p:spPr>
        <p:txBody>
          <a:bodyPr>
            <a:normAutofit/>
          </a:bodyPr>
          <a:lstStyle/>
          <a:p>
            <a:pPr rtl="0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examinations</a:t>
            </a: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semester </a:t>
            </a:r>
            <a:endParaRPr lang="ar-SA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5269"/>
            <a:ext cx="7886700" cy="1983731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1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115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</a:t>
            </a:r>
          </a:p>
        </p:txBody>
      </p:sp>
      <p:sp>
        <p:nvSpPr>
          <p:cNvPr id="4" name="مستطيل 3">
            <a:hlinkClick r:id="rId2" action="ppaction://hlinksldjump"/>
            <a:extLst>
              <a:ext uri="{FF2B5EF4-FFF2-40B4-BE49-F238E27FC236}">
                <a16:creationId xmlns:a16="http://schemas.microsoft.com/office/drawing/2014/main" id="{1C528619-E88C-46EA-AB59-E2773CCE1F9E}"/>
              </a:ext>
            </a:extLst>
          </p:cNvPr>
          <p:cNvSpPr/>
          <p:nvPr/>
        </p:nvSpPr>
        <p:spPr>
          <a:xfrm>
            <a:off x="1127051" y="3861901"/>
            <a:ext cx="925033" cy="10419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1</a:t>
            </a:r>
            <a:endParaRPr lang="ar-SA" sz="7200" dirty="0"/>
          </a:p>
        </p:txBody>
      </p:sp>
      <p:sp>
        <p:nvSpPr>
          <p:cNvPr id="5" name="مستطيل 4">
            <a:hlinkClick r:id="rId3" action="ppaction://hlinksldjump"/>
            <a:extLst>
              <a:ext uri="{FF2B5EF4-FFF2-40B4-BE49-F238E27FC236}">
                <a16:creationId xmlns:a16="http://schemas.microsoft.com/office/drawing/2014/main" id="{01814F8F-83DA-4A5C-9C57-B4F73B97F650}"/>
              </a:ext>
            </a:extLst>
          </p:cNvPr>
          <p:cNvSpPr/>
          <p:nvPr/>
        </p:nvSpPr>
        <p:spPr>
          <a:xfrm>
            <a:off x="2351567" y="3861901"/>
            <a:ext cx="925033" cy="104199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2</a:t>
            </a:r>
            <a:endParaRPr lang="ar-SA" sz="7200" dirty="0"/>
          </a:p>
        </p:txBody>
      </p:sp>
      <p:sp>
        <p:nvSpPr>
          <p:cNvPr id="6" name="مستطيل 5">
            <a:hlinkClick r:id="rId4" action="ppaction://hlinksldjump"/>
            <a:extLst>
              <a:ext uri="{FF2B5EF4-FFF2-40B4-BE49-F238E27FC236}">
                <a16:creationId xmlns:a16="http://schemas.microsoft.com/office/drawing/2014/main" id="{3F8EA590-DD3E-4BDC-8B69-6C46ABC781D5}"/>
              </a:ext>
            </a:extLst>
          </p:cNvPr>
          <p:cNvSpPr/>
          <p:nvPr/>
        </p:nvSpPr>
        <p:spPr>
          <a:xfrm>
            <a:off x="3576083" y="3862531"/>
            <a:ext cx="925033" cy="104199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3</a:t>
            </a:r>
            <a:endParaRPr lang="ar-SA" sz="7200" dirty="0"/>
          </a:p>
        </p:txBody>
      </p:sp>
      <p:sp>
        <p:nvSpPr>
          <p:cNvPr id="7" name="مستطيل 6">
            <a:hlinkClick r:id="rId5" action="ppaction://hlinksldjump"/>
            <a:extLst>
              <a:ext uri="{FF2B5EF4-FFF2-40B4-BE49-F238E27FC236}">
                <a16:creationId xmlns:a16="http://schemas.microsoft.com/office/drawing/2014/main" id="{EF40C74D-535A-4756-BF0A-41F33A15CE21}"/>
              </a:ext>
            </a:extLst>
          </p:cNvPr>
          <p:cNvSpPr/>
          <p:nvPr/>
        </p:nvSpPr>
        <p:spPr>
          <a:xfrm>
            <a:off x="4800599" y="3861901"/>
            <a:ext cx="925033" cy="104199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4</a:t>
            </a:r>
            <a:endParaRPr lang="ar-SA" sz="7200" dirty="0"/>
          </a:p>
        </p:txBody>
      </p:sp>
      <p:sp>
        <p:nvSpPr>
          <p:cNvPr id="8" name="مستطيل 7">
            <a:hlinkClick r:id="rId6" action="ppaction://hlinksldjump"/>
            <a:extLst>
              <a:ext uri="{FF2B5EF4-FFF2-40B4-BE49-F238E27FC236}">
                <a16:creationId xmlns:a16="http://schemas.microsoft.com/office/drawing/2014/main" id="{200D3CA7-5D75-4727-9AB1-F36FD6015EC9}"/>
              </a:ext>
            </a:extLst>
          </p:cNvPr>
          <p:cNvSpPr/>
          <p:nvPr/>
        </p:nvSpPr>
        <p:spPr>
          <a:xfrm>
            <a:off x="5940058" y="3861900"/>
            <a:ext cx="925033" cy="104199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5</a:t>
            </a:r>
            <a:endParaRPr lang="ar-SA" sz="7200" dirty="0"/>
          </a:p>
        </p:txBody>
      </p:sp>
      <p:sp>
        <p:nvSpPr>
          <p:cNvPr id="9" name="مستطيل 8">
            <a:hlinkClick r:id="rId7" action="ppaction://hlinksldjump"/>
            <a:extLst>
              <a:ext uri="{FF2B5EF4-FFF2-40B4-BE49-F238E27FC236}">
                <a16:creationId xmlns:a16="http://schemas.microsoft.com/office/drawing/2014/main" id="{B6F4B222-A5EA-40E9-8D0B-FCE5331F5DB8}"/>
              </a:ext>
            </a:extLst>
          </p:cNvPr>
          <p:cNvSpPr/>
          <p:nvPr/>
        </p:nvSpPr>
        <p:spPr>
          <a:xfrm>
            <a:off x="7079517" y="3861899"/>
            <a:ext cx="925033" cy="10419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6</a:t>
            </a:r>
            <a:endParaRPr lang="ar-SA" sz="7200" dirty="0"/>
          </a:p>
        </p:txBody>
      </p:sp>
    </p:spTree>
    <p:extLst>
      <p:ext uri="{BB962C8B-B14F-4D97-AF65-F5344CB8AC3E}">
        <p14:creationId xmlns:p14="http://schemas.microsoft.com/office/powerpoint/2010/main" val="235193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1608555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Good morning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2" y="2213827"/>
            <a:ext cx="405265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Nice to meet you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876980"/>
            <a:ext cx="458343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are you from 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1" y="3535400"/>
            <a:ext cx="723519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first name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4202574"/>
            <a:ext cx="5101076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When is your birth date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0EB142-8005-4179-9243-6DD92B46D272}"/>
              </a:ext>
            </a:extLst>
          </p:cNvPr>
          <p:cNvSpPr/>
          <p:nvPr/>
        </p:nvSpPr>
        <p:spPr>
          <a:xfrm>
            <a:off x="328201" y="4856973"/>
            <a:ext cx="2854436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that ? </a:t>
            </a:r>
            <a:endParaRPr lang="ar-SA" sz="3200" dirty="0"/>
          </a:p>
        </p:txBody>
      </p:sp>
      <p:pic>
        <p:nvPicPr>
          <p:cNvPr id="1026" name="Picture 2" descr="Giant Crayola Crayon-Choose Your Color | Crayola">
            <a:extLst>
              <a:ext uri="{FF2B5EF4-FFF2-40B4-BE49-F238E27FC236}">
                <a16:creationId xmlns:a16="http://schemas.microsoft.com/office/drawing/2014/main" id="{2E98C9B8-2347-45BC-BECC-7C71954C48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8" r="38607"/>
          <a:stretch/>
        </p:blipFill>
        <p:spPr bwMode="auto">
          <a:xfrm rot="3902353">
            <a:off x="6566874" y="336823"/>
            <a:ext cx="865243" cy="353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0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1608555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Good morning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2" y="2213827"/>
            <a:ext cx="405265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Nice to meet you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876980"/>
            <a:ext cx="458343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are you from 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1" y="3535400"/>
            <a:ext cx="723519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first name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4202574"/>
            <a:ext cx="5101076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When is your birth date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0EB142-8005-4179-9243-6DD92B46D272}"/>
              </a:ext>
            </a:extLst>
          </p:cNvPr>
          <p:cNvSpPr/>
          <p:nvPr/>
        </p:nvSpPr>
        <p:spPr>
          <a:xfrm>
            <a:off x="328201" y="4856973"/>
            <a:ext cx="2854436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that ? </a:t>
            </a:r>
            <a:endParaRPr lang="ar-SA" sz="3200" dirty="0"/>
          </a:p>
        </p:txBody>
      </p:sp>
      <p:pic>
        <p:nvPicPr>
          <p:cNvPr id="2050" name="Picture 2" descr="Amazon.com : Scotch Precision Scissor, 7-Inches (1447) : Scissors Felt :  Arts, Crafts &amp;amp; Sewing">
            <a:extLst>
              <a:ext uri="{FF2B5EF4-FFF2-40B4-BE49-F238E27FC236}">
                <a16:creationId xmlns:a16="http://schemas.microsoft.com/office/drawing/2014/main" id="{F53A32B1-8A0D-4D39-9E20-471798818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723" y="1088155"/>
            <a:ext cx="2556574" cy="223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71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1608555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Good morning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2" y="2213827"/>
            <a:ext cx="405265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Nice to meet you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876980"/>
            <a:ext cx="458343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are you from 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1" y="3535400"/>
            <a:ext cx="723519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first name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4202574"/>
            <a:ext cx="5101076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When is your birth date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0EB142-8005-4179-9243-6DD92B46D272}"/>
              </a:ext>
            </a:extLst>
          </p:cNvPr>
          <p:cNvSpPr/>
          <p:nvPr/>
        </p:nvSpPr>
        <p:spPr>
          <a:xfrm>
            <a:off x="328201" y="4856973"/>
            <a:ext cx="2854436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that ? </a:t>
            </a:r>
            <a:endParaRPr lang="ar-SA" sz="3200" dirty="0"/>
          </a:p>
        </p:txBody>
      </p:sp>
      <p:pic>
        <p:nvPicPr>
          <p:cNvPr id="3074" name="Picture 2" descr="What Is A Horse? | Learn About Horses | DK Find Out">
            <a:extLst>
              <a:ext uri="{FF2B5EF4-FFF2-40B4-BE49-F238E27FC236}">
                <a16:creationId xmlns:a16="http://schemas.microsoft.com/office/drawing/2014/main" id="{A18708DD-2DFF-4C1B-9E0E-73C54DE19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009" y="920931"/>
            <a:ext cx="2468880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99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1608555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Good morning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2" y="2213827"/>
            <a:ext cx="405265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Nice to meet you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876980"/>
            <a:ext cx="458343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are you from 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1" y="3535400"/>
            <a:ext cx="723519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first name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4202574"/>
            <a:ext cx="5101076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When is your birth date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0EB142-8005-4179-9243-6DD92B46D272}"/>
              </a:ext>
            </a:extLst>
          </p:cNvPr>
          <p:cNvSpPr/>
          <p:nvPr/>
        </p:nvSpPr>
        <p:spPr>
          <a:xfrm>
            <a:off x="328201" y="4856973"/>
            <a:ext cx="2854436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that ? </a:t>
            </a:r>
            <a:endParaRPr lang="ar-SA" sz="3200" dirty="0"/>
          </a:p>
        </p:txBody>
      </p:sp>
      <p:pic>
        <p:nvPicPr>
          <p:cNvPr id="4098" name="Picture 2" descr="Flying Plane transparent PNG - StickPNG">
            <a:extLst>
              <a:ext uri="{FF2B5EF4-FFF2-40B4-BE49-F238E27FC236}">
                <a16:creationId xmlns:a16="http://schemas.microsoft.com/office/drawing/2014/main" id="{3D4FDA71-DE44-474F-8A8C-70B466AB2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0" y="989761"/>
            <a:ext cx="3738252" cy="159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70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1608555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Good morning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2" y="2213827"/>
            <a:ext cx="405265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Nice to meet you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876980"/>
            <a:ext cx="458343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are you from 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1" y="3535400"/>
            <a:ext cx="723519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first name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4202574"/>
            <a:ext cx="5101076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When is your birth date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0EB142-8005-4179-9243-6DD92B46D272}"/>
              </a:ext>
            </a:extLst>
          </p:cNvPr>
          <p:cNvSpPr/>
          <p:nvPr/>
        </p:nvSpPr>
        <p:spPr>
          <a:xfrm>
            <a:off x="328201" y="4856973"/>
            <a:ext cx="4281941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does it mean ? </a:t>
            </a:r>
            <a:endParaRPr lang="ar-SA" sz="3200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5ADF2E2B-609F-42A3-8132-A34B5F81E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5958" y="954883"/>
            <a:ext cx="2499840" cy="233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2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2" y="1608555"/>
            <a:ext cx="42437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Good morning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2" y="2213827"/>
            <a:ext cx="405265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Nice to meet you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876980"/>
            <a:ext cx="458343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are you from ?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1" y="3535400"/>
            <a:ext cx="723519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do you spell your first name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1" y="4202574"/>
            <a:ext cx="5101076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When is your birth date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BD0EB142-8005-4179-9243-6DD92B46D272}"/>
              </a:ext>
            </a:extLst>
          </p:cNvPr>
          <p:cNvSpPr/>
          <p:nvPr/>
        </p:nvSpPr>
        <p:spPr>
          <a:xfrm>
            <a:off x="328201" y="4856973"/>
            <a:ext cx="4447821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this country ? </a:t>
            </a:r>
            <a:endParaRPr lang="ar-SA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B2E90DE-9888-464C-B1B2-9B04F09E0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097" y="1007902"/>
            <a:ext cx="2912399" cy="204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18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  <p:bldP spid="11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186</Words>
  <Application>Microsoft Office PowerPoint</Application>
  <PresentationFormat>عرض على الشاشة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نسق Office</vt:lpstr>
      <vt:lpstr>Oral examinations  1st semester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examinations  1st semester</dc:title>
  <dc:creator>ڪپړۑآء اڷٲﻣير</dc:creator>
  <cp:lastModifiedBy>ڪپړۑآء اڷٲﻣير</cp:lastModifiedBy>
  <cp:revision>20</cp:revision>
  <dcterms:created xsi:type="dcterms:W3CDTF">2021-11-10T12:50:03Z</dcterms:created>
  <dcterms:modified xsi:type="dcterms:W3CDTF">2022-09-12T10:33:42Z</dcterms:modified>
</cp:coreProperties>
</file>