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16/02/44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1026" name="Picture 2" descr="Giant Crayola Crayon-Choose Your Color | Crayola">
            <a:extLst>
              <a:ext uri="{FF2B5EF4-FFF2-40B4-BE49-F238E27FC236}">
                <a16:creationId xmlns:a16="http://schemas.microsoft.com/office/drawing/2014/main" id="{2E98C9B8-2347-45BC-BECC-7C71954C48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88" r="38607"/>
          <a:stretch/>
        </p:blipFill>
        <p:spPr bwMode="auto">
          <a:xfrm rot="3902353">
            <a:off x="6566874" y="336823"/>
            <a:ext cx="865243" cy="353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2050" name="Picture 2" descr="Amazon.com : Scotch Precision Scissor, 7-Inches (1447) : Scissors Felt :  Arts, Crafts &amp;amp; Sewing">
            <a:extLst>
              <a:ext uri="{FF2B5EF4-FFF2-40B4-BE49-F238E27FC236}">
                <a16:creationId xmlns:a16="http://schemas.microsoft.com/office/drawing/2014/main" id="{F53A32B1-8A0D-4D39-9E20-471798818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1723" y="1088155"/>
            <a:ext cx="2556574" cy="223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3074" name="Picture 2" descr="What Is A Horse? | Learn About Horses | DK Find Out">
            <a:extLst>
              <a:ext uri="{FF2B5EF4-FFF2-40B4-BE49-F238E27FC236}">
                <a16:creationId xmlns:a16="http://schemas.microsoft.com/office/drawing/2014/main" id="{A18708DD-2DFF-4C1B-9E0E-73C54DE19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009" y="920931"/>
            <a:ext cx="2468880" cy="246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99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2854436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that ? </a:t>
            </a:r>
            <a:endParaRPr lang="ar-SA" sz="3200" dirty="0"/>
          </a:p>
        </p:txBody>
      </p:sp>
      <p:pic>
        <p:nvPicPr>
          <p:cNvPr id="4098" name="Picture 2" descr="Flying Plane transparent PNG - StickPNG">
            <a:extLst>
              <a:ext uri="{FF2B5EF4-FFF2-40B4-BE49-F238E27FC236}">
                <a16:creationId xmlns:a16="http://schemas.microsoft.com/office/drawing/2014/main" id="{3D4FDA71-DE44-474F-8A8C-70B466AB2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40" y="989761"/>
            <a:ext cx="3738252" cy="159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70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4281941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does it mean ? </a:t>
            </a:r>
            <a:endParaRPr lang="ar-SA" sz="3200" dirty="0"/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ADF2E2B-609F-42A3-8132-A34B5F81E4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958" y="954883"/>
            <a:ext cx="2499840" cy="233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60855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2213827"/>
            <a:ext cx="4052658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0" y="2876980"/>
            <a:ext cx="458343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are you from ?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3535400"/>
            <a:ext cx="723519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How do you spell your first name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4202574"/>
            <a:ext cx="5101076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When is your birth date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BD0EB142-8005-4179-9243-6DD92B46D272}"/>
              </a:ext>
            </a:extLst>
          </p:cNvPr>
          <p:cNvSpPr/>
          <p:nvPr/>
        </p:nvSpPr>
        <p:spPr>
          <a:xfrm>
            <a:off x="328201" y="4856973"/>
            <a:ext cx="4447821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this country ? </a:t>
            </a:r>
            <a:endParaRPr lang="ar-SA" sz="3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B2E90DE-9888-464C-B1B2-9B04F09E0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097" y="1007902"/>
            <a:ext cx="2912399" cy="20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1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</TotalTime>
  <Words>186</Words>
  <Application>Microsoft Office PowerPoint</Application>
  <PresentationFormat>عرض على الشاشة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1st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ڪپړۑآء اڷٲﻣير</cp:lastModifiedBy>
  <cp:revision>20</cp:revision>
  <dcterms:created xsi:type="dcterms:W3CDTF">2021-11-10T12:50:03Z</dcterms:created>
  <dcterms:modified xsi:type="dcterms:W3CDTF">2022-09-12T10:33:42Z</dcterms:modified>
</cp:coreProperties>
</file>