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4990096" y="1729836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err="1" smtClean="0">
                <a:solidFill>
                  <a:srgbClr val="0070C0"/>
                </a:solidFill>
                <a:cs typeface="AL-Hotham" pitchFamily="2" charset="-78"/>
              </a:rPr>
              <a:t>ـك</a:t>
            </a:r>
            <a:endParaRPr lang="ar-SA" sz="2400" b="1" dirty="0">
              <a:solidFill>
                <a:srgbClr val="0070C0"/>
              </a:solidFill>
              <a:cs typeface="AL-Hotham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98194" y="1801844"/>
            <a:ext cx="792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70C0"/>
                </a:solidFill>
                <a:cs typeface="AL-Hotham" pitchFamily="2" charset="-78"/>
              </a:rPr>
              <a:t>م</a:t>
            </a:r>
            <a:endParaRPr lang="ar-SA" sz="2000" b="1" dirty="0">
              <a:solidFill>
                <a:srgbClr val="0070C0"/>
              </a:solidFill>
              <a:cs typeface="AL-Hotham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35808" y="2219378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err="1" smtClean="0">
                <a:solidFill>
                  <a:srgbClr val="0070C0"/>
                </a:solidFill>
                <a:cs typeface="AL-Hotham" pitchFamily="2" charset="-78"/>
              </a:rPr>
              <a:t>كـ</a:t>
            </a:r>
            <a:endParaRPr lang="ar-SA" sz="2000" b="1" dirty="0">
              <a:solidFill>
                <a:srgbClr val="0070C0"/>
              </a:solidFill>
              <a:cs typeface="AL-Hotham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955228" y="2721676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err="1" smtClean="0">
                <a:solidFill>
                  <a:srgbClr val="0070C0"/>
                </a:solidFill>
                <a:cs typeface="AL-Hotham" pitchFamily="2" charset="-78"/>
              </a:rPr>
              <a:t>ـك</a:t>
            </a:r>
            <a:endParaRPr lang="ar-SA" sz="2400" b="1" dirty="0">
              <a:solidFill>
                <a:srgbClr val="0070C0"/>
              </a:solidFill>
              <a:cs typeface="AL-Hotham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59270" y="2723434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cs typeface="AL-Hotham" pitchFamily="2" charset="-78"/>
              </a:rPr>
              <a:t>م</a:t>
            </a:r>
            <a:endParaRPr lang="ar-SA" sz="2400" b="1" dirty="0">
              <a:solidFill>
                <a:srgbClr val="0070C0"/>
              </a:solidFill>
              <a:cs typeface="AL-Hotham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27148" y="3197900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err="1" smtClean="0">
                <a:solidFill>
                  <a:srgbClr val="0070C0"/>
                </a:solidFill>
                <a:cs typeface="AL-Hotham" pitchFamily="2" charset="-78"/>
              </a:rPr>
              <a:t>مـ</a:t>
            </a:r>
            <a:endParaRPr lang="ar-SA" sz="2400" b="1" dirty="0">
              <a:solidFill>
                <a:srgbClr val="0070C0"/>
              </a:solidFill>
              <a:cs typeface="AL-Hot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41719" y="707210"/>
            <a:ext cx="1786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أربعة </a:t>
            </a:r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أبيات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151182" y="751998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ستة </a:t>
            </a:r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أبيات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8654" y="1081202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فوزي المعلوف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07166" y="1081202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الشيخ محمد الإمام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115616" y="3717032"/>
            <a:ext cx="1225014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استعداداً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26958" y="4005064"/>
            <a:ext cx="115768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انتصاراً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761587" y="4365104"/>
            <a:ext cx="938077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تحليقاً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14769" y="5035242"/>
            <a:ext cx="5293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قام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796008" y="5373216"/>
            <a:ext cx="899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انطلق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24000" y="5733256"/>
            <a:ext cx="10102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اقتربت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724000" y="6021288"/>
            <a:ext cx="9909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أبحرت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492855" y="267030"/>
            <a:ext cx="295946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صنع العامل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المركبة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صنعًا.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70789" y="574102"/>
            <a:ext cx="361188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حزن المهمل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على تقصيره حزناً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31873" y="886074"/>
            <a:ext cx="283603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أتقن الصانع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عمله </a:t>
            </a:r>
            <a:r>
              <a:rPr lang="ar-S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إتقاناً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813329" y="1203134"/>
            <a:ext cx="271099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وصل المتسابق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وصولاً 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04248" y="5909210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بالسلامة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940152" y="5909210"/>
            <a:ext cx="80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بالفرحة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141535" y="5909210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كالقلادة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330339" y="5909210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بالعـنق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32579" y="5877272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كالخيال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55776" y="5869140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فاليمنى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598589" y="586914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فاليسرى</a:t>
            </a:r>
            <a:endParaRPr lang="ar-S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131840" y="445324"/>
            <a:ext cx="1314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المرأة</a:t>
            </a:r>
            <a:endParaRPr lang="ar-SA" sz="4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09707" y="474352"/>
            <a:ext cx="1314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كالدرة</a:t>
            </a:r>
            <a:endParaRPr lang="ar-SA" sz="4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37899" y="1122424"/>
            <a:ext cx="13860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بالحياء</a:t>
            </a:r>
            <a:endParaRPr lang="ar-SA" sz="3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9078" y="115377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فالأدب</a:t>
            </a:r>
            <a:endParaRPr lang="ar-SA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87824" y="155679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بالإعجاب</a:t>
            </a:r>
            <a:endParaRPr lang="ar-SA" sz="28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5796136" y="4611897"/>
            <a:ext cx="792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ـلا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34022" y="5175188"/>
            <a:ext cx="792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لـ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300192" y="5720483"/>
            <a:ext cx="792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لا</a:t>
            </a:r>
            <a:endParaRPr lang="ar-SA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</Words>
  <Application>Microsoft Office PowerPoint</Application>
  <PresentationFormat>عرض على الشاشة (3:4)‏</PresentationFormat>
  <Paragraphs>36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موسى</dc:creator>
  <cp:lastModifiedBy>موسى</cp:lastModifiedBy>
  <cp:revision>3</cp:revision>
  <dcterms:created xsi:type="dcterms:W3CDTF">2015-02-13T11:29:05Z</dcterms:created>
  <dcterms:modified xsi:type="dcterms:W3CDTF">2015-02-15T20:10:36Z</dcterms:modified>
</cp:coreProperties>
</file>