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26/04/36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ربع نص 3"/>
          <p:cNvSpPr txBox="1"/>
          <p:nvPr/>
        </p:nvSpPr>
        <p:spPr>
          <a:xfrm>
            <a:off x="4990096" y="1729836"/>
            <a:ext cx="7920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err="1" smtClean="0">
                <a:solidFill>
                  <a:srgbClr val="0070C0"/>
                </a:solidFill>
                <a:cs typeface="AL-Hotham" pitchFamily="2" charset="-78"/>
              </a:rPr>
              <a:t>ـك</a:t>
            </a:r>
            <a:endParaRPr lang="ar-SA" sz="2400" b="1" dirty="0">
              <a:solidFill>
                <a:srgbClr val="0070C0"/>
              </a:solidFill>
              <a:cs typeface="AL-Hotham" pitchFamily="2" charset="-78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598194" y="1801844"/>
            <a:ext cx="7920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0070C0"/>
                </a:solidFill>
                <a:cs typeface="AL-Hotham" pitchFamily="2" charset="-78"/>
              </a:rPr>
              <a:t>م</a:t>
            </a:r>
            <a:endParaRPr lang="ar-SA" sz="2000" b="1" dirty="0">
              <a:solidFill>
                <a:srgbClr val="0070C0"/>
              </a:solidFill>
              <a:cs typeface="AL-Hotham" pitchFamily="2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735808" y="2219378"/>
            <a:ext cx="7920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err="1" smtClean="0">
                <a:solidFill>
                  <a:srgbClr val="0070C0"/>
                </a:solidFill>
                <a:cs typeface="AL-Hotham" pitchFamily="2" charset="-78"/>
              </a:rPr>
              <a:t>كـ</a:t>
            </a:r>
            <a:endParaRPr lang="ar-SA" sz="2000" b="1" dirty="0">
              <a:solidFill>
                <a:srgbClr val="0070C0"/>
              </a:solidFill>
              <a:cs typeface="AL-Hotham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955228" y="2721676"/>
            <a:ext cx="7920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err="1" smtClean="0">
                <a:solidFill>
                  <a:srgbClr val="0070C0"/>
                </a:solidFill>
                <a:cs typeface="AL-Hotham" pitchFamily="2" charset="-78"/>
              </a:rPr>
              <a:t>ـك</a:t>
            </a:r>
            <a:endParaRPr lang="ar-SA" sz="2400" b="1" dirty="0">
              <a:solidFill>
                <a:srgbClr val="0070C0"/>
              </a:solidFill>
              <a:cs typeface="AL-Hotham" pitchFamily="2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059270" y="2723434"/>
            <a:ext cx="7920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0070C0"/>
                </a:solidFill>
                <a:cs typeface="AL-Hotham" pitchFamily="2" charset="-78"/>
              </a:rPr>
              <a:t>م</a:t>
            </a:r>
            <a:endParaRPr lang="ar-SA" sz="2400" b="1" dirty="0">
              <a:solidFill>
                <a:srgbClr val="0070C0"/>
              </a:solidFill>
              <a:cs typeface="AL-Hotham" pitchFamily="2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127148" y="3197900"/>
            <a:ext cx="7920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err="1" smtClean="0">
                <a:solidFill>
                  <a:srgbClr val="0070C0"/>
                </a:solidFill>
                <a:cs typeface="AL-Hotham" pitchFamily="2" charset="-78"/>
              </a:rPr>
              <a:t>مـ</a:t>
            </a:r>
            <a:endParaRPr lang="ar-SA" sz="2400" b="1" dirty="0">
              <a:solidFill>
                <a:srgbClr val="0070C0"/>
              </a:solidFill>
              <a:cs typeface="AL-Hotham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841719" y="707210"/>
            <a:ext cx="17860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أربعة </a:t>
            </a:r>
            <a:r>
              <a:rPr lang="ar-S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أبيات 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5151182" y="751998"/>
            <a:ext cx="1620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ستة </a:t>
            </a:r>
            <a:r>
              <a:rPr lang="ar-S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أبيات 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398654" y="1081202"/>
            <a:ext cx="21483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فوزي المعلوف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007166" y="1081202"/>
            <a:ext cx="25891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الشيخ محمد الإمام</a:t>
            </a:r>
            <a:endParaRPr lang="ar-SA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02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115616" y="3717032"/>
            <a:ext cx="1225014" cy="55399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استعداداً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326958" y="4005064"/>
            <a:ext cx="1157688" cy="55399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انتصاراً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761587" y="4365104"/>
            <a:ext cx="938077" cy="55399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تحليقاً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914769" y="5035242"/>
            <a:ext cx="5293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قام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5796008" y="5373216"/>
            <a:ext cx="8996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انطلق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5724000" y="5733256"/>
            <a:ext cx="101021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اقتربت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5724000" y="6021288"/>
            <a:ext cx="9909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أبحرت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492855" y="267030"/>
            <a:ext cx="2959465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صنع العامل </a:t>
            </a: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المركبة </a:t>
            </a:r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صنعًا.</a:t>
            </a:r>
            <a:endParaRPr lang="ar-S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870789" y="574102"/>
            <a:ext cx="3611886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حزن المهمل </a:t>
            </a: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على تقصيره حزناً 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631873" y="886074"/>
            <a:ext cx="2836033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أتقن الصانع </a:t>
            </a: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عمله </a:t>
            </a:r>
            <a:r>
              <a:rPr lang="ar-S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إتقاناً </a:t>
            </a: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4813329" y="1203134"/>
            <a:ext cx="2710999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وصل المتسابق </a:t>
            </a:r>
            <a:r>
              <a:rPr lang="ar-SA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وصولاً 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6804248" y="5909210"/>
            <a:ext cx="881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بالسلامة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5940152" y="5909210"/>
            <a:ext cx="8098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بالفرحة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5141535" y="5909210"/>
            <a:ext cx="798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كالقلادة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4330339" y="5909210"/>
            <a:ext cx="7457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بالعـنق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3432579" y="5877272"/>
            <a:ext cx="7793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كالخيال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555776" y="5869140"/>
            <a:ext cx="7713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فاليمنى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598589" y="5869140"/>
            <a:ext cx="885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فاليسرى</a:t>
            </a:r>
            <a:endParaRPr lang="ar-SA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3131840" y="445324"/>
            <a:ext cx="1314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المرأة</a:t>
            </a:r>
            <a:endParaRPr lang="ar-SA" sz="4000" b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09707" y="474352"/>
            <a:ext cx="1314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كالدرة</a:t>
            </a:r>
            <a:endParaRPr lang="ar-SA" sz="4000" b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537899" y="1122424"/>
            <a:ext cx="138602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بالحياء</a:t>
            </a:r>
            <a:endParaRPr lang="ar-SA" sz="3400" b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39078" y="1153772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فالأدب</a:t>
            </a:r>
            <a:endParaRPr lang="ar-SA" sz="3600" b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987824" y="1556792"/>
            <a:ext cx="17281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بالإعجاب</a:t>
            </a:r>
            <a:endParaRPr lang="ar-SA" sz="2800" b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/>
          <p:nvPr/>
        </p:nvSpPr>
        <p:spPr>
          <a:xfrm>
            <a:off x="5796136" y="4611897"/>
            <a:ext cx="7920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>
                <a:solidFill>
                  <a:srgbClr val="0070C0"/>
                </a:solidFill>
              </a:rPr>
              <a:t>ـلا</a:t>
            </a:r>
            <a:endParaRPr lang="ar-SA" sz="2000" dirty="0">
              <a:solidFill>
                <a:srgbClr val="0070C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934022" y="5175188"/>
            <a:ext cx="7920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>
                <a:solidFill>
                  <a:srgbClr val="0070C0"/>
                </a:solidFill>
              </a:rPr>
              <a:t>لـ</a:t>
            </a:r>
            <a:endParaRPr lang="ar-SA" sz="2000" dirty="0">
              <a:solidFill>
                <a:srgbClr val="0070C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6300192" y="5720483"/>
            <a:ext cx="79208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>
                <a:solidFill>
                  <a:srgbClr val="0070C0"/>
                </a:solidFill>
              </a:rPr>
              <a:t>لا</a:t>
            </a:r>
            <a:endParaRPr lang="ar-SA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57</Words>
  <Application>Microsoft Office PowerPoint</Application>
  <PresentationFormat>عرض على الشاشة (3:4)‏</PresentationFormat>
  <Paragraphs>36</Paragraphs>
  <Slides>18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موسى</dc:creator>
  <cp:lastModifiedBy>موسى</cp:lastModifiedBy>
  <cp:revision>3</cp:revision>
  <dcterms:created xsi:type="dcterms:W3CDTF">2015-02-13T11:29:05Z</dcterms:created>
  <dcterms:modified xsi:type="dcterms:W3CDTF">2015-02-15T20:10:36Z</dcterms:modified>
</cp:coreProperties>
</file>