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56" r:id="rId2"/>
    <p:sldId id="257" r:id="rId3"/>
    <p:sldId id="267" r:id="rId4"/>
    <p:sldId id="268" r:id="rId5"/>
    <p:sldId id="269" r:id="rId6"/>
  </p:sldIdLst>
  <p:sldSz cx="6858000" cy="9906000" type="A4"/>
  <p:notesSz cx="6858000" cy="9144000"/>
  <p:embeddedFontLst>
    <p:embeddedFont>
      <p:font typeface="Calibri" panose="020F0502020204030204" pitchFamily="34" charset="0"/>
      <p:regular r:id="rId7"/>
      <p:bold r:id="rId8"/>
    </p:embeddedFont>
    <p:embeddedFont>
      <p:font typeface="Traditional Arabic" panose="02020603050405020304" pitchFamily="18" charset="-78"/>
      <p:regular r:id="rId9"/>
      <p:bold r:id="rId10"/>
    </p:embeddedFont>
    <p:embeddedFont>
      <p:font typeface="Calibri Light" panose="020F0302020204030204" pitchFamily="34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473"/>
    <a:srgbClr val="4A324A"/>
    <a:srgbClr val="533C4E"/>
    <a:srgbClr val="FFFFFF"/>
    <a:srgbClr val="007261"/>
    <a:srgbClr val="8C7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90" d="100"/>
          <a:sy n="90" d="100"/>
        </p:scale>
        <p:origin x="1228" y="-2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عابد العمري" userId="95aa532d-24ee-4725-8baf-0f458e0b852f" providerId="ADAL" clId="{260FCB0C-DE02-4A66-8E41-7C9A105D4F69}"/>
    <pc:docChg chg="undo custSel modSld">
      <pc:chgData name="عابد العمري" userId="95aa532d-24ee-4725-8baf-0f458e0b852f" providerId="ADAL" clId="{260FCB0C-DE02-4A66-8E41-7C9A105D4F69}" dt="2023-12-09T10:23:57.681" v="359" actId="20577"/>
      <pc:docMkLst>
        <pc:docMk/>
      </pc:docMkLst>
      <pc:sldChg chg="addSp delSp modSp mod">
        <pc:chgData name="عابد العمري" userId="95aa532d-24ee-4725-8baf-0f458e0b852f" providerId="ADAL" clId="{260FCB0C-DE02-4A66-8E41-7C9A105D4F69}" dt="2023-12-09T10:23:11.090" v="247" actId="6549"/>
        <pc:sldMkLst>
          <pc:docMk/>
          <pc:sldMk cId="2395718384" sldId="256"/>
        </pc:sldMkLst>
        <pc:spChg chg="mod">
          <ac:chgData name="عابد العمري" userId="95aa532d-24ee-4725-8baf-0f458e0b852f" providerId="ADAL" clId="{260FCB0C-DE02-4A66-8E41-7C9A105D4F69}" dt="2023-12-09T10:23:09.172" v="246" actId="6549"/>
          <ac:spMkLst>
            <pc:docMk/>
            <pc:sldMk cId="2395718384" sldId="256"/>
            <ac:spMk id="2" creationId="{3DEBE468-93E0-7FCC-49E8-13E2043A27BF}"/>
          </ac:spMkLst>
        </pc:spChg>
        <pc:spChg chg="mod">
          <ac:chgData name="عابد العمري" userId="95aa532d-24ee-4725-8baf-0f458e0b852f" providerId="ADAL" clId="{260FCB0C-DE02-4A66-8E41-7C9A105D4F69}" dt="2023-12-09T10:23:11.090" v="247" actId="6549"/>
          <ac:spMkLst>
            <pc:docMk/>
            <pc:sldMk cId="2395718384" sldId="256"/>
            <ac:spMk id="8" creationId="{B8F4AD4B-AB83-0C49-C1CB-AB56DF879F8D}"/>
          </ac:spMkLst>
        </pc:spChg>
        <pc:spChg chg="mod">
          <ac:chgData name="عابد العمري" userId="95aa532d-24ee-4725-8baf-0f458e0b852f" providerId="ADAL" clId="{260FCB0C-DE02-4A66-8E41-7C9A105D4F69}" dt="2023-12-09T10:22:16.947" v="99" actId="20577"/>
          <ac:spMkLst>
            <pc:docMk/>
            <pc:sldMk cId="2395718384" sldId="256"/>
            <ac:spMk id="9" creationId="{D3251827-6656-C22F-107F-8A2F1CF12F89}"/>
          </ac:spMkLst>
        </pc:spChg>
        <pc:spChg chg="mod">
          <ac:chgData name="عابد العمري" userId="95aa532d-24ee-4725-8baf-0f458e0b852f" providerId="ADAL" clId="{260FCB0C-DE02-4A66-8E41-7C9A105D4F69}" dt="2023-12-09T10:22:07.050" v="35" actId="20577"/>
          <ac:spMkLst>
            <pc:docMk/>
            <pc:sldMk cId="2395718384" sldId="256"/>
            <ac:spMk id="10" creationId="{E6804798-5502-F79D-0EA6-AA55444EDED3}"/>
          </ac:spMkLst>
        </pc:spChg>
        <pc:spChg chg="mod">
          <ac:chgData name="عابد العمري" userId="95aa532d-24ee-4725-8baf-0f458e0b852f" providerId="ADAL" clId="{260FCB0C-DE02-4A66-8E41-7C9A105D4F69}" dt="2023-12-09T10:22:12.056" v="64" actId="20577"/>
          <ac:spMkLst>
            <pc:docMk/>
            <pc:sldMk cId="2395718384" sldId="256"/>
            <ac:spMk id="11" creationId="{8BB634E6-C3CF-CF47-A0CA-3F5A149F2E35}"/>
          </ac:spMkLst>
        </pc:spChg>
        <pc:spChg chg="mod">
          <ac:chgData name="عابد العمري" userId="95aa532d-24ee-4725-8baf-0f458e0b852f" providerId="ADAL" clId="{260FCB0C-DE02-4A66-8E41-7C9A105D4F69}" dt="2023-12-09T10:22:26.022" v="143" actId="6549"/>
          <ac:spMkLst>
            <pc:docMk/>
            <pc:sldMk cId="2395718384" sldId="256"/>
            <ac:spMk id="14" creationId="{1B9CC2F4-0A5D-B62C-0104-9599917CBB1D}"/>
          </ac:spMkLst>
        </pc:spChg>
        <pc:grpChg chg="add del">
          <ac:chgData name="عابد العمري" userId="95aa532d-24ee-4725-8baf-0f458e0b852f" providerId="ADAL" clId="{260FCB0C-DE02-4A66-8E41-7C9A105D4F69}" dt="2023-12-09T10:22:59.507" v="244" actId="478"/>
          <ac:grpSpMkLst>
            <pc:docMk/>
            <pc:sldMk cId="2395718384" sldId="256"/>
            <ac:grpSpMk id="3" creationId="{0CAA8BBE-6C36-BFAD-D501-0D52FF13D7FC}"/>
          </ac:grpSpMkLst>
        </pc:grpChg>
      </pc:sldChg>
      <pc:sldChg chg="modSp mod">
        <pc:chgData name="عابد العمري" userId="95aa532d-24ee-4725-8baf-0f458e0b852f" providerId="ADAL" clId="{260FCB0C-DE02-4A66-8E41-7C9A105D4F69}" dt="2023-12-09T10:23:22.070" v="249" actId="6549"/>
        <pc:sldMkLst>
          <pc:docMk/>
          <pc:sldMk cId="204500874" sldId="257"/>
        </pc:sldMkLst>
        <pc:spChg chg="mod">
          <ac:chgData name="عابد العمري" userId="95aa532d-24ee-4725-8baf-0f458e0b852f" providerId="ADAL" clId="{260FCB0C-DE02-4A66-8E41-7C9A105D4F69}" dt="2023-12-09T10:23:22.070" v="249" actId="6549"/>
          <ac:spMkLst>
            <pc:docMk/>
            <pc:sldMk cId="204500874" sldId="257"/>
            <ac:spMk id="13" creationId="{17ACBF91-76F1-53D8-3CB8-25250F22F661}"/>
          </ac:spMkLst>
        </pc:spChg>
        <pc:spChg chg="mod">
          <ac:chgData name="عابد العمري" userId="95aa532d-24ee-4725-8baf-0f458e0b852f" providerId="ADAL" clId="{260FCB0C-DE02-4A66-8E41-7C9A105D4F69}" dt="2023-12-09T10:23:18.591" v="248" actId="6549"/>
          <ac:spMkLst>
            <pc:docMk/>
            <pc:sldMk cId="204500874" sldId="257"/>
            <ac:spMk id="14" creationId="{CE61AB16-CFC6-8E9B-E77A-022D23990F76}"/>
          </ac:spMkLst>
        </pc:spChg>
        <pc:spChg chg="mod">
          <ac:chgData name="عابد العمري" userId="95aa532d-24ee-4725-8baf-0f458e0b852f" providerId="ADAL" clId="{260FCB0C-DE02-4A66-8E41-7C9A105D4F69}" dt="2023-12-09T10:22:44.572" v="242" actId="20577"/>
          <ac:spMkLst>
            <pc:docMk/>
            <pc:sldMk cId="204500874" sldId="257"/>
            <ac:spMk id="17" creationId="{19771CC6-7486-5BA5-880F-652E24C4B01D}"/>
          </ac:spMkLst>
        </pc:spChg>
        <pc:spChg chg="mod">
          <ac:chgData name="عابد العمري" userId="95aa532d-24ee-4725-8baf-0f458e0b852f" providerId="ADAL" clId="{260FCB0C-DE02-4A66-8E41-7C9A105D4F69}" dt="2023-12-09T10:22:35.669" v="178" actId="20577"/>
          <ac:spMkLst>
            <pc:docMk/>
            <pc:sldMk cId="204500874" sldId="257"/>
            <ac:spMk id="18" creationId="{2C47EADB-CF08-6AD0-53B9-EE12F3CF8417}"/>
          </ac:spMkLst>
        </pc:spChg>
        <pc:spChg chg="mod">
          <ac:chgData name="عابد العمري" userId="95aa532d-24ee-4725-8baf-0f458e0b852f" providerId="ADAL" clId="{260FCB0C-DE02-4A66-8E41-7C9A105D4F69}" dt="2023-12-09T10:22:39.957" v="211" actId="20577"/>
          <ac:spMkLst>
            <pc:docMk/>
            <pc:sldMk cId="204500874" sldId="257"/>
            <ac:spMk id="19" creationId="{107E0B8A-F41B-13F3-20D7-0760ECC81F07}"/>
          </ac:spMkLst>
        </pc:spChg>
      </pc:sldChg>
      <pc:sldChg chg="modSp mod">
        <pc:chgData name="عابد العمري" userId="95aa532d-24ee-4725-8baf-0f458e0b852f" providerId="ADAL" clId="{260FCB0C-DE02-4A66-8E41-7C9A105D4F69}" dt="2023-12-09T10:23:57.681" v="359" actId="20577"/>
        <pc:sldMkLst>
          <pc:docMk/>
          <pc:sldMk cId="176048274" sldId="267"/>
        </pc:sldMkLst>
        <pc:spChg chg="mod">
          <ac:chgData name="عابد العمري" userId="95aa532d-24ee-4725-8baf-0f458e0b852f" providerId="ADAL" clId="{260FCB0C-DE02-4A66-8E41-7C9A105D4F69}" dt="2023-12-09T10:23:32.171" v="251" actId="6549"/>
          <ac:spMkLst>
            <pc:docMk/>
            <pc:sldMk cId="176048274" sldId="267"/>
            <ac:spMk id="13" creationId="{221A6224-585B-F040-06AE-615309582312}"/>
          </ac:spMkLst>
        </pc:spChg>
        <pc:spChg chg="mod">
          <ac:chgData name="عابد العمري" userId="95aa532d-24ee-4725-8baf-0f458e0b852f" providerId="ADAL" clId="{260FCB0C-DE02-4A66-8E41-7C9A105D4F69}" dt="2023-12-09T10:23:30.583" v="250" actId="6549"/>
          <ac:spMkLst>
            <pc:docMk/>
            <pc:sldMk cId="176048274" sldId="267"/>
            <ac:spMk id="14" creationId="{532BD894-AB6E-8CE5-C3B2-14C577589183}"/>
          </ac:spMkLst>
        </pc:spChg>
        <pc:spChg chg="mod">
          <ac:chgData name="عابد العمري" userId="95aa532d-24ee-4725-8baf-0f458e0b852f" providerId="ADAL" clId="{260FCB0C-DE02-4A66-8E41-7C9A105D4F69}" dt="2023-12-09T10:23:57.681" v="359" actId="20577"/>
          <ac:spMkLst>
            <pc:docMk/>
            <pc:sldMk cId="176048274" sldId="267"/>
            <ac:spMk id="17" creationId="{E6519825-2E40-6064-4FC1-862E63D8A353}"/>
          </ac:spMkLst>
        </pc:spChg>
        <pc:spChg chg="mod">
          <ac:chgData name="عابد العمري" userId="95aa532d-24ee-4725-8baf-0f458e0b852f" providerId="ADAL" clId="{260FCB0C-DE02-4A66-8E41-7C9A105D4F69}" dt="2023-12-09T10:23:43.784" v="280" actId="20577"/>
          <ac:spMkLst>
            <pc:docMk/>
            <pc:sldMk cId="176048274" sldId="267"/>
            <ac:spMk id="18" creationId="{F51999D9-5C8F-6E65-8D8A-2DCEAA38EC74}"/>
          </ac:spMkLst>
        </pc:spChg>
        <pc:spChg chg="mod">
          <ac:chgData name="عابد العمري" userId="95aa532d-24ee-4725-8baf-0f458e0b852f" providerId="ADAL" clId="{260FCB0C-DE02-4A66-8E41-7C9A105D4F69}" dt="2023-12-09T10:23:50.950" v="315" actId="20577"/>
          <ac:spMkLst>
            <pc:docMk/>
            <pc:sldMk cId="176048274" sldId="267"/>
            <ac:spMk id="19" creationId="{8D40FC35-E394-7058-C04B-4D116D69FC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6DB9-6BFF-45D5-A281-525B548A47D3}" type="datetimeFigureOut">
              <a:rPr lang="ar-SA" smtClean="0"/>
              <a:t>28/05/45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2F36-E0DE-4C0D-8358-7A48209BD0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367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6DB9-6BFF-45D5-A281-525B548A47D3}" type="datetimeFigureOut">
              <a:rPr lang="ar-SA" smtClean="0"/>
              <a:t>28/05/45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2F36-E0DE-4C0D-8358-7A48209BD0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40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6DB9-6BFF-45D5-A281-525B548A47D3}" type="datetimeFigureOut">
              <a:rPr lang="ar-SA" smtClean="0"/>
              <a:t>28/05/45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2F36-E0DE-4C0D-8358-7A48209BD0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257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6DB9-6BFF-45D5-A281-525B548A47D3}" type="datetimeFigureOut">
              <a:rPr lang="ar-SA" smtClean="0"/>
              <a:t>28/05/45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2F36-E0DE-4C0D-8358-7A48209BD0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469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6DB9-6BFF-45D5-A281-525B548A47D3}" type="datetimeFigureOut">
              <a:rPr lang="ar-SA" smtClean="0"/>
              <a:t>28/05/45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2F36-E0DE-4C0D-8358-7A48209BD0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48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6DB9-6BFF-45D5-A281-525B548A47D3}" type="datetimeFigureOut">
              <a:rPr lang="ar-SA" smtClean="0"/>
              <a:t>28/05/45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2F36-E0DE-4C0D-8358-7A48209BD0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617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6DB9-6BFF-45D5-A281-525B548A47D3}" type="datetimeFigureOut">
              <a:rPr lang="ar-SA" smtClean="0"/>
              <a:t>28/05/45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2F36-E0DE-4C0D-8358-7A48209BD0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771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6DB9-6BFF-45D5-A281-525B548A47D3}" type="datetimeFigureOut">
              <a:rPr lang="ar-SA" smtClean="0"/>
              <a:t>28/05/45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2F36-E0DE-4C0D-8358-7A48209BD0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86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6DB9-6BFF-45D5-A281-525B548A47D3}" type="datetimeFigureOut">
              <a:rPr lang="ar-SA" smtClean="0"/>
              <a:t>28/05/45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2F36-E0DE-4C0D-8358-7A48209BD0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493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6DB9-6BFF-45D5-A281-525B548A47D3}" type="datetimeFigureOut">
              <a:rPr lang="ar-SA" smtClean="0"/>
              <a:t>28/05/45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2F36-E0DE-4C0D-8358-7A48209BD0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955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6DB9-6BFF-45D5-A281-525B548A47D3}" type="datetimeFigureOut">
              <a:rPr lang="ar-SA" smtClean="0"/>
              <a:t>28/05/45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2F36-E0DE-4C0D-8358-7A48209BD0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779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26DB9-6BFF-45D5-A281-525B548A47D3}" type="datetimeFigureOut">
              <a:rPr lang="ar-SA" smtClean="0"/>
              <a:t>28/05/45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72F36-E0DE-4C0D-8358-7A48209BD0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440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072977E9-8B8B-90C1-43B8-9CC5EF43795C}"/>
              </a:ext>
            </a:extLst>
          </p:cNvPr>
          <p:cNvGrpSpPr/>
          <p:nvPr/>
        </p:nvGrpSpPr>
        <p:grpSpPr>
          <a:xfrm>
            <a:off x="0" y="0"/>
            <a:ext cx="6858000" cy="2081242"/>
            <a:chOff x="0" y="0"/>
            <a:chExt cx="6858000" cy="2081242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7E519269-67FC-1ABF-C742-2E8433635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2081242"/>
            </a:xfrm>
            <a:prstGeom prst="rect">
              <a:avLst/>
            </a:prstGeom>
          </p:spPr>
        </p:pic>
        <p:sp>
          <p:nvSpPr>
            <p:cNvPr id="9" name="مربع نص 4">
              <a:extLst>
                <a:ext uri="{FF2B5EF4-FFF2-40B4-BE49-F238E27FC236}">
                  <a16:creationId xmlns:a16="http://schemas.microsoft.com/office/drawing/2014/main" xmlns="" id="{D3251827-6656-C22F-107F-8A2F1CF12F89}"/>
                </a:ext>
              </a:extLst>
            </p:cNvPr>
            <p:cNvSpPr txBox="1"/>
            <p:nvPr/>
          </p:nvSpPr>
          <p:spPr>
            <a:xfrm>
              <a:off x="4219140" y="973993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مدرسة الرازي المتوسطة 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مربع نص 4">
              <a:extLst>
                <a:ext uri="{FF2B5EF4-FFF2-40B4-BE49-F238E27FC236}">
                  <a16:creationId xmlns:a16="http://schemas.microsoft.com/office/drawing/2014/main" xmlns="" id="{E6804798-5502-F79D-0EA6-AA55444EDED3}"/>
                </a:ext>
              </a:extLst>
            </p:cNvPr>
            <p:cNvSpPr txBox="1"/>
            <p:nvPr/>
          </p:nvSpPr>
          <p:spPr>
            <a:xfrm>
              <a:off x="285825" y="149914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الإدارة العامة للتعليم بمحافظة جدة 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مربع نص 4">
              <a:extLst>
                <a:ext uri="{FF2B5EF4-FFF2-40B4-BE49-F238E27FC236}">
                  <a16:creationId xmlns:a16="http://schemas.microsoft.com/office/drawing/2014/main" xmlns="" id="{8BB634E6-C3CF-CF47-A0CA-3F5A149F2E35}"/>
                </a:ext>
              </a:extLst>
            </p:cNvPr>
            <p:cNvSpPr txBox="1"/>
            <p:nvPr/>
          </p:nvSpPr>
          <p:spPr>
            <a:xfrm>
              <a:off x="285826" y="481975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مكتب تعليم الجوهرة 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1B9CC2F4-0A5D-B62C-0104-9599917CBB1D}"/>
              </a:ext>
            </a:extLst>
          </p:cNvPr>
          <p:cNvSpPr txBox="1"/>
          <p:nvPr/>
        </p:nvSpPr>
        <p:spPr>
          <a:xfrm>
            <a:off x="419669" y="2376428"/>
            <a:ext cx="6018662" cy="5629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سجل نشرات النشاط الطلابي</a:t>
            </a: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..........................................</a:t>
            </a: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للعام الدراسي 1445هـ</a:t>
            </a: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  </a:t>
            </a: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ar-SA" sz="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sz="1050" b="1" dirty="0"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رائد النشاط الطلابي								        مدير المدرسة</a:t>
            </a: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554"/>
              </a:spcAft>
            </a:pP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xmlns="" id="{0CAA8BBE-6C36-BFAD-D501-0D52FF13D7FC}"/>
              </a:ext>
            </a:extLst>
          </p:cNvPr>
          <p:cNvGrpSpPr/>
          <p:nvPr/>
        </p:nvGrpSpPr>
        <p:grpSpPr>
          <a:xfrm>
            <a:off x="0" y="9652370"/>
            <a:ext cx="6858000" cy="639193"/>
            <a:chOff x="0" y="7070823"/>
            <a:chExt cx="6858000" cy="639193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xmlns="" id="{461B7A20-F403-2E22-E3DE-88A693B68D93}"/>
                </a:ext>
              </a:extLst>
            </p:cNvPr>
            <p:cNvSpPr/>
            <p:nvPr/>
          </p:nvSpPr>
          <p:spPr>
            <a:xfrm>
              <a:off x="0" y="7070823"/>
              <a:ext cx="6858000" cy="256100"/>
            </a:xfrm>
            <a:prstGeom prst="rect">
              <a:avLst/>
            </a:prstGeom>
            <a:solidFill>
              <a:srgbClr val="533C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246"/>
            </a:p>
          </p:txBody>
        </p:sp>
        <p:sp>
          <p:nvSpPr>
            <p:cNvPr id="8" name="مربع نص 4">
              <a:extLst>
                <a:ext uri="{FF2B5EF4-FFF2-40B4-BE49-F238E27FC236}">
                  <a16:creationId xmlns:a16="http://schemas.microsoft.com/office/drawing/2014/main" xmlns="" id="{B8F4AD4B-AB83-0C49-C1CB-AB56DF879F8D}"/>
                </a:ext>
              </a:extLst>
            </p:cNvPr>
            <p:cNvSpPr txBox="1"/>
            <p:nvPr/>
          </p:nvSpPr>
          <p:spPr>
            <a:xfrm>
              <a:off x="224364" y="7076970"/>
              <a:ext cx="1016830" cy="6330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554"/>
                </a:spcAft>
              </a:pP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مربع نص 4">
              <a:extLst>
                <a:ext uri="{FF2B5EF4-FFF2-40B4-BE49-F238E27FC236}">
                  <a16:creationId xmlns:a16="http://schemas.microsoft.com/office/drawing/2014/main" xmlns="" id="{3DEBE468-93E0-7FCC-49E8-13E2043A27BF}"/>
                </a:ext>
              </a:extLst>
            </p:cNvPr>
            <p:cNvSpPr txBox="1"/>
            <p:nvPr/>
          </p:nvSpPr>
          <p:spPr>
            <a:xfrm>
              <a:off x="1399056" y="7076970"/>
              <a:ext cx="4775187" cy="6330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رسم 5" descr="مجلد مفتوح مع تعبئة خالصة">
            <a:extLst>
              <a:ext uri="{FF2B5EF4-FFF2-40B4-BE49-F238E27FC236}">
                <a16:creationId xmlns:a16="http://schemas.microsoft.com/office/drawing/2014/main" xmlns="" id="{5E03343D-FCD0-86BF-B506-A264B2676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8862" y="4752974"/>
            <a:ext cx="2200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1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4">
            <a:extLst>
              <a:ext uri="{FF2B5EF4-FFF2-40B4-BE49-F238E27FC236}">
                <a16:creationId xmlns:a16="http://schemas.microsoft.com/office/drawing/2014/main" xmlns="" id="{D3251827-6656-C22F-107F-8A2F1CF12F89}"/>
              </a:ext>
            </a:extLst>
          </p:cNvPr>
          <p:cNvSpPr txBox="1"/>
          <p:nvPr/>
        </p:nvSpPr>
        <p:spPr>
          <a:xfrm>
            <a:off x="4185481" y="3153333"/>
            <a:ext cx="1631865" cy="2087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63305" tIns="31652" rIns="63305" bIns="31652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sz="969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مدرسة الملك عبد العزيز بحقال                   </a:t>
            </a:r>
            <a:endParaRPr lang="en-US" sz="762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4">
            <a:extLst>
              <a:ext uri="{FF2B5EF4-FFF2-40B4-BE49-F238E27FC236}">
                <a16:creationId xmlns:a16="http://schemas.microsoft.com/office/drawing/2014/main" xmlns="" id="{E6804798-5502-F79D-0EA6-AA55444EDED3}"/>
              </a:ext>
            </a:extLst>
          </p:cNvPr>
          <p:cNvSpPr txBox="1"/>
          <p:nvPr/>
        </p:nvSpPr>
        <p:spPr>
          <a:xfrm>
            <a:off x="285827" y="2631941"/>
            <a:ext cx="1631865" cy="2087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63305" tIns="31652" rIns="63305" bIns="31652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sz="969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إدارة التعليم بالليث</a:t>
            </a:r>
            <a:endParaRPr lang="en-US" sz="762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xmlns="" id="{8BB634E6-C3CF-CF47-A0CA-3F5A149F2E35}"/>
              </a:ext>
            </a:extLst>
          </p:cNvPr>
          <p:cNvSpPr txBox="1"/>
          <p:nvPr/>
        </p:nvSpPr>
        <p:spPr>
          <a:xfrm>
            <a:off x="285827" y="2832707"/>
            <a:ext cx="1631865" cy="2087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63305" tIns="31652" rIns="63305" bIns="31652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sz="969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مكتب التعليم بأضم</a:t>
            </a:r>
            <a:endParaRPr lang="en-US" sz="762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xmlns="" id="{AEEA6424-A261-FFEE-A4FF-E7190EFA2374}"/>
              </a:ext>
            </a:extLst>
          </p:cNvPr>
          <p:cNvSpPr txBox="1">
            <a:spLocks/>
          </p:cNvSpPr>
          <p:nvPr/>
        </p:nvSpPr>
        <p:spPr>
          <a:xfrm>
            <a:off x="1399056" y="2231156"/>
            <a:ext cx="4828059" cy="1596444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085" indent="-356085">
              <a:buFont typeface="+mj-lt"/>
              <a:buAutoNum type="arabicPeriod"/>
            </a:pPr>
            <a:r>
              <a:rPr lang="ar-SA" sz="1200" b="1" dirty="0">
                <a:latin typeface="GE SS Two Medium"/>
                <a:cs typeface="DIN Next LT Arabic" panose="020B0503020203050203" pitchFamily="34" charset="-78"/>
              </a:rPr>
              <a:t>تربية الطلاب على مبادئ الإسلام وأخلاقه الفاضلة . </a:t>
            </a:r>
          </a:p>
          <a:p>
            <a:pPr marL="356085" indent="-356085">
              <a:buFont typeface="+mj-lt"/>
              <a:buAutoNum type="arabicPeriod"/>
            </a:pPr>
            <a:r>
              <a:rPr lang="ar-SA" sz="1200" b="1" dirty="0">
                <a:latin typeface="GE SS Two Medium"/>
                <a:cs typeface="DIN Next LT Arabic" panose="020B0503020203050203" pitchFamily="34" charset="-78"/>
              </a:rPr>
              <a:t>المساهمة في تنمية شخصية الطلاب وإعدادهم للحياة العملية . </a:t>
            </a:r>
          </a:p>
          <a:p>
            <a:pPr marL="356085" indent="-356085">
              <a:buFont typeface="+mj-lt"/>
              <a:buAutoNum type="arabicPeriod"/>
            </a:pPr>
            <a:r>
              <a:rPr lang="ar-SA" sz="1200" b="1" dirty="0">
                <a:latin typeface="GE SS Two Medium"/>
                <a:cs typeface="DIN Next LT Arabic" panose="020B0503020203050203" pitchFamily="34" charset="-78"/>
              </a:rPr>
              <a:t>استثمار أوقات فراغ الطلاب فيما يثري معلوماتهم وخبراتهم وينمي قدرتهم ومواهبهم ويشبع رغباتهم وميولهم . </a:t>
            </a:r>
          </a:p>
          <a:p>
            <a:pPr marL="356085" indent="-356085">
              <a:buFont typeface="+mj-lt"/>
              <a:buAutoNum type="arabicPeriod"/>
            </a:pPr>
            <a:r>
              <a:rPr lang="ar-SA" sz="1200" b="1" dirty="0">
                <a:latin typeface="GE SS Two Medium"/>
                <a:cs typeface="DIN Next LT Arabic" panose="020B0503020203050203" pitchFamily="34" charset="-78"/>
              </a:rPr>
              <a:t>المشاركة في المسابقات الخارجية وتحقيق أفضل المراكز.</a:t>
            </a:r>
          </a:p>
          <a:p>
            <a:pPr>
              <a:buFont typeface="+mj-lt"/>
              <a:buAutoNum type="arabicPeriod"/>
            </a:pPr>
            <a:endParaRPr lang="ar-SA" sz="1200" dirty="0">
              <a:latin typeface="GE SS Two Medium"/>
              <a:ea typeface="GEDinarTwo-Medium" pitchFamily="18" charset="-78"/>
              <a:cs typeface="DIN Next LT Arabic" panose="020B0503020203050203" pitchFamily="34" charset="-78"/>
            </a:endParaRPr>
          </a:p>
          <a:p>
            <a:endParaRPr lang="ar-SA" sz="1200" dirty="0">
              <a:latin typeface="GE SS Two Medium"/>
              <a:ea typeface="GEDinarTwo-Medium" pitchFamily="18" charset="-78"/>
              <a:cs typeface="DIN Next LT Arabic" panose="020B0503020203050203" pitchFamily="34" charset="-78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6DED059D-9367-48A2-4A8D-9E3E681AFF37}"/>
              </a:ext>
            </a:extLst>
          </p:cNvPr>
          <p:cNvGrpSpPr/>
          <p:nvPr/>
        </p:nvGrpSpPr>
        <p:grpSpPr>
          <a:xfrm>
            <a:off x="0" y="9652370"/>
            <a:ext cx="6858000" cy="639193"/>
            <a:chOff x="0" y="7070823"/>
            <a:chExt cx="6858000" cy="639193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xmlns="" id="{FA86D0DA-950E-12B8-5BD0-4F4A436037BC}"/>
                </a:ext>
              </a:extLst>
            </p:cNvPr>
            <p:cNvSpPr/>
            <p:nvPr/>
          </p:nvSpPr>
          <p:spPr>
            <a:xfrm>
              <a:off x="0" y="7070823"/>
              <a:ext cx="6858000" cy="256100"/>
            </a:xfrm>
            <a:prstGeom prst="rect">
              <a:avLst/>
            </a:prstGeom>
            <a:solidFill>
              <a:srgbClr val="533C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246"/>
            </a:p>
          </p:txBody>
        </p:sp>
        <p:sp>
          <p:nvSpPr>
            <p:cNvPr id="13" name="مربع نص 4">
              <a:extLst>
                <a:ext uri="{FF2B5EF4-FFF2-40B4-BE49-F238E27FC236}">
                  <a16:creationId xmlns:a16="http://schemas.microsoft.com/office/drawing/2014/main" xmlns="" id="{17ACBF91-76F1-53D8-3CB8-25250F22F661}"/>
                </a:ext>
              </a:extLst>
            </p:cNvPr>
            <p:cNvSpPr txBox="1"/>
            <p:nvPr/>
          </p:nvSpPr>
          <p:spPr>
            <a:xfrm>
              <a:off x="224364" y="7076970"/>
              <a:ext cx="1016830" cy="6330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554"/>
                </a:spcAft>
              </a:pP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مربع نص 4">
              <a:extLst>
                <a:ext uri="{FF2B5EF4-FFF2-40B4-BE49-F238E27FC236}">
                  <a16:creationId xmlns:a16="http://schemas.microsoft.com/office/drawing/2014/main" xmlns="" id="{CE61AB16-CFC6-8E9B-E77A-022D23990F76}"/>
                </a:ext>
              </a:extLst>
            </p:cNvPr>
            <p:cNvSpPr txBox="1"/>
            <p:nvPr/>
          </p:nvSpPr>
          <p:spPr>
            <a:xfrm>
              <a:off x="1399056" y="7076970"/>
              <a:ext cx="4775187" cy="6330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15B8CA75-7760-4BCD-6AB9-0DFF090E1DB5}"/>
              </a:ext>
            </a:extLst>
          </p:cNvPr>
          <p:cNvGrpSpPr/>
          <p:nvPr/>
        </p:nvGrpSpPr>
        <p:grpSpPr>
          <a:xfrm>
            <a:off x="0" y="0"/>
            <a:ext cx="6858000" cy="2081242"/>
            <a:chOff x="0" y="0"/>
            <a:chExt cx="6858000" cy="2081242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xmlns="" id="{09981FA0-E28A-65F0-3B0B-7463E80A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2081242"/>
            </a:xfrm>
            <a:prstGeom prst="rect">
              <a:avLst/>
            </a:prstGeom>
          </p:spPr>
        </p:pic>
        <p:sp>
          <p:nvSpPr>
            <p:cNvPr id="17" name="مربع نص 4">
              <a:extLst>
                <a:ext uri="{FF2B5EF4-FFF2-40B4-BE49-F238E27FC236}">
                  <a16:creationId xmlns:a16="http://schemas.microsoft.com/office/drawing/2014/main" xmlns="" id="{19771CC6-7486-5BA5-880F-652E24C4B01D}"/>
                </a:ext>
              </a:extLst>
            </p:cNvPr>
            <p:cNvSpPr txBox="1"/>
            <p:nvPr/>
          </p:nvSpPr>
          <p:spPr>
            <a:xfrm>
              <a:off x="4219140" y="973993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مدرسة الرازي المتوسطة 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مربع نص 4">
              <a:extLst>
                <a:ext uri="{FF2B5EF4-FFF2-40B4-BE49-F238E27FC236}">
                  <a16:creationId xmlns:a16="http://schemas.microsoft.com/office/drawing/2014/main" xmlns="" id="{2C47EADB-CF08-6AD0-53B9-EE12F3CF8417}"/>
                </a:ext>
              </a:extLst>
            </p:cNvPr>
            <p:cNvSpPr txBox="1"/>
            <p:nvPr/>
          </p:nvSpPr>
          <p:spPr>
            <a:xfrm>
              <a:off x="285825" y="149914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الإدارة العامة للتعليم بمحافظة جدة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مربع نص 4">
              <a:extLst>
                <a:ext uri="{FF2B5EF4-FFF2-40B4-BE49-F238E27FC236}">
                  <a16:creationId xmlns:a16="http://schemas.microsoft.com/office/drawing/2014/main" xmlns="" id="{107E0B8A-F41B-13F3-20D7-0760ECC81F07}"/>
                </a:ext>
              </a:extLst>
            </p:cNvPr>
            <p:cNvSpPr txBox="1"/>
            <p:nvPr/>
          </p:nvSpPr>
          <p:spPr>
            <a:xfrm>
              <a:off x="285826" y="481975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مكتب تعليم الجوهرة 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004A3229-5B58-E6FE-5818-5F5A5E4ED8D4}"/>
              </a:ext>
            </a:extLst>
          </p:cNvPr>
          <p:cNvSpPr txBox="1"/>
          <p:nvPr/>
        </p:nvSpPr>
        <p:spPr>
          <a:xfrm>
            <a:off x="1653111" y="1704523"/>
            <a:ext cx="3764842" cy="284052"/>
          </a:xfrm>
          <a:custGeom>
            <a:avLst/>
            <a:gdLst>
              <a:gd name="connsiteX0" fmla="*/ 0 w 4953740"/>
              <a:gd name="connsiteY0" fmla="*/ 0 h 369332"/>
              <a:gd name="connsiteX1" fmla="*/ 4953740 w 4953740"/>
              <a:gd name="connsiteY1" fmla="*/ 0 h 369332"/>
              <a:gd name="connsiteX2" fmla="*/ 4953740 w 4953740"/>
              <a:gd name="connsiteY2" fmla="*/ 369332 h 369332"/>
              <a:gd name="connsiteX3" fmla="*/ 0 w 4953740"/>
              <a:gd name="connsiteY3" fmla="*/ 369332 h 369332"/>
              <a:gd name="connsiteX4" fmla="*/ 0 w 4953740"/>
              <a:gd name="connsiteY4" fmla="*/ 0 h 369332"/>
              <a:gd name="connsiteX0" fmla="*/ 0 w 4953811"/>
              <a:gd name="connsiteY0" fmla="*/ 0 h 369332"/>
              <a:gd name="connsiteX1" fmla="*/ 4953740 w 4953811"/>
              <a:gd name="connsiteY1" fmla="*/ 0 h 369332"/>
              <a:gd name="connsiteX2" fmla="*/ 4953740 w 4953811"/>
              <a:gd name="connsiteY2" fmla="*/ 369332 h 369332"/>
              <a:gd name="connsiteX3" fmla="*/ 4953740 w 4953811"/>
              <a:gd name="connsiteY3" fmla="*/ 369332 h 369332"/>
              <a:gd name="connsiteX4" fmla="*/ 0 w 4953811"/>
              <a:gd name="connsiteY4" fmla="*/ 369332 h 369332"/>
              <a:gd name="connsiteX5" fmla="*/ 0 w 4953811"/>
              <a:gd name="connsiteY5" fmla="*/ 0 h 369332"/>
              <a:gd name="connsiteX0" fmla="*/ 0 w 5320757"/>
              <a:gd name="connsiteY0" fmla="*/ 0 h 391028"/>
              <a:gd name="connsiteX1" fmla="*/ 4953740 w 5320757"/>
              <a:gd name="connsiteY1" fmla="*/ 0 h 391028"/>
              <a:gd name="connsiteX2" fmla="*/ 4953811 w 5320757"/>
              <a:gd name="connsiteY2" fmla="*/ 369332 h 391028"/>
              <a:gd name="connsiteX3" fmla="*/ 4953740 w 5320757"/>
              <a:gd name="connsiteY3" fmla="*/ 369332 h 391028"/>
              <a:gd name="connsiteX4" fmla="*/ 4953740 w 5320757"/>
              <a:gd name="connsiteY4" fmla="*/ 369332 h 391028"/>
              <a:gd name="connsiteX5" fmla="*/ 0 w 5320757"/>
              <a:gd name="connsiteY5" fmla="*/ 369332 h 391028"/>
              <a:gd name="connsiteX6" fmla="*/ 0 w 5320757"/>
              <a:gd name="connsiteY6" fmla="*/ 0 h 391028"/>
              <a:gd name="connsiteX0" fmla="*/ 118369 w 5439126"/>
              <a:gd name="connsiteY0" fmla="*/ 0 h 391028"/>
              <a:gd name="connsiteX1" fmla="*/ 5072109 w 5439126"/>
              <a:gd name="connsiteY1" fmla="*/ 0 h 391028"/>
              <a:gd name="connsiteX2" fmla="*/ 5072180 w 5439126"/>
              <a:gd name="connsiteY2" fmla="*/ 369332 h 391028"/>
              <a:gd name="connsiteX3" fmla="*/ 5072109 w 5439126"/>
              <a:gd name="connsiteY3" fmla="*/ 369332 h 391028"/>
              <a:gd name="connsiteX4" fmla="*/ 5072109 w 5439126"/>
              <a:gd name="connsiteY4" fmla="*/ 369332 h 391028"/>
              <a:gd name="connsiteX5" fmla="*/ 118369 w 5439126"/>
              <a:gd name="connsiteY5" fmla="*/ 369332 h 391028"/>
              <a:gd name="connsiteX6" fmla="*/ 118369 w 5439126"/>
              <a:gd name="connsiteY6" fmla="*/ 0 h 391028"/>
              <a:gd name="connsiteX0" fmla="*/ 136946 w 5457703"/>
              <a:gd name="connsiteY0" fmla="*/ 0 h 391028"/>
              <a:gd name="connsiteX1" fmla="*/ 5090686 w 5457703"/>
              <a:gd name="connsiteY1" fmla="*/ 0 h 391028"/>
              <a:gd name="connsiteX2" fmla="*/ 5090757 w 5457703"/>
              <a:gd name="connsiteY2" fmla="*/ 369332 h 391028"/>
              <a:gd name="connsiteX3" fmla="*/ 5090686 w 5457703"/>
              <a:gd name="connsiteY3" fmla="*/ 369332 h 391028"/>
              <a:gd name="connsiteX4" fmla="*/ 5090686 w 5457703"/>
              <a:gd name="connsiteY4" fmla="*/ 369332 h 391028"/>
              <a:gd name="connsiteX5" fmla="*/ 74802 w 5457703"/>
              <a:gd name="connsiteY5" fmla="*/ 378209 h 391028"/>
              <a:gd name="connsiteX6" fmla="*/ 136946 w 5457703"/>
              <a:gd name="connsiteY6" fmla="*/ 0 h 391028"/>
              <a:gd name="connsiteX0" fmla="*/ 136946 w 5438105"/>
              <a:gd name="connsiteY0" fmla="*/ 17755 h 408783"/>
              <a:gd name="connsiteX1" fmla="*/ 5064053 w 5438105"/>
              <a:gd name="connsiteY1" fmla="*/ 0 h 408783"/>
              <a:gd name="connsiteX2" fmla="*/ 5090757 w 5438105"/>
              <a:gd name="connsiteY2" fmla="*/ 387087 h 408783"/>
              <a:gd name="connsiteX3" fmla="*/ 5090686 w 5438105"/>
              <a:gd name="connsiteY3" fmla="*/ 387087 h 408783"/>
              <a:gd name="connsiteX4" fmla="*/ 5090686 w 5438105"/>
              <a:gd name="connsiteY4" fmla="*/ 387087 h 408783"/>
              <a:gd name="connsiteX5" fmla="*/ 74802 w 5438105"/>
              <a:gd name="connsiteY5" fmla="*/ 395964 h 408783"/>
              <a:gd name="connsiteX6" fmla="*/ 136946 w 5438105"/>
              <a:gd name="connsiteY6" fmla="*/ 17755 h 40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105" h="408783">
                <a:moveTo>
                  <a:pt x="136946" y="17755"/>
                </a:moveTo>
                <a:lnTo>
                  <a:pt x="5064053" y="0"/>
                </a:lnTo>
                <a:cubicBezTo>
                  <a:pt x="5889800" y="30929"/>
                  <a:pt x="5090757" y="325532"/>
                  <a:pt x="5090757" y="387087"/>
                </a:cubicBezTo>
                <a:cubicBezTo>
                  <a:pt x="5090757" y="448642"/>
                  <a:pt x="5090809" y="356461"/>
                  <a:pt x="5090686" y="387087"/>
                </a:cubicBezTo>
                <a:lnTo>
                  <a:pt x="5090686" y="387087"/>
                </a:lnTo>
                <a:lnTo>
                  <a:pt x="74802" y="395964"/>
                </a:lnTo>
                <a:cubicBezTo>
                  <a:pt x="74802" y="272853"/>
                  <a:pt x="-129385" y="238520"/>
                  <a:pt x="136946" y="17755"/>
                </a:cubicBezTo>
                <a:close/>
              </a:path>
            </a:pathLst>
          </a:custGeom>
          <a:solidFill>
            <a:srgbClr val="007261"/>
          </a:solidFill>
        </p:spPr>
        <p:txBody>
          <a:bodyPr wrap="square">
            <a:spAutoFit/>
          </a:bodyPr>
          <a:lstStyle/>
          <a:p>
            <a:pPr algn="ctr"/>
            <a:r>
              <a:rPr lang="ar-SA" sz="1246" b="1" dirty="0">
                <a:solidFill>
                  <a:schemeClr val="bg1"/>
                </a:solidFill>
                <a:latin typeface="DIN Next LT Arabic" panose="020B0503020203050203" pitchFamily="34" charset="-78"/>
                <a:ea typeface="GEDinarTwo-Medium" pitchFamily="18" charset="-78"/>
                <a:cs typeface="DIN Next LT Arabic" panose="020B0503020203050203" pitchFamily="34" charset="-78"/>
              </a:rPr>
              <a:t>أهداف النشاط الطلابي</a:t>
            </a:r>
            <a:endParaRPr lang="ar-SA" sz="1246" b="1" dirty="0">
              <a:solidFill>
                <a:schemeClr val="bg1"/>
              </a:solidFill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</p:txBody>
      </p:sp>
      <p:pic>
        <p:nvPicPr>
          <p:cNvPr id="21" name="رسم 20" descr="عرض تقديمي بقائمة اختيار مع تعبئة خالصة">
            <a:extLst>
              <a:ext uri="{FF2B5EF4-FFF2-40B4-BE49-F238E27FC236}">
                <a16:creationId xmlns:a16="http://schemas.microsoft.com/office/drawing/2014/main" xmlns="" id="{3BB5BCD4-9108-20C8-8207-793F65139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3138" y="2340603"/>
            <a:ext cx="1192959" cy="119295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E92210FC-0221-119C-F1BC-D9D633F8084A}"/>
              </a:ext>
            </a:extLst>
          </p:cNvPr>
          <p:cNvSpPr txBox="1"/>
          <p:nvPr/>
        </p:nvSpPr>
        <p:spPr>
          <a:xfrm>
            <a:off x="1726061" y="5175395"/>
            <a:ext cx="3764842" cy="284052"/>
          </a:xfrm>
          <a:custGeom>
            <a:avLst/>
            <a:gdLst>
              <a:gd name="connsiteX0" fmla="*/ 0 w 4953740"/>
              <a:gd name="connsiteY0" fmla="*/ 0 h 369332"/>
              <a:gd name="connsiteX1" fmla="*/ 4953740 w 4953740"/>
              <a:gd name="connsiteY1" fmla="*/ 0 h 369332"/>
              <a:gd name="connsiteX2" fmla="*/ 4953740 w 4953740"/>
              <a:gd name="connsiteY2" fmla="*/ 369332 h 369332"/>
              <a:gd name="connsiteX3" fmla="*/ 0 w 4953740"/>
              <a:gd name="connsiteY3" fmla="*/ 369332 h 369332"/>
              <a:gd name="connsiteX4" fmla="*/ 0 w 4953740"/>
              <a:gd name="connsiteY4" fmla="*/ 0 h 369332"/>
              <a:gd name="connsiteX0" fmla="*/ 0 w 4953811"/>
              <a:gd name="connsiteY0" fmla="*/ 0 h 369332"/>
              <a:gd name="connsiteX1" fmla="*/ 4953740 w 4953811"/>
              <a:gd name="connsiteY1" fmla="*/ 0 h 369332"/>
              <a:gd name="connsiteX2" fmla="*/ 4953740 w 4953811"/>
              <a:gd name="connsiteY2" fmla="*/ 369332 h 369332"/>
              <a:gd name="connsiteX3" fmla="*/ 4953740 w 4953811"/>
              <a:gd name="connsiteY3" fmla="*/ 369332 h 369332"/>
              <a:gd name="connsiteX4" fmla="*/ 0 w 4953811"/>
              <a:gd name="connsiteY4" fmla="*/ 369332 h 369332"/>
              <a:gd name="connsiteX5" fmla="*/ 0 w 4953811"/>
              <a:gd name="connsiteY5" fmla="*/ 0 h 369332"/>
              <a:gd name="connsiteX0" fmla="*/ 0 w 5320757"/>
              <a:gd name="connsiteY0" fmla="*/ 0 h 391028"/>
              <a:gd name="connsiteX1" fmla="*/ 4953740 w 5320757"/>
              <a:gd name="connsiteY1" fmla="*/ 0 h 391028"/>
              <a:gd name="connsiteX2" fmla="*/ 4953811 w 5320757"/>
              <a:gd name="connsiteY2" fmla="*/ 369332 h 391028"/>
              <a:gd name="connsiteX3" fmla="*/ 4953740 w 5320757"/>
              <a:gd name="connsiteY3" fmla="*/ 369332 h 391028"/>
              <a:gd name="connsiteX4" fmla="*/ 4953740 w 5320757"/>
              <a:gd name="connsiteY4" fmla="*/ 369332 h 391028"/>
              <a:gd name="connsiteX5" fmla="*/ 0 w 5320757"/>
              <a:gd name="connsiteY5" fmla="*/ 369332 h 391028"/>
              <a:gd name="connsiteX6" fmla="*/ 0 w 5320757"/>
              <a:gd name="connsiteY6" fmla="*/ 0 h 391028"/>
              <a:gd name="connsiteX0" fmla="*/ 118369 w 5439126"/>
              <a:gd name="connsiteY0" fmla="*/ 0 h 391028"/>
              <a:gd name="connsiteX1" fmla="*/ 5072109 w 5439126"/>
              <a:gd name="connsiteY1" fmla="*/ 0 h 391028"/>
              <a:gd name="connsiteX2" fmla="*/ 5072180 w 5439126"/>
              <a:gd name="connsiteY2" fmla="*/ 369332 h 391028"/>
              <a:gd name="connsiteX3" fmla="*/ 5072109 w 5439126"/>
              <a:gd name="connsiteY3" fmla="*/ 369332 h 391028"/>
              <a:gd name="connsiteX4" fmla="*/ 5072109 w 5439126"/>
              <a:gd name="connsiteY4" fmla="*/ 369332 h 391028"/>
              <a:gd name="connsiteX5" fmla="*/ 118369 w 5439126"/>
              <a:gd name="connsiteY5" fmla="*/ 369332 h 391028"/>
              <a:gd name="connsiteX6" fmla="*/ 118369 w 5439126"/>
              <a:gd name="connsiteY6" fmla="*/ 0 h 391028"/>
              <a:gd name="connsiteX0" fmla="*/ 136946 w 5457703"/>
              <a:gd name="connsiteY0" fmla="*/ 0 h 391028"/>
              <a:gd name="connsiteX1" fmla="*/ 5090686 w 5457703"/>
              <a:gd name="connsiteY1" fmla="*/ 0 h 391028"/>
              <a:gd name="connsiteX2" fmla="*/ 5090757 w 5457703"/>
              <a:gd name="connsiteY2" fmla="*/ 369332 h 391028"/>
              <a:gd name="connsiteX3" fmla="*/ 5090686 w 5457703"/>
              <a:gd name="connsiteY3" fmla="*/ 369332 h 391028"/>
              <a:gd name="connsiteX4" fmla="*/ 5090686 w 5457703"/>
              <a:gd name="connsiteY4" fmla="*/ 369332 h 391028"/>
              <a:gd name="connsiteX5" fmla="*/ 74802 w 5457703"/>
              <a:gd name="connsiteY5" fmla="*/ 378209 h 391028"/>
              <a:gd name="connsiteX6" fmla="*/ 136946 w 5457703"/>
              <a:gd name="connsiteY6" fmla="*/ 0 h 391028"/>
              <a:gd name="connsiteX0" fmla="*/ 136946 w 5438105"/>
              <a:gd name="connsiteY0" fmla="*/ 17755 h 408783"/>
              <a:gd name="connsiteX1" fmla="*/ 5064053 w 5438105"/>
              <a:gd name="connsiteY1" fmla="*/ 0 h 408783"/>
              <a:gd name="connsiteX2" fmla="*/ 5090757 w 5438105"/>
              <a:gd name="connsiteY2" fmla="*/ 387087 h 408783"/>
              <a:gd name="connsiteX3" fmla="*/ 5090686 w 5438105"/>
              <a:gd name="connsiteY3" fmla="*/ 387087 h 408783"/>
              <a:gd name="connsiteX4" fmla="*/ 5090686 w 5438105"/>
              <a:gd name="connsiteY4" fmla="*/ 387087 h 408783"/>
              <a:gd name="connsiteX5" fmla="*/ 74802 w 5438105"/>
              <a:gd name="connsiteY5" fmla="*/ 395964 h 408783"/>
              <a:gd name="connsiteX6" fmla="*/ 136946 w 5438105"/>
              <a:gd name="connsiteY6" fmla="*/ 17755 h 40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105" h="408783">
                <a:moveTo>
                  <a:pt x="136946" y="17755"/>
                </a:moveTo>
                <a:lnTo>
                  <a:pt x="5064053" y="0"/>
                </a:lnTo>
                <a:cubicBezTo>
                  <a:pt x="5889800" y="30929"/>
                  <a:pt x="5090757" y="325532"/>
                  <a:pt x="5090757" y="387087"/>
                </a:cubicBezTo>
                <a:cubicBezTo>
                  <a:pt x="5090757" y="448642"/>
                  <a:pt x="5090809" y="356461"/>
                  <a:pt x="5090686" y="387087"/>
                </a:cubicBezTo>
                <a:lnTo>
                  <a:pt x="5090686" y="387087"/>
                </a:lnTo>
                <a:lnTo>
                  <a:pt x="74802" y="395964"/>
                </a:lnTo>
                <a:cubicBezTo>
                  <a:pt x="74802" y="272853"/>
                  <a:pt x="-129385" y="238520"/>
                  <a:pt x="136946" y="17755"/>
                </a:cubicBezTo>
                <a:close/>
              </a:path>
            </a:pathLst>
          </a:custGeom>
          <a:solidFill>
            <a:srgbClr val="007261"/>
          </a:solidFill>
        </p:spPr>
        <p:txBody>
          <a:bodyPr wrap="square">
            <a:spAutoFit/>
          </a:bodyPr>
          <a:lstStyle/>
          <a:p>
            <a:pPr algn="ctr"/>
            <a:r>
              <a:rPr lang="ar-SA" sz="1246" b="1" dirty="0">
                <a:solidFill>
                  <a:schemeClr val="bg1"/>
                </a:solidFill>
                <a:latin typeface="DIN Next LT Arabic" panose="020B0503020203050203" pitchFamily="34" charset="-78"/>
                <a:ea typeface="GEDinarTwo-Medium" pitchFamily="18" charset="-78"/>
                <a:cs typeface="DIN Next LT Arabic" panose="020B0503020203050203" pitchFamily="34" charset="-78"/>
              </a:rPr>
              <a:t>وصف السجل</a:t>
            </a:r>
            <a:endParaRPr lang="ar-SA" sz="1246" b="1" dirty="0">
              <a:solidFill>
                <a:schemeClr val="bg1"/>
              </a:solidFill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D89E6F4E-CB65-CECB-C364-7EEF6AAE1CF8}"/>
              </a:ext>
            </a:extLst>
          </p:cNvPr>
          <p:cNvSpPr txBox="1"/>
          <p:nvPr/>
        </p:nvSpPr>
        <p:spPr>
          <a:xfrm>
            <a:off x="1426101" y="5760675"/>
            <a:ext cx="3978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200" b="1" dirty="0">
                <a:latin typeface="GE SS Two Medium"/>
                <a:cs typeface="DIN Next LT Arabic" panose="020B0503020203050203" pitchFamily="34" charset="-78"/>
              </a:rPr>
              <a:t>يحتوي هذا السجل على النشرات التي تصدرها وحدة النشاط الطلابي بالمدرسة، من خلال تعاميم داخلية أو عبر الشاشات الداخلية في المدرسة، أو من خلال منصات المدرسة الإعلامية . </a:t>
            </a:r>
            <a:endParaRPr lang="ar-SA" sz="1200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xmlns="" id="{E7973442-23EF-DE48-8F8E-7D5DB76D4E13}"/>
              </a:ext>
            </a:extLst>
          </p:cNvPr>
          <p:cNvSpPr/>
          <p:nvPr/>
        </p:nvSpPr>
        <p:spPr>
          <a:xfrm>
            <a:off x="1192960" y="4874167"/>
            <a:ext cx="4892948" cy="2580846"/>
          </a:xfrm>
          <a:prstGeom prst="roundRect">
            <a:avLst>
              <a:gd name="adj" fmla="val 1127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50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4">
            <a:extLst>
              <a:ext uri="{FF2B5EF4-FFF2-40B4-BE49-F238E27FC236}">
                <a16:creationId xmlns:a16="http://schemas.microsoft.com/office/drawing/2014/main" xmlns="" id="{E6804798-5502-F79D-0EA6-AA55444EDED3}"/>
              </a:ext>
            </a:extLst>
          </p:cNvPr>
          <p:cNvSpPr txBox="1"/>
          <p:nvPr/>
        </p:nvSpPr>
        <p:spPr>
          <a:xfrm>
            <a:off x="285827" y="2631941"/>
            <a:ext cx="1631865" cy="2087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63305" tIns="31652" rIns="63305" bIns="31652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sz="969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إدارة التعليم بالليث</a:t>
            </a:r>
            <a:endParaRPr lang="en-US" sz="762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xmlns="" id="{8BB634E6-C3CF-CF47-A0CA-3F5A149F2E35}"/>
              </a:ext>
            </a:extLst>
          </p:cNvPr>
          <p:cNvSpPr txBox="1"/>
          <p:nvPr/>
        </p:nvSpPr>
        <p:spPr>
          <a:xfrm>
            <a:off x="285827" y="2832707"/>
            <a:ext cx="1631865" cy="2087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63305" tIns="31652" rIns="63305" bIns="31652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sz="969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مكتب التعليم بأضم</a:t>
            </a:r>
            <a:endParaRPr lang="en-US" sz="762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571BD50C-E530-130A-7918-9944A789B16F}"/>
              </a:ext>
            </a:extLst>
          </p:cNvPr>
          <p:cNvGrpSpPr/>
          <p:nvPr/>
        </p:nvGrpSpPr>
        <p:grpSpPr>
          <a:xfrm>
            <a:off x="0" y="9652370"/>
            <a:ext cx="6858000" cy="639193"/>
            <a:chOff x="0" y="7070823"/>
            <a:chExt cx="6858000" cy="639193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xmlns="" id="{927017FE-9B85-6DDA-C7F4-95AA6EC03B27}"/>
                </a:ext>
              </a:extLst>
            </p:cNvPr>
            <p:cNvSpPr/>
            <p:nvPr/>
          </p:nvSpPr>
          <p:spPr>
            <a:xfrm>
              <a:off x="0" y="7070823"/>
              <a:ext cx="6858000" cy="256100"/>
            </a:xfrm>
            <a:prstGeom prst="rect">
              <a:avLst/>
            </a:prstGeom>
            <a:solidFill>
              <a:srgbClr val="533C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246"/>
            </a:p>
          </p:txBody>
        </p:sp>
        <p:sp>
          <p:nvSpPr>
            <p:cNvPr id="13" name="مربع نص 4">
              <a:extLst>
                <a:ext uri="{FF2B5EF4-FFF2-40B4-BE49-F238E27FC236}">
                  <a16:creationId xmlns:a16="http://schemas.microsoft.com/office/drawing/2014/main" xmlns="" id="{221A6224-585B-F040-06AE-615309582312}"/>
                </a:ext>
              </a:extLst>
            </p:cNvPr>
            <p:cNvSpPr txBox="1"/>
            <p:nvPr/>
          </p:nvSpPr>
          <p:spPr>
            <a:xfrm>
              <a:off x="224364" y="7076970"/>
              <a:ext cx="1016830" cy="6330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554"/>
                </a:spcAft>
              </a:pP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مربع نص 4">
              <a:extLst>
                <a:ext uri="{FF2B5EF4-FFF2-40B4-BE49-F238E27FC236}">
                  <a16:creationId xmlns:a16="http://schemas.microsoft.com/office/drawing/2014/main" xmlns="" id="{532BD894-AB6E-8CE5-C3B2-14C577589183}"/>
                </a:ext>
              </a:extLst>
            </p:cNvPr>
            <p:cNvSpPr txBox="1"/>
            <p:nvPr/>
          </p:nvSpPr>
          <p:spPr>
            <a:xfrm>
              <a:off x="1399056" y="7076970"/>
              <a:ext cx="4775187" cy="6330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5E329360-4B2A-01C8-6DA7-13B798A81505}"/>
              </a:ext>
            </a:extLst>
          </p:cNvPr>
          <p:cNvGrpSpPr/>
          <p:nvPr/>
        </p:nvGrpSpPr>
        <p:grpSpPr>
          <a:xfrm>
            <a:off x="0" y="0"/>
            <a:ext cx="6858000" cy="2081242"/>
            <a:chOff x="0" y="0"/>
            <a:chExt cx="6858000" cy="2081242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xmlns="" id="{E3EA2907-4E1A-83CB-CFAE-B790CD833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2081242"/>
            </a:xfrm>
            <a:prstGeom prst="rect">
              <a:avLst/>
            </a:prstGeom>
          </p:spPr>
        </p:pic>
        <p:sp>
          <p:nvSpPr>
            <p:cNvPr id="17" name="مربع نص 4">
              <a:extLst>
                <a:ext uri="{FF2B5EF4-FFF2-40B4-BE49-F238E27FC236}">
                  <a16:creationId xmlns:a16="http://schemas.microsoft.com/office/drawing/2014/main" xmlns="" id="{E6519825-2E40-6064-4FC1-862E63D8A353}"/>
                </a:ext>
              </a:extLst>
            </p:cNvPr>
            <p:cNvSpPr txBox="1"/>
            <p:nvPr/>
          </p:nvSpPr>
          <p:spPr>
            <a:xfrm>
              <a:off x="4219140" y="973993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مدرسة الرازي المتوسطة 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مربع نص 4">
              <a:extLst>
                <a:ext uri="{FF2B5EF4-FFF2-40B4-BE49-F238E27FC236}">
                  <a16:creationId xmlns:a16="http://schemas.microsoft.com/office/drawing/2014/main" xmlns="" id="{F51999D9-5C8F-6E65-8D8A-2DCEAA38EC74}"/>
                </a:ext>
              </a:extLst>
            </p:cNvPr>
            <p:cNvSpPr txBox="1"/>
            <p:nvPr/>
          </p:nvSpPr>
          <p:spPr>
            <a:xfrm>
              <a:off x="285825" y="149914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الإدارة العامة للتعليم بمحافظة جدة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مربع نص 4">
              <a:extLst>
                <a:ext uri="{FF2B5EF4-FFF2-40B4-BE49-F238E27FC236}">
                  <a16:creationId xmlns:a16="http://schemas.microsoft.com/office/drawing/2014/main" xmlns="" id="{8D40FC35-E394-7058-C04B-4D116D69FC08}"/>
                </a:ext>
              </a:extLst>
            </p:cNvPr>
            <p:cNvSpPr txBox="1"/>
            <p:nvPr/>
          </p:nvSpPr>
          <p:spPr>
            <a:xfrm>
              <a:off x="285826" y="481975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مكتب تعليم الجوهرة 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xmlns="" id="{474E8A75-C659-661B-28D9-A72997359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98713"/>
              </p:ext>
            </p:extLst>
          </p:nvPr>
        </p:nvGraphicFramePr>
        <p:xfrm>
          <a:off x="401487" y="2371149"/>
          <a:ext cx="6170686" cy="5756630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413467">
                  <a:extLst>
                    <a:ext uri="{9D8B030D-6E8A-4147-A177-3AD203B41FA5}">
                      <a16:colId xmlns:a16="http://schemas.microsoft.com/office/drawing/2014/main" xmlns="" val="742470103"/>
                    </a:ext>
                  </a:extLst>
                </a:gridCol>
                <a:gridCol w="2706997">
                  <a:extLst>
                    <a:ext uri="{9D8B030D-6E8A-4147-A177-3AD203B41FA5}">
                      <a16:colId xmlns:a16="http://schemas.microsoft.com/office/drawing/2014/main" xmlns="" val="852050434"/>
                    </a:ext>
                  </a:extLst>
                </a:gridCol>
                <a:gridCol w="1762188">
                  <a:extLst>
                    <a:ext uri="{9D8B030D-6E8A-4147-A177-3AD203B41FA5}">
                      <a16:colId xmlns:a16="http://schemas.microsoft.com/office/drawing/2014/main" xmlns="" val="3524620880"/>
                    </a:ext>
                  </a:extLst>
                </a:gridCol>
                <a:gridCol w="1288034">
                  <a:extLst>
                    <a:ext uri="{9D8B030D-6E8A-4147-A177-3AD203B41FA5}">
                      <a16:colId xmlns:a16="http://schemas.microsoft.com/office/drawing/2014/main" xmlns="" val="1391522270"/>
                    </a:ext>
                  </a:extLst>
                </a:gridCol>
              </a:tblGrid>
              <a:tr h="38826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</a:rPr>
                        <a:t>م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</a:rPr>
                        <a:t>الموضوع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مكان النشر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</a:rPr>
                        <a:t>التاريخ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434025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46690748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55636355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51520711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96473698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89765411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77408544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80899203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69548951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19927023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00859126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7441728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56935935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72303257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2869718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72518B4B-2B13-2871-00A0-37852979C895}"/>
              </a:ext>
            </a:extLst>
          </p:cNvPr>
          <p:cNvSpPr txBox="1"/>
          <p:nvPr/>
        </p:nvSpPr>
        <p:spPr>
          <a:xfrm>
            <a:off x="1546579" y="1547070"/>
            <a:ext cx="3764842" cy="475771"/>
          </a:xfrm>
          <a:custGeom>
            <a:avLst/>
            <a:gdLst>
              <a:gd name="connsiteX0" fmla="*/ 0 w 4953740"/>
              <a:gd name="connsiteY0" fmla="*/ 0 h 369332"/>
              <a:gd name="connsiteX1" fmla="*/ 4953740 w 4953740"/>
              <a:gd name="connsiteY1" fmla="*/ 0 h 369332"/>
              <a:gd name="connsiteX2" fmla="*/ 4953740 w 4953740"/>
              <a:gd name="connsiteY2" fmla="*/ 369332 h 369332"/>
              <a:gd name="connsiteX3" fmla="*/ 0 w 4953740"/>
              <a:gd name="connsiteY3" fmla="*/ 369332 h 369332"/>
              <a:gd name="connsiteX4" fmla="*/ 0 w 4953740"/>
              <a:gd name="connsiteY4" fmla="*/ 0 h 369332"/>
              <a:gd name="connsiteX0" fmla="*/ 0 w 4953811"/>
              <a:gd name="connsiteY0" fmla="*/ 0 h 369332"/>
              <a:gd name="connsiteX1" fmla="*/ 4953740 w 4953811"/>
              <a:gd name="connsiteY1" fmla="*/ 0 h 369332"/>
              <a:gd name="connsiteX2" fmla="*/ 4953740 w 4953811"/>
              <a:gd name="connsiteY2" fmla="*/ 369332 h 369332"/>
              <a:gd name="connsiteX3" fmla="*/ 4953740 w 4953811"/>
              <a:gd name="connsiteY3" fmla="*/ 369332 h 369332"/>
              <a:gd name="connsiteX4" fmla="*/ 0 w 4953811"/>
              <a:gd name="connsiteY4" fmla="*/ 369332 h 369332"/>
              <a:gd name="connsiteX5" fmla="*/ 0 w 4953811"/>
              <a:gd name="connsiteY5" fmla="*/ 0 h 369332"/>
              <a:gd name="connsiteX0" fmla="*/ 0 w 5320757"/>
              <a:gd name="connsiteY0" fmla="*/ 0 h 391028"/>
              <a:gd name="connsiteX1" fmla="*/ 4953740 w 5320757"/>
              <a:gd name="connsiteY1" fmla="*/ 0 h 391028"/>
              <a:gd name="connsiteX2" fmla="*/ 4953811 w 5320757"/>
              <a:gd name="connsiteY2" fmla="*/ 369332 h 391028"/>
              <a:gd name="connsiteX3" fmla="*/ 4953740 w 5320757"/>
              <a:gd name="connsiteY3" fmla="*/ 369332 h 391028"/>
              <a:gd name="connsiteX4" fmla="*/ 4953740 w 5320757"/>
              <a:gd name="connsiteY4" fmla="*/ 369332 h 391028"/>
              <a:gd name="connsiteX5" fmla="*/ 0 w 5320757"/>
              <a:gd name="connsiteY5" fmla="*/ 369332 h 391028"/>
              <a:gd name="connsiteX6" fmla="*/ 0 w 5320757"/>
              <a:gd name="connsiteY6" fmla="*/ 0 h 391028"/>
              <a:gd name="connsiteX0" fmla="*/ 118369 w 5439126"/>
              <a:gd name="connsiteY0" fmla="*/ 0 h 391028"/>
              <a:gd name="connsiteX1" fmla="*/ 5072109 w 5439126"/>
              <a:gd name="connsiteY1" fmla="*/ 0 h 391028"/>
              <a:gd name="connsiteX2" fmla="*/ 5072180 w 5439126"/>
              <a:gd name="connsiteY2" fmla="*/ 369332 h 391028"/>
              <a:gd name="connsiteX3" fmla="*/ 5072109 w 5439126"/>
              <a:gd name="connsiteY3" fmla="*/ 369332 h 391028"/>
              <a:gd name="connsiteX4" fmla="*/ 5072109 w 5439126"/>
              <a:gd name="connsiteY4" fmla="*/ 369332 h 391028"/>
              <a:gd name="connsiteX5" fmla="*/ 118369 w 5439126"/>
              <a:gd name="connsiteY5" fmla="*/ 369332 h 391028"/>
              <a:gd name="connsiteX6" fmla="*/ 118369 w 5439126"/>
              <a:gd name="connsiteY6" fmla="*/ 0 h 391028"/>
              <a:gd name="connsiteX0" fmla="*/ 136946 w 5457703"/>
              <a:gd name="connsiteY0" fmla="*/ 0 h 391028"/>
              <a:gd name="connsiteX1" fmla="*/ 5090686 w 5457703"/>
              <a:gd name="connsiteY1" fmla="*/ 0 h 391028"/>
              <a:gd name="connsiteX2" fmla="*/ 5090757 w 5457703"/>
              <a:gd name="connsiteY2" fmla="*/ 369332 h 391028"/>
              <a:gd name="connsiteX3" fmla="*/ 5090686 w 5457703"/>
              <a:gd name="connsiteY3" fmla="*/ 369332 h 391028"/>
              <a:gd name="connsiteX4" fmla="*/ 5090686 w 5457703"/>
              <a:gd name="connsiteY4" fmla="*/ 369332 h 391028"/>
              <a:gd name="connsiteX5" fmla="*/ 74802 w 5457703"/>
              <a:gd name="connsiteY5" fmla="*/ 378209 h 391028"/>
              <a:gd name="connsiteX6" fmla="*/ 136946 w 5457703"/>
              <a:gd name="connsiteY6" fmla="*/ 0 h 391028"/>
              <a:gd name="connsiteX0" fmla="*/ 136946 w 5438105"/>
              <a:gd name="connsiteY0" fmla="*/ 17755 h 408783"/>
              <a:gd name="connsiteX1" fmla="*/ 5064053 w 5438105"/>
              <a:gd name="connsiteY1" fmla="*/ 0 h 408783"/>
              <a:gd name="connsiteX2" fmla="*/ 5090757 w 5438105"/>
              <a:gd name="connsiteY2" fmla="*/ 387087 h 408783"/>
              <a:gd name="connsiteX3" fmla="*/ 5090686 w 5438105"/>
              <a:gd name="connsiteY3" fmla="*/ 387087 h 408783"/>
              <a:gd name="connsiteX4" fmla="*/ 5090686 w 5438105"/>
              <a:gd name="connsiteY4" fmla="*/ 387087 h 408783"/>
              <a:gd name="connsiteX5" fmla="*/ 74802 w 5438105"/>
              <a:gd name="connsiteY5" fmla="*/ 395964 h 408783"/>
              <a:gd name="connsiteX6" fmla="*/ 136946 w 5438105"/>
              <a:gd name="connsiteY6" fmla="*/ 17755 h 40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105" h="408783">
                <a:moveTo>
                  <a:pt x="136946" y="17755"/>
                </a:moveTo>
                <a:lnTo>
                  <a:pt x="5064053" y="0"/>
                </a:lnTo>
                <a:cubicBezTo>
                  <a:pt x="5889800" y="30929"/>
                  <a:pt x="5090757" y="325532"/>
                  <a:pt x="5090757" y="387087"/>
                </a:cubicBezTo>
                <a:cubicBezTo>
                  <a:pt x="5090757" y="448642"/>
                  <a:pt x="5090809" y="356461"/>
                  <a:pt x="5090686" y="387087"/>
                </a:cubicBezTo>
                <a:lnTo>
                  <a:pt x="5090686" y="387087"/>
                </a:lnTo>
                <a:lnTo>
                  <a:pt x="74802" y="395964"/>
                </a:lnTo>
                <a:cubicBezTo>
                  <a:pt x="74802" y="272853"/>
                  <a:pt x="-129385" y="238520"/>
                  <a:pt x="136946" y="17755"/>
                </a:cubicBezTo>
                <a:close/>
              </a:path>
            </a:pathLst>
          </a:custGeom>
          <a:solidFill>
            <a:srgbClr val="007261"/>
          </a:solidFill>
        </p:spPr>
        <p:txBody>
          <a:bodyPr wrap="square">
            <a:spAutoFit/>
          </a:bodyPr>
          <a:lstStyle/>
          <a:p>
            <a:pPr algn="ctr"/>
            <a:r>
              <a:rPr lang="ar-SA" sz="1246" b="1" dirty="0">
                <a:solidFill>
                  <a:schemeClr val="bg1"/>
                </a:solidFill>
                <a:latin typeface="DIN Next LT Arabic" panose="020B0503020203050203" pitchFamily="34" charset="-78"/>
                <a:ea typeface="GEDinarTwo-Medium" pitchFamily="18" charset="-78"/>
                <a:cs typeface="DIN Next LT Arabic" panose="020B0503020203050203" pitchFamily="34" charset="-78"/>
              </a:rPr>
              <a:t>النشرات الخاصة بالنشاط الطلابي </a:t>
            </a:r>
            <a:endParaRPr lang="en-US" sz="1246" b="1" dirty="0">
              <a:solidFill>
                <a:schemeClr val="bg1"/>
              </a:solidFill>
              <a:latin typeface="DIN Next LT Arabic" panose="020B0503020203050203" pitchFamily="34" charset="-78"/>
              <a:ea typeface="GEDinarTwo-Medium" pitchFamily="18" charset="-78"/>
              <a:cs typeface="DIN Next LT Arabic" panose="020B0503020203050203" pitchFamily="34" charset="-78"/>
            </a:endParaRPr>
          </a:p>
          <a:p>
            <a:pPr algn="ctr"/>
            <a:r>
              <a:rPr lang="ar-SA" sz="1246" b="1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خلال العام الدراسي 1445هـ</a:t>
            </a:r>
          </a:p>
        </p:txBody>
      </p:sp>
    </p:spTree>
    <p:extLst>
      <p:ext uri="{BB962C8B-B14F-4D97-AF65-F5344CB8AC3E}">
        <p14:creationId xmlns:p14="http://schemas.microsoft.com/office/powerpoint/2010/main" val="17604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4">
            <a:extLst>
              <a:ext uri="{FF2B5EF4-FFF2-40B4-BE49-F238E27FC236}">
                <a16:creationId xmlns:a16="http://schemas.microsoft.com/office/drawing/2014/main" xmlns="" id="{E6804798-5502-F79D-0EA6-AA55444EDED3}"/>
              </a:ext>
            </a:extLst>
          </p:cNvPr>
          <p:cNvSpPr txBox="1"/>
          <p:nvPr/>
        </p:nvSpPr>
        <p:spPr>
          <a:xfrm>
            <a:off x="285827" y="2631941"/>
            <a:ext cx="1631865" cy="2087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63305" tIns="31652" rIns="63305" bIns="31652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sz="969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إدارة التعليم بالليث</a:t>
            </a:r>
            <a:endParaRPr lang="en-US" sz="762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xmlns="" id="{8BB634E6-C3CF-CF47-A0CA-3F5A149F2E35}"/>
              </a:ext>
            </a:extLst>
          </p:cNvPr>
          <p:cNvSpPr txBox="1"/>
          <p:nvPr/>
        </p:nvSpPr>
        <p:spPr>
          <a:xfrm>
            <a:off x="285827" y="2832707"/>
            <a:ext cx="1631865" cy="2087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63305" tIns="31652" rIns="63305" bIns="31652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sz="969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مكتب التعليم بأضم</a:t>
            </a:r>
            <a:endParaRPr lang="en-US" sz="762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571BD50C-E530-130A-7918-9944A789B16F}"/>
              </a:ext>
            </a:extLst>
          </p:cNvPr>
          <p:cNvGrpSpPr/>
          <p:nvPr/>
        </p:nvGrpSpPr>
        <p:grpSpPr>
          <a:xfrm>
            <a:off x="0" y="9652370"/>
            <a:ext cx="6858000" cy="639193"/>
            <a:chOff x="0" y="7070823"/>
            <a:chExt cx="6858000" cy="639193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xmlns="" id="{927017FE-9B85-6DDA-C7F4-95AA6EC03B27}"/>
                </a:ext>
              </a:extLst>
            </p:cNvPr>
            <p:cNvSpPr/>
            <p:nvPr/>
          </p:nvSpPr>
          <p:spPr>
            <a:xfrm>
              <a:off x="0" y="7070823"/>
              <a:ext cx="6858000" cy="256100"/>
            </a:xfrm>
            <a:prstGeom prst="rect">
              <a:avLst/>
            </a:prstGeom>
            <a:solidFill>
              <a:srgbClr val="533C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246"/>
            </a:p>
          </p:txBody>
        </p:sp>
        <p:sp>
          <p:nvSpPr>
            <p:cNvPr id="13" name="مربع نص 4">
              <a:extLst>
                <a:ext uri="{FF2B5EF4-FFF2-40B4-BE49-F238E27FC236}">
                  <a16:creationId xmlns:a16="http://schemas.microsoft.com/office/drawing/2014/main" xmlns="" id="{221A6224-585B-F040-06AE-615309582312}"/>
                </a:ext>
              </a:extLst>
            </p:cNvPr>
            <p:cNvSpPr txBox="1"/>
            <p:nvPr/>
          </p:nvSpPr>
          <p:spPr>
            <a:xfrm>
              <a:off x="224364" y="7076970"/>
              <a:ext cx="1016830" cy="6330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554"/>
                </a:spcAft>
              </a:pP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مربع نص 4">
              <a:extLst>
                <a:ext uri="{FF2B5EF4-FFF2-40B4-BE49-F238E27FC236}">
                  <a16:creationId xmlns:a16="http://schemas.microsoft.com/office/drawing/2014/main" xmlns="" id="{532BD894-AB6E-8CE5-C3B2-14C577589183}"/>
                </a:ext>
              </a:extLst>
            </p:cNvPr>
            <p:cNvSpPr txBox="1"/>
            <p:nvPr/>
          </p:nvSpPr>
          <p:spPr>
            <a:xfrm>
              <a:off x="1399056" y="7076970"/>
              <a:ext cx="4775187" cy="6330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5E329360-4B2A-01C8-6DA7-13B798A81505}"/>
              </a:ext>
            </a:extLst>
          </p:cNvPr>
          <p:cNvGrpSpPr/>
          <p:nvPr/>
        </p:nvGrpSpPr>
        <p:grpSpPr>
          <a:xfrm>
            <a:off x="0" y="0"/>
            <a:ext cx="6858000" cy="2081242"/>
            <a:chOff x="0" y="0"/>
            <a:chExt cx="6858000" cy="2081242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xmlns="" id="{E3EA2907-4E1A-83CB-CFAE-B790CD833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2081242"/>
            </a:xfrm>
            <a:prstGeom prst="rect">
              <a:avLst/>
            </a:prstGeom>
          </p:spPr>
        </p:pic>
        <p:sp>
          <p:nvSpPr>
            <p:cNvPr id="17" name="مربع نص 4">
              <a:extLst>
                <a:ext uri="{FF2B5EF4-FFF2-40B4-BE49-F238E27FC236}">
                  <a16:creationId xmlns:a16="http://schemas.microsoft.com/office/drawing/2014/main" xmlns="" id="{E6519825-2E40-6064-4FC1-862E63D8A353}"/>
                </a:ext>
              </a:extLst>
            </p:cNvPr>
            <p:cNvSpPr txBox="1"/>
            <p:nvPr/>
          </p:nvSpPr>
          <p:spPr>
            <a:xfrm>
              <a:off x="4219140" y="973993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مدرسة الرازي المتوسطة 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مربع نص 4">
              <a:extLst>
                <a:ext uri="{FF2B5EF4-FFF2-40B4-BE49-F238E27FC236}">
                  <a16:creationId xmlns:a16="http://schemas.microsoft.com/office/drawing/2014/main" xmlns="" id="{F51999D9-5C8F-6E65-8D8A-2DCEAA38EC74}"/>
                </a:ext>
              </a:extLst>
            </p:cNvPr>
            <p:cNvSpPr txBox="1"/>
            <p:nvPr/>
          </p:nvSpPr>
          <p:spPr>
            <a:xfrm>
              <a:off x="285825" y="149914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الإدارة العامة للتعليم بمحافظة جدة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مربع نص 4">
              <a:extLst>
                <a:ext uri="{FF2B5EF4-FFF2-40B4-BE49-F238E27FC236}">
                  <a16:creationId xmlns:a16="http://schemas.microsoft.com/office/drawing/2014/main" xmlns="" id="{8D40FC35-E394-7058-C04B-4D116D69FC08}"/>
                </a:ext>
              </a:extLst>
            </p:cNvPr>
            <p:cNvSpPr txBox="1"/>
            <p:nvPr/>
          </p:nvSpPr>
          <p:spPr>
            <a:xfrm>
              <a:off x="285826" y="481975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مكتب تعليم الجوهرة 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xmlns="" id="{474E8A75-C659-661B-28D9-A72997359127}"/>
              </a:ext>
            </a:extLst>
          </p:cNvPr>
          <p:cNvGraphicFramePr>
            <a:graphicFrameLocks noGrp="1"/>
          </p:cNvGraphicFramePr>
          <p:nvPr/>
        </p:nvGraphicFramePr>
        <p:xfrm>
          <a:off x="401487" y="2371149"/>
          <a:ext cx="6170686" cy="5756630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413467">
                  <a:extLst>
                    <a:ext uri="{9D8B030D-6E8A-4147-A177-3AD203B41FA5}">
                      <a16:colId xmlns:a16="http://schemas.microsoft.com/office/drawing/2014/main" xmlns="" val="742470103"/>
                    </a:ext>
                  </a:extLst>
                </a:gridCol>
                <a:gridCol w="2706997">
                  <a:extLst>
                    <a:ext uri="{9D8B030D-6E8A-4147-A177-3AD203B41FA5}">
                      <a16:colId xmlns:a16="http://schemas.microsoft.com/office/drawing/2014/main" xmlns="" val="852050434"/>
                    </a:ext>
                  </a:extLst>
                </a:gridCol>
                <a:gridCol w="1762188">
                  <a:extLst>
                    <a:ext uri="{9D8B030D-6E8A-4147-A177-3AD203B41FA5}">
                      <a16:colId xmlns:a16="http://schemas.microsoft.com/office/drawing/2014/main" xmlns="" val="3524620880"/>
                    </a:ext>
                  </a:extLst>
                </a:gridCol>
                <a:gridCol w="1288034">
                  <a:extLst>
                    <a:ext uri="{9D8B030D-6E8A-4147-A177-3AD203B41FA5}">
                      <a16:colId xmlns:a16="http://schemas.microsoft.com/office/drawing/2014/main" xmlns="" val="1391522270"/>
                    </a:ext>
                  </a:extLst>
                </a:gridCol>
              </a:tblGrid>
              <a:tr h="38826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</a:rPr>
                        <a:t>م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</a:rPr>
                        <a:t>الموضوع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مكان النشر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</a:rPr>
                        <a:t>التاريخ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434025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46690748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55636355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51520711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96473698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89765411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77408544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80899203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69548951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19927023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00859126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7441728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56935935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72303257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2869718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72518B4B-2B13-2871-00A0-37852979C895}"/>
              </a:ext>
            </a:extLst>
          </p:cNvPr>
          <p:cNvSpPr txBox="1"/>
          <p:nvPr/>
        </p:nvSpPr>
        <p:spPr>
          <a:xfrm>
            <a:off x="1546579" y="1547070"/>
            <a:ext cx="3764842" cy="475771"/>
          </a:xfrm>
          <a:custGeom>
            <a:avLst/>
            <a:gdLst>
              <a:gd name="connsiteX0" fmla="*/ 0 w 4953740"/>
              <a:gd name="connsiteY0" fmla="*/ 0 h 369332"/>
              <a:gd name="connsiteX1" fmla="*/ 4953740 w 4953740"/>
              <a:gd name="connsiteY1" fmla="*/ 0 h 369332"/>
              <a:gd name="connsiteX2" fmla="*/ 4953740 w 4953740"/>
              <a:gd name="connsiteY2" fmla="*/ 369332 h 369332"/>
              <a:gd name="connsiteX3" fmla="*/ 0 w 4953740"/>
              <a:gd name="connsiteY3" fmla="*/ 369332 h 369332"/>
              <a:gd name="connsiteX4" fmla="*/ 0 w 4953740"/>
              <a:gd name="connsiteY4" fmla="*/ 0 h 369332"/>
              <a:gd name="connsiteX0" fmla="*/ 0 w 4953811"/>
              <a:gd name="connsiteY0" fmla="*/ 0 h 369332"/>
              <a:gd name="connsiteX1" fmla="*/ 4953740 w 4953811"/>
              <a:gd name="connsiteY1" fmla="*/ 0 h 369332"/>
              <a:gd name="connsiteX2" fmla="*/ 4953740 w 4953811"/>
              <a:gd name="connsiteY2" fmla="*/ 369332 h 369332"/>
              <a:gd name="connsiteX3" fmla="*/ 4953740 w 4953811"/>
              <a:gd name="connsiteY3" fmla="*/ 369332 h 369332"/>
              <a:gd name="connsiteX4" fmla="*/ 0 w 4953811"/>
              <a:gd name="connsiteY4" fmla="*/ 369332 h 369332"/>
              <a:gd name="connsiteX5" fmla="*/ 0 w 4953811"/>
              <a:gd name="connsiteY5" fmla="*/ 0 h 369332"/>
              <a:gd name="connsiteX0" fmla="*/ 0 w 5320757"/>
              <a:gd name="connsiteY0" fmla="*/ 0 h 391028"/>
              <a:gd name="connsiteX1" fmla="*/ 4953740 w 5320757"/>
              <a:gd name="connsiteY1" fmla="*/ 0 h 391028"/>
              <a:gd name="connsiteX2" fmla="*/ 4953811 w 5320757"/>
              <a:gd name="connsiteY2" fmla="*/ 369332 h 391028"/>
              <a:gd name="connsiteX3" fmla="*/ 4953740 w 5320757"/>
              <a:gd name="connsiteY3" fmla="*/ 369332 h 391028"/>
              <a:gd name="connsiteX4" fmla="*/ 4953740 w 5320757"/>
              <a:gd name="connsiteY4" fmla="*/ 369332 h 391028"/>
              <a:gd name="connsiteX5" fmla="*/ 0 w 5320757"/>
              <a:gd name="connsiteY5" fmla="*/ 369332 h 391028"/>
              <a:gd name="connsiteX6" fmla="*/ 0 w 5320757"/>
              <a:gd name="connsiteY6" fmla="*/ 0 h 391028"/>
              <a:gd name="connsiteX0" fmla="*/ 118369 w 5439126"/>
              <a:gd name="connsiteY0" fmla="*/ 0 h 391028"/>
              <a:gd name="connsiteX1" fmla="*/ 5072109 w 5439126"/>
              <a:gd name="connsiteY1" fmla="*/ 0 h 391028"/>
              <a:gd name="connsiteX2" fmla="*/ 5072180 w 5439126"/>
              <a:gd name="connsiteY2" fmla="*/ 369332 h 391028"/>
              <a:gd name="connsiteX3" fmla="*/ 5072109 w 5439126"/>
              <a:gd name="connsiteY3" fmla="*/ 369332 h 391028"/>
              <a:gd name="connsiteX4" fmla="*/ 5072109 w 5439126"/>
              <a:gd name="connsiteY4" fmla="*/ 369332 h 391028"/>
              <a:gd name="connsiteX5" fmla="*/ 118369 w 5439126"/>
              <a:gd name="connsiteY5" fmla="*/ 369332 h 391028"/>
              <a:gd name="connsiteX6" fmla="*/ 118369 w 5439126"/>
              <a:gd name="connsiteY6" fmla="*/ 0 h 391028"/>
              <a:gd name="connsiteX0" fmla="*/ 136946 w 5457703"/>
              <a:gd name="connsiteY0" fmla="*/ 0 h 391028"/>
              <a:gd name="connsiteX1" fmla="*/ 5090686 w 5457703"/>
              <a:gd name="connsiteY1" fmla="*/ 0 h 391028"/>
              <a:gd name="connsiteX2" fmla="*/ 5090757 w 5457703"/>
              <a:gd name="connsiteY2" fmla="*/ 369332 h 391028"/>
              <a:gd name="connsiteX3" fmla="*/ 5090686 w 5457703"/>
              <a:gd name="connsiteY3" fmla="*/ 369332 h 391028"/>
              <a:gd name="connsiteX4" fmla="*/ 5090686 w 5457703"/>
              <a:gd name="connsiteY4" fmla="*/ 369332 h 391028"/>
              <a:gd name="connsiteX5" fmla="*/ 74802 w 5457703"/>
              <a:gd name="connsiteY5" fmla="*/ 378209 h 391028"/>
              <a:gd name="connsiteX6" fmla="*/ 136946 w 5457703"/>
              <a:gd name="connsiteY6" fmla="*/ 0 h 391028"/>
              <a:gd name="connsiteX0" fmla="*/ 136946 w 5438105"/>
              <a:gd name="connsiteY0" fmla="*/ 17755 h 408783"/>
              <a:gd name="connsiteX1" fmla="*/ 5064053 w 5438105"/>
              <a:gd name="connsiteY1" fmla="*/ 0 h 408783"/>
              <a:gd name="connsiteX2" fmla="*/ 5090757 w 5438105"/>
              <a:gd name="connsiteY2" fmla="*/ 387087 h 408783"/>
              <a:gd name="connsiteX3" fmla="*/ 5090686 w 5438105"/>
              <a:gd name="connsiteY3" fmla="*/ 387087 h 408783"/>
              <a:gd name="connsiteX4" fmla="*/ 5090686 w 5438105"/>
              <a:gd name="connsiteY4" fmla="*/ 387087 h 408783"/>
              <a:gd name="connsiteX5" fmla="*/ 74802 w 5438105"/>
              <a:gd name="connsiteY5" fmla="*/ 395964 h 408783"/>
              <a:gd name="connsiteX6" fmla="*/ 136946 w 5438105"/>
              <a:gd name="connsiteY6" fmla="*/ 17755 h 40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105" h="408783">
                <a:moveTo>
                  <a:pt x="136946" y="17755"/>
                </a:moveTo>
                <a:lnTo>
                  <a:pt x="5064053" y="0"/>
                </a:lnTo>
                <a:cubicBezTo>
                  <a:pt x="5889800" y="30929"/>
                  <a:pt x="5090757" y="325532"/>
                  <a:pt x="5090757" y="387087"/>
                </a:cubicBezTo>
                <a:cubicBezTo>
                  <a:pt x="5090757" y="448642"/>
                  <a:pt x="5090809" y="356461"/>
                  <a:pt x="5090686" y="387087"/>
                </a:cubicBezTo>
                <a:lnTo>
                  <a:pt x="5090686" y="387087"/>
                </a:lnTo>
                <a:lnTo>
                  <a:pt x="74802" y="395964"/>
                </a:lnTo>
                <a:cubicBezTo>
                  <a:pt x="74802" y="272853"/>
                  <a:pt x="-129385" y="238520"/>
                  <a:pt x="136946" y="17755"/>
                </a:cubicBezTo>
                <a:close/>
              </a:path>
            </a:pathLst>
          </a:custGeom>
          <a:solidFill>
            <a:srgbClr val="007261"/>
          </a:solidFill>
        </p:spPr>
        <p:txBody>
          <a:bodyPr wrap="square">
            <a:spAutoFit/>
          </a:bodyPr>
          <a:lstStyle/>
          <a:p>
            <a:pPr algn="ctr"/>
            <a:r>
              <a:rPr lang="ar-SA" sz="1246" b="1" dirty="0">
                <a:solidFill>
                  <a:schemeClr val="bg1"/>
                </a:solidFill>
                <a:latin typeface="DIN Next LT Arabic" panose="020B0503020203050203" pitchFamily="34" charset="-78"/>
                <a:ea typeface="GEDinarTwo-Medium" pitchFamily="18" charset="-78"/>
                <a:cs typeface="DIN Next LT Arabic" panose="020B0503020203050203" pitchFamily="34" charset="-78"/>
              </a:rPr>
              <a:t>النشرات الخاصة بالنشاط الطلابي </a:t>
            </a:r>
            <a:endParaRPr lang="en-US" sz="1246" b="1" dirty="0">
              <a:solidFill>
                <a:schemeClr val="bg1"/>
              </a:solidFill>
              <a:latin typeface="DIN Next LT Arabic" panose="020B0503020203050203" pitchFamily="34" charset="-78"/>
              <a:ea typeface="GEDinarTwo-Medium" pitchFamily="18" charset="-78"/>
              <a:cs typeface="DIN Next LT Arabic" panose="020B0503020203050203" pitchFamily="34" charset="-78"/>
            </a:endParaRPr>
          </a:p>
          <a:p>
            <a:pPr algn="ctr"/>
            <a:r>
              <a:rPr lang="ar-SA" sz="1246" b="1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خلال العام الدراسي 1445هـ</a:t>
            </a:r>
          </a:p>
        </p:txBody>
      </p:sp>
    </p:spTree>
    <p:extLst>
      <p:ext uri="{BB962C8B-B14F-4D97-AF65-F5344CB8AC3E}">
        <p14:creationId xmlns:p14="http://schemas.microsoft.com/office/powerpoint/2010/main" val="87012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4">
            <a:extLst>
              <a:ext uri="{FF2B5EF4-FFF2-40B4-BE49-F238E27FC236}">
                <a16:creationId xmlns:a16="http://schemas.microsoft.com/office/drawing/2014/main" xmlns="" id="{E6804798-5502-F79D-0EA6-AA55444EDED3}"/>
              </a:ext>
            </a:extLst>
          </p:cNvPr>
          <p:cNvSpPr txBox="1"/>
          <p:nvPr/>
        </p:nvSpPr>
        <p:spPr>
          <a:xfrm>
            <a:off x="285827" y="2631941"/>
            <a:ext cx="1631865" cy="2087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63305" tIns="31652" rIns="63305" bIns="31652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sz="969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إدارة التعليم بالليث</a:t>
            </a:r>
            <a:endParaRPr lang="en-US" sz="762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xmlns="" id="{8BB634E6-C3CF-CF47-A0CA-3F5A149F2E35}"/>
              </a:ext>
            </a:extLst>
          </p:cNvPr>
          <p:cNvSpPr txBox="1"/>
          <p:nvPr/>
        </p:nvSpPr>
        <p:spPr>
          <a:xfrm>
            <a:off x="285827" y="2832707"/>
            <a:ext cx="1631865" cy="2087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63305" tIns="31652" rIns="63305" bIns="31652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554"/>
              </a:spcAft>
            </a:pPr>
            <a:r>
              <a:rPr lang="ar-SA" sz="969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GE SS Two Medium"/>
              </a:rPr>
              <a:t>مكتب التعليم بأضم</a:t>
            </a:r>
            <a:endParaRPr lang="en-US" sz="762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571BD50C-E530-130A-7918-9944A789B16F}"/>
              </a:ext>
            </a:extLst>
          </p:cNvPr>
          <p:cNvGrpSpPr/>
          <p:nvPr/>
        </p:nvGrpSpPr>
        <p:grpSpPr>
          <a:xfrm>
            <a:off x="0" y="9652370"/>
            <a:ext cx="6858000" cy="639193"/>
            <a:chOff x="0" y="7070823"/>
            <a:chExt cx="6858000" cy="639193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xmlns="" id="{927017FE-9B85-6DDA-C7F4-95AA6EC03B27}"/>
                </a:ext>
              </a:extLst>
            </p:cNvPr>
            <p:cNvSpPr/>
            <p:nvPr/>
          </p:nvSpPr>
          <p:spPr>
            <a:xfrm>
              <a:off x="0" y="7070823"/>
              <a:ext cx="6858000" cy="256100"/>
            </a:xfrm>
            <a:prstGeom prst="rect">
              <a:avLst/>
            </a:prstGeom>
            <a:solidFill>
              <a:srgbClr val="533C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246"/>
            </a:p>
          </p:txBody>
        </p:sp>
        <p:sp>
          <p:nvSpPr>
            <p:cNvPr id="13" name="مربع نص 4">
              <a:extLst>
                <a:ext uri="{FF2B5EF4-FFF2-40B4-BE49-F238E27FC236}">
                  <a16:creationId xmlns:a16="http://schemas.microsoft.com/office/drawing/2014/main" xmlns="" id="{221A6224-585B-F040-06AE-615309582312}"/>
                </a:ext>
              </a:extLst>
            </p:cNvPr>
            <p:cNvSpPr txBox="1"/>
            <p:nvPr/>
          </p:nvSpPr>
          <p:spPr>
            <a:xfrm>
              <a:off x="224364" y="7076970"/>
              <a:ext cx="1016830" cy="6330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554"/>
                </a:spcAft>
              </a:pP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مربع نص 4">
              <a:extLst>
                <a:ext uri="{FF2B5EF4-FFF2-40B4-BE49-F238E27FC236}">
                  <a16:creationId xmlns:a16="http://schemas.microsoft.com/office/drawing/2014/main" xmlns="" id="{532BD894-AB6E-8CE5-C3B2-14C577589183}"/>
                </a:ext>
              </a:extLst>
            </p:cNvPr>
            <p:cNvSpPr txBox="1"/>
            <p:nvPr/>
          </p:nvSpPr>
          <p:spPr>
            <a:xfrm>
              <a:off x="1399056" y="7076970"/>
              <a:ext cx="4775187" cy="6330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5E329360-4B2A-01C8-6DA7-13B798A81505}"/>
              </a:ext>
            </a:extLst>
          </p:cNvPr>
          <p:cNvGrpSpPr/>
          <p:nvPr/>
        </p:nvGrpSpPr>
        <p:grpSpPr>
          <a:xfrm>
            <a:off x="0" y="0"/>
            <a:ext cx="6858000" cy="2081242"/>
            <a:chOff x="0" y="0"/>
            <a:chExt cx="6858000" cy="2081242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xmlns="" id="{E3EA2907-4E1A-83CB-CFAE-B790CD833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2081242"/>
            </a:xfrm>
            <a:prstGeom prst="rect">
              <a:avLst/>
            </a:prstGeom>
          </p:spPr>
        </p:pic>
        <p:sp>
          <p:nvSpPr>
            <p:cNvPr id="17" name="مربع نص 4">
              <a:extLst>
                <a:ext uri="{FF2B5EF4-FFF2-40B4-BE49-F238E27FC236}">
                  <a16:creationId xmlns:a16="http://schemas.microsoft.com/office/drawing/2014/main" xmlns="" id="{E6519825-2E40-6064-4FC1-862E63D8A353}"/>
                </a:ext>
              </a:extLst>
            </p:cNvPr>
            <p:cNvSpPr txBox="1"/>
            <p:nvPr/>
          </p:nvSpPr>
          <p:spPr>
            <a:xfrm>
              <a:off x="4219140" y="973993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مدرسة الرازي المتوسطة 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مربع نص 4">
              <a:extLst>
                <a:ext uri="{FF2B5EF4-FFF2-40B4-BE49-F238E27FC236}">
                  <a16:creationId xmlns:a16="http://schemas.microsoft.com/office/drawing/2014/main" xmlns="" id="{F51999D9-5C8F-6E65-8D8A-2DCEAA38EC74}"/>
                </a:ext>
              </a:extLst>
            </p:cNvPr>
            <p:cNvSpPr txBox="1"/>
            <p:nvPr/>
          </p:nvSpPr>
          <p:spPr>
            <a:xfrm>
              <a:off x="285825" y="149914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الإدارة العامة للتعليم بمحافظة جدة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مربع نص 4">
              <a:extLst>
                <a:ext uri="{FF2B5EF4-FFF2-40B4-BE49-F238E27FC236}">
                  <a16:creationId xmlns:a16="http://schemas.microsoft.com/office/drawing/2014/main" xmlns="" id="{8D40FC35-E394-7058-C04B-4D116D69FC08}"/>
                </a:ext>
              </a:extLst>
            </p:cNvPr>
            <p:cNvSpPr txBox="1"/>
            <p:nvPr/>
          </p:nvSpPr>
          <p:spPr>
            <a:xfrm>
              <a:off x="285826" y="481975"/>
              <a:ext cx="1631865" cy="3289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63305" tIns="31652" rIns="63305" bIns="31652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554"/>
                </a:spcAft>
              </a:pPr>
              <a:r>
                <a:rPr lang="ar-SA" sz="969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GE SS Two Medium"/>
                </a:rPr>
                <a:t>مكتب تعليم الجوهرة </a:t>
              </a:r>
              <a:endParaRPr lang="en-US" sz="762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xmlns="" id="{474E8A75-C659-661B-28D9-A72997359127}"/>
              </a:ext>
            </a:extLst>
          </p:cNvPr>
          <p:cNvGraphicFramePr>
            <a:graphicFrameLocks noGrp="1"/>
          </p:cNvGraphicFramePr>
          <p:nvPr/>
        </p:nvGraphicFramePr>
        <p:xfrm>
          <a:off x="401487" y="2371149"/>
          <a:ext cx="6170686" cy="5756630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413467">
                  <a:extLst>
                    <a:ext uri="{9D8B030D-6E8A-4147-A177-3AD203B41FA5}">
                      <a16:colId xmlns:a16="http://schemas.microsoft.com/office/drawing/2014/main" xmlns="" val="742470103"/>
                    </a:ext>
                  </a:extLst>
                </a:gridCol>
                <a:gridCol w="2706997">
                  <a:extLst>
                    <a:ext uri="{9D8B030D-6E8A-4147-A177-3AD203B41FA5}">
                      <a16:colId xmlns:a16="http://schemas.microsoft.com/office/drawing/2014/main" xmlns="" val="852050434"/>
                    </a:ext>
                  </a:extLst>
                </a:gridCol>
                <a:gridCol w="1762188">
                  <a:extLst>
                    <a:ext uri="{9D8B030D-6E8A-4147-A177-3AD203B41FA5}">
                      <a16:colId xmlns:a16="http://schemas.microsoft.com/office/drawing/2014/main" xmlns="" val="3524620880"/>
                    </a:ext>
                  </a:extLst>
                </a:gridCol>
                <a:gridCol w="1288034">
                  <a:extLst>
                    <a:ext uri="{9D8B030D-6E8A-4147-A177-3AD203B41FA5}">
                      <a16:colId xmlns:a16="http://schemas.microsoft.com/office/drawing/2014/main" xmlns="" val="1391522270"/>
                    </a:ext>
                  </a:extLst>
                </a:gridCol>
              </a:tblGrid>
              <a:tr h="38826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</a:rPr>
                        <a:t>م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</a:rPr>
                        <a:t>الموضوع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مكان النشر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</a:rPr>
                        <a:t>التاريخ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434025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46690748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55636355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51520711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96473698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89765411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77408544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80899203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69548951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19927023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00859126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7441728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56935935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72303257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الشاشات الداخلية 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  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ملصقات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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وسائل التواصل الرسمية بالمدرسة ( واتساب – </a:t>
                      </a:r>
                      <a:r>
                        <a:rPr lang="en-US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ar-SA" sz="800" b="1" dirty="0"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Traditional Arabic" panose="02020603050405020304" pitchFamily="18" charset="-78"/>
                          <a:sym typeface="Symbol" panose="05050102010706020507" pitchFamily="18" charset="2"/>
                        </a:rPr>
                        <a:t> )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2869718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72518B4B-2B13-2871-00A0-37852979C895}"/>
              </a:ext>
            </a:extLst>
          </p:cNvPr>
          <p:cNvSpPr txBox="1"/>
          <p:nvPr/>
        </p:nvSpPr>
        <p:spPr>
          <a:xfrm>
            <a:off x="1546579" y="1547070"/>
            <a:ext cx="3764842" cy="475771"/>
          </a:xfrm>
          <a:custGeom>
            <a:avLst/>
            <a:gdLst>
              <a:gd name="connsiteX0" fmla="*/ 0 w 4953740"/>
              <a:gd name="connsiteY0" fmla="*/ 0 h 369332"/>
              <a:gd name="connsiteX1" fmla="*/ 4953740 w 4953740"/>
              <a:gd name="connsiteY1" fmla="*/ 0 h 369332"/>
              <a:gd name="connsiteX2" fmla="*/ 4953740 w 4953740"/>
              <a:gd name="connsiteY2" fmla="*/ 369332 h 369332"/>
              <a:gd name="connsiteX3" fmla="*/ 0 w 4953740"/>
              <a:gd name="connsiteY3" fmla="*/ 369332 h 369332"/>
              <a:gd name="connsiteX4" fmla="*/ 0 w 4953740"/>
              <a:gd name="connsiteY4" fmla="*/ 0 h 369332"/>
              <a:gd name="connsiteX0" fmla="*/ 0 w 4953811"/>
              <a:gd name="connsiteY0" fmla="*/ 0 h 369332"/>
              <a:gd name="connsiteX1" fmla="*/ 4953740 w 4953811"/>
              <a:gd name="connsiteY1" fmla="*/ 0 h 369332"/>
              <a:gd name="connsiteX2" fmla="*/ 4953740 w 4953811"/>
              <a:gd name="connsiteY2" fmla="*/ 369332 h 369332"/>
              <a:gd name="connsiteX3" fmla="*/ 4953740 w 4953811"/>
              <a:gd name="connsiteY3" fmla="*/ 369332 h 369332"/>
              <a:gd name="connsiteX4" fmla="*/ 0 w 4953811"/>
              <a:gd name="connsiteY4" fmla="*/ 369332 h 369332"/>
              <a:gd name="connsiteX5" fmla="*/ 0 w 4953811"/>
              <a:gd name="connsiteY5" fmla="*/ 0 h 369332"/>
              <a:gd name="connsiteX0" fmla="*/ 0 w 5320757"/>
              <a:gd name="connsiteY0" fmla="*/ 0 h 391028"/>
              <a:gd name="connsiteX1" fmla="*/ 4953740 w 5320757"/>
              <a:gd name="connsiteY1" fmla="*/ 0 h 391028"/>
              <a:gd name="connsiteX2" fmla="*/ 4953811 w 5320757"/>
              <a:gd name="connsiteY2" fmla="*/ 369332 h 391028"/>
              <a:gd name="connsiteX3" fmla="*/ 4953740 w 5320757"/>
              <a:gd name="connsiteY3" fmla="*/ 369332 h 391028"/>
              <a:gd name="connsiteX4" fmla="*/ 4953740 w 5320757"/>
              <a:gd name="connsiteY4" fmla="*/ 369332 h 391028"/>
              <a:gd name="connsiteX5" fmla="*/ 0 w 5320757"/>
              <a:gd name="connsiteY5" fmla="*/ 369332 h 391028"/>
              <a:gd name="connsiteX6" fmla="*/ 0 w 5320757"/>
              <a:gd name="connsiteY6" fmla="*/ 0 h 391028"/>
              <a:gd name="connsiteX0" fmla="*/ 118369 w 5439126"/>
              <a:gd name="connsiteY0" fmla="*/ 0 h 391028"/>
              <a:gd name="connsiteX1" fmla="*/ 5072109 w 5439126"/>
              <a:gd name="connsiteY1" fmla="*/ 0 h 391028"/>
              <a:gd name="connsiteX2" fmla="*/ 5072180 w 5439126"/>
              <a:gd name="connsiteY2" fmla="*/ 369332 h 391028"/>
              <a:gd name="connsiteX3" fmla="*/ 5072109 w 5439126"/>
              <a:gd name="connsiteY3" fmla="*/ 369332 h 391028"/>
              <a:gd name="connsiteX4" fmla="*/ 5072109 w 5439126"/>
              <a:gd name="connsiteY4" fmla="*/ 369332 h 391028"/>
              <a:gd name="connsiteX5" fmla="*/ 118369 w 5439126"/>
              <a:gd name="connsiteY5" fmla="*/ 369332 h 391028"/>
              <a:gd name="connsiteX6" fmla="*/ 118369 w 5439126"/>
              <a:gd name="connsiteY6" fmla="*/ 0 h 391028"/>
              <a:gd name="connsiteX0" fmla="*/ 136946 w 5457703"/>
              <a:gd name="connsiteY0" fmla="*/ 0 h 391028"/>
              <a:gd name="connsiteX1" fmla="*/ 5090686 w 5457703"/>
              <a:gd name="connsiteY1" fmla="*/ 0 h 391028"/>
              <a:gd name="connsiteX2" fmla="*/ 5090757 w 5457703"/>
              <a:gd name="connsiteY2" fmla="*/ 369332 h 391028"/>
              <a:gd name="connsiteX3" fmla="*/ 5090686 w 5457703"/>
              <a:gd name="connsiteY3" fmla="*/ 369332 h 391028"/>
              <a:gd name="connsiteX4" fmla="*/ 5090686 w 5457703"/>
              <a:gd name="connsiteY4" fmla="*/ 369332 h 391028"/>
              <a:gd name="connsiteX5" fmla="*/ 74802 w 5457703"/>
              <a:gd name="connsiteY5" fmla="*/ 378209 h 391028"/>
              <a:gd name="connsiteX6" fmla="*/ 136946 w 5457703"/>
              <a:gd name="connsiteY6" fmla="*/ 0 h 391028"/>
              <a:gd name="connsiteX0" fmla="*/ 136946 w 5438105"/>
              <a:gd name="connsiteY0" fmla="*/ 17755 h 408783"/>
              <a:gd name="connsiteX1" fmla="*/ 5064053 w 5438105"/>
              <a:gd name="connsiteY1" fmla="*/ 0 h 408783"/>
              <a:gd name="connsiteX2" fmla="*/ 5090757 w 5438105"/>
              <a:gd name="connsiteY2" fmla="*/ 387087 h 408783"/>
              <a:gd name="connsiteX3" fmla="*/ 5090686 w 5438105"/>
              <a:gd name="connsiteY3" fmla="*/ 387087 h 408783"/>
              <a:gd name="connsiteX4" fmla="*/ 5090686 w 5438105"/>
              <a:gd name="connsiteY4" fmla="*/ 387087 h 408783"/>
              <a:gd name="connsiteX5" fmla="*/ 74802 w 5438105"/>
              <a:gd name="connsiteY5" fmla="*/ 395964 h 408783"/>
              <a:gd name="connsiteX6" fmla="*/ 136946 w 5438105"/>
              <a:gd name="connsiteY6" fmla="*/ 17755 h 40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105" h="408783">
                <a:moveTo>
                  <a:pt x="136946" y="17755"/>
                </a:moveTo>
                <a:lnTo>
                  <a:pt x="5064053" y="0"/>
                </a:lnTo>
                <a:cubicBezTo>
                  <a:pt x="5889800" y="30929"/>
                  <a:pt x="5090757" y="325532"/>
                  <a:pt x="5090757" y="387087"/>
                </a:cubicBezTo>
                <a:cubicBezTo>
                  <a:pt x="5090757" y="448642"/>
                  <a:pt x="5090809" y="356461"/>
                  <a:pt x="5090686" y="387087"/>
                </a:cubicBezTo>
                <a:lnTo>
                  <a:pt x="5090686" y="387087"/>
                </a:lnTo>
                <a:lnTo>
                  <a:pt x="74802" y="395964"/>
                </a:lnTo>
                <a:cubicBezTo>
                  <a:pt x="74802" y="272853"/>
                  <a:pt x="-129385" y="238520"/>
                  <a:pt x="136946" y="17755"/>
                </a:cubicBezTo>
                <a:close/>
              </a:path>
            </a:pathLst>
          </a:custGeom>
          <a:solidFill>
            <a:srgbClr val="007261"/>
          </a:solidFill>
        </p:spPr>
        <p:txBody>
          <a:bodyPr wrap="square">
            <a:spAutoFit/>
          </a:bodyPr>
          <a:lstStyle/>
          <a:p>
            <a:pPr algn="ctr"/>
            <a:r>
              <a:rPr lang="ar-SA" sz="1246" b="1" dirty="0">
                <a:solidFill>
                  <a:schemeClr val="bg1"/>
                </a:solidFill>
                <a:latin typeface="DIN Next LT Arabic" panose="020B0503020203050203" pitchFamily="34" charset="-78"/>
                <a:ea typeface="GEDinarTwo-Medium" pitchFamily="18" charset="-78"/>
                <a:cs typeface="DIN Next LT Arabic" panose="020B0503020203050203" pitchFamily="34" charset="-78"/>
              </a:rPr>
              <a:t>النشرات الخاصة بالنشاط الطلابي </a:t>
            </a:r>
            <a:endParaRPr lang="en-US" sz="1246" b="1" dirty="0">
              <a:solidFill>
                <a:schemeClr val="bg1"/>
              </a:solidFill>
              <a:latin typeface="DIN Next LT Arabic" panose="020B0503020203050203" pitchFamily="34" charset="-78"/>
              <a:ea typeface="GEDinarTwo-Medium" pitchFamily="18" charset="-78"/>
              <a:cs typeface="DIN Next LT Arabic" panose="020B0503020203050203" pitchFamily="34" charset="-78"/>
            </a:endParaRPr>
          </a:p>
          <a:p>
            <a:pPr algn="ctr"/>
            <a:r>
              <a:rPr lang="ar-SA" sz="1246" b="1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خلال العام الدراسي 1445هـ</a:t>
            </a:r>
          </a:p>
        </p:txBody>
      </p:sp>
    </p:spTree>
    <p:extLst>
      <p:ext uri="{BB962C8B-B14F-4D97-AF65-F5344CB8AC3E}">
        <p14:creationId xmlns:p14="http://schemas.microsoft.com/office/powerpoint/2010/main" val="16068241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647</TotalTime>
  <Words>920</Words>
  <Application>Microsoft Office PowerPoint</Application>
  <PresentationFormat>A4 Paper (210x297 mm)</PresentationFormat>
  <Paragraphs>157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6" baseType="lpstr">
      <vt:lpstr>Courier New</vt:lpstr>
      <vt:lpstr>Calibri</vt:lpstr>
      <vt:lpstr>Symbol</vt:lpstr>
      <vt:lpstr>Traditional Arabic</vt:lpstr>
      <vt:lpstr>DIN Next LT Arabic</vt:lpstr>
      <vt:lpstr>Times New Roman</vt:lpstr>
      <vt:lpstr>Calibri Light</vt:lpstr>
      <vt:lpstr>GE SS Two Medium</vt:lpstr>
      <vt:lpstr>GEDinarTwo-Medium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عابد العمري</dc:creator>
  <cp:lastModifiedBy>Smart</cp:lastModifiedBy>
  <cp:revision>8</cp:revision>
  <dcterms:created xsi:type="dcterms:W3CDTF">2023-08-15T19:12:32Z</dcterms:created>
  <dcterms:modified xsi:type="dcterms:W3CDTF">2023-12-10T11:20:19Z</dcterms:modified>
</cp:coreProperties>
</file>