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6" r:id="rId3"/>
    <p:sldId id="294" r:id="rId4"/>
    <p:sldId id="296" r:id="rId5"/>
    <p:sldId id="301" r:id="rId6"/>
    <p:sldId id="298" r:id="rId7"/>
    <p:sldId id="300" r:id="rId8"/>
    <p:sldId id="302" r:id="rId9"/>
    <p:sldId id="285" r:id="rId10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4E2"/>
    <a:srgbClr val="C1ECF3"/>
    <a:srgbClr val="F7FAB5"/>
    <a:srgbClr val="EF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0976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13/07/1441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8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21885BD9-A070-47FD-8263-0704AC6A96EB}"/>
              </a:ext>
            </a:extLst>
          </p:cNvPr>
          <p:cNvSpPr/>
          <p:nvPr/>
        </p:nvSpPr>
        <p:spPr>
          <a:xfrm>
            <a:off x="5574088" y="1639058"/>
            <a:ext cx="5180989" cy="4934275"/>
          </a:xfrm>
          <a:prstGeom prst="flowChartDecis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D335B86-D347-4B6E-A269-AFE350894F65}"/>
              </a:ext>
            </a:extLst>
          </p:cNvPr>
          <p:cNvSpPr txBox="1">
            <a:spLocks/>
          </p:cNvSpPr>
          <p:nvPr/>
        </p:nvSpPr>
        <p:spPr>
          <a:xfrm>
            <a:off x="7299116" y="5071483"/>
            <a:ext cx="2441575" cy="4714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1">
              <a:buFont typeface="Arial" panose="020B0604020202020204" pitchFamily="34" charset="0"/>
              <a:buNone/>
            </a:pPr>
            <a:r>
              <a:rPr lang="ar-BH" sz="2000" b="1" dirty="0">
                <a:solidFill>
                  <a:srgbClr val="080808"/>
                </a:solidFill>
              </a:rPr>
              <a:t>تطور الزراعة - </a:t>
            </a:r>
            <a:r>
              <a:rPr lang="ar-BH" sz="2000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47F7B75-7F11-46BA-8F6C-1C79A50E5868}"/>
              </a:ext>
            </a:extLst>
          </p:cNvPr>
          <p:cNvSpPr txBox="1">
            <a:spLocks/>
          </p:cNvSpPr>
          <p:nvPr/>
        </p:nvSpPr>
        <p:spPr>
          <a:xfrm>
            <a:off x="5888832" y="3671713"/>
            <a:ext cx="4585090" cy="11570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b="1" dirty="0">
                <a:solidFill>
                  <a:srgbClr val="080808"/>
                </a:solidFill>
                <a:cs typeface="+mn-cs"/>
              </a:rPr>
              <a:t>الدرس الحادي عشر</a:t>
            </a:r>
            <a:br>
              <a:rPr lang="ar-BH" b="1" dirty="0">
                <a:solidFill>
                  <a:srgbClr val="080808"/>
                </a:solidFill>
                <a:cs typeface="+mn-cs"/>
              </a:rPr>
            </a:br>
            <a:r>
              <a:rPr lang="ar-BH" sz="3200" b="1" dirty="0">
                <a:solidFill>
                  <a:srgbClr val="080808"/>
                </a:solidFill>
                <a:cs typeface="+mn-cs"/>
              </a:rPr>
              <a:t>( صفحة </a:t>
            </a:r>
            <a:r>
              <a:rPr lang="ar-BH" sz="3200" b="1" dirty="0">
                <a:solidFill>
                  <a:srgbClr val="FF0000"/>
                </a:solidFill>
                <a:cs typeface="+mn-cs"/>
              </a:rPr>
              <a:t>60</a:t>
            </a:r>
            <a:r>
              <a:rPr lang="ar-BH" sz="3200" b="1" dirty="0">
                <a:solidFill>
                  <a:srgbClr val="080808"/>
                </a:solidFill>
                <a:cs typeface="+mn-cs"/>
              </a:rPr>
              <a:t>)</a:t>
            </a:r>
            <a:endParaRPr lang="ar-BH" b="1" dirty="0">
              <a:solidFill>
                <a:srgbClr val="080808"/>
              </a:solidFill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1EE01FE-5148-4F94-BEFC-D4A8C37EA960}"/>
              </a:ext>
            </a:extLst>
          </p:cNvPr>
          <p:cNvSpPr txBox="1">
            <a:spLocks/>
          </p:cNvSpPr>
          <p:nvPr/>
        </p:nvSpPr>
        <p:spPr>
          <a:xfrm>
            <a:off x="6953203" y="2590169"/>
            <a:ext cx="2456348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200" b="1" dirty="0">
                <a:solidFill>
                  <a:srgbClr val="000000"/>
                </a:solidFill>
              </a:rPr>
              <a:t>الصف الثالث الابتدائي</a:t>
            </a:r>
          </a:p>
          <a:p>
            <a:pPr rtl="1"/>
            <a:r>
              <a:rPr lang="ar-BH" sz="2200" b="1" dirty="0">
                <a:solidFill>
                  <a:srgbClr val="000000"/>
                </a:solidFill>
              </a:rPr>
              <a:t>المواد الاجتماعية </a:t>
            </a:r>
          </a:p>
        </p:txBody>
      </p:sp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20D4E81A-4AF9-4345-9C86-2920D3EF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1801280"/>
            <a:ext cx="3190374" cy="4500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723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B3B79B-1188-4FF0-BF5E-08D189BB53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96880" y="3827814"/>
            <a:ext cx="6507956" cy="547687"/>
          </a:xfrm>
          <a:noFill/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BH" sz="2800" b="1" dirty="0">
                <a:solidFill>
                  <a:srgbClr val="080808"/>
                </a:solidFill>
              </a:rPr>
              <a:t>3- التعرف على تطور أدوات الانسان الأول في الزراعة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40A16-4407-4664-97F8-1C90127A090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694362" y="1569949"/>
            <a:ext cx="4697412" cy="842963"/>
          </a:xfrm>
          <a:noFill/>
        </p:spPr>
        <p:txBody>
          <a:bodyPr anchor="ctr">
            <a:normAutofit/>
          </a:bodyPr>
          <a:lstStyle/>
          <a:p>
            <a:pPr algn="r" rtl="1"/>
            <a:r>
              <a:rPr lang="ar-BH" sz="4800" u="sng" dirty="0">
                <a:solidFill>
                  <a:srgbClr val="080808"/>
                </a:solidFill>
                <a:cs typeface="+mn-cs"/>
              </a:rPr>
              <a:t>أهداف الدرس</a:t>
            </a:r>
            <a:endParaRPr lang="ar-BH" sz="3200" u="sng" dirty="0">
              <a:solidFill>
                <a:srgbClr val="080808"/>
              </a:solidFill>
              <a:cs typeface="+mn-cs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2992263" y="2713542"/>
            <a:ext cx="6083130" cy="4954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BH" sz="2800" b="1" dirty="0"/>
              <a:t>1- التعرف على مصادر غذاء الانسان الأول</a:t>
            </a:r>
            <a:endParaRPr lang="en-US" sz="2800" b="1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BEFB15E-5FAA-4A04-8876-B719C09464C0}"/>
              </a:ext>
            </a:extLst>
          </p:cNvPr>
          <p:cNvSpPr txBox="1">
            <a:spLocks/>
          </p:cNvSpPr>
          <p:nvPr/>
        </p:nvSpPr>
        <p:spPr>
          <a:xfrm>
            <a:off x="3613002" y="4445089"/>
            <a:ext cx="5631009" cy="6055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800" b="1" dirty="0"/>
              <a:t>4- التعرف على وسائل ري المزروعات قديمًا</a:t>
            </a:r>
            <a:endParaRPr lang="en-US" sz="2800" b="1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853D896-0811-45D2-A277-8EF584BFCF79}"/>
              </a:ext>
            </a:extLst>
          </p:cNvPr>
          <p:cNvSpPr txBox="1">
            <a:spLocks/>
          </p:cNvSpPr>
          <p:nvPr/>
        </p:nvSpPr>
        <p:spPr>
          <a:xfrm>
            <a:off x="2954422" y="3364258"/>
            <a:ext cx="6083130" cy="4635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BH" sz="2800" b="1" dirty="0"/>
              <a:t>2- التعرف على بداية الزراعة قديمًا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426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EEDD-8AF9-4EF1-A180-51C168BF0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99" y="1443431"/>
            <a:ext cx="4931430" cy="3784872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5897F-9D20-4136-AE92-F2F0E1163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9" y="1396129"/>
            <a:ext cx="3400487" cy="3856367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18E9CFD-9D6E-4A19-A5A4-726C44F2C0E2}"/>
              </a:ext>
            </a:extLst>
          </p:cNvPr>
          <p:cNvSpPr txBox="1">
            <a:spLocks/>
          </p:cNvSpPr>
          <p:nvPr/>
        </p:nvSpPr>
        <p:spPr>
          <a:xfrm>
            <a:off x="9664902" y="5864987"/>
            <a:ext cx="2442690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000" b="1" dirty="0">
                <a:solidFill>
                  <a:srgbClr val="080808"/>
                </a:solidFill>
              </a:rPr>
              <a:t>تطور الزراعة - 1</a:t>
            </a:r>
          </a:p>
        </p:txBody>
      </p:sp>
      <p:pic>
        <p:nvPicPr>
          <p:cNvPr id="17" name="1">
            <a:hlinkClick r:id="" action="ppaction://media"/>
            <a:extLst>
              <a:ext uri="{FF2B5EF4-FFF2-40B4-BE49-F238E27FC236}">
                <a16:creationId xmlns:a16="http://schemas.microsoft.com/office/drawing/2014/main" id="{B0DCCD65-E70E-44A9-B83D-3C600FA73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4190" y="2234782"/>
            <a:ext cx="2388435" cy="2388435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1EE5132B-313C-485A-BB8A-496A24BC582A}"/>
              </a:ext>
            </a:extLst>
          </p:cNvPr>
          <p:cNvSpPr txBox="1">
            <a:spLocks/>
          </p:cNvSpPr>
          <p:nvPr/>
        </p:nvSpPr>
        <p:spPr>
          <a:xfrm>
            <a:off x="9404417" y="4301788"/>
            <a:ext cx="2398208" cy="492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18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خالد (والد حامد)</a:t>
            </a:r>
          </a:p>
        </p:txBody>
      </p:sp>
      <p:sp>
        <p:nvSpPr>
          <p:cNvPr id="21" name="Arrow: Left 20">
            <a:hlinkClick r:id="rId8" action="ppaction://hlinksldjump"/>
            <a:extLst>
              <a:ext uri="{FF2B5EF4-FFF2-40B4-BE49-F238E27FC236}">
                <a16:creationId xmlns:a16="http://schemas.microsoft.com/office/drawing/2014/main" id="{394C43D9-BB10-48A8-B412-EEFDB89B8924}"/>
              </a:ext>
            </a:extLst>
          </p:cNvPr>
          <p:cNvSpPr/>
          <p:nvPr/>
        </p:nvSpPr>
        <p:spPr>
          <a:xfrm>
            <a:off x="851036" y="5228303"/>
            <a:ext cx="1419724" cy="8365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/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37743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FE393645-0C7E-441C-A3E2-119FDC3D9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1659" y="2076595"/>
            <a:ext cx="2277088" cy="227708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0527811-9BE8-4E03-92CC-23ECCB1D7B74}"/>
              </a:ext>
            </a:extLst>
          </p:cNvPr>
          <p:cNvSpPr txBox="1">
            <a:spLocks/>
          </p:cNvSpPr>
          <p:nvPr/>
        </p:nvSpPr>
        <p:spPr>
          <a:xfrm>
            <a:off x="9664902" y="5864987"/>
            <a:ext cx="2442690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000" b="1" dirty="0">
                <a:solidFill>
                  <a:srgbClr val="080808"/>
                </a:solidFill>
              </a:rPr>
              <a:t>تطور الزراعة - 1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23485E9-748D-477A-A86C-E2E448E8CE71}"/>
              </a:ext>
            </a:extLst>
          </p:cNvPr>
          <p:cNvSpPr txBox="1">
            <a:spLocks/>
          </p:cNvSpPr>
          <p:nvPr/>
        </p:nvSpPr>
        <p:spPr>
          <a:xfrm>
            <a:off x="7572428" y="3983764"/>
            <a:ext cx="2279894" cy="492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18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خالد (والد حامد)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558F4-808F-4D24-B113-D8F922A57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34" y="1059606"/>
            <a:ext cx="5837553" cy="4552522"/>
          </a:xfrm>
          <a:prstGeom prst="rect">
            <a:avLst/>
          </a:prstGeom>
        </p:spPr>
      </p:pic>
      <p:sp>
        <p:nvSpPr>
          <p:cNvPr id="13" name="Arrow: Left 12">
            <a:hlinkClick r:id="rId6" action="ppaction://hlinksldjump"/>
            <a:extLst>
              <a:ext uri="{FF2B5EF4-FFF2-40B4-BE49-F238E27FC236}">
                <a16:creationId xmlns:a16="http://schemas.microsoft.com/office/drawing/2014/main" id="{44FD36A3-14D2-45AA-9B79-94AAC8667E40}"/>
              </a:ext>
            </a:extLst>
          </p:cNvPr>
          <p:cNvSpPr/>
          <p:nvPr/>
        </p:nvSpPr>
        <p:spPr>
          <a:xfrm>
            <a:off x="851036" y="5228303"/>
            <a:ext cx="1419724" cy="8365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/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11192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E97E51-10F4-41F6-85A5-643357A3B0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1762" b="-1"/>
          <a:stretch/>
        </p:blipFill>
        <p:spPr>
          <a:xfrm>
            <a:off x="785836" y="1922416"/>
            <a:ext cx="4529767" cy="3190703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2861633C-70F5-49BD-9C59-2E0D36C55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7676" y="1972424"/>
            <a:ext cx="2509230" cy="250923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0527811-9BE8-4E03-92CC-23ECCB1D7B74}"/>
              </a:ext>
            </a:extLst>
          </p:cNvPr>
          <p:cNvSpPr txBox="1">
            <a:spLocks/>
          </p:cNvSpPr>
          <p:nvPr/>
        </p:nvSpPr>
        <p:spPr>
          <a:xfrm>
            <a:off x="9664902" y="5864987"/>
            <a:ext cx="2442690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000" b="1" dirty="0">
                <a:solidFill>
                  <a:srgbClr val="080808"/>
                </a:solidFill>
              </a:rPr>
              <a:t>تطور الزراعة - 1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E6D21F3-09CC-4F88-9261-6934171EE452}"/>
              </a:ext>
            </a:extLst>
          </p:cNvPr>
          <p:cNvSpPr txBox="1">
            <a:spLocks/>
          </p:cNvSpPr>
          <p:nvPr/>
        </p:nvSpPr>
        <p:spPr>
          <a:xfrm>
            <a:off x="8807676" y="4111735"/>
            <a:ext cx="2509230" cy="492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18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خالد (والد حامد)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45D6D-82BB-4CFC-847F-DEC1C7CF8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09" y="1924338"/>
            <a:ext cx="3603767" cy="3225371"/>
          </a:xfrm>
          <a:prstGeom prst="rect">
            <a:avLst/>
          </a:prstGeom>
        </p:spPr>
      </p:pic>
      <p:sp>
        <p:nvSpPr>
          <p:cNvPr id="11" name="Arrow: Left 10">
            <a:hlinkClick r:id="rId7" action="ppaction://hlinksldjump"/>
            <a:extLst>
              <a:ext uri="{FF2B5EF4-FFF2-40B4-BE49-F238E27FC236}">
                <a16:creationId xmlns:a16="http://schemas.microsoft.com/office/drawing/2014/main" id="{8F1052D0-B73D-4FCA-8E74-B2002204E620}"/>
              </a:ext>
            </a:extLst>
          </p:cNvPr>
          <p:cNvSpPr/>
          <p:nvPr/>
        </p:nvSpPr>
        <p:spPr>
          <a:xfrm>
            <a:off x="851036" y="5228303"/>
            <a:ext cx="1419724" cy="8365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/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420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BBE4A-1BC4-4EB2-8BC1-91430E93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30" y="918546"/>
            <a:ext cx="5486869" cy="4979334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D5546F0C-FBD7-440B-B70D-2ABFEAC68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9021" y="1609972"/>
            <a:ext cx="3217333" cy="32173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E29B2A1-E2F5-47EA-AFC8-EEE442741E31}"/>
              </a:ext>
            </a:extLst>
          </p:cNvPr>
          <p:cNvSpPr txBox="1">
            <a:spLocks/>
          </p:cNvSpPr>
          <p:nvPr/>
        </p:nvSpPr>
        <p:spPr>
          <a:xfrm>
            <a:off x="6729021" y="4307076"/>
            <a:ext cx="3217333" cy="492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18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خالد (والد حامد)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08C3EC-C551-4028-8B49-6FEC72B57956}"/>
              </a:ext>
            </a:extLst>
          </p:cNvPr>
          <p:cNvSpPr txBox="1">
            <a:spLocks/>
          </p:cNvSpPr>
          <p:nvPr/>
        </p:nvSpPr>
        <p:spPr>
          <a:xfrm>
            <a:off x="9664902" y="5864987"/>
            <a:ext cx="2442690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000" b="1" dirty="0">
                <a:solidFill>
                  <a:srgbClr val="080808"/>
                </a:solidFill>
              </a:rPr>
              <a:t>تطور الزراعة - 1</a:t>
            </a:r>
          </a:p>
        </p:txBody>
      </p:sp>
      <p:sp>
        <p:nvSpPr>
          <p:cNvPr id="11" name="Arrow: Left 10">
            <a:hlinkClick r:id="rId6" action="ppaction://hlinksldjump"/>
            <a:extLst>
              <a:ext uri="{FF2B5EF4-FFF2-40B4-BE49-F238E27FC236}">
                <a16:creationId xmlns:a16="http://schemas.microsoft.com/office/drawing/2014/main" id="{B957BCEE-876E-4C93-AC8A-7DEAAFA6C40E}"/>
              </a:ext>
            </a:extLst>
          </p:cNvPr>
          <p:cNvSpPr/>
          <p:nvPr/>
        </p:nvSpPr>
        <p:spPr>
          <a:xfrm>
            <a:off x="851036" y="5228303"/>
            <a:ext cx="1419724" cy="8365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/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771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6578B-8906-4EF4-B03F-8FE865E66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9" y="1435894"/>
            <a:ext cx="8539450" cy="3885449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5F209BD4-8A58-4826-8573-800A18284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1" y="2301490"/>
            <a:ext cx="2255020" cy="225502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AD1A70C-A132-4043-9C18-01DE17F01276}"/>
              </a:ext>
            </a:extLst>
          </p:cNvPr>
          <p:cNvSpPr txBox="1">
            <a:spLocks/>
          </p:cNvSpPr>
          <p:nvPr/>
        </p:nvSpPr>
        <p:spPr>
          <a:xfrm>
            <a:off x="9258302" y="4102965"/>
            <a:ext cx="2255020" cy="492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18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خالد (والد حامد)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56F0B-96C5-42FA-9216-DF98CA261740}"/>
              </a:ext>
            </a:extLst>
          </p:cNvPr>
          <p:cNvSpPr txBox="1">
            <a:spLocks/>
          </p:cNvSpPr>
          <p:nvPr/>
        </p:nvSpPr>
        <p:spPr>
          <a:xfrm>
            <a:off x="9664902" y="5864987"/>
            <a:ext cx="2442690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000" b="1" dirty="0">
                <a:solidFill>
                  <a:srgbClr val="080808"/>
                </a:solidFill>
              </a:rPr>
              <a:t>تطور الزراعة - 1</a:t>
            </a:r>
          </a:p>
        </p:txBody>
      </p:sp>
      <p:sp>
        <p:nvSpPr>
          <p:cNvPr id="11" name="Arrow: Left 10">
            <a:hlinkClick r:id="rId6" action="ppaction://hlinksldjump"/>
            <a:extLst>
              <a:ext uri="{FF2B5EF4-FFF2-40B4-BE49-F238E27FC236}">
                <a16:creationId xmlns:a16="http://schemas.microsoft.com/office/drawing/2014/main" id="{6BCF4F79-C85E-40AB-88F2-0D83AB0AA940}"/>
              </a:ext>
            </a:extLst>
          </p:cNvPr>
          <p:cNvSpPr/>
          <p:nvPr/>
        </p:nvSpPr>
        <p:spPr>
          <a:xfrm>
            <a:off x="851036" y="5228303"/>
            <a:ext cx="1419724" cy="8365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/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15381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431340-2E79-40D6-BE96-55B8531913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1762" b="14519"/>
          <a:stretch/>
        </p:blipFill>
        <p:spPr>
          <a:xfrm>
            <a:off x="3831116" y="2696913"/>
            <a:ext cx="4529767" cy="2719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3BCFDA-481F-4536-B79F-E4F4E793D9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6"/>
          <a:stretch/>
        </p:blipFill>
        <p:spPr>
          <a:xfrm>
            <a:off x="8325904" y="2696912"/>
            <a:ext cx="3603768" cy="2719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8098D-FF32-435B-86C7-EF611FBF59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943"/>
          <a:stretch/>
        </p:blipFill>
        <p:spPr>
          <a:xfrm>
            <a:off x="505063" y="2594273"/>
            <a:ext cx="3326053" cy="27191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F0CDC3F-F4DC-4E87-955A-9C77E314F60F}"/>
              </a:ext>
            </a:extLst>
          </p:cNvPr>
          <p:cNvSpPr txBox="1">
            <a:spLocks/>
          </p:cNvSpPr>
          <p:nvPr/>
        </p:nvSpPr>
        <p:spPr>
          <a:xfrm>
            <a:off x="8906443" y="5633602"/>
            <a:ext cx="2442690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600" b="1" dirty="0">
                <a:solidFill>
                  <a:srgbClr val="080808"/>
                </a:solidFill>
              </a:rPr>
              <a:t>المجرفة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52B8328-12F3-4CAE-94E7-E0F7AE6EE850}"/>
              </a:ext>
            </a:extLst>
          </p:cNvPr>
          <p:cNvSpPr txBox="1">
            <a:spLocks/>
          </p:cNvSpPr>
          <p:nvPr/>
        </p:nvSpPr>
        <p:spPr>
          <a:xfrm>
            <a:off x="4639051" y="5490264"/>
            <a:ext cx="2442690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600" b="1" dirty="0">
                <a:solidFill>
                  <a:srgbClr val="080808"/>
                </a:solidFill>
              </a:rPr>
              <a:t>المحراث الخشبي البسيط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1B05E72-7F88-4979-9F63-DD708D285C70}"/>
              </a:ext>
            </a:extLst>
          </p:cNvPr>
          <p:cNvSpPr txBox="1">
            <a:spLocks/>
          </p:cNvSpPr>
          <p:nvPr/>
        </p:nvSpPr>
        <p:spPr>
          <a:xfrm>
            <a:off x="895600" y="5416014"/>
            <a:ext cx="2442690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600" b="1" dirty="0">
                <a:solidFill>
                  <a:srgbClr val="080808"/>
                </a:solidFill>
              </a:rPr>
              <a:t>المحراث بسكة معدنية</a:t>
            </a:r>
          </a:p>
        </p:txBody>
      </p:sp>
      <p:pic>
        <p:nvPicPr>
          <p:cNvPr id="19" name="WhatsApp Video 2020-03-04 at 1.35.05 PM">
            <a:hlinkClick r:id="" action="ppaction://media"/>
            <a:extLst>
              <a:ext uri="{FF2B5EF4-FFF2-40B4-BE49-F238E27FC236}">
                <a16:creationId xmlns:a16="http://schemas.microsoft.com/office/drawing/2014/main" id="{CC4987A2-32C1-4951-8352-E57B732D4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1741" y="107156"/>
            <a:ext cx="2235854" cy="2235854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C0199A48-AE62-44B4-B51A-535BDFE52B6C}"/>
              </a:ext>
            </a:extLst>
          </p:cNvPr>
          <p:cNvSpPr txBox="1">
            <a:spLocks/>
          </p:cNvSpPr>
          <p:nvPr/>
        </p:nvSpPr>
        <p:spPr>
          <a:xfrm>
            <a:off x="7062575" y="1959639"/>
            <a:ext cx="2255020" cy="492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18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حامد</a:t>
            </a:r>
          </a:p>
        </p:txBody>
      </p:sp>
      <p:sp>
        <p:nvSpPr>
          <p:cNvPr id="21" name="Arrow: Left 20">
            <a:hlinkClick r:id="rId8" action="ppaction://hlinksldjump"/>
            <a:extLst>
              <a:ext uri="{FF2B5EF4-FFF2-40B4-BE49-F238E27FC236}">
                <a16:creationId xmlns:a16="http://schemas.microsoft.com/office/drawing/2014/main" id="{BB791E38-D1E5-4892-941D-5A8B878E6583}"/>
              </a:ext>
            </a:extLst>
          </p:cNvPr>
          <p:cNvSpPr/>
          <p:nvPr/>
        </p:nvSpPr>
        <p:spPr>
          <a:xfrm>
            <a:off x="133005" y="5712867"/>
            <a:ext cx="1419724" cy="8365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/>
              <a:t>النهاية</a:t>
            </a:r>
          </a:p>
        </p:txBody>
      </p:sp>
    </p:spTree>
    <p:extLst>
      <p:ext uri="{BB962C8B-B14F-4D97-AF65-F5344CB8AC3E}">
        <p14:creationId xmlns:p14="http://schemas.microsoft.com/office/powerpoint/2010/main" val="20573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9C86E-3EDD-468D-B665-F76841EC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99" y="1657815"/>
            <a:ext cx="10515600" cy="1325563"/>
          </a:xfrm>
        </p:spPr>
        <p:txBody>
          <a:bodyPr/>
          <a:lstStyle/>
          <a:p>
            <a:pPr algn="ctr" rtl="1"/>
            <a:r>
              <a:rPr lang="ar-BH" dirty="0"/>
              <a:t>شكراً جزيلاً لكم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691489-0E64-4ED7-ABF8-140CAE51D58B}"/>
              </a:ext>
            </a:extLst>
          </p:cNvPr>
          <p:cNvSpPr txBox="1">
            <a:spLocks/>
          </p:cNvSpPr>
          <p:nvPr/>
        </p:nvSpPr>
        <p:spPr>
          <a:xfrm>
            <a:off x="556499" y="30819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8000" b="1" dirty="0"/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37685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113</Words>
  <Application>Microsoft Office PowerPoint</Application>
  <PresentationFormat>Widescreen</PresentationFormat>
  <Paragraphs>32</Paragraphs>
  <Slides>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أهداف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شكراً جزيلاً لكم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Hassan Al Juffairi</cp:lastModifiedBy>
  <cp:revision>38</cp:revision>
  <dcterms:created xsi:type="dcterms:W3CDTF">2020-03-04T06:48:24Z</dcterms:created>
  <dcterms:modified xsi:type="dcterms:W3CDTF">2020-03-07T09:31:55Z</dcterms:modified>
</cp:coreProperties>
</file>