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2D22-A959-4FA2-B88D-0FC1EF69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9775F-B87B-49F7-9953-DCA4DC9AB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13F5C-8369-4091-818E-618D467F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54327-DF06-4368-855E-AC2C625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B12E-E840-4760-A131-C36B66E8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61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54D9-B881-4D0E-A66F-EAF3933C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09DEC-B056-47B2-9056-193901FC4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3CF3-F242-4590-BC5E-B8C89E3E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1764-98F7-4470-9B52-BB819F38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2FDA1-CB24-4064-AFD5-0F764478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623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89966-75C5-4C54-8946-0728D7DD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226E5-5809-4334-94B7-FC9987963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E1FD-9297-43BD-A1A3-FD484BB3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5F80-37D3-4338-953C-DA260AD5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22598-7B2D-47FD-A0E6-5B4BC300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7622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A299-FA2D-4A51-BE2D-7D7054DE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4C5B1-C0C8-4779-8AB0-488841B5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1D736-6BDE-41BA-84FC-9F53BA93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0984-420F-4BB9-A4FF-0A2A48E9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F60C-4857-4C67-BC5B-895ABAE0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114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BB85-F1DF-4415-BDC7-29F8C016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DBD1-2B80-462F-83B4-E292D102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AF45-97F9-4346-A9BC-DB7E1430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C8AEA-9246-4660-9F45-7F6BC942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E43A9-6D56-41F7-9B3B-9AA634C2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4933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C3D7-38E6-4E93-8CCB-10955EF2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D13E-968D-4FA9-9E20-E63C43BEC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8E4A-1852-4D8C-B264-70E1BFD4B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12E0-8A9F-4C2A-B82C-007E12D0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5FE04-D0AA-4F22-BEF7-434C8698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FB216-897F-4C64-B355-F90EB606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8573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81DE-17DC-4EE4-A930-FBAA905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A250-A44A-4D4B-851F-76149FFE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50A62-9C0F-44E0-BC79-5BE0F05D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719C1-F0F5-4F72-A446-F1847F93C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B687-D060-47F4-9365-EEF7A52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9767E-0CEC-4C7B-9AB1-DC2B6E4A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DE5B-DEC9-4872-B48E-47CBF165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F5A9E-9B05-4D47-99F7-1CA489FA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957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BF73-C455-4731-9EF1-985D6D0B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2DBDE-E196-4AAA-93B8-ED986F76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CCDD9-E7CF-440F-BE73-AADD6E76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44FFA-BC56-45C2-A175-7998CCA9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181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63246-BF9B-454E-85A9-0F761ABE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11A16-6C88-42DC-A103-F937EC30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791ED-3E20-4253-82FE-D775B03F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1734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D680-3386-48A1-BC6E-F7D6CC1D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6688-81FE-461A-AB96-EBACBF597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69A96-F04C-4EFD-A76C-C9969F24A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FD7A4-DB3D-4E40-ADCF-3E5894D8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917D6-6AD0-45DB-A688-EB0B7DDC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19928-8833-4863-9DF5-64A3B858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5785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D0B9-840C-49CD-8EC5-1AD5B39D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CC407-B864-430B-8982-E76E8DEAF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2008A-31C2-4F6C-A14E-F239042AF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CA819-5C7F-4BF5-9D6F-02133485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DDDDA-8620-4593-98CB-E3EE283D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30A0-92E0-41C2-A9FE-6F1458AA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8043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924F7-FD54-46B4-B0B3-6CFC402D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77BEC-49FB-4A53-AFE5-82CEF193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7C62F-6F09-4269-BBEB-FEBC50D62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C278-1CB5-4947-AB39-587D34585018}" type="datetimeFigureOut">
              <a:rPr lang="en-AE" smtClean="0"/>
              <a:t>07/11/2021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A4D9-A96C-4B29-A872-6B4DBE21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07F6-A35D-471B-80F0-79BC57DAA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19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8AD410-5986-4EE9-8EAB-4CD714DF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729399" y="1185748"/>
            <a:ext cx="688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صحابي جليل لم يشارك في غزوة بدر لصغر سنه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البراء بن عازب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أبو هريره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أبو بكر الصديق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817107" y="892092"/>
            <a:ext cx="7116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النبي صلى الله عليه وسلم خليل الله والخلة هي :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أعلى درجات المحبة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أقل درجات المحبة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أوسط درجات المحبة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873829" y="1039341"/>
            <a:ext cx="7229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أول من يشفع للناس يوم القيامة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محمد صلى الله علية وسلم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إبراهيم عليه السلام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عيسى عليه السلام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729399" y="1185748"/>
            <a:ext cx="688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يتكون بيت النبي صلى الله عليه وسلم من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حجرة واحدة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حجرتين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ثلاث حجرات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873829" y="1039341"/>
            <a:ext cx="722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معنى الشفاعة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الوساطة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المحبة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الصداقة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817107" y="892092"/>
            <a:ext cx="7116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أبو هريرة رضي الله عنه هو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عبدالرحمن بن صخر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عمر ابن الخطاب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البراء بن عازب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937658" y="927076"/>
            <a:ext cx="6472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أول زوجات النبي صلى الله عليه وسلم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خديجة بنت خويلد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 رضي الله عنها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عائشة بنت أبي بكر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رضي الله عنها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حفصة بنت عمر رضي الله عنها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921537" y="1039341"/>
            <a:ext cx="676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/>
              <a:t>تزوج النبي صلى الله عليه وسلم السيدة خديجة وعمره </a:t>
            </a:r>
            <a:endParaRPr lang="en-AE" sz="54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خمسة وعشرون سنة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أربع وعشرون سنة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ثلاثة وعشرون سنة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3145820" y="837858"/>
            <a:ext cx="6320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بشر النبي السيدة خديجة ببيت في الجنة ليس فيه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صخبٌ ولا نصب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أحد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شجر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3145820" y="837858"/>
            <a:ext cx="6320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err="1"/>
              <a:t>أشتهرت</a:t>
            </a:r>
            <a:r>
              <a:rPr lang="ar-SA" sz="6000" b="1" dirty="0"/>
              <a:t> </a:t>
            </a:r>
            <a:r>
              <a:rPr lang="ar-SA" sz="6000" b="1" dirty="0" err="1"/>
              <a:t>السيدةعائشة</a:t>
            </a:r>
            <a:r>
              <a:rPr lang="ar-SA" sz="6000" b="1" dirty="0"/>
              <a:t> </a:t>
            </a:r>
          </a:p>
          <a:p>
            <a:pPr algn="ctr"/>
            <a:r>
              <a:rPr lang="ar-SA" sz="6000" b="1" dirty="0"/>
              <a:t>رضي الله عنها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57362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04DB3BE-D392-4FD1-B714-D1AD45059DB5}"/>
              </a:ext>
            </a:extLst>
          </p:cNvPr>
          <p:cNvSpPr txBox="1"/>
          <p:nvPr/>
        </p:nvSpPr>
        <p:spPr>
          <a:xfrm>
            <a:off x="3216559" y="5034060"/>
            <a:ext cx="1462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بالذكاء والحفظ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EB8297-89BA-4557-9E3B-F8190F23B56D}"/>
              </a:ext>
            </a:extLst>
          </p:cNvPr>
          <p:cNvSpPr txBox="1"/>
          <p:nvPr/>
        </p:nvSpPr>
        <p:spPr>
          <a:xfrm>
            <a:off x="5534614" y="5056751"/>
            <a:ext cx="15126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كثرة الولد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D3391E-C02B-42C6-BF93-F7E004370199}"/>
              </a:ext>
            </a:extLst>
          </p:cNvPr>
          <p:cNvSpPr txBox="1"/>
          <p:nvPr/>
        </p:nvSpPr>
        <p:spPr>
          <a:xfrm>
            <a:off x="7904293" y="5168342"/>
            <a:ext cx="1359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كثرة المال </a:t>
            </a:r>
          </a:p>
        </p:txBody>
      </p:sp>
    </p:spTree>
    <p:extLst>
      <p:ext uri="{BB962C8B-B14F-4D97-AF65-F5344CB8AC3E}">
        <p14:creationId xmlns:p14="http://schemas.microsoft.com/office/powerpoint/2010/main" val="10978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735888" y="1023108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أتعلم سيرة النبي صلى الله عليه وسلم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err="1">
                <a:solidFill>
                  <a:schemeClr val="tx1"/>
                </a:solidFill>
              </a:rPr>
              <a:t>الإقتداء</a:t>
            </a:r>
            <a:r>
              <a:rPr lang="ar-SA" b="1" dirty="0">
                <a:solidFill>
                  <a:schemeClr val="tx1"/>
                </a:solidFill>
              </a:rPr>
              <a:t> به في أقواله وافعاله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للقراءة فقط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للتسلية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937658" y="927076"/>
            <a:ext cx="6472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توفيت السيدة عائشة رضي الله عنها في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مكة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المدينة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>
                <a:solidFill>
                  <a:schemeClr val="tx1"/>
                </a:solidFill>
              </a:rPr>
              <a:t> الطائف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873829" y="1039341"/>
            <a:ext cx="7229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اشتهر النبي صلى الله عليه وسلم بلقب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الأمين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الشجاع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القوي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996762" y="948966"/>
            <a:ext cx="7116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من سمى النبي صلى الله عليه وسلم محمد 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جدة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والده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عمه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950749" y="1033348"/>
            <a:ext cx="6773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اسم والد النبي صلى الله عليه وسلم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عبدالله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عبدالرحمن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عبدالمطلب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817107" y="892092"/>
            <a:ext cx="7116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من صفات النبي صلى الله عليه وسلم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أبيض البشرة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اسمر البشرة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أسود البشرة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3145820" y="837858"/>
            <a:ext cx="6320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كان النبي صلى الله عليه وسلم طويل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العنق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الرجل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اليد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3145820" y="837858"/>
            <a:ext cx="6320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من هيئته صلى الله عليه وسلم أنه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57362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04DB3BE-D392-4FD1-B714-D1AD45059DB5}"/>
              </a:ext>
            </a:extLst>
          </p:cNvPr>
          <p:cNvSpPr txBox="1"/>
          <p:nvPr/>
        </p:nvSpPr>
        <p:spPr>
          <a:xfrm>
            <a:off x="3216559" y="5034060"/>
            <a:ext cx="1462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كثير التبسم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EB8297-89BA-4557-9E3B-F8190F23B56D}"/>
              </a:ext>
            </a:extLst>
          </p:cNvPr>
          <p:cNvSpPr txBox="1"/>
          <p:nvPr/>
        </p:nvSpPr>
        <p:spPr>
          <a:xfrm>
            <a:off x="5534614" y="5056751"/>
            <a:ext cx="15126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لا </a:t>
            </a:r>
            <a:r>
              <a:rPr lang="ar-SA" sz="2000" b="1" dirty="0"/>
              <a:t>يبتسم</a:t>
            </a:r>
            <a:r>
              <a:rPr lang="ar-SA" sz="2400" b="1" dirty="0"/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D3391E-C02B-42C6-BF93-F7E004370199}"/>
              </a:ext>
            </a:extLst>
          </p:cNvPr>
          <p:cNvSpPr txBox="1"/>
          <p:nvPr/>
        </p:nvSpPr>
        <p:spPr>
          <a:xfrm>
            <a:off x="7904293" y="5168342"/>
            <a:ext cx="1359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قليل التبسم</a:t>
            </a:r>
          </a:p>
        </p:txBody>
      </p:sp>
    </p:spTree>
    <p:extLst>
      <p:ext uri="{BB962C8B-B14F-4D97-AF65-F5344CB8AC3E}">
        <p14:creationId xmlns:p14="http://schemas.microsoft.com/office/powerpoint/2010/main" val="2652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950749" y="1033348"/>
            <a:ext cx="677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/>
              <a:t>كان صلى الله عليه وسلم </a:t>
            </a:r>
            <a:endParaRPr lang="en-AE" sz="6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معتدل الطول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قصير القامة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طويل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269</Words>
  <Application>Microsoft Office PowerPoint</Application>
  <PresentationFormat>شاشة عريضة</PresentationFormat>
  <Paragraphs>85</Paragraphs>
  <Slides>20</Slides>
  <Notes>0</Notes>
  <HiddenSlides>0</HiddenSlides>
  <MMClips>57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سراب</cp:lastModifiedBy>
  <cp:revision>9</cp:revision>
  <dcterms:created xsi:type="dcterms:W3CDTF">2021-01-28T12:14:12Z</dcterms:created>
  <dcterms:modified xsi:type="dcterms:W3CDTF">2021-11-07T19:13:33Z</dcterms:modified>
</cp:coreProperties>
</file>