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38" r:id="rId2"/>
    <p:sldId id="463" r:id="rId3"/>
    <p:sldId id="413" r:id="rId4"/>
    <p:sldId id="474" r:id="rId5"/>
    <p:sldId id="477" r:id="rId6"/>
    <p:sldId id="478" r:id="rId7"/>
    <p:sldId id="479" r:id="rId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1624"/>
        <p:guide pos="48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6.pn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svg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9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الهُوِيَّة الوطنيّة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2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5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1019421" y="259208"/>
            <a:ext cx="785521" cy="3170046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58" y="3527487"/>
            <a:ext cx="914034" cy="62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959418" y="197880"/>
            <a:ext cx="1010952" cy="2720562"/>
            <a:chOff x="1130422" y="26022"/>
            <a:chExt cx="1010952" cy="2720562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2" y="158797"/>
              <a:ext cx="461665" cy="2587787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  <a:endParaRPr lang="ar-SY" b="1" dirty="0">
                <a:solidFill>
                  <a:schemeClr val="accent2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31" y="26022"/>
              <a:ext cx="492443" cy="2720562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65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4737100" y="217196"/>
            <a:ext cx="3498750" cy="537623"/>
            <a:chOff x="5203282" y="157026"/>
            <a:chExt cx="1822108" cy="895505"/>
          </a:xfrm>
        </p:grpSpPr>
        <p:sp>
          <p:nvSpPr>
            <p:cNvPr id="66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203282" y="157026"/>
              <a:ext cx="1822108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9" y="250835"/>
              <a:ext cx="1656522" cy="768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4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الهُوِيَّة الوطنيّة</a:t>
              </a:r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97062" y="117209"/>
            <a:ext cx="1694724" cy="1149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070751" y="3110296"/>
            <a:ext cx="1324552" cy="1502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مجموعة 23"/>
          <p:cNvGrpSpPr/>
          <p:nvPr/>
        </p:nvGrpSpPr>
        <p:grpSpPr>
          <a:xfrm>
            <a:off x="3166295" y="1324111"/>
            <a:ext cx="8540951" cy="1817615"/>
            <a:chOff x="4399196" y="1115161"/>
            <a:chExt cx="7297048" cy="1552898"/>
          </a:xfrm>
        </p:grpSpPr>
        <p:sp>
          <p:nvSpPr>
            <p:cNvPr id="25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6" y="1119094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862886" y="1449889"/>
              <a:ext cx="5455319" cy="884216"/>
              <a:chOff x="2618175" y="576307"/>
              <a:chExt cx="5957183" cy="1213025"/>
            </a:xfrm>
          </p:grpSpPr>
          <p:sp>
            <p:nvSpPr>
              <p:cNvPr id="44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45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 flipH="1">
                <a:off x="2618175" y="707127"/>
                <a:ext cx="5957183" cy="1082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تعتمد هُوِيَّتُنا المملكة العربية السعودية على عدد من المقوِّمات التي ترتبط بالدين , و اللغة , و المكان , و التاريخ , و الثقافة , و المستقبل المشترك , و ما نشعر به في وجدانا من عاطفة و فخر و محبة و ما نمارسه من سلوك و عمل تجاه الوطن </a:t>
                </a:r>
                <a:endParaRPr lang="ar-SY" b="1" dirty="0"/>
              </a:p>
            </p:txBody>
          </p:sp>
        </p:grpSp>
        <p:grpSp>
          <p:nvGrpSpPr>
            <p:cNvPr id="38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40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42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43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t="11382" r="9620" b="9651"/>
          <a:stretch/>
        </p:blipFill>
        <p:spPr bwMode="auto">
          <a:xfrm>
            <a:off x="8138148" y="3122996"/>
            <a:ext cx="1567925" cy="14608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7" t="25625"/>
          <a:stretch/>
        </p:blipFill>
        <p:spPr bwMode="auto">
          <a:xfrm>
            <a:off x="6199239" y="3121549"/>
            <a:ext cx="1616567" cy="1498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" r="27387" b="8548"/>
          <a:stretch/>
        </p:blipFill>
        <p:spPr bwMode="auto">
          <a:xfrm>
            <a:off x="3759282" y="5245101"/>
            <a:ext cx="1854200" cy="1384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18465" r="4680" b="1928"/>
          <a:stretch/>
        </p:blipFill>
        <p:spPr bwMode="auto">
          <a:xfrm>
            <a:off x="3709028" y="3122996"/>
            <a:ext cx="2169496" cy="15029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3" t="10057" r="5829"/>
          <a:stretch/>
        </p:blipFill>
        <p:spPr bwMode="auto">
          <a:xfrm>
            <a:off x="9480149" y="5232400"/>
            <a:ext cx="2032000" cy="1362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r="3577" b="7710"/>
          <a:stretch/>
        </p:blipFill>
        <p:spPr bwMode="auto">
          <a:xfrm>
            <a:off x="6511875" y="5245101"/>
            <a:ext cx="2127351" cy="1396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6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13" y="3649947"/>
            <a:ext cx="925692" cy="628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09012" y="368244"/>
            <a:ext cx="1023027" cy="2560011"/>
            <a:chOff x="1105644" y="181056"/>
            <a:chExt cx="1023027" cy="2560011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05644" y="181056"/>
              <a:ext cx="461665" cy="25600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7132572" y="179150"/>
            <a:ext cx="3650661" cy="667827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17173" y="306741"/>
              <a:ext cx="1757652" cy="516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ar-SY" sz="20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ما يُميِّز هويتنا السعودية عن غيرها :</a:t>
              </a:r>
              <a:endParaRPr lang="ar-SY" sz="20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xmlns="" id="{3511D3EB-865D-4889-9F87-9D44BC1C5288}"/>
              </a:ext>
            </a:extLst>
          </p:cNvPr>
          <p:cNvGrpSpPr/>
          <p:nvPr/>
        </p:nvGrpSpPr>
        <p:grpSpPr>
          <a:xfrm>
            <a:off x="6615322" y="4560553"/>
            <a:ext cx="5544858" cy="1692996"/>
            <a:chOff x="3447142" y="1248229"/>
            <a:chExt cx="5297715" cy="1617536"/>
          </a:xfrm>
        </p:grpSpPr>
        <p:sp>
          <p:nvSpPr>
            <p:cNvPr id="17" name="Freeform: Shape 35">
              <a:extLst>
                <a:ext uri="{FF2B5EF4-FFF2-40B4-BE49-F238E27FC236}">
                  <a16:creationId xmlns:a16="http://schemas.microsoft.com/office/drawing/2014/main" xmlns="" id="{F1DB7F48-0863-484F-A5E2-22D1A4DEB065}"/>
                </a:ext>
              </a:extLst>
            </p:cNvPr>
            <p:cNvSpPr/>
            <p:nvPr/>
          </p:nvSpPr>
          <p:spPr>
            <a:xfrm>
              <a:off x="4049950" y="2081993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36">
              <a:extLst>
                <a:ext uri="{FF2B5EF4-FFF2-40B4-BE49-F238E27FC236}">
                  <a16:creationId xmlns:a16="http://schemas.microsoft.com/office/drawing/2014/main" xmlns="" id="{C30D1CF7-B671-4C58-B171-E5A72281CA7A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37">
              <a:extLst>
                <a:ext uri="{FF2B5EF4-FFF2-40B4-BE49-F238E27FC236}">
                  <a16:creationId xmlns:a16="http://schemas.microsoft.com/office/drawing/2014/main" xmlns="" id="{8F1CC41E-DD06-4E5C-84E4-BA75766F9ABF}"/>
                </a:ext>
              </a:extLst>
            </p:cNvPr>
            <p:cNvSpPr/>
            <p:nvPr/>
          </p:nvSpPr>
          <p:spPr>
            <a:xfrm>
              <a:off x="3525415" y="1516127"/>
              <a:ext cx="438780" cy="438779"/>
            </a:xfrm>
            <a:prstGeom prst="ellipse">
              <a:avLst/>
            </a:prstGeom>
            <a:solidFill>
              <a:srgbClr val="0066CC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38">
              <a:extLst>
                <a:ext uri="{FF2B5EF4-FFF2-40B4-BE49-F238E27FC236}">
                  <a16:creationId xmlns:a16="http://schemas.microsoft.com/office/drawing/2014/main" xmlns="" id="{4A67E37C-0FFB-45C4-8DF8-F98B60B12C89}"/>
                </a:ext>
              </a:extLst>
            </p:cNvPr>
            <p:cNvSpPr txBox="1"/>
            <p:nvPr/>
          </p:nvSpPr>
          <p:spPr>
            <a:xfrm>
              <a:off x="3525415" y="1487315"/>
              <a:ext cx="438780" cy="49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3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39">
              <a:extLst>
                <a:ext uri="{FF2B5EF4-FFF2-40B4-BE49-F238E27FC236}">
                  <a16:creationId xmlns:a16="http://schemas.microsoft.com/office/drawing/2014/main" xmlns="" id="{B1B7F90A-661A-4696-821B-B9CAA464FA3C}"/>
                </a:ext>
              </a:extLst>
            </p:cNvPr>
            <p:cNvSpPr txBox="1"/>
            <p:nvPr/>
          </p:nvSpPr>
          <p:spPr>
            <a:xfrm>
              <a:off x="4016986" y="1476476"/>
              <a:ext cx="4684315" cy="79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الحكم الملكي القائم على الأسرة المالكة العريقة (آل سعود) ذات التواضع و الارتباط الوثيق و القريب من المجتمع , و الحكم المعتمِد على كتاب الله تعالى و سنّة رسوله صلى الله عليه و سلّم و على البيعة الشرعية</a:t>
              </a:r>
              <a:endParaRPr lang="ar-SY" sz="1600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22" name="TextBox 40">
              <a:extLst>
                <a:ext uri="{FF2B5EF4-FFF2-40B4-BE49-F238E27FC236}">
                  <a16:creationId xmlns:a16="http://schemas.microsoft.com/office/drawing/2014/main" xmlns="" id="{DD2C8D28-2EC4-449E-BCEC-9EF7842E2321}"/>
                </a:ext>
              </a:extLst>
            </p:cNvPr>
            <p:cNvSpPr txBox="1"/>
            <p:nvPr/>
          </p:nvSpPr>
          <p:spPr>
            <a:xfrm>
              <a:off x="5333998" y="2130322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xmlns="" id="{A7289489-C1C6-473A-8D08-62CDB13BCBA5}"/>
              </a:ext>
            </a:extLst>
          </p:cNvPr>
          <p:cNvGrpSpPr/>
          <p:nvPr/>
        </p:nvGrpSpPr>
        <p:grpSpPr>
          <a:xfrm>
            <a:off x="6565717" y="1555911"/>
            <a:ext cx="5594068" cy="1705696"/>
            <a:chOff x="3400124" y="1248229"/>
            <a:chExt cx="5344733" cy="1629670"/>
          </a:xfrm>
        </p:grpSpPr>
        <p:sp>
          <p:nvSpPr>
            <p:cNvPr id="42" name="Freeform: Shape 7">
              <a:extLst>
                <a:ext uri="{FF2B5EF4-FFF2-40B4-BE49-F238E27FC236}">
                  <a16:creationId xmlns:a16="http://schemas.microsoft.com/office/drawing/2014/main" xmlns="" id="{4FFEBD75-CB09-4FFB-AE4F-9C354554489F}"/>
                </a:ext>
              </a:extLst>
            </p:cNvPr>
            <p:cNvSpPr/>
            <p:nvPr/>
          </p:nvSpPr>
          <p:spPr>
            <a:xfrm>
              <a:off x="3904342" y="2094127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">
              <a:extLst>
                <a:ext uri="{FF2B5EF4-FFF2-40B4-BE49-F238E27FC236}">
                  <a16:creationId xmlns:a16="http://schemas.microsoft.com/office/drawing/2014/main" xmlns="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xmlns="" id="{E177CB52-CA0F-43AB-AEB2-5719F38D00C3}"/>
                </a:ext>
              </a:extLst>
            </p:cNvPr>
            <p:cNvSpPr/>
            <p:nvPr/>
          </p:nvSpPr>
          <p:spPr>
            <a:xfrm>
              <a:off x="3488934" y="1494971"/>
              <a:ext cx="472875" cy="47287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xmlns="" id="{88A9A131-42AC-4F4E-8613-1EB89E15AD38}"/>
                </a:ext>
              </a:extLst>
            </p:cNvPr>
            <p:cNvSpPr txBox="1"/>
            <p:nvPr/>
          </p:nvSpPr>
          <p:spPr>
            <a:xfrm>
              <a:off x="3400124" y="1455811"/>
              <a:ext cx="625768" cy="49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1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xmlns="" id="{FA5A04EA-11D4-4185-844F-4BCA38D029C2}"/>
                </a:ext>
              </a:extLst>
            </p:cNvPr>
            <p:cNvSpPr txBox="1"/>
            <p:nvPr/>
          </p:nvSpPr>
          <p:spPr>
            <a:xfrm>
              <a:off x="3917042" y="1482620"/>
              <a:ext cx="4759528" cy="793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339966"/>
                  </a:solidFill>
                  <a:latin typeface="Oswald" panose="02000503000000000000" pitchFamily="2" charset="0"/>
                </a:rPr>
                <a:t>المملكة العربية السعودية مهبط الوحي , و قبلة المسلمين , و فيها الحرمان الشريفان , و مثوى خاتم الأنبياء محمد صلى الله عليه و سلّم , و منبع اللغة العربية</a:t>
              </a:r>
              <a:endParaRPr lang="en-US" sz="1600" b="1" dirty="0">
                <a:solidFill>
                  <a:schemeClr val="accent6">
                    <a:lumMod val="75000"/>
                  </a:schemeClr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xmlns="" id="{12FA63BC-673C-4FCA-B7CF-A6BADCF40082}"/>
                </a:ext>
              </a:extLst>
            </p:cNvPr>
            <p:cNvSpPr txBox="1"/>
            <p:nvPr/>
          </p:nvSpPr>
          <p:spPr>
            <a:xfrm>
              <a:off x="5400209" y="2217053"/>
              <a:ext cx="23658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n-US" sz="1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48" name="Group 27">
            <a:extLst>
              <a:ext uri="{FF2B5EF4-FFF2-40B4-BE49-F238E27FC236}">
                <a16:creationId xmlns:a16="http://schemas.microsoft.com/office/drawing/2014/main" xmlns="" id="{0A6E9735-2FB0-4421-8EF2-B18BCBF31D8C}"/>
              </a:ext>
            </a:extLst>
          </p:cNvPr>
          <p:cNvGrpSpPr/>
          <p:nvPr/>
        </p:nvGrpSpPr>
        <p:grpSpPr>
          <a:xfrm>
            <a:off x="6603254" y="3053576"/>
            <a:ext cx="5579348" cy="1705696"/>
            <a:chOff x="3447142" y="1248229"/>
            <a:chExt cx="5330671" cy="1629670"/>
          </a:xfrm>
        </p:grpSpPr>
        <p:sp>
          <p:nvSpPr>
            <p:cNvPr id="49" name="Freeform: Shape 28">
              <a:extLst>
                <a:ext uri="{FF2B5EF4-FFF2-40B4-BE49-F238E27FC236}">
                  <a16:creationId xmlns:a16="http://schemas.microsoft.com/office/drawing/2014/main" xmlns="" id="{FBB9CE03-3B61-4110-956A-D3E520506BEE}"/>
                </a:ext>
              </a:extLst>
            </p:cNvPr>
            <p:cNvSpPr/>
            <p:nvPr/>
          </p:nvSpPr>
          <p:spPr>
            <a:xfrm>
              <a:off x="3904342" y="2094127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xmlns="" id="{085F8605-76BC-4FF5-A6E5-002C7B502EEC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xmlns="" id="{04C4D275-D059-49B3-A6BA-673A5DA385E1}"/>
                </a:ext>
              </a:extLst>
            </p:cNvPr>
            <p:cNvSpPr/>
            <p:nvPr/>
          </p:nvSpPr>
          <p:spPr>
            <a:xfrm>
              <a:off x="3524671" y="1660341"/>
              <a:ext cx="457753" cy="457753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31">
              <a:extLst>
                <a:ext uri="{FF2B5EF4-FFF2-40B4-BE49-F238E27FC236}">
                  <a16:creationId xmlns:a16="http://schemas.microsoft.com/office/drawing/2014/main" xmlns="" id="{1C3C0131-F55A-4360-B167-A10998DFC780}"/>
                </a:ext>
              </a:extLst>
            </p:cNvPr>
            <p:cNvSpPr txBox="1"/>
            <p:nvPr/>
          </p:nvSpPr>
          <p:spPr>
            <a:xfrm>
              <a:off x="3576002" y="1638621"/>
              <a:ext cx="376866" cy="499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</a:rPr>
                <a:t>2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TextBox 32">
              <a:extLst>
                <a:ext uri="{FF2B5EF4-FFF2-40B4-BE49-F238E27FC236}">
                  <a16:creationId xmlns:a16="http://schemas.microsoft.com/office/drawing/2014/main" xmlns="" id="{93FCA17F-4597-42A5-BAA2-5A03C0E91876}"/>
                </a:ext>
              </a:extLst>
            </p:cNvPr>
            <p:cNvSpPr txBox="1"/>
            <p:nvPr/>
          </p:nvSpPr>
          <p:spPr>
            <a:xfrm>
              <a:off x="3952868" y="1268076"/>
              <a:ext cx="4808886" cy="126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FF0066"/>
                  </a:solidFill>
                  <a:latin typeface="Oswald" panose="02000503000000000000" pitchFamily="2" charset="0"/>
                </a:rPr>
                <a:t>الوحدة الوطنية منذ عصر الدولة السعودية الأولى , مروراً بالدولة السعودية الثانية , ثم عهد الملك عبد العزيز بن عبد الرحمن آل سعود , حيث لم تتحقّق هذه الوحدة في شبه الجزيرة العربية قبل ذلك إلّا في عهد النبي محمّد صلّى الله عليه و سلّم و الخلافة الراشدة, فهي وحدة تكاتَفَ فيها المواطنون و القيادة.</a:t>
              </a:r>
              <a:endParaRPr lang="ar-SY" sz="1600" b="1" dirty="0">
                <a:solidFill>
                  <a:srgbClr val="FF0066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54" name="TextBox 33">
              <a:extLst>
                <a:ext uri="{FF2B5EF4-FFF2-40B4-BE49-F238E27FC236}">
                  <a16:creationId xmlns:a16="http://schemas.microsoft.com/office/drawing/2014/main" xmlns="" id="{681B69C3-D67E-4819-95B2-5204461FC18B}"/>
                </a:ext>
              </a:extLst>
            </p:cNvPr>
            <p:cNvSpPr txBox="1"/>
            <p:nvPr/>
          </p:nvSpPr>
          <p:spPr>
            <a:xfrm>
              <a:off x="3856153" y="2328484"/>
              <a:ext cx="4921660" cy="42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600" b="1" dirty="0"/>
            </a:p>
          </p:txBody>
        </p:sp>
      </p:grp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697" y1="36288" x2="192" y2="67590"/>
                        <a14:foregroundMark x1="36398" y1="39335" x2="18199" y2="39335"/>
                        <a14:foregroundMark x1="35249" y1="15512" x2="28161" y2="66205"/>
                        <a14:foregroundMark x1="44636" y1="28809" x2="42337" y2="98892"/>
                        <a14:foregroundMark x1="38123" y1="91413" x2="14176" y2="91413"/>
                        <a14:foregroundMark x1="32950" y1="64543" x2="4215" y2="86981"/>
                        <a14:foregroundMark x1="40613" y1="18283" x2="13602" y2="18283"/>
                        <a14:foregroundMark x1="5364" y1="24377" x2="5939" y2="34903"/>
                        <a14:foregroundMark x1="14751" y1="34903" x2="766" y2="49861"/>
                        <a14:foregroundMark x1="87931" y1="75069" x2="59770" y2="70637"/>
                        <a14:foregroundMark x1="41188" y1="12465" x2="41188" y2="12465"/>
                        <a14:foregroundMark x1="8238" y1="13850" x2="8238" y2="13850"/>
                        <a14:foregroundMark x1="8238" y1="88643" x2="8238" y2="88643"/>
                        <a14:foregroundMark x1="35441" y1="9418" x2="16092" y2="11634"/>
                        <a14:foregroundMark x1="2299" y1="21607" x2="6130" y2="79501"/>
                        <a14:foregroundMark x1="9579" y1="88366" x2="3257" y2="90582"/>
                        <a14:foregroundMark x1="3257" y1="35734" x2="2682" y2="52078"/>
                        <a14:foregroundMark x1="3640" y1="56510" x2="3640" y2="56510"/>
                        <a14:foregroundMark x1="3640" y1="21607" x2="2682" y2="65374"/>
                        <a14:foregroundMark x1="1916" y1="29086" x2="1916" y2="64266"/>
                        <a14:foregroundMark x1="1533" y1="33518" x2="958" y2="73961"/>
                        <a14:foregroundMark x1="2682" y1="13850" x2="2682" y2="13850"/>
                        <a14:foregroundMark x1="575" y1="13850" x2="575" y2="13850"/>
                        <a14:foregroundMark x1="575" y1="14958" x2="575" y2="14958"/>
                        <a14:backgroundMark x1="1533" y1="36842" x2="1533" y2="63158"/>
                        <a14:backgroundMark x1="1533" y1="44598" x2="1533" y2="686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0531" y="3065042"/>
            <a:ext cx="3868182" cy="1517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1980" y="677708"/>
            <a:ext cx="1525420" cy="1974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0995" y="346301"/>
            <a:ext cx="998246" cy="2411014"/>
            <a:chOff x="1130425" y="335569"/>
            <a:chExt cx="998246" cy="2411014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335569"/>
              <a:ext cx="461665" cy="241101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1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5429" y="1451469"/>
            <a:ext cx="7446353" cy="10340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063411" y="2841774"/>
            <a:ext cx="4908371" cy="677697"/>
            <a:chOff x="6819482" y="2432397"/>
            <a:chExt cx="4908369" cy="677697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289109" y="432459"/>
              <a:ext cx="438804" cy="443868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2" y="2463763"/>
              <a:ext cx="42104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</a:t>
              </a:r>
              <a:r>
                <a:rPr lang="ar-SY" b="1" dirty="0" smtClean="0">
                  <a:solidFill>
                    <a:schemeClr val="bg1"/>
                  </a:solidFill>
                </a:rPr>
                <a:t> يستنتج الطلبة مقوّمات الهوية الوطنية في هذا النّص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8290840" y="3543300"/>
            <a:ext cx="2136687" cy="397877"/>
            <a:chOff x="-12488602" y="1434405"/>
            <a:chExt cx="14450727" cy="463639"/>
          </a:xfrm>
        </p:grpSpPr>
        <p:sp>
          <p:nvSpPr>
            <p:cNvPr id="2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9810667" y="1434405"/>
              <a:ext cx="11772792" cy="430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1-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الدين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الإسلامي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12488602" y="1434405"/>
              <a:ext cx="14364335" cy="46363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5675275" y="3554428"/>
            <a:ext cx="2281155" cy="397875"/>
            <a:chOff x="-6983162" y="1425160"/>
            <a:chExt cx="9405689" cy="463639"/>
          </a:xfrm>
        </p:grpSpPr>
        <p:sp>
          <p:nvSpPr>
            <p:cNvPr id="3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085549" y="1447004"/>
              <a:ext cx="6508076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2-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الانتماء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6983162" y="1425160"/>
              <a:ext cx="8757346" cy="46363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098684" y="3526590"/>
            <a:ext cx="2207511" cy="397875"/>
            <a:chOff x="-7331427" y="1425160"/>
            <a:chExt cx="9102036" cy="463639"/>
          </a:xfrm>
        </p:grpSpPr>
        <p:sp>
          <p:nvSpPr>
            <p:cNvPr id="33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113703" y="1447004"/>
              <a:ext cx="5884312" cy="430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3-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المجتمع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7331427" y="1425160"/>
              <a:ext cx="8757344" cy="46363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111499" y="4235271"/>
            <a:ext cx="8139682" cy="438804"/>
            <a:chOff x="6819482" y="2432396"/>
            <a:chExt cx="8139679" cy="438804"/>
          </a:xfrm>
        </p:grpSpPr>
        <p:sp>
          <p:nvSpPr>
            <p:cNvPr id="36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97799" y="-976232"/>
              <a:ext cx="438804" cy="72560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5" y="2463763"/>
              <a:ext cx="756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</a:t>
              </a:r>
              <a:r>
                <a:rPr lang="ar-SY" b="1" dirty="0" smtClean="0">
                  <a:solidFill>
                    <a:schemeClr val="bg1"/>
                  </a:solidFill>
                </a:rPr>
                <a:t> يُحدِّد الطلبة نص المادة في النظام الأساسي للحكم الذي يطابق العبارة التي تحتها خط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162184" y="5003800"/>
            <a:ext cx="7297781" cy="787400"/>
            <a:chOff x="-47050762" y="1434405"/>
            <a:chExt cx="49355962" cy="917543"/>
          </a:xfrm>
        </p:grpSpPr>
        <p:sp>
          <p:nvSpPr>
            <p:cNvPr id="4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2576285" y="1508400"/>
              <a:ext cx="43507714" cy="75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المادة السابعة </a:t>
              </a:r>
              <a:r>
                <a:rPr lang="ar-SY" b="1" dirty="0" smtClean="0">
                  <a:solidFill>
                    <a:srgbClr val="FFFF00"/>
                  </a:solidFill>
                  <a:latin typeface="Century Gothic" panose="020B0502020202020204" pitchFamily="34" charset="0"/>
                </a:rPr>
                <a:t>: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يستمد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الحكم في المملكة العربية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السعودية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سلطته من كتاب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الله تعالى وسنّة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رسوله و هما الحاكمتان على هذا </a:t>
              </a:r>
              <a:r>
                <a:rPr lang="ar-SY" b="1" dirty="0">
                  <a:solidFill>
                    <a:schemeClr val="bg1"/>
                  </a:solidFill>
                </a:rPr>
                <a:t>النظام وجميع أنظمة </a:t>
              </a:r>
              <a:r>
                <a:rPr lang="ar-SY" b="1" dirty="0" smtClean="0">
                  <a:solidFill>
                    <a:schemeClr val="bg1"/>
                  </a:solidFill>
                </a:rPr>
                <a:t>الدولة.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47050762" y="1434405"/>
              <a:ext cx="49355962" cy="91754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718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oup 83">
            <a:extLst>
              <a:ext uri="{FF2B5EF4-FFF2-40B4-BE49-F238E27FC236}">
                <a16:creationId xmlns:a16="http://schemas.microsoft.com/office/drawing/2014/main" xmlns="" id="{83B0AEF1-0D84-44DC-8471-B65E40E3B440}"/>
              </a:ext>
            </a:extLst>
          </p:cNvPr>
          <p:cNvGrpSpPr/>
          <p:nvPr/>
        </p:nvGrpSpPr>
        <p:grpSpPr>
          <a:xfrm>
            <a:off x="908016" y="1714835"/>
            <a:ext cx="4601448" cy="840676"/>
            <a:chOff x="476988" y="1381544"/>
            <a:chExt cx="4601448" cy="84067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765A4F67-987F-4202-BE0C-D2D60FCE3F75}"/>
                </a:ext>
              </a:extLst>
            </p:cNvPr>
            <p:cNvSpPr/>
            <p:nvPr/>
          </p:nvSpPr>
          <p:spPr>
            <a:xfrm flipH="1">
              <a:off x="781176" y="1401946"/>
              <a:ext cx="4297260" cy="79192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1EE49C3F-C4EA-46EC-8309-9F0EC946ACF7}"/>
                </a:ext>
              </a:extLst>
            </p:cNvPr>
            <p:cNvGrpSpPr/>
            <p:nvPr/>
          </p:nvGrpSpPr>
          <p:grpSpPr>
            <a:xfrm>
              <a:off x="476988" y="1381544"/>
              <a:ext cx="672102" cy="668466"/>
              <a:chOff x="10850948" y="1273510"/>
              <a:chExt cx="672102" cy="668466"/>
            </a:xfrm>
          </p:grpSpPr>
          <p:sp>
            <p:nvSpPr>
              <p:cNvPr id="62" name="Teardrop 61">
                <a:extLst>
                  <a:ext uri="{FF2B5EF4-FFF2-40B4-BE49-F238E27FC236}">
                    <a16:creationId xmlns:a16="http://schemas.microsoft.com/office/drawing/2014/main" xmlns="" id="{867BA90A-9D6A-4610-9B42-039F1C169B20}"/>
                  </a:ext>
                </a:extLst>
              </p:cNvPr>
              <p:cNvSpPr/>
              <p:nvPr/>
            </p:nvSpPr>
            <p:spPr>
              <a:xfrm rot="8141980">
                <a:off x="10850948" y="1273510"/>
                <a:ext cx="672102" cy="668466"/>
              </a:xfrm>
              <a:prstGeom prst="teardrop">
                <a:avLst>
                  <a:gd name="adj" fmla="val 114035"/>
                </a:avLst>
              </a:prstGeom>
              <a:solidFill>
                <a:srgbClr val="99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E433D3FF-134B-4303-A368-30EF5D1F2620}"/>
                  </a:ext>
                </a:extLst>
              </p:cNvPr>
              <p:cNvSpPr/>
              <p:nvPr/>
            </p:nvSpPr>
            <p:spPr>
              <a:xfrm>
                <a:off x="11023596" y="1460302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DE82C172-7C54-43B8-9C5E-501F35CB54F7}"/>
                </a:ext>
              </a:extLst>
            </p:cNvPr>
            <p:cNvSpPr txBox="1"/>
            <p:nvPr/>
          </p:nvSpPr>
          <p:spPr>
            <a:xfrm>
              <a:off x="1011132" y="1391223"/>
              <a:ext cx="3671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FFFF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الجرائم الإلكترونية 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الإساءة للآخرين أو ابتزازهم أو نشر معلومات غير صحيحة في وسائل التواصل الاجتماعي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706834C1-82D1-497D-8C56-9F86A9E84F86}"/>
              </a:ext>
            </a:extLst>
          </p:cNvPr>
          <p:cNvGrpSpPr/>
          <p:nvPr/>
        </p:nvGrpSpPr>
        <p:grpSpPr>
          <a:xfrm>
            <a:off x="-95960" y="3000097"/>
            <a:ext cx="4702533" cy="1108684"/>
            <a:chOff x="-93671" y="2528890"/>
            <a:chExt cx="4702533" cy="110868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99014343-0912-40CE-B895-BD4566B81FC4}"/>
                </a:ext>
              </a:extLst>
            </p:cNvPr>
            <p:cNvSpPr/>
            <p:nvPr/>
          </p:nvSpPr>
          <p:spPr>
            <a:xfrm flipH="1">
              <a:off x="414598" y="2583328"/>
              <a:ext cx="4194264" cy="99487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F5CA8972-C449-4130-83CC-A6F56C9AA01E}"/>
                </a:ext>
              </a:extLst>
            </p:cNvPr>
            <p:cNvGrpSpPr/>
            <p:nvPr/>
          </p:nvGrpSpPr>
          <p:grpSpPr>
            <a:xfrm>
              <a:off x="-93671" y="2528890"/>
              <a:ext cx="856021" cy="875960"/>
              <a:chOff x="10280289" y="1230751"/>
              <a:chExt cx="856021" cy="875960"/>
            </a:xfrm>
          </p:grpSpPr>
          <p:sp>
            <p:nvSpPr>
              <p:cNvPr id="59" name="Teardrop 58">
                <a:extLst>
                  <a:ext uri="{FF2B5EF4-FFF2-40B4-BE49-F238E27FC236}">
                    <a16:creationId xmlns:a16="http://schemas.microsoft.com/office/drawing/2014/main" xmlns="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0280289" y="1230751"/>
                <a:ext cx="856021" cy="875960"/>
              </a:xfrm>
              <a:prstGeom prst="teardrop">
                <a:avLst>
                  <a:gd name="adj" fmla="val 114035"/>
                </a:avLst>
              </a:prstGeom>
              <a:solidFill>
                <a:srgbClr val="0033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999149D9-C008-42D7-BD94-86997ED39A60}"/>
                  </a:ext>
                </a:extLst>
              </p:cNvPr>
              <p:cNvSpPr/>
              <p:nvPr/>
            </p:nvSpPr>
            <p:spPr>
              <a:xfrm>
                <a:off x="10478812" y="1467917"/>
                <a:ext cx="426768" cy="426768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xmlns="" id="{D5DD5411-44CA-4DF8-A259-53D0BDF41CDE}"/>
                </a:ext>
              </a:extLst>
            </p:cNvPr>
            <p:cNvSpPr txBox="1"/>
            <p:nvPr/>
          </p:nvSpPr>
          <p:spPr>
            <a:xfrm>
              <a:off x="658620" y="2560356"/>
              <a:ext cx="37523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rgbClr val="00B0F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التَّطرُّف 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مثل اعتناق الأفكار الضالة المخالفة للمبادئ الإسلامية و الأنظمة المقرّرة و الخروج عن القواعد الفكرية و القيم و السلوكيّات المستندة إلى الدّين الإسلامي و ثقافة المجتمع 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B1FB5BF1-24E5-4339-9152-844FA5BECE25}"/>
              </a:ext>
            </a:extLst>
          </p:cNvPr>
          <p:cNvGrpSpPr/>
          <p:nvPr/>
        </p:nvGrpSpPr>
        <p:grpSpPr>
          <a:xfrm>
            <a:off x="1080664" y="4644548"/>
            <a:ext cx="4130615" cy="662770"/>
            <a:chOff x="262579" y="3871371"/>
            <a:chExt cx="4130615" cy="66277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FBC1A429-7844-4121-AAC3-9BB8D4BFA20C}"/>
                </a:ext>
              </a:extLst>
            </p:cNvPr>
            <p:cNvSpPr/>
            <p:nvPr/>
          </p:nvSpPr>
          <p:spPr>
            <a:xfrm flipH="1">
              <a:off x="511753" y="3907571"/>
              <a:ext cx="3881441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B3B5D88D-AB1F-4A72-A1DB-AC948698DBA5}"/>
                </a:ext>
              </a:extLst>
            </p:cNvPr>
            <p:cNvGrpSpPr/>
            <p:nvPr/>
          </p:nvGrpSpPr>
          <p:grpSpPr>
            <a:xfrm>
              <a:off x="262579" y="3871371"/>
              <a:ext cx="626117" cy="646423"/>
              <a:chOff x="10636539" y="1252220"/>
              <a:chExt cx="626117" cy="646423"/>
            </a:xfrm>
          </p:grpSpPr>
          <p:sp>
            <p:nvSpPr>
              <p:cNvPr id="56" name="Teardrop 55">
                <a:extLst>
                  <a:ext uri="{FF2B5EF4-FFF2-40B4-BE49-F238E27FC236}">
                    <a16:creationId xmlns:a16="http://schemas.microsoft.com/office/drawing/2014/main" xmlns="" id="{707C3E0D-9741-4146-B8A7-5F2364A27CC4}"/>
                  </a:ext>
                </a:extLst>
              </p:cNvPr>
              <p:cNvSpPr/>
              <p:nvPr/>
            </p:nvSpPr>
            <p:spPr>
              <a:xfrm rot="8141980">
                <a:off x="10636539" y="1252220"/>
                <a:ext cx="626117" cy="646423"/>
              </a:xfrm>
              <a:prstGeom prst="teardrop">
                <a:avLst>
                  <a:gd name="adj" fmla="val 114035"/>
                </a:avLst>
              </a:prstGeom>
              <a:solidFill>
                <a:srgbClr val="66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B5B5AB39-D481-4AF7-A28E-DAEF9CD8BA04}"/>
                  </a:ext>
                </a:extLst>
              </p:cNvPr>
              <p:cNvSpPr/>
              <p:nvPr/>
            </p:nvSpPr>
            <p:spPr>
              <a:xfrm>
                <a:off x="10750101" y="1378886"/>
                <a:ext cx="380966" cy="395461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506BF21A-E698-409F-A354-C3FE858D1177}"/>
                </a:ext>
              </a:extLst>
            </p:cNvPr>
            <p:cNvSpPr txBox="1"/>
            <p:nvPr/>
          </p:nvSpPr>
          <p:spPr>
            <a:xfrm>
              <a:off x="699033" y="3949366"/>
              <a:ext cx="3322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سلبيات العولمة: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مثل ذوبان جوانب مهمة من الثقافة الوطنية , و تهميش اللغة العربية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0D517EB2-01CC-4FE8-9794-803FF58548AE}"/>
              </a:ext>
            </a:extLst>
          </p:cNvPr>
          <p:cNvGrpSpPr/>
          <p:nvPr/>
        </p:nvGrpSpPr>
        <p:grpSpPr>
          <a:xfrm>
            <a:off x="7094664" y="1517562"/>
            <a:ext cx="5190261" cy="1176203"/>
            <a:chOff x="7767386" y="1339707"/>
            <a:chExt cx="4445516" cy="100743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E1661676-CFAC-4FA4-AADD-0BB58B205DEC}"/>
                </a:ext>
              </a:extLst>
            </p:cNvPr>
            <p:cNvSpPr/>
            <p:nvPr/>
          </p:nvSpPr>
          <p:spPr>
            <a:xfrm>
              <a:off x="7767386" y="1401946"/>
              <a:ext cx="4034376" cy="9335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6ACC9FA2-EE6B-475E-A2D2-D795F79077F4}"/>
                </a:ext>
              </a:extLst>
            </p:cNvPr>
            <p:cNvGrpSpPr/>
            <p:nvPr/>
          </p:nvGrpSpPr>
          <p:grpSpPr>
            <a:xfrm>
              <a:off x="11390623" y="1339707"/>
              <a:ext cx="822279" cy="817830"/>
              <a:chOff x="11954971" y="1231673"/>
              <a:chExt cx="822279" cy="817830"/>
            </a:xfrm>
          </p:grpSpPr>
          <p:sp>
            <p:nvSpPr>
              <p:cNvPr id="37" name="Teardrop 36">
                <a:extLst>
                  <a:ext uri="{FF2B5EF4-FFF2-40B4-BE49-F238E27FC236}">
                    <a16:creationId xmlns:a16="http://schemas.microsoft.com/office/drawing/2014/main" xmlns="" id="{BD22C72F-0760-4998-BB72-F02C0C1E1CA9}"/>
                  </a:ext>
                </a:extLst>
              </p:cNvPr>
              <p:cNvSpPr/>
              <p:nvPr/>
            </p:nvSpPr>
            <p:spPr>
              <a:xfrm rot="8141980">
                <a:off x="11954971" y="1231673"/>
                <a:ext cx="822279" cy="817830"/>
              </a:xfrm>
              <a:prstGeom prst="teardrop">
                <a:avLst>
                  <a:gd name="adj" fmla="val 114035"/>
                </a:avLst>
              </a:pr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xmlns="" id="{88099A5C-23D3-4F36-8950-1342B9B4D0BD}"/>
                  </a:ext>
                </a:extLst>
              </p:cNvPr>
              <p:cNvSpPr/>
              <p:nvPr/>
            </p:nvSpPr>
            <p:spPr>
              <a:xfrm>
                <a:off x="12179099" y="1462810"/>
                <a:ext cx="355557" cy="355557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BC38886A-A9A0-4A2F-A6BF-F1C0DA7D8DF6}"/>
                </a:ext>
              </a:extLst>
            </p:cNvPr>
            <p:cNvSpPr txBox="1"/>
            <p:nvPr/>
          </p:nvSpPr>
          <p:spPr>
            <a:xfrm>
              <a:off x="7907502" y="1424490"/>
              <a:ext cx="3760157" cy="9226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خيانة الوطن 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مثل التعامل مع جهات مشبوهة ضد مصالح الوطن و تقديم معلومات داخلية غير مرخّص بنشرها لأطراف داخليّة أو خارجيّة تعمل لحسابها , و مساعدة الجماعات الإرهابية أو التعاطف معها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3CA8D11D-A767-4398-8E30-9ABDEDA0A9E9}"/>
              </a:ext>
            </a:extLst>
          </p:cNvPr>
          <p:cNvGrpSpPr/>
          <p:nvPr/>
        </p:nvGrpSpPr>
        <p:grpSpPr>
          <a:xfrm>
            <a:off x="7975179" y="3293445"/>
            <a:ext cx="4229496" cy="661509"/>
            <a:chOff x="7812887" y="2544583"/>
            <a:chExt cx="4229496" cy="66150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53F96CE-F6D6-4602-9D85-1EF024B2ABF6}"/>
                </a:ext>
              </a:extLst>
            </p:cNvPr>
            <p:cNvSpPr/>
            <p:nvPr/>
          </p:nvSpPr>
          <p:spPr>
            <a:xfrm>
              <a:off x="7812887" y="2583328"/>
              <a:ext cx="396094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44503852-E1D2-490B-B996-CC3E66DBEFB2}"/>
                </a:ext>
              </a:extLst>
            </p:cNvPr>
            <p:cNvGrpSpPr/>
            <p:nvPr/>
          </p:nvGrpSpPr>
          <p:grpSpPr>
            <a:xfrm>
              <a:off x="11505280" y="2544583"/>
              <a:ext cx="537103" cy="534197"/>
              <a:chOff x="12069628" y="1246444"/>
              <a:chExt cx="537103" cy="534197"/>
            </a:xfrm>
          </p:grpSpPr>
          <p:sp>
            <p:nvSpPr>
              <p:cNvPr id="44" name="Teardrop 43">
                <a:extLst>
                  <a:ext uri="{FF2B5EF4-FFF2-40B4-BE49-F238E27FC236}">
                    <a16:creationId xmlns:a16="http://schemas.microsoft.com/office/drawing/2014/main" xmlns="" id="{3CF776BB-CEA5-4584-9B43-9E24BEDEA4EB}"/>
                  </a:ext>
                </a:extLst>
              </p:cNvPr>
              <p:cNvSpPr/>
              <p:nvPr/>
            </p:nvSpPr>
            <p:spPr>
              <a:xfrm rot="8141980">
                <a:off x="12069628" y="1246444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A6414DF3-6DF5-4B0F-848F-F01776EE1EE1}"/>
                  </a:ext>
                </a:extLst>
              </p:cNvPr>
              <p:cNvSpPr/>
              <p:nvPr/>
            </p:nvSpPr>
            <p:spPr>
              <a:xfrm>
                <a:off x="12174777" y="1350140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D05D65E6-F779-4A21-8B0E-F10A7474C23C}"/>
                </a:ext>
              </a:extLst>
            </p:cNvPr>
            <p:cNvSpPr txBox="1"/>
            <p:nvPr/>
          </p:nvSpPr>
          <p:spPr>
            <a:xfrm>
              <a:off x="8112094" y="2565387"/>
              <a:ext cx="341550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الفساد المالي و الإداري 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مثل الرشوة و الغش و عدم الأمانة في أداء المسؤوليّة و عدم المساواة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xmlns="" id="{75841E1E-8B82-467C-8892-9F1C81360E9E}"/>
              </a:ext>
            </a:extLst>
          </p:cNvPr>
          <p:cNvGrpSpPr/>
          <p:nvPr/>
        </p:nvGrpSpPr>
        <p:grpSpPr>
          <a:xfrm>
            <a:off x="7672252" y="4722543"/>
            <a:ext cx="4443870" cy="830997"/>
            <a:chOff x="7767436" y="3883678"/>
            <a:chExt cx="4443870" cy="83099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F0E9C49C-4506-4E64-B030-24CA0980B403}"/>
                </a:ext>
              </a:extLst>
            </p:cNvPr>
            <p:cNvSpPr/>
            <p:nvPr/>
          </p:nvSpPr>
          <p:spPr>
            <a:xfrm>
              <a:off x="7767436" y="3907571"/>
              <a:ext cx="4132654" cy="75630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B8DA231-9F34-4C5F-B056-12FC47D0C9B1}"/>
                </a:ext>
              </a:extLst>
            </p:cNvPr>
            <p:cNvGrpSpPr/>
            <p:nvPr/>
          </p:nvGrpSpPr>
          <p:grpSpPr>
            <a:xfrm>
              <a:off x="11587040" y="3895155"/>
              <a:ext cx="624266" cy="620888"/>
              <a:chOff x="12151388" y="1276004"/>
              <a:chExt cx="624266" cy="620888"/>
            </a:xfrm>
          </p:grpSpPr>
          <p:sp>
            <p:nvSpPr>
              <p:cNvPr id="47" name="Teardrop 46">
                <a:extLst>
                  <a:ext uri="{FF2B5EF4-FFF2-40B4-BE49-F238E27FC236}">
                    <a16:creationId xmlns:a16="http://schemas.microsoft.com/office/drawing/2014/main" xmlns="" id="{A297CF3D-879C-463E-8C36-87CE0C4B0826}"/>
                  </a:ext>
                </a:extLst>
              </p:cNvPr>
              <p:cNvSpPr/>
              <p:nvPr/>
            </p:nvSpPr>
            <p:spPr>
              <a:xfrm rot="8141980">
                <a:off x="12151388" y="1276004"/>
                <a:ext cx="624266" cy="620888"/>
              </a:xfrm>
              <a:prstGeom prst="teardrop">
                <a:avLst>
                  <a:gd name="adj" fmla="val 114035"/>
                </a:avLst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C6330538-F312-4782-A253-A7FEA0CFD897}"/>
                  </a:ext>
                </a:extLst>
              </p:cNvPr>
              <p:cNvSpPr/>
              <p:nvPr/>
            </p:nvSpPr>
            <p:spPr>
              <a:xfrm>
                <a:off x="12301036" y="1448445"/>
                <a:ext cx="326805" cy="32680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468CED4C-DD6C-40A7-8FAC-033705BBAAFB}"/>
                </a:ext>
              </a:extLst>
            </p:cNvPr>
            <p:cNvSpPr txBox="1"/>
            <p:nvPr/>
          </p:nvSpPr>
          <p:spPr>
            <a:xfrm>
              <a:off x="7894859" y="3883678"/>
              <a:ext cx="37783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 smtClean="0">
                  <a:solidFill>
                    <a:srgbClr val="92D05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التّصنيف الطائفي و الاجتماعي و الإقليمي : </a:t>
              </a:r>
              <a:r>
                <a:rPr lang="ar-SY" sz="16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مثل الانتقاص من الآخرين بسبب مناطقهم أو وضعهم الاجتماعي أو ارتباطهم الأسري</a:t>
              </a:r>
              <a:endParaRPr lang="en-US" sz="16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DAC9707-105A-4870-BE13-1C864DEFE17D}"/>
              </a:ext>
            </a:extLst>
          </p:cNvPr>
          <p:cNvSpPr/>
          <p:nvPr/>
        </p:nvSpPr>
        <p:spPr>
          <a:xfrm>
            <a:off x="5223244" y="2635601"/>
            <a:ext cx="2226860" cy="2226860"/>
          </a:xfrm>
          <a:prstGeom prst="ellipse">
            <a:avLst/>
          </a:prstGeom>
          <a:gradFill>
            <a:gsLst>
              <a:gs pos="1770">
                <a:srgbClr val="00B0F0">
                  <a:alpha val="41000"/>
                </a:srgbClr>
              </a:gs>
              <a:gs pos="100000">
                <a:srgbClr val="000099">
                  <a:alpha val="68000"/>
                </a:srgbClr>
              </a:gs>
            </a:gsLst>
            <a:lin ang="27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E99E0F0-7F05-40D8-908D-8686A0CE01A5}"/>
              </a:ext>
            </a:extLst>
          </p:cNvPr>
          <p:cNvGrpSpPr/>
          <p:nvPr/>
        </p:nvGrpSpPr>
        <p:grpSpPr>
          <a:xfrm>
            <a:off x="5046978" y="1610255"/>
            <a:ext cx="985522" cy="985522"/>
            <a:chOff x="3608900" y="1227358"/>
            <a:chExt cx="822423" cy="82242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640DA610-CC57-4026-8B4A-D3357E1BA910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900CC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7A34AEFA-E2BF-4D5B-9364-D6D569C6DC7E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B670949-E3D2-4A73-B24B-FE24938DD4F9}"/>
              </a:ext>
            </a:extLst>
          </p:cNvPr>
          <p:cNvGrpSpPr/>
          <p:nvPr/>
        </p:nvGrpSpPr>
        <p:grpSpPr>
          <a:xfrm>
            <a:off x="4281656" y="3081179"/>
            <a:ext cx="941588" cy="941588"/>
            <a:chOff x="3608900" y="1227358"/>
            <a:chExt cx="822423" cy="82242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31F9321-6A88-472C-8934-92E810A68EDB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00336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49DD812A-9871-475D-8786-A27C90266A37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008B990-FB1F-4306-8CFD-23D407693C0B}"/>
              </a:ext>
            </a:extLst>
          </p:cNvPr>
          <p:cNvGrpSpPr/>
          <p:nvPr/>
        </p:nvGrpSpPr>
        <p:grpSpPr>
          <a:xfrm>
            <a:off x="4800070" y="4586059"/>
            <a:ext cx="822423" cy="822423"/>
            <a:chOff x="3608900" y="1227358"/>
            <a:chExt cx="822423" cy="82242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988704C5-BDD2-4A92-A725-C1B5B04F1D9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6600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F96D9C0D-6973-4ADF-98D6-8EC1912AE32A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83CD384-4E5D-414C-9597-69077999E646}"/>
              </a:ext>
            </a:extLst>
          </p:cNvPr>
          <p:cNvGrpSpPr/>
          <p:nvPr/>
        </p:nvGrpSpPr>
        <p:grpSpPr>
          <a:xfrm>
            <a:off x="6350268" y="1545283"/>
            <a:ext cx="1012097" cy="1012097"/>
            <a:chOff x="3608900" y="1227358"/>
            <a:chExt cx="822423" cy="822423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46F44D83-FF0D-407A-A3BF-8A4207C5742F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990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19DC3F46-B00C-4964-BF5C-C0A59245769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3D86FA54-C95D-442C-A3CE-05EFCE0C5E97}"/>
              </a:ext>
            </a:extLst>
          </p:cNvPr>
          <p:cNvGrpSpPr/>
          <p:nvPr/>
        </p:nvGrpSpPr>
        <p:grpSpPr>
          <a:xfrm>
            <a:off x="7518516" y="3195419"/>
            <a:ext cx="822423" cy="822423"/>
            <a:chOff x="3608900" y="1227358"/>
            <a:chExt cx="822423" cy="82242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AE80951A-3F18-444F-B0CA-D07B517291A4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FF5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000CC32-420A-446C-AD48-2B3AF6CF07F8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ED41D5FC-F9E9-4280-9EEF-1921F55A1193}"/>
              </a:ext>
            </a:extLst>
          </p:cNvPr>
          <p:cNvGrpSpPr/>
          <p:nvPr/>
        </p:nvGrpSpPr>
        <p:grpSpPr>
          <a:xfrm>
            <a:off x="7107305" y="4651747"/>
            <a:ext cx="822423" cy="822423"/>
            <a:chOff x="3608900" y="1227358"/>
            <a:chExt cx="822423" cy="82242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5887AA1B-22EA-4C99-B84A-F7A13BC939CE}"/>
                </a:ext>
              </a:extLst>
            </p:cNvPr>
            <p:cNvSpPr/>
            <p:nvPr/>
          </p:nvSpPr>
          <p:spPr>
            <a:xfrm>
              <a:off x="3608900" y="1227358"/>
              <a:ext cx="822423" cy="822423"/>
            </a:xfrm>
            <a:prstGeom prst="ellipse">
              <a:avLst/>
            </a:prstGeom>
            <a:solidFill>
              <a:srgbClr val="92D050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26397492-06F3-4D4C-BC6E-3279D4D741A1}"/>
                </a:ext>
              </a:extLst>
            </p:cNvPr>
            <p:cNvSpPr/>
            <p:nvPr/>
          </p:nvSpPr>
          <p:spPr>
            <a:xfrm>
              <a:off x="3675453" y="1293911"/>
              <a:ext cx="689317" cy="689317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Graphic 3" descr="Bar chart">
            <a:extLst>
              <a:ext uri="{FF2B5EF4-FFF2-40B4-BE49-F238E27FC236}">
                <a16:creationId xmlns:a16="http://schemas.microsoft.com/office/drawing/2014/main" xmlns="" id="{850202CA-6720-44F0-A8A0-45C33C1FB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95626" y="3456378"/>
            <a:ext cx="365760" cy="365760"/>
          </a:xfrm>
          <a:prstGeom prst="rect">
            <a:avLst/>
          </a:prstGeom>
        </p:spPr>
      </p:pic>
      <p:pic>
        <p:nvPicPr>
          <p:cNvPr id="6" name="Graphic 5" descr="Upward trend RTL">
            <a:extLst>
              <a:ext uri="{FF2B5EF4-FFF2-40B4-BE49-F238E27FC236}">
                <a16:creationId xmlns:a16="http://schemas.microsoft.com/office/drawing/2014/main" xmlns="" id="{D02DFA87-F48B-4CA9-ABEC-CCD25DCFC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73436" y="1877474"/>
            <a:ext cx="365760" cy="365760"/>
          </a:xfrm>
          <a:prstGeom prst="rect">
            <a:avLst/>
          </a:prstGeom>
        </p:spPr>
      </p:pic>
      <p:pic>
        <p:nvPicPr>
          <p:cNvPr id="64" name="Graphic 63" descr="Downward trend">
            <a:extLst>
              <a:ext uri="{FF2B5EF4-FFF2-40B4-BE49-F238E27FC236}">
                <a16:creationId xmlns:a16="http://schemas.microsoft.com/office/drawing/2014/main" xmlns="" id="{10EE7362-8878-4BAA-9EA4-701EBEEA59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336792" y="1883867"/>
            <a:ext cx="438296" cy="438296"/>
          </a:xfrm>
          <a:prstGeom prst="rect">
            <a:avLst/>
          </a:prstGeom>
        </p:spPr>
      </p:pic>
      <p:pic>
        <p:nvPicPr>
          <p:cNvPr id="66" name="Graphic 65" descr="Stopwatch">
            <a:extLst>
              <a:ext uri="{FF2B5EF4-FFF2-40B4-BE49-F238E27FC236}">
                <a16:creationId xmlns:a16="http://schemas.microsoft.com/office/drawing/2014/main" xmlns="" id="{EE9572EA-9324-4C50-9320-2DA60B217B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386690" y="3369093"/>
            <a:ext cx="365760" cy="365760"/>
          </a:xfrm>
          <a:prstGeom prst="rect">
            <a:avLst/>
          </a:prstGeom>
        </p:spPr>
      </p:pic>
      <p:pic>
        <p:nvPicPr>
          <p:cNvPr id="70" name="Graphic 69" descr="Research">
            <a:extLst>
              <a:ext uri="{FF2B5EF4-FFF2-40B4-BE49-F238E27FC236}">
                <a16:creationId xmlns:a16="http://schemas.microsoft.com/office/drawing/2014/main" xmlns="" id="{3AE9B385-9339-43CC-A834-9BE8F1A783D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040260" y="4838674"/>
            <a:ext cx="365760" cy="365760"/>
          </a:xfrm>
          <a:prstGeom prst="rect">
            <a:avLst/>
          </a:prstGeom>
        </p:spPr>
      </p:pic>
      <p:pic>
        <p:nvPicPr>
          <p:cNvPr id="72" name="Graphic 71" descr="Eye">
            <a:extLst>
              <a:ext uri="{FF2B5EF4-FFF2-40B4-BE49-F238E27FC236}">
                <a16:creationId xmlns:a16="http://schemas.microsoft.com/office/drawing/2014/main" xmlns="" id="{0E0CADBC-8525-473E-83B1-0FC809F0BC3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306492" y="4885815"/>
            <a:ext cx="365760" cy="36576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A907E60-359A-4B7B-A8ED-87654F922942}"/>
              </a:ext>
            </a:extLst>
          </p:cNvPr>
          <p:cNvSpPr txBox="1"/>
          <p:nvPr/>
        </p:nvSpPr>
        <p:spPr>
          <a:xfrm>
            <a:off x="5261113" y="3261885"/>
            <a:ext cx="1977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800" b="1" dirty="0">
                <a:solidFill>
                  <a:srgbClr val="FFFF00"/>
                </a:solidFill>
                <a:latin typeface="Oswald" panose="02000503000000000000" pitchFamily="2" charset="0"/>
              </a:rPr>
              <a:t>مُهدِّدات</a:t>
            </a:r>
            <a:r>
              <a:rPr lang="ar-SY" sz="28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ar-SY" sz="2800" b="1" dirty="0" smtClean="0">
                <a:solidFill>
                  <a:srgbClr val="FFFF00"/>
                </a:solidFill>
                <a:latin typeface="Oswald" panose="02000503000000000000" pitchFamily="2" charset="0"/>
              </a:rPr>
              <a:t>الهُوِيَّة الوطنيّة</a:t>
            </a:r>
            <a:r>
              <a:rPr lang="ar-SY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3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0" y="3543300"/>
            <a:ext cx="944416" cy="64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81902" y="275395"/>
            <a:ext cx="1010946" cy="2565526"/>
            <a:chOff x="1130425" y="181056"/>
            <a:chExt cx="1010946" cy="2565526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5" y="181056"/>
              <a:ext cx="461665" cy="256552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chemeClr val="accent2"/>
                  </a:solidFill>
                  <a:latin typeface="Oswald" panose="02000503000000000000" pitchFamily="2" charset="0"/>
                </a:rPr>
                <a:t>الهُوِيَّة الوطنيّة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الهُوِيَّة الوطنيّة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8822835" y="138463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chemeClr val="accent2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54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895876" y="1248356"/>
            <a:ext cx="4097529" cy="438804"/>
            <a:chOff x="6819482" y="2432398"/>
            <a:chExt cx="4097527" cy="438804"/>
          </a:xfrm>
        </p:grpSpPr>
        <p:sp>
          <p:nvSpPr>
            <p:cNvPr id="55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883688" y="837880"/>
              <a:ext cx="438804" cy="3627839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3" y="2463763"/>
              <a:ext cx="31326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أ- </a:t>
              </a:r>
              <a:r>
                <a:rPr lang="ar-SY" b="1" dirty="0" smtClean="0">
                  <a:solidFill>
                    <a:schemeClr val="bg1"/>
                  </a:solidFill>
                </a:rPr>
                <a:t>يصفُ الطلبة الوحدة الوطنية: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823781" y="1912768"/>
            <a:ext cx="7780303" cy="1630532"/>
            <a:chOff x="-43436672" y="1890592"/>
            <a:chExt cx="52619329" cy="1900029"/>
          </a:xfrm>
        </p:grpSpPr>
        <p:sp>
          <p:nvSpPr>
            <p:cNvPr id="27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2946452" y="2141245"/>
              <a:ext cx="52129109" cy="1398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الوحدة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الوطنية تعد أحد أبرز الركائز الوطنية وأحد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أهم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دعائمه ومقوماته التي تربط بين أبناء الوطن الواحد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وتقوم بشكل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أساسي على حبهم لهذا الوطن وانتمائهم له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ودفاعهم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هنه ضد أي قوة خارجية تحاول إيذائهم وتوحدهم على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نفس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المبادئ والعادات والتقاليد وأينما تحل الوحدة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الوطنية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تختفي كافة الشرور والخلافات والعنف والعنصرية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وتسود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أجواء المحبة والتسامح والتكاتف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والتآخي</a:t>
              </a:r>
              <a:endParaRPr lang="ar-SY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43436672" y="1890592"/>
              <a:ext cx="52129109" cy="1900029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3680334" y="3964752"/>
            <a:ext cx="8139682" cy="438804"/>
            <a:chOff x="6819482" y="2432396"/>
            <a:chExt cx="8139679" cy="438804"/>
          </a:xfrm>
        </p:grpSpPr>
        <p:sp>
          <p:nvSpPr>
            <p:cNvPr id="36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10697799" y="-976232"/>
              <a:ext cx="438804" cy="7256060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90608" y="2367994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405" y="2463763"/>
              <a:ext cx="75687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ب-</a:t>
              </a:r>
              <a:r>
                <a:rPr lang="ar-SY" b="1" dirty="0" smtClean="0">
                  <a:solidFill>
                    <a:schemeClr val="bg1"/>
                  </a:solidFill>
                </a:rPr>
                <a:t> يشرح الطلبة معنى ( </a:t>
              </a:r>
              <a:r>
                <a:rPr lang="ar-SY" b="1" dirty="0" smtClean="0">
                  <a:solidFill>
                    <a:srgbClr val="FFFF00"/>
                  </a:solidFill>
                </a:rPr>
                <a:t>الانتماء للوطن سلوك و فعل </a:t>
              </a:r>
              <a:r>
                <a:rPr lang="ar-SY" b="1" dirty="0" smtClean="0">
                  <a:solidFill>
                    <a:schemeClr val="bg1"/>
                  </a:solidFill>
                </a:rPr>
                <a:t>):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141">
            <a:extLst>
              <a:ext uri="{FF2B5EF4-FFF2-40B4-BE49-F238E27FC236}">
                <a16:creationId xmlns:a16="http://schemas.microsoft.com/office/drawing/2014/main" xmlns="" id="{27C6BF33-6D96-4701-A157-ECD1BDF7E271}"/>
              </a:ext>
            </a:extLst>
          </p:cNvPr>
          <p:cNvGrpSpPr/>
          <p:nvPr/>
        </p:nvGrpSpPr>
        <p:grpSpPr>
          <a:xfrm>
            <a:off x="3815822" y="4673600"/>
            <a:ext cx="7715776" cy="787400"/>
            <a:chOff x="-47967101" y="1434405"/>
            <a:chExt cx="52182924" cy="917543"/>
          </a:xfrm>
        </p:grpSpPr>
        <p:sp>
          <p:nvSpPr>
            <p:cNvPr id="40" name="TextBox 142">
              <a:extLst>
                <a:ext uri="{FF2B5EF4-FFF2-40B4-BE49-F238E27FC236}">
                  <a16:creationId xmlns:a16="http://schemas.microsoft.com/office/drawing/2014/main" xmlns="" id="{75C277E7-4722-4F14-BFF6-34F31B86C566}"/>
                </a:ext>
              </a:extLst>
            </p:cNvPr>
            <p:cNvSpPr txBox="1"/>
            <p:nvPr/>
          </p:nvSpPr>
          <p:spPr>
            <a:xfrm>
              <a:off x="-47967101" y="1508400"/>
              <a:ext cx="49355962" cy="753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بالجدّ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في طلب العلم واكتساب الخبرة وبالتالي خدمة الوطن في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شتَّى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المجالات والتعاون مع أفراد المجتمع من أجل المصلحة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العامة لتتَّحِد </a:t>
              </a:r>
              <a:r>
                <a:rPr lang="ar-SY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كلمتهم </a:t>
              </a:r>
              <a:r>
                <a:rPr lang="ar-SY" b="1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وتتوحّد صفوفهم</a:t>
              </a:r>
              <a:endParaRPr lang="en-US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7" name="Rectangle 143">
              <a:extLst>
                <a:ext uri="{FF2B5EF4-FFF2-40B4-BE49-F238E27FC236}">
                  <a16:creationId xmlns:a16="http://schemas.microsoft.com/office/drawing/2014/main" xmlns="" id="{C6F6DF90-3FC1-4F69-B6E0-EA026850DDE8}"/>
                </a:ext>
              </a:extLst>
            </p:cNvPr>
            <p:cNvSpPr/>
            <p:nvPr/>
          </p:nvSpPr>
          <p:spPr>
            <a:xfrm>
              <a:off x="-47913266" y="1434405"/>
              <a:ext cx="52129089" cy="917543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89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70A3C3A-EA86-496E-B7D2-02AEE86217BE}"/>
              </a:ext>
            </a:extLst>
          </p:cNvPr>
          <p:cNvSpPr/>
          <p:nvPr/>
        </p:nvSpPr>
        <p:spPr>
          <a:xfrm rot="19193033">
            <a:off x="566967" y="4371014"/>
            <a:ext cx="1314942" cy="1786598"/>
          </a:xfrm>
          <a:custGeom>
            <a:avLst/>
            <a:gdLst>
              <a:gd name="connsiteX0" fmla="*/ 1286250 w 2404177"/>
              <a:gd name="connsiteY0" fmla="*/ 0 h 3266531"/>
              <a:gd name="connsiteX1" fmla="*/ 1270348 w 2404177"/>
              <a:gd name="connsiteY1" fmla="*/ 7726 h 3266531"/>
              <a:gd name="connsiteX2" fmla="*/ 412652 w 2404177"/>
              <a:gd name="connsiteY2" fmla="*/ 1461177 h 3266531"/>
              <a:gd name="connsiteX3" fmla="*/ 2051539 w 2404177"/>
              <a:gd name="connsiteY3" fmla="*/ 3114131 h 3266531"/>
              <a:gd name="connsiteX4" fmla="*/ 2381832 w 2404177"/>
              <a:gd name="connsiteY4" fmla="*/ 3080549 h 3266531"/>
              <a:gd name="connsiteX5" fmla="*/ 2404177 w 2404177"/>
              <a:gd name="connsiteY5" fmla="*/ 3074754 h 3266531"/>
              <a:gd name="connsiteX6" fmla="*/ 2276816 w 2404177"/>
              <a:gd name="connsiteY6" fmla="*/ 3136634 h 3266531"/>
              <a:gd name="connsiteX7" fmla="*/ 1638887 w 2404177"/>
              <a:gd name="connsiteY7" fmla="*/ 3266531 h 3266531"/>
              <a:gd name="connsiteX8" fmla="*/ 0 w 2404177"/>
              <a:gd name="connsiteY8" fmla="*/ 1613577 h 3266531"/>
              <a:gd name="connsiteX9" fmla="*/ 1151532 w 2404177"/>
              <a:gd name="connsiteY9" fmla="*/ 34937 h 32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04177" h="3266531">
                <a:moveTo>
                  <a:pt x="1286250" y="0"/>
                </a:moveTo>
                <a:lnTo>
                  <a:pt x="1270348" y="7726"/>
                </a:lnTo>
                <a:cubicBezTo>
                  <a:pt x="759466" y="287636"/>
                  <a:pt x="412652" y="833558"/>
                  <a:pt x="412652" y="1461177"/>
                </a:cubicBezTo>
                <a:cubicBezTo>
                  <a:pt x="412652" y="2374078"/>
                  <a:pt x="1146407" y="3114131"/>
                  <a:pt x="2051539" y="3114131"/>
                </a:cubicBezTo>
                <a:cubicBezTo>
                  <a:pt x="2164681" y="3114131"/>
                  <a:pt x="2275144" y="3102568"/>
                  <a:pt x="2381832" y="3080549"/>
                </a:cubicBezTo>
                <a:lnTo>
                  <a:pt x="2404177" y="3074754"/>
                </a:lnTo>
                <a:lnTo>
                  <a:pt x="2276816" y="3136634"/>
                </a:lnTo>
                <a:cubicBezTo>
                  <a:pt x="2080742" y="3220278"/>
                  <a:pt x="1865170" y="3266531"/>
                  <a:pt x="1638887" y="3266531"/>
                </a:cubicBezTo>
                <a:cubicBezTo>
                  <a:pt x="733755" y="3266531"/>
                  <a:pt x="0" y="2526478"/>
                  <a:pt x="0" y="1613577"/>
                </a:cubicBezTo>
                <a:cubicBezTo>
                  <a:pt x="0" y="871845"/>
                  <a:pt x="484393" y="244220"/>
                  <a:pt x="1151532" y="34937"/>
                </a:cubicBezTo>
                <a:close/>
              </a:path>
            </a:pathLst>
          </a:custGeom>
          <a:gradFill flip="none" rotWithShape="1">
            <a:gsLst>
              <a:gs pos="72000">
                <a:srgbClr val="FFFFFF"/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6B3B2C6E-BD37-4B63-A35B-B5068B32B0C4}"/>
              </a:ext>
            </a:extLst>
          </p:cNvPr>
          <p:cNvSpPr/>
          <p:nvPr/>
        </p:nvSpPr>
        <p:spPr>
          <a:xfrm rot="14400000">
            <a:off x="680709" y="1221143"/>
            <a:ext cx="4415715" cy="4415715"/>
          </a:xfrm>
          <a:custGeom>
            <a:avLst/>
            <a:gdLst>
              <a:gd name="connsiteX0" fmla="*/ 3743108 w 4415715"/>
              <a:gd name="connsiteY0" fmla="*/ 3094235 h 4415715"/>
              <a:gd name="connsiteX1" fmla="*/ 3683611 w 4415715"/>
              <a:gd name="connsiteY1" fmla="*/ 2872192 h 4415715"/>
              <a:gd name="connsiteX2" fmla="*/ 3624116 w 4415715"/>
              <a:gd name="connsiteY2" fmla="*/ 2650151 h 4415715"/>
              <a:gd name="connsiteX3" fmla="*/ 3421119 w 4415715"/>
              <a:gd name="connsiteY3" fmla="*/ 2532950 h 4415715"/>
              <a:gd name="connsiteX4" fmla="*/ 3655519 w 4415715"/>
              <a:gd name="connsiteY4" fmla="*/ 2532950 h 4415715"/>
              <a:gd name="connsiteX5" fmla="*/ 3818066 w 4415715"/>
              <a:gd name="connsiteY5" fmla="*/ 2370404 h 4415715"/>
              <a:gd name="connsiteX6" fmla="*/ 3980612 w 4415715"/>
              <a:gd name="connsiteY6" fmla="*/ 2207858 h 4415715"/>
              <a:gd name="connsiteX7" fmla="*/ 3818066 w 4415715"/>
              <a:gd name="connsiteY7" fmla="*/ 2045312 h 4415715"/>
              <a:gd name="connsiteX8" fmla="*/ 3655520 w 4415715"/>
              <a:gd name="connsiteY8" fmla="*/ 1882766 h 4415715"/>
              <a:gd name="connsiteX9" fmla="*/ 3421119 w 4415715"/>
              <a:gd name="connsiteY9" fmla="*/ 1882766 h 4415715"/>
              <a:gd name="connsiteX10" fmla="*/ 3624116 w 4415715"/>
              <a:gd name="connsiteY10" fmla="*/ 1765565 h 4415715"/>
              <a:gd name="connsiteX11" fmla="*/ 3683612 w 4415715"/>
              <a:gd name="connsiteY11" fmla="*/ 1543522 h 4415715"/>
              <a:gd name="connsiteX12" fmla="*/ 3743108 w 4415715"/>
              <a:gd name="connsiteY12" fmla="*/ 1321481 h 4415715"/>
              <a:gd name="connsiteX13" fmla="*/ 3521066 w 4415715"/>
              <a:gd name="connsiteY13" fmla="*/ 1261985 h 4415715"/>
              <a:gd name="connsiteX14" fmla="*/ 3299024 w 4415715"/>
              <a:gd name="connsiteY14" fmla="*/ 1202489 h 4415715"/>
              <a:gd name="connsiteX15" fmla="*/ 3096027 w 4415715"/>
              <a:gd name="connsiteY15" fmla="*/ 1319689 h 4415715"/>
              <a:gd name="connsiteX16" fmla="*/ 3213227 w 4415715"/>
              <a:gd name="connsiteY16" fmla="*/ 1116692 h 4415715"/>
              <a:gd name="connsiteX17" fmla="*/ 3153731 w 4415715"/>
              <a:gd name="connsiteY17" fmla="*/ 894650 h 4415715"/>
              <a:gd name="connsiteX18" fmla="*/ 3094235 w 4415715"/>
              <a:gd name="connsiteY18" fmla="*/ 672607 h 4415715"/>
              <a:gd name="connsiteX19" fmla="*/ 2872193 w 4415715"/>
              <a:gd name="connsiteY19" fmla="*/ 732104 h 4415715"/>
              <a:gd name="connsiteX20" fmla="*/ 2650151 w 4415715"/>
              <a:gd name="connsiteY20" fmla="*/ 791600 h 4415715"/>
              <a:gd name="connsiteX21" fmla="*/ 2532950 w 4415715"/>
              <a:gd name="connsiteY21" fmla="*/ 994597 h 4415715"/>
              <a:gd name="connsiteX22" fmla="*/ 2532950 w 4415715"/>
              <a:gd name="connsiteY22" fmla="*/ 760196 h 4415715"/>
              <a:gd name="connsiteX23" fmla="*/ 2370405 w 4415715"/>
              <a:gd name="connsiteY23" fmla="*/ 597650 h 4415715"/>
              <a:gd name="connsiteX24" fmla="*/ 2207858 w 4415715"/>
              <a:gd name="connsiteY24" fmla="*/ 435103 h 4415715"/>
              <a:gd name="connsiteX25" fmla="*/ 2045313 w 4415715"/>
              <a:gd name="connsiteY25" fmla="*/ 597649 h 4415715"/>
              <a:gd name="connsiteX26" fmla="*/ 1882766 w 4415715"/>
              <a:gd name="connsiteY26" fmla="*/ 760195 h 4415715"/>
              <a:gd name="connsiteX27" fmla="*/ 1882766 w 4415715"/>
              <a:gd name="connsiteY27" fmla="*/ 994597 h 4415715"/>
              <a:gd name="connsiteX28" fmla="*/ 1765565 w 4415715"/>
              <a:gd name="connsiteY28" fmla="*/ 791600 h 4415715"/>
              <a:gd name="connsiteX29" fmla="*/ 1543523 w 4415715"/>
              <a:gd name="connsiteY29" fmla="*/ 732104 h 4415715"/>
              <a:gd name="connsiteX30" fmla="*/ 1321481 w 4415715"/>
              <a:gd name="connsiteY30" fmla="*/ 672608 h 4415715"/>
              <a:gd name="connsiteX31" fmla="*/ 1261985 w 4415715"/>
              <a:gd name="connsiteY31" fmla="*/ 894650 h 4415715"/>
              <a:gd name="connsiteX32" fmla="*/ 1202489 w 4415715"/>
              <a:gd name="connsiteY32" fmla="*/ 1116692 h 4415715"/>
              <a:gd name="connsiteX33" fmla="*/ 1319690 w 4415715"/>
              <a:gd name="connsiteY33" fmla="*/ 1319690 h 4415715"/>
              <a:gd name="connsiteX34" fmla="*/ 1116692 w 4415715"/>
              <a:gd name="connsiteY34" fmla="*/ 1202489 h 4415715"/>
              <a:gd name="connsiteX35" fmla="*/ 894650 w 4415715"/>
              <a:gd name="connsiteY35" fmla="*/ 1261985 h 4415715"/>
              <a:gd name="connsiteX36" fmla="*/ 672608 w 4415715"/>
              <a:gd name="connsiteY36" fmla="*/ 1321480 h 4415715"/>
              <a:gd name="connsiteX37" fmla="*/ 732104 w 4415715"/>
              <a:gd name="connsiteY37" fmla="*/ 1543523 h 4415715"/>
              <a:gd name="connsiteX38" fmla="*/ 791600 w 4415715"/>
              <a:gd name="connsiteY38" fmla="*/ 1765565 h 4415715"/>
              <a:gd name="connsiteX39" fmla="*/ 994598 w 4415715"/>
              <a:gd name="connsiteY39" fmla="*/ 1882765 h 4415715"/>
              <a:gd name="connsiteX40" fmla="*/ 760196 w 4415715"/>
              <a:gd name="connsiteY40" fmla="*/ 1882766 h 4415715"/>
              <a:gd name="connsiteX41" fmla="*/ 597650 w 4415715"/>
              <a:gd name="connsiteY41" fmla="*/ 2045312 h 4415715"/>
              <a:gd name="connsiteX42" fmla="*/ 435104 w 4415715"/>
              <a:gd name="connsiteY42" fmla="*/ 2207858 h 4415715"/>
              <a:gd name="connsiteX43" fmla="*/ 597651 w 4415715"/>
              <a:gd name="connsiteY43" fmla="*/ 2370404 h 4415715"/>
              <a:gd name="connsiteX44" fmla="*/ 760197 w 4415715"/>
              <a:gd name="connsiteY44" fmla="*/ 2532950 h 4415715"/>
              <a:gd name="connsiteX45" fmla="*/ 994597 w 4415715"/>
              <a:gd name="connsiteY45" fmla="*/ 2532950 h 4415715"/>
              <a:gd name="connsiteX46" fmla="*/ 791600 w 4415715"/>
              <a:gd name="connsiteY46" fmla="*/ 2650151 h 4415715"/>
              <a:gd name="connsiteX47" fmla="*/ 732104 w 4415715"/>
              <a:gd name="connsiteY47" fmla="*/ 2872193 h 4415715"/>
              <a:gd name="connsiteX48" fmla="*/ 672608 w 4415715"/>
              <a:gd name="connsiteY48" fmla="*/ 3094235 h 4415715"/>
              <a:gd name="connsiteX49" fmla="*/ 894650 w 4415715"/>
              <a:gd name="connsiteY49" fmla="*/ 3153731 h 4415715"/>
              <a:gd name="connsiteX50" fmla="*/ 1116692 w 4415715"/>
              <a:gd name="connsiteY50" fmla="*/ 3213226 h 4415715"/>
              <a:gd name="connsiteX51" fmla="*/ 1319690 w 4415715"/>
              <a:gd name="connsiteY51" fmla="*/ 3096026 h 4415715"/>
              <a:gd name="connsiteX52" fmla="*/ 1202489 w 4415715"/>
              <a:gd name="connsiteY52" fmla="*/ 3299024 h 4415715"/>
              <a:gd name="connsiteX53" fmla="*/ 1261985 w 4415715"/>
              <a:gd name="connsiteY53" fmla="*/ 3521065 h 4415715"/>
              <a:gd name="connsiteX54" fmla="*/ 1321481 w 4415715"/>
              <a:gd name="connsiteY54" fmla="*/ 3743108 h 4415715"/>
              <a:gd name="connsiteX55" fmla="*/ 1543523 w 4415715"/>
              <a:gd name="connsiteY55" fmla="*/ 3683611 h 4415715"/>
              <a:gd name="connsiteX56" fmla="*/ 1765565 w 4415715"/>
              <a:gd name="connsiteY56" fmla="*/ 3624115 h 4415715"/>
              <a:gd name="connsiteX57" fmla="*/ 1882766 w 4415715"/>
              <a:gd name="connsiteY57" fmla="*/ 3421118 h 4415715"/>
              <a:gd name="connsiteX58" fmla="*/ 1882767 w 4415715"/>
              <a:gd name="connsiteY58" fmla="*/ 3655519 h 4415715"/>
              <a:gd name="connsiteX59" fmla="*/ 2045312 w 4415715"/>
              <a:gd name="connsiteY59" fmla="*/ 3818066 h 4415715"/>
              <a:gd name="connsiteX60" fmla="*/ 2207858 w 4415715"/>
              <a:gd name="connsiteY60" fmla="*/ 3980611 h 4415715"/>
              <a:gd name="connsiteX61" fmla="*/ 2370404 w 4415715"/>
              <a:gd name="connsiteY61" fmla="*/ 3818066 h 4415715"/>
              <a:gd name="connsiteX62" fmla="*/ 2532950 w 4415715"/>
              <a:gd name="connsiteY62" fmla="*/ 3655519 h 4415715"/>
              <a:gd name="connsiteX63" fmla="*/ 2532950 w 4415715"/>
              <a:gd name="connsiteY63" fmla="*/ 3421119 h 4415715"/>
              <a:gd name="connsiteX64" fmla="*/ 2650151 w 4415715"/>
              <a:gd name="connsiteY64" fmla="*/ 3624116 h 4415715"/>
              <a:gd name="connsiteX65" fmla="*/ 2872193 w 4415715"/>
              <a:gd name="connsiteY65" fmla="*/ 3683611 h 4415715"/>
              <a:gd name="connsiteX66" fmla="*/ 3094235 w 4415715"/>
              <a:gd name="connsiteY66" fmla="*/ 3743107 h 4415715"/>
              <a:gd name="connsiteX67" fmla="*/ 3153731 w 4415715"/>
              <a:gd name="connsiteY67" fmla="*/ 3521065 h 4415715"/>
              <a:gd name="connsiteX68" fmla="*/ 3213226 w 4415715"/>
              <a:gd name="connsiteY68" fmla="*/ 3299023 h 4415715"/>
              <a:gd name="connsiteX69" fmla="*/ 3096027 w 4415715"/>
              <a:gd name="connsiteY69" fmla="*/ 3096026 h 4415715"/>
              <a:gd name="connsiteX70" fmla="*/ 3299024 w 4415715"/>
              <a:gd name="connsiteY70" fmla="*/ 3213226 h 4415715"/>
              <a:gd name="connsiteX71" fmla="*/ 3521065 w 4415715"/>
              <a:gd name="connsiteY71" fmla="*/ 3153731 h 4415715"/>
              <a:gd name="connsiteX72" fmla="*/ 3743108 w 4415715"/>
              <a:gd name="connsiteY72" fmla="*/ 3094235 h 4415715"/>
              <a:gd name="connsiteX73" fmla="*/ 4119918 w 4415715"/>
              <a:gd name="connsiteY73" fmla="*/ 3311787 h 4415715"/>
              <a:gd name="connsiteX74" fmla="*/ 3843377 w 4415715"/>
              <a:gd name="connsiteY74" fmla="*/ 3385885 h 4415715"/>
              <a:gd name="connsiteX75" fmla="*/ 3566838 w 4415715"/>
              <a:gd name="connsiteY75" fmla="*/ 3459984 h 4415715"/>
              <a:gd name="connsiteX76" fmla="*/ 3314017 w 4415715"/>
              <a:gd name="connsiteY76" fmla="*/ 3314018 h 4415715"/>
              <a:gd name="connsiteX77" fmla="*/ 3459983 w 4415715"/>
              <a:gd name="connsiteY77" fmla="*/ 3566839 h 4415715"/>
              <a:gd name="connsiteX78" fmla="*/ 3385884 w 4415715"/>
              <a:gd name="connsiteY78" fmla="*/ 3843378 h 4415715"/>
              <a:gd name="connsiteX79" fmla="*/ 3311786 w 4415715"/>
              <a:gd name="connsiteY79" fmla="*/ 4119918 h 4415715"/>
              <a:gd name="connsiteX80" fmla="*/ 3035246 w 4415715"/>
              <a:gd name="connsiteY80" fmla="*/ 4045820 h 4415715"/>
              <a:gd name="connsiteX81" fmla="*/ 2758707 w 4415715"/>
              <a:gd name="connsiteY81" fmla="*/ 3971721 h 4415715"/>
              <a:gd name="connsiteX82" fmla="*/ 2612739 w 4415715"/>
              <a:gd name="connsiteY82" fmla="*/ 3718901 h 4415715"/>
              <a:gd name="connsiteX83" fmla="*/ 2612739 w 4415715"/>
              <a:gd name="connsiteY83" fmla="*/ 4010832 h 4415715"/>
              <a:gd name="connsiteX84" fmla="*/ 2410298 w 4415715"/>
              <a:gd name="connsiteY84" fmla="*/ 4213274 h 4415715"/>
              <a:gd name="connsiteX85" fmla="*/ 2207858 w 4415715"/>
              <a:gd name="connsiteY85" fmla="*/ 4415715 h 4415715"/>
              <a:gd name="connsiteX86" fmla="*/ 2005416 w 4415715"/>
              <a:gd name="connsiteY86" fmla="*/ 4213275 h 4415715"/>
              <a:gd name="connsiteX87" fmla="*/ 1802976 w 4415715"/>
              <a:gd name="connsiteY87" fmla="*/ 4010832 h 4415715"/>
              <a:gd name="connsiteX88" fmla="*/ 1802976 w 4415715"/>
              <a:gd name="connsiteY88" fmla="*/ 3718900 h 4415715"/>
              <a:gd name="connsiteX89" fmla="*/ 1657008 w 4415715"/>
              <a:gd name="connsiteY89" fmla="*/ 3971721 h 4415715"/>
              <a:gd name="connsiteX90" fmla="*/ 1380469 w 4415715"/>
              <a:gd name="connsiteY90" fmla="*/ 4045820 h 4415715"/>
              <a:gd name="connsiteX91" fmla="*/ 1103929 w 4415715"/>
              <a:gd name="connsiteY91" fmla="*/ 4119919 h 4415715"/>
              <a:gd name="connsiteX92" fmla="*/ 1029830 w 4415715"/>
              <a:gd name="connsiteY92" fmla="*/ 3843378 h 4415715"/>
              <a:gd name="connsiteX93" fmla="*/ 955731 w 4415715"/>
              <a:gd name="connsiteY93" fmla="*/ 3566839 h 4415715"/>
              <a:gd name="connsiteX94" fmla="*/ 1101698 w 4415715"/>
              <a:gd name="connsiteY94" fmla="*/ 3314017 h 4415715"/>
              <a:gd name="connsiteX95" fmla="*/ 848876 w 4415715"/>
              <a:gd name="connsiteY95" fmla="*/ 3459984 h 4415715"/>
              <a:gd name="connsiteX96" fmla="*/ 572336 w 4415715"/>
              <a:gd name="connsiteY96" fmla="*/ 3385885 h 4415715"/>
              <a:gd name="connsiteX97" fmla="*/ 295797 w 4415715"/>
              <a:gd name="connsiteY97" fmla="*/ 3311787 h 4415715"/>
              <a:gd name="connsiteX98" fmla="*/ 369895 w 4415715"/>
              <a:gd name="connsiteY98" fmla="*/ 3035247 h 4415715"/>
              <a:gd name="connsiteX99" fmla="*/ 443994 w 4415715"/>
              <a:gd name="connsiteY99" fmla="*/ 2758707 h 4415715"/>
              <a:gd name="connsiteX100" fmla="*/ 696815 w 4415715"/>
              <a:gd name="connsiteY100" fmla="*/ 2612741 h 4415715"/>
              <a:gd name="connsiteX101" fmla="*/ 404883 w 4415715"/>
              <a:gd name="connsiteY101" fmla="*/ 2612741 h 4415715"/>
              <a:gd name="connsiteX102" fmla="*/ 202441 w 4415715"/>
              <a:gd name="connsiteY102" fmla="*/ 2410299 h 4415715"/>
              <a:gd name="connsiteX103" fmla="*/ 0 w 4415715"/>
              <a:gd name="connsiteY103" fmla="*/ 2207858 h 4415715"/>
              <a:gd name="connsiteX104" fmla="*/ 202441 w 4415715"/>
              <a:gd name="connsiteY104" fmla="*/ 2005417 h 4415715"/>
              <a:gd name="connsiteX105" fmla="*/ 404883 w 4415715"/>
              <a:gd name="connsiteY105" fmla="*/ 1802976 h 4415715"/>
              <a:gd name="connsiteX106" fmla="*/ 696815 w 4415715"/>
              <a:gd name="connsiteY106" fmla="*/ 1802975 h 4415715"/>
              <a:gd name="connsiteX107" fmla="*/ 443994 w 4415715"/>
              <a:gd name="connsiteY107" fmla="*/ 1657009 h 4415715"/>
              <a:gd name="connsiteX108" fmla="*/ 369895 w 4415715"/>
              <a:gd name="connsiteY108" fmla="*/ 1380470 h 4415715"/>
              <a:gd name="connsiteX109" fmla="*/ 295797 w 4415715"/>
              <a:gd name="connsiteY109" fmla="*/ 1103929 h 4415715"/>
              <a:gd name="connsiteX110" fmla="*/ 572337 w 4415715"/>
              <a:gd name="connsiteY110" fmla="*/ 1029831 h 4415715"/>
              <a:gd name="connsiteX111" fmla="*/ 848876 w 4415715"/>
              <a:gd name="connsiteY111" fmla="*/ 955732 h 4415715"/>
              <a:gd name="connsiteX112" fmla="*/ 1101698 w 4415715"/>
              <a:gd name="connsiteY112" fmla="*/ 1101699 h 4415715"/>
              <a:gd name="connsiteX113" fmla="*/ 955732 w 4415715"/>
              <a:gd name="connsiteY113" fmla="*/ 848877 h 4415715"/>
              <a:gd name="connsiteX114" fmla="*/ 1029830 w 4415715"/>
              <a:gd name="connsiteY114" fmla="*/ 572338 h 4415715"/>
              <a:gd name="connsiteX115" fmla="*/ 1103929 w 4415715"/>
              <a:gd name="connsiteY115" fmla="*/ 295798 h 4415715"/>
              <a:gd name="connsiteX116" fmla="*/ 1380469 w 4415715"/>
              <a:gd name="connsiteY116" fmla="*/ 369896 h 4415715"/>
              <a:gd name="connsiteX117" fmla="*/ 1657008 w 4415715"/>
              <a:gd name="connsiteY117" fmla="*/ 443995 h 4415715"/>
              <a:gd name="connsiteX118" fmla="*/ 1802975 w 4415715"/>
              <a:gd name="connsiteY118" fmla="*/ 696815 h 4415715"/>
              <a:gd name="connsiteX119" fmla="*/ 1802974 w 4415715"/>
              <a:gd name="connsiteY119" fmla="*/ 404883 h 4415715"/>
              <a:gd name="connsiteX120" fmla="*/ 2005417 w 4415715"/>
              <a:gd name="connsiteY120" fmla="*/ 202441 h 4415715"/>
              <a:gd name="connsiteX121" fmla="*/ 2207857 w 4415715"/>
              <a:gd name="connsiteY121" fmla="*/ 0 h 4415715"/>
              <a:gd name="connsiteX122" fmla="*/ 2410299 w 4415715"/>
              <a:gd name="connsiteY122" fmla="*/ 202441 h 4415715"/>
              <a:gd name="connsiteX123" fmla="*/ 2612739 w 4415715"/>
              <a:gd name="connsiteY123" fmla="*/ 404883 h 4415715"/>
              <a:gd name="connsiteX124" fmla="*/ 2612739 w 4415715"/>
              <a:gd name="connsiteY124" fmla="*/ 696816 h 4415715"/>
              <a:gd name="connsiteX125" fmla="*/ 2758707 w 4415715"/>
              <a:gd name="connsiteY125" fmla="*/ 443995 h 4415715"/>
              <a:gd name="connsiteX126" fmla="*/ 3035246 w 4415715"/>
              <a:gd name="connsiteY126" fmla="*/ 369896 h 4415715"/>
              <a:gd name="connsiteX127" fmla="*/ 3311786 w 4415715"/>
              <a:gd name="connsiteY127" fmla="*/ 295797 h 4415715"/>
              <a:gd name="connsiteX128" fmla="*/ 3385885 w 4415715"/>
              <a:gd name="connsiteY128" fmla="*/ 572338 h 4415715"/>
              <a:gd name="connsiteX129" fmla="*/ 3459984 w 4415715"/>
              <a:gd name="connsiteY129" fmla="*/ 848877 h 4415715"/>
              <a:gd name="connsiteX130" fmla="*/ 3314018 w 4415715"/>
              <a:gd name="connsiteY130" fmla="*/ 1101699 h 4415715"/>
              <a:gd name="connsiteX131" fmla="*/ 3566839 w 4415715"/>
              <a:gd name="connsiteY131" fmla="*/ 955732 h 4415715"/>
              <a:gd name="connsiteX132" fmla="*/ 3843378 w 4415715"/>
              <a:gd name="connsiteY132" fmla="*/ 1029831 h 4415715"/>
              <a:gd name="connsiteX133" fmla="*/ 4119918 w 4415715"/>
              <a:gd name="connsiteY133" fmla="*/ 1103929 h 4415715"/>
              <a:gd name="connsiteX134" fmla="*/ 4045820 w 4415715"/>
              <a:gd name="connsiteY134" fmla="*/ 1380469 h 4415715"/>
              <a:gd name="connsiteX135" fmla="*/ 3971720 w 4415715"/>
              <a:gd name="connsiteY135" fmla="*/ 1657009 h 4415715"/>
              <a:gd name="connsiteX136" fmla="*/ 3718900 w 4415715"/>
              <a:gd name="connsiteY136" fmla="*/ 1802976 h 4415715"/>
              <a:gd name="connsiteX137" fmla="*/ 4010832 w 4415715"/>
              <a:gd name="connsiteY137" fmla="*/ 1802975 h 4415715"/>
              <a:gd name="connsiteX138" fmla="*/ 4213273 w 4415715"/>
              <a:gd name="connsiteY138" fmla="*/ 2005417 h 4415715"/>
              <a:gd name="connsiteX139" fmla="*/ 4415715 w 4415715"/>
              <a:gd name="connsiteY139" fmla="*/ 2207858 h 4415715"/>
              <a:gd name="connsiteX140" fmla="*/ 4213273 w 4415715"/>
              <a:gd name="connsiteY140" fmla="*/ 2410299 h 4415715"/>
              <a:gd name="connsiteX141" fmla="*/ 4010831 w 4415715"/>
              <a:gd name="connsiteY141" fmla="*/ 2612740 h 4415715"/>
              <a:gd name="connsiteX142" fmla="*/ 3718900 w 4415715"/>
              <a:gd name="connsiteY142" fmla="*/ 2612741 h 4415715"/>
              <a:gd name="connsiteX143" fmla="*/ 3971720 w 4415715"/>
              <a:gd name="connsiteY143" fmla="*/ 2758707 h 4415715"/>
              <a:gd name="connsiteX144" fmla="*/ 4045819 w 4415715"/>
              <a:gd name="connsiteY144" fmla="*/ 3035246 h 4415715"/>
              <a:gd name="connsiteX145" fmla="*/ 4119918 w 4415715"/>
              <a:gd name="connsiteY145" fmla="*/ 3311787 h 441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4415715" h="4415715">
                <a:moveTo>
                  <a:pt x="3743108" y="3094235"/>
                </a:moveTo>
                <a:cubicBezTo>
                  <a:pt x="3665363" y="3049349"/>
                  <a:pt x="3638726" y="2949938"/>
                  <a:pt x="3683611" y="2872192"/>
                </a:cubicBezTo>
                <a:cubicBezTo>
                  <a:pt x="3728498" y="2794448"/>
                  <a:pt x="3701861" y="2695036"/>
                  <a:pt x="3624116" y="2650151"/>
                </a:cubicBezTo>
                <a:lnTo>
                  <a:pt x="3421119" y="2532950"/>
                </a:lnTo>
                <a:lnTo>
                  <a:pt x="3655519" y="2532950"/>
                </a:lnTo>
                <a:cubicBezTo>
                  <a:pt x="3745292" y="2532950"/>
                  <a:pt x="3818066" y="2460176"/>
                  <a:pt x="3818066" y="2370404"/>
                </a:cubicBezTo>
                <a:cubicBezTo>
                  <a:pt x="3818065" y="2280632"/>
                  <a:pt x="3890840" y="2207858"/>
                  <a:pt x="3980612" y="2207858"/>
                </a:cubicBezTo>
                <a:cubicBezTo>
                  <a:pt x="3890840" y="2207858"/>
                  <a:pt x="3818066" y="2135084"/>
                  <a:pt x="3818066" y="2045312"/>
                </a:cubicBezTo>
                <a:cubicBezTo>
                  <a:pt x="3818066" y="1955540"/>
                  <a:pt x="3745292" y="1882766"/>
                  <a:pt x="3655520" y="1882766"/>
                </a:cubicBezTo>
                <a:lnTo>
                  <a:pt x="3421119" y="1882766"/>
                </a:lnTo>
                <a:lnTo>
                  <a:pt x="3624116" y="1765565"/>
                </a:lnTo>
                <a:cubicBezTo>
                  <a:pt x="3701861" y="1720679"/>
                  <a:pt x="3728498" y="1621268"/>
                  <a:pt x="3683612" y="1543522"/>
                </a:cubicBezTo>
                <a:cubicBezTo>
                  <a:pt x="3638726" y="1465778"/>
                  <a:pt x="3665364" y="1366367"/>
                  <a:pt x="3743108" y="1321481"/>
                </a:cubicBezTo>
                <a:cubicBezTo>
                  <a:pt x="3665364" y="1366367"/>
                  <a:pt x="3565952" y="1339729"/>
                  <a:pt x="3521066" y="1261985"/>
                </a:cubicBezTo>
                <a:cubicBezTo>
                  <a:pt x="3476181" y="1184239"/>
                  <a:pt x="3376769" y="1157603"/>
                  <a:pt x="3299024" y="1202489"/>
                </a:cubicBezTo>
                <a:lnTo>
                  <a:pt x="3096027" y="1319689"/>
                </a:lnTo>
                <a:lnTo>
                  <a:pt x="3213227" y="1116692"/>
                </a:lnTo>
                <a:cubicBezTo>
                  <a:pt x="3258113" y="1038947"/>
                  <a:pt x="3231476" y="939536"/>
                  <a:pt x="3153731" y="894650"/>
                </a:cubicBezTo>
                <a:cubicBezTo>
                  <a:pt x="3075986" y="849764"/>
                  <a:pt x="3049349" y="750353"/>
                  <a:pt x="3094235" y="672607"/>
                </a:cubicBezTo>
                <a:cubicBezTo>
                  <a:pt x="3049349" y="750353"/>
                  <a:pt x="2949938" y="776990"/>
                  <a:pt x="2872193" y="732104"/>
                </a:cubicBezTo>
                <a:cubicBezTo>
                  <a:pt x="2794448" y="687218"/>
                  <a:pt x="2695037" y="713855"/>
                  <a:pt x="2650151" y="791600"/>
                </a:cubicBezTo>
                <a:lnTo>
                  <a:pt x="2532950" y="994597"/>
                </a:lnTo>
                <a:lnTo>
                  <a:pt x="2532950" y="760196"/>
                </a:lnTo>
                <a:cubicBezTo>
                  <a:pt x="2532950" y="670423"/>
                  <a:pt x="2460176" y="597649"/>
                  <a:pt x="2370405" y="597650"/>
                </a:cubicBezTo>
                <a:cubicBezTo>
                  <a:pt x="2280632" y="597650"/>
                  <a:pt x="2207858" y="524876"/>
                  <a:pt x="2207858" y="435103"/>
                </a:cubicBezTo>
                <a:cubicBezTo>
                  <a:pt x="2207858" y="524876"/>
                  <a:pt x="2135084" y="597649"/>
                  <a:pt x="2045313" y="597649"/>
                </a:cubicBezTo>
                <a:cubicBezTo>
                  <a:pt x="1955540" y="597649"/>
                  <a:pt x="1882766" y="670424"/>
                  <a:pt x="1882766" y="760195"/>
                </a:cubicBezTo>
                <a:lnTo>
                  <a:pt x="1882766" y="994597"/>
                </a:lnTo>
                <a:lnTo>
                  <a:pt x="1765565" y="791600"/>
                </a:lnTo>
                <a:cubicBezTo>
                  <a:pt x="1720679" y="713855"/>
                  <a:pt x="1621268" y="687218"/>
                  <a:pt x="1543523" y="732104"/>
                </a:cubicBezTo>
                <a:cubicBezTo>
                  <a:pt x="1465778" y="776990"/>
                  <a:pt x="1366367" y="750353"/>
                  <a:pt x="1321481" y="672608"/>
                </a:cubicBezTo>
                <a:cubicBezTo>
                  <a:pt x="1366367" y="750353"/>
                  <a:pt x="1339730" y="849764"/>
                  <a:pt x="1261985" y="894650"/>
                </a:cubicBezTo>
                <a:cubicBezTo>
                  <a:pt x="1184240" y="939536"/>
                  <a:pt x="1157604" y="1038948"/>
                  <a:pt x="1202489" y="1116692"/>
                </a:cubicBezTo>
                <a:lnTo>
                  <a:pt x="1319690" y="1319690"/>
                </a:lnTo>
                <a:lnTo>
                  <a:pt x="1116692" y="1202489"/>
                </a:lnTo>
                <a:cubicBezTo>
                  <a:pt x="1038948" y="1157603"/>
                  <a:pt x="939537" y="1184240"/>
                  <a:pt x="894650" y="1261985"/>
                </a:cubicBezTo>
                <a:cubicBezTo>
                  <a:pt x="849764" y="1339730"/>
                  <a:pt x="750353" y="1366367"/>
                  <a:pt x="672608" y="1321480"/>
                </a:cubicBezTo>
                <a:cubicBezTo>
                  <a:pt x="750353" y="1366367"/>
                  <a:pt x="776990" y="1465778"/>
                  <a:pt x="732104" y="1543523"/>
                </a:cubicBezTo>
                <a:cubicBezTo>
                  <a:pt x="687218" y="1621268"/>
                  <a:pt x="713856" y="1720679"/>
                  <a:pt x="791600" y="1765565"/>
                </a:cubicBezTo>
                <a:lnTo>
                  <a:pt x="994598" y="1882765"/>
                </a:lnTo>
                <a:lnTo>
                  <a:pt x="760196" y="1882766"/>
                </a:lnTo>
                <a:cubicBezTo>
                  <a:pt x="670424" y="1882766"/>
                  <a:pt x="597650" y="1955540"/>
                  <a:pt x="597650" y="2045312"/>
                </a:cubicBezTo>
                <a:cubicBezTo>
                  <a:pt x="597650" y="2135084"/>
                  <a:pt x="524876" y="2207858"/>
                  <a:pt x="435104" y="2207858"/>
                </a:cubicBezTo>
                <a:cubicBezTo>
                  <a:pt x="524876" y="2207858"/>
                  <a:pt x="597650" y="2280632"/>
                  <a:pt x="597651" y="2370404"/>
                </a:cubicBezTo>
                <a:cubicBezTo>
                  <a:pt x="597650" y="2460176"/>
                  <a:pt x="670424" y="2532950"/>
                  <a:pt x="760197" y="2532950"/>
                </a:cubicBezTo>
                <a:lnTo>
                  <a:pt x="994597" y="2532950"/>
                </a:lnTo>
                <a:lnTo>
                  <a:pt x="791600" y="2650151"/>
                </a:lnTo>
                <a:cubicBezTo>
                  <a:pt x="713855" y="2695036"/>
                  <a:pt x="687218" y="2794448"/>
                  <a:pt x="732104" y="2872193"/>
                </a:cubicBezTo>
                <a:cubicBezTo>
                  <a:pt x="776991" y="2949937"/>
                  <a:pt x="750354" y="3049348"/>
                  <a:pt x="672608" y="3094235"/>
                </a:cubicBezTo>
                <a:cubicBezTo>
                  <a:pt x="750354" y="3049348"/>
                  <a:pt x="849765" y="3075986"/>
                  <a:pt x="894650" y="3153731"/>
                </a:cubicBezTo>
                <a:cubicBezTo>
                  <a:pt x="939536" y="3231476"/>
                  <a:pt x="1038947" y="3258113"/>
                  <a:pt x="1116692" y="3213226"/>
                </a:cubicBezTo>
                <a:lnTo>
                  <a:pt x="1319690" y="3096026"/>
                </a:lnTo>
                <a:lnTo>
                  <a:pt x="1202489" y="3299024"/>
                </a:lnTo>
                <a:cubicBezTo>
                  <a:pt x="1157603" y="3376769"/>
                  <a:pt x="1184240" y="3476180"/>
                  <a:pt x="1261985" y="3521065"/>
                </a:cubicBezTo>
                <a:cubicBezTo>
                  <a:pt x="1339730" y="3565952"/>
                  <a:pt x="1366367" y="3665363"/>
                  <a:pt x="1321481" y="3743108"/>
                </a:cubicBezTo>
                <a:cubicBezTo>
                  <a:pt x="1366367" y="3665363"/>
                  <a:pt x="1465778" y="3638726"/>
                  <a:pt x="1543523" y="3683611"/>
                </a:cubicBezTo>
                <a:cubicBezTo>
                  <a:pt x="1621268" y="3728498"/>
                  <a:pt x="1720679" y="3701861"/>
                  <a:pt x="1765565" y="3624115"/>
                </a:cubicBezTo>
                <a:lnTo>
                  <a:pt x="1882766" y="3421118"/>
                </a:lnTo>
                <a:lnTo>
                  <a:pt x="1882767" y="3655519"/>
                </a:lnTo>
                <a:cubicBezTo>
                  <a:pt x="1882766" y="3745291"/>
                  <a:pt x="1955540" y="3818066"/>
                  <a:pt x="2045312" y="3818066"/>
                </a:cubicBezTo>
                <a:cubicBezTo>
                  <a:pt x="2135084" y="3818066"/>
                  <a:pt x="2207858" y="3890839"/>
                  <a:pt x="2207858" y="3980611"/>
                </a:cubicBezTo>
                <a:cubicBezTo>
                  <a:pt x="2207858" y="3890839"/>
                  <a:pt x="2280632" y="3818066"/>
                  <a:pt x="2370404" y="3818066"/>
                </a:cubicBezTo>
                <a:cubicBezTo>
                  <a:pt x="2460176" y="3818066"/>
                  <a:pt x="2532951" y="3745291"/>
                  <a:pt x="2532950" y="3655519"/>
                </a:cubicBezTo>
                <a:lnTo>
                  <a:pt x="2532950" y="3421119"/>
                </a:lnTo>
                <a:lnTo>
                  <a:pt x="2650151" y="3624116"/>
                </a:lnTo>
                <a:cubicBezTo>
                  <a:pt x="2695037" y="3701861"/>
                  <a:pt x="2794448" y="3728498"/>
                  <a:pt x="2872193" y="3683611"/>
                </a:cubicBezTo>
                <a:cubicBezTo>
                  <a:pt x="2949938" y="3638726"/>
                  <a:pt x="3049349" y="3665363"/>
                  <a:pt x="3094235" y="3743107"/>
                </a:cubicBezTo>
                <a:cubicBezTo>
                  <a:pt x="3049349" y="3665363"/>
                  <a:pt x="3075986" y="3565952"/>
                  <a:pt x="3153731" y="3521065"/>
                </a:cubicBezTo>
                <a:cubicBezTo>
                  <a:pt x="3231476" y="3476180"/>
                  <a:pt x="3258113" y="3376768"/>
                  <a:pt x="3213226" y="3299023"/>
                </a:cubicBezTo>
                <a:lnTo>
                  <a:pt x="3096027" y="3096026"/>
                </a:lnTo>
                <a:lnTo>
                  <a:pt x="3299024" y="3213226"/>
                </a:lnTo>
                <a:cubicBezTo>
                  <a:pt x="3376769" y="3258113"/>
                  <a:pt x="3476180" y="3231475"/>
                  <a:pt x="3521065" y="3153731"/>
                </a:cubicBezTo>
                <a:cubicBezTo>
                  <a:pt x="3565952" y="3075986"/>
                  <a:pt x="3665363" y="3049349"/>
                  <a:pt x="3743108" y="3094235"/>
                </a:cubicBezTo>
                <a:close/>
                <a:moveTo>
                  <a:pt x="4119918" y="3311787"/>
                </a:moveTo>
                <a:cubicBezTo>
                  <a:pt x="4023091" y="3255884"/>
                  <a:pt x="3899281" y="3289059"/>
                  <a:pt x="3843377" y="3385885"/>
                </a:cubicBezTo>
                <a:cubicBezTo>
                  <a:pt x="3787475" y="3482711"/>
                  <a:pt x="3663665" y="3515887"/>
                  <a:pt x="3566838" y="3459984"/>
                </a:cubicBezTo>
                <a:lnTo>
                  <a:pt x="3314017" y="3314018"/>
                </a:lnTo>
                <a:lnTo>
                  <a:pt x="3459983" y="3566839"/>
                </a:lnTo>
                <a:cubicBezTo>
                  <a:pt x="3515886" y="3663665"/>
                  <a:pt x="3482711" y="3787476"/>
                  <a:pt x="3385884" y="3843378"/>
                </a:cubicBezTo>
                <a:cubicBezTo>
                  <a:pt x="3289059" y="3899282"/>
                  <a:pt x="3255884" y="4023092"/>
                  <a:pt x="3311786" y="4119918"/>
                </a:cubicBezTo>
                <a:cubicBezTo>
                  <a:pt x="3255884" y="4023092"/>
                  <a:pt x="3132072" y="3989917"/>
                  <a:pt x="3035246" y="4045820"/>
                </a:cubicBezTo>
                <a:cubicBezTo>
                  <a:pt x="2938419" y="4101723"/>
                  <a:pt x="2814609" y="4068548"/>
                  <a:pt x="2758707" y="3971721"/>
                </a:cubicBezTo>
                <a:lnTo>
                  <a:pt x="2612739" y="3718901"/>
                </a:lnTo>
                <a:lnTo>
                  <a:pt x="2612739" y="4010832"/>
                </a:lnTo>
                <a:cubicBezTo>
                  <a:pt x="2612741" y="4122638"/>
                  <a:pt x="2522104" y="4213275"/>
                  <a:pt x="2410298" y="4213274"/>
                </a:cubicBezTo>
                <a:cubicBezTo>
                  <a:pt x="2298493" y="4213275"/>
                  <a:pt x="2207858" y="4303910"/>
                  <a:pt x="2207858" y="4415715"/>
                </a:cubicBezTo>
                <a:cubicBezTo>
                  <a:pt x="2207858" y="4303910"/>
                  <a:pt x="2117222" y="4213274"/>
                  <a:pt x="2005416" y="4213275"/>
                </a:cubicBezTo>
                <a:cubicBezTo>
                  <a:pt x="1893611" y="4213275"/>
                  <a:pt x="1802976" y="4122638"/>
                  <a:pt x="1802976" y="4010832"/>
                </a:cubicBezTo>
                <a:lnTo>
                  <a:pt x="1802976" y="3718900"/>
                </a:lnTo>
                <a:lnTo>
                  <a:pt x="1657008" y="3971721"/>
                </a:lnTo>
                <a:cubicBezTo>
                  <a:pt x="1601106" y="4068548"/>
                  <a:pt x="1477296" y="4101723"/>
                  <a:pt x="1380469" y="4045820"/>
                </a:cubicBezTo>
                <a:cubicBezTo>
                  <a:pt x="1283642" y="3989917"/>
                  <a:pt x="1159831" y="4023092"/>
                  <a:pt x="1103929" y="4119919"/>
                </a:cubicBezTo>
                <a:cubicBezTo>
                  <a:pt x="1159831" y="4023092"/>
                  <a:pt x="1126657" y="3899282"/>
                  <a:pt x="1029830" y="3843378"/>
                </a:cubicBezTo>
                <a:cubicBezTo>
                  <a:pt x="933004" y="3787476"/>
                  <a:pt x="899829" y="3663666"/>
                  <a:pt x="955731" y="3566839"/>
                </a:cubicBezTo>
                <a:lnTo>
                  <a:pt x="1101698" y="3314017"/>
                </a:lnTo>
                <a:lnTo>
                  <a:pt x="848876" y="3459984"/>
                </a:lnTo>
                <a:cubicBezTo>
                  <a:pt x="752050" y="3515887"/>
                  <a:pt x="628239" y="3482712"/>
                  <a:pt x="572336" y="3385885"/>
                </a:cubicBezTo>
                <a:cubicBezTo>
                  <a:pt x="516434" y="3289059"/>
                  <a:pt x="392624" y="3255884"/>
                  <a:pt x="295797" y="3311787"/>
                </a:cubicBezTo>
                <a:cubicBezTo>
                  <a:pt x="392624" y="3255884"/>
                  <a:pt x="425799" y="3132073"/>
                  <a:pt x="369895" y="3035247"/>
                </a:cubicBezTo>
                <a:cubicBezTo>
                  <a:pt x="313993" y="2938420"/>
                  <a:pt x="347168" y="2814609"/>
                  <a:pt x="443994" y="2758707"/>
                </a:cubicBezTo>
                <a:lnTo>
                  <a:pt x="696815" y="2612741"/>
                </a:lnTo>
                <a:lnTo>
                  <a:pt x="404883" y="2612741"/>
                </a:lnTo>
                <a:cubicBezTo>
                  <a:pt x="293077" y="2612741"/>
                  <a:pt x="202441" y="2522105"/>
                  <a:pt x="202441" y="2410299"/>
                </a:cubicBezTo>
                <a:cubicBezTo>
                  <a:pt x="202441" y="2298493"/>
                  <a:pt x="111806" y="2207858"/>
                  <a:pt x="0" y="2207858"/>
                </a:cubicBezTo>
                <a:cubicBezTo>
                  <a:pt x="111806" y="2207858"/>
                  <a:pt x="202441" y="2117222"/>
                  <a:pt x="202441" y="2005417"/>
                </a:cubicBezTo>
                <a:cubicBezTo>
                  <a:pt x="202441" y="1893611"/>
                  <a:pt x="293077" y="1802976"/>
                  <a:pt x="404883" y="1802976"/>
                </a:cubicBezTo>
                <a:lnTo>
                  <a:pt x="696815" y="1802975"/>
                </a:lnTo>
                <a:lnTo>
                  <a:pt x="443994" y="1657009"/>
                </a:lnTo>
                <a:cubicBezTo>
                  <a:pt x="347168" y="1601106"/>
                  <a:pt x="313993" y="1477296"/>
                  <a:pt x="369895" y="1380470"/>
                </a:cubicBezTo>
                <a:cubicBezTo>
                  <a:pt x="425799" y="1283643"/>
                  <a:pt x="392623" y="1159832"/>
                  <a:pt x="295797" y="1103929"/>
                </a:cubicBezTo>
                <a:cubicBezTo>
                  <a:pt x="392623" y="1159832"/>
                  <a:pt x="516434" y="1126658"/>
                  <a:pt x="572337" y="1029831"/>
                </a:cubicBezTo>
                <a:cubicBezTo>
                  <a:pt x="628240" y="933004"/>
                  <a:pt x="752050" y="899829"/>
                  <a:pt x="848876" y="955732"/>
                </a:cubicBezTo>
                <a:lnTo>
                  <a:pt x="1101698" y="1101699"/>
                </a:lnTo>
                <a:lnTo>
                  <a:pt x="955732" y="848877"/>
                </a:lnTo>
                <a:cubicBezTo>
                  <a:pt x="899829" y="752051"/>
                  <a:pt x="933004" y="628240"/>
                  <a:pt x="1029830" y="572338"/>
                </a:cubicBezTo>
                <a:cubicBezTo>
                  <a:pt x="1126657" y="516434"/>
                  <a:pt x="1159831" y="392624"/>
                  <a:pt x="1103929" y="295798"/>
                </a:cubicBezTo>
                <a:cubicBezTo>
                  <a:pt x="1159831" y="392624"/>
                  <a:pt x="1283641" y="425799"/>
                  <a:pt x="1380469" y="369896"/>
                </a:cubicBezTo>
                <a:cubicBezTo>
                  <a:pt x="1477294" y="313993"/>
                  <a:pt x="1601106" y="347168"/>
                  <a:pt x="1657008" y="443995"/>
                </a:cubicBezTo>
                <a:lnTo>
                  <a:pt x="1802975" y="696815"/>
                </a:lnTo>
                <a:lnTo>
                  <a:pt x="1802974" y="404883"/>
                </a:lnTo>
                <a:cubicBezTo>
                  <a:pt x="1802974" y="293078"/>
                  <a:pt x="1893611" y="202441"/>
                  <a:pt x="2005417" y="202441"/>
                </a:cubicBezTo>
                <a:cubicBezTo>
                  <a:pt x="2117222" y="202441"/>
                  <a:pt x="2207858" y="111807"/>
                  <a:pt x="2207857" y="0"/>
                </a:cubicBezTo>
                <a:cubicBezTo>
                  <a:pt x="2207858" y="111807"/>
                  <a:pt x="2298493" y="202441"/>
                  <a:pt x="2410299" y="202441"/>
                </a:cubicBezTo>
                <a:cubicBezTo>
                  <a:pt x="2522104" y="202441"/>
                  <a:pt x="2612739" y="293077"/>
                  <a:pt x="2612739" y="404883"/>
                </a:cubicBezTo>
                <a:lnTo>
                  <a:pt x="2612739" y="696816"/>
                </a:lnTo>
                <a:lnTo>
                  <a:pt x="2758707" y="443995"/>
                </a:lnTo>
                <a:cubicBezTo>
                  <a:pt x="2814609" y="347168"/>
                  <a:pt x="2938419" y="313993"/>
                  <a:pt x="3035246" y="369896"/>
                </a:cubicBezTo>
                <a:cubicBezTo>
                  <a:pt x="3132073" y="425799"/>
                  <a:pt x="3255884" y="392624"/>
                  <a:pt x="3311786" y="295797"/>
                </a:cubicBezTo>
                <a:cubicBezTo>
                  <a:pt x="3255884" y="392624"/>
                  <a:pt x="3289059" y="516434"/>
                  <a:pt x="3385885" y="572338"/>
                </a:cubicBezTo>
                <a:cubicBezTo>
                  <a:pt x="3482711" y="628240"/>
                  <a:pt x="3515886" y="752050"/>
                  <a:pt x="3459984" y="848877"/>
                </a:cubicBezTo>
                <a:lnTo>
                  <a:pt x="3314018" y="1101699"/>
                </a:lnTo>
                <a:lnTo>
                  <a:pt x="3566839" y="955732"/>
                </a:lnTo>
                <a:cubicBezTo>
                  <a:pt x="3663665" y="899829"/>
                  <a:pt x="3787476" y="933004"/>
                  <a:pt x="3843378" y="1029831"/>
                </a:cubicBezTo>
                <a:cubicBezTo>
                  <a:pt x="3899281" y="1126657"/>
                  <a:pt x="4023092" y="1159832"/>
                  <a:pt x="4119918" y="1103929"/>
                </a:cubicBezTo>
                <a:cubicBezTo>
                  <a:pt x="4023092" y="1159832"/>
                  <a:pt x="3989916" y="1283643"/>
                  <a:pt x="4045820" y="1380469"/>
                </a:cubicBezTo>
                <a:cubicBezTo>
                  <a:pt x="4101722" y="1477296"/>
                  <a:pt x="4068547" y="1601106"/>
                  <a:pt x="3971720" y="1657009"/>
                </a:cubicBezTo>
                <a:lnTo>
                  <a:pt x="3718900" y="1802976"/>
                </a:lnTo>
                <a:lnTo>
                  <a:pt x="4010832" y="1802975"/>
                </a:lnTo>
                <a:cubicBezTo>
                  <a:pt x="4122638" y="1802975"/>
                  <a:pt x="4213273" y="1893611"/>
                  <a:pt x="4213273" y="2005417"/>
                </a:cubicBezTo>
                <a:cubicBezTo>
                  <a:pt x="4213273" y="2117222"/>
                  <a:pt x="4303909" y="2207858"/>
                  <a:pt x="4415715" y="2207858"/>
                </a:cubicBezTo>
                <a:cubicBezTo>
                  <a:pt x="4303909" y="2207858"/>
                  <a:pt x="4213273" y="2298493"/>
                  <a:pt x="4213273" y="2410299"/>
                </a:cubicBezTo>
                <a:cubicBezTo>
                  <a:pt x="4213273" y="2522105"/>
                  <a:pt x="4122638" y="2612740"/>
                  <a:pt x="4010831" y="2612740"/>
                </a:cubicBezTo>
                <a:lnTo>
                  <a:pt x="3718900" y="2612741"/>
                </a:lnTo>
                <a:lnTo>
                  <a:pt x="3971720" y="2758707"/>
                </a:lnTo>
                <a:cubicBezTo>
                  <a:pt x="4068547" y="2814609"/>
                  <a:pt x="4101722" y="2938420"/>
                  <a:pt x="4045819" y="3035246"/>
                </a:cubicBezTo>
                <a:cubicBezTo>
                  <a:pt x="3989916" y="3132073"/>
                  <a:pt x="4023091" y="3255884"/>
                  <a:pt x="4119918" y="3311787"/>
                </a:cubicBezTo>
                <a:close/>
              </a:path>
            </a:pathLst>
          </a:custGeom>
          <a:gradFill flip="none" rotWithShape="1">
            <a:gsLst>
              <a:gs pos="0">
                <a:srgbClr val="415D83"/>
              </a:gs>
              <a:gs pos="55000">
                <a:srgbClr val="1A293B"/>
              </a:gs>
              <a:gs pos="66000">
                <a:srgbClr val="090E1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C9900"/>
            </a:solidFill>
          </a:ln>
          <a:effectLst>
            <a:outerShdw blurRad="101600" dist="139700" dir="144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8E41A4A4-90E6-4BFA-BF00-57FBF35BEE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888568 w 12192000"/>
              <a:gd name="connsiteY0" fmla="*/ 1221143 h 6858000"/>
              <a:gd name="connsiteX1" fmla="*/ 2686126 w 12192000"/>
              <a:gd name="connsiteY1" fmla="*/ 1423585 h 6858000"/>
              <a:gd name="connsiteX2" fmla="*/ 2483685 w 12192000"/>
              <a:gd name="connsiteY2" fmla="*/ 1626026 h 6858000"/>
              <a:gd name="connsiteX3" fmla="*/ 2483685 w 12192000"/>
              <a:gd name="connsiteY3" fmla="*/ 1917958 h 6858000"/>
              <a:gd name="connsiteX4" fmla="*/ 2337719 w 12192000"/>
              <a:gd name="connsiteY4" fmla="*/ 1665138 h 6858000"/>
              <a:gd name="connsiteX5" fmla="*/ 2061179 w 12192000"/>
              <a:gd name="connsiteY5" fmla="*/ 1591039 h 6858000"/>
              <a:gd name="connsiteX6" fmla="*/ 1784638 w 12192000"/>
              <a:gd name="connsiteY6" fmla="*/ 1516940 h 6858000"/>
              <a:gd name="connsiteX7" fmla="*/ 1710540 w 12192000"/>
              <a:gd name="connsiteY7" fmla="*/ 1793480 h 6858000"/>
              <a:gd name="connsiteX8" fmla="*/ 1636441 w 12192000"/>
              <a:gd name="connsiteY8" fmla="*/ 2070020 h 6858000"/>
              <a:gd name="connsiteX9" fmla="*/ 1782407 w 12192000"/>
              <a:gd name="connsiteY9" fmla="*/ 2322840 h 6858000"/>
              <a:gd name="connsiteX10" fmla="*/ 1529587 w 12192000"/>
              <a:gd name="connsiteY10" fmla="*/ 2176875 h 6858000"/>
              <a:gd name="connsiteX11" fmla="*/ 1253046 w 12192000"/>
              <a:gd name="connsiteY11" fmla="*/ 2250973 h 6858000"/>
              <a:gd name="connsiteX12" fmla="*/ 976506 w 12192000"/>
              <a:gd name="connsiteY12" fmla="*/ 2325072 h 6858000"/>
              <a:gd name="connsiteX13" fmla="*/ 1050605 w 12192000"/>
              <a:gd name="connsiteY13" fmla="*/ 2601611 h 6858000"/>
              <a:gd name="connsiteX14" fmla="*/ 1124704 w 12192000"/>
              <a:gd name="connsiteY14" fmla="*/ 2878151 h 6858000"/>
              <a:gd name="connsiteX15" fmla="*/ 1377525 w 12192000"/>
              <a:gd name="connsiteY15" fmla="*/ 3024117 h 6858000"/>
              <a:gd name="connsiteX16" fmla="*/ 1085592 w 12192000"/>
              <a:gd name="connsiteY16" fmla="*/ 3024118 h 6858000"/>
              <a:gd name="connsiteX17" fmla="*/ 883151 w 12192000"/>
              <a:gd name="connsiteY17" fmla="*/ 3226559 h 6858000"/>
              <a:gd name="connsiteX18" fmla="*/ 680709 w 12192000"/>
              <a:gd name="connsiteY18" fmla="*/ 3429001 h 6858000"/>
              <a:gd name="connsiteX19" fmla="*/ 883151 w 12192000"/>
              <a:gd name="connsiteY19" fmla="*/ 3631441 h 6858000"/>
              <a:gd name="connsiteX20" fmla="*/ 1085592 w 12192000"/>
              <a:gd name="connsiteY20" fmla="*/ 3833883 h 6858000"/>
              <a:gd name="connsiteX21" fmla="*/ 1377525 w 12192000"/>
              <a:gd name="connsiteY21" fmla="*/ 3833883 h 6858000"/>
              <a:gd name="connsiteX22" fmla="*/ 1124704 w 12192000"/>
              <a:gd name="connsiteY22" fmla="*/ 3979850 h 6858000"/>
              <a:gd name="connsiteX23" fmla="*/ 1050605 w 12192000"/>
              <a:gd name="connsiteY23" fmla="*/ 4256389 h 6858000"/>
              <a:gd name="connsiteX24" fmla="*/ 976506 w 12192000"/>
              <a:gd name="connsiteY24" fmla="*/ 4532930 h 6858000"/>
              <a:gd name="connsiteX25" fmla="*/ 1253046 w 12192000"/>
              <a:gd name="connsiteY25" fmla="*/ 4607028 h 6858000"/>
              <a:gd name="connsiteX26" fmla="*/ 1529586 w 12192000"/>
              <a:gd name="connsiteY26" fmla="*/ 4681127 h 6858000"/>
              <a:gd name="connsiteX27" fmla="*/ 1782407 w 12192000"/>
              <a:gd name="connsiteY27" fmla="*/ 4535161 h 6858000"/>
              <a:gd name="connsiteX28" fmla="*/ 1636441 w 12192000"/>
              <a:gd name="connsiteY28" fmla="*/ 4787982 h 6858000"/>
              <a:gd name="connsiteX29" fmla="*/ 1710540 w 12192000"/>
              <a:gd name="connsiteY29" fmla="*/ 5064521 h 6858000"/>
              <a:gd name="connsiteX30" fmla="*/ 1784639 w 12192000"/>
              <a:gd name="connsiteY30" fmla="*/ 5341061 h 6858000"/>
              <a:gd name="connsiteX31" fmla="*/ 2061179 w 12192000"/>
              <a:gd name="connsiteY31" fmla="*/ 5266963 h 6858000"/>
              <a:gd name="connsiteX32" fmla="*/ 2337718 w 12192000"/>
              <a:gd name="connsiteY32" fmla="*/ 5192864 h 6858000"/>
              <a:gd name="connsiteX33" fmla="*/ 2483685 w 12192000"/>
              <a:gd name="connsiteY33" fmla="*/ 4940043 h 6858000"/>
              <a:gd name="connsiteX34" fmla="*/ 2483685 w 12192000"/>
              <a:gd name="connsiteY34" fmla="*/ 5231976 h 6858000"/>
              <a:gd name="connsiteX35" fmla="*/ 2686126 w 12192000"/>
              <a:gd name="connsiteY35" fmla="*/ 5434417 h 6858000"/>
              <a:gd name="connsiteX36" fmla="*/ 2888567 w 12192000"/>
              <a:gd name="connsiteY36" fmla="*/ 5636858 h 6858000"/>
              <a:gd name="connsiteX37" fmla="*/ 3091009 w 12192000"/>
              <a:gd name="connsiteY37" fmla="*/ 5434417 h 6858000"/>
              <a:gd name="connsiteX38" fmla="*/ 3293450 w 12192000"/>
              <a:gd name="connsiteY38" fmla="*/ 5231976 h 6858000"/>
              <a:gd name="connsiteX39" fmla="*/ 3293450 w 12192000"/>
              <a:gd name="connsiteY39" fmla="*/ 4940043 h 6858000"/>
              <a:gd name="connsiteX40" fmla="*/ 3439416 w 12192000"/>
              <a:gd name="connsiteY40" fmla="*/ 5192864 h 6858000"/>
              <a:gd name="connsiteX41" fmla="*/ 3715956 w 12192000"/>
              <a:gd name="connsiteY41" fmla="*/ 5266963 h 6858000"/>
              <a:gd name="connsiteX42" fmla="*/ 3992496 w 12192000"/>
              <a:gd name="connsiteY42" fmla="*/ 5341061 h 6858000"/>
              <a:gd name="connsiteX43" fmla="*/ 4066595 w 12192000"/>
              <a:gd name="connsiteY43" fmla="*/ 5064521 h 6858000"/>
              <a:gd name="connsiteX44" fmla="*/ 4140693 w 12192000"/>
              <a:gd name="connsiteY44" fmla="*/ 4787981 h 6858000"/>
              <a:gd name="connsiteX45" fmla="*/ 3994727 w 12192000"/>
              <a:gd name="connsiteY45" fmla="*/ 4535160 h 6858000"/>
              <a:gd name="connsiteX46" fmla="*/ 4247548 w 12192000"/>
              <a:gd name="connsiteY46" fmla="*/ 4681127 h 6858000"/>
              <a:gd name="connsiteX47" fmla="*/ 4524088 w 12192000"/>
              <a:gd name="connsiteY47" fmla="*/ 4607028 h 6858000"/>
              <a:gd name="connsiteX48" fmla="*/ 4800628 w 12192000"/>
              <a:gd name="connsiteY48" fmla="*/ 4532929 h 6858000"/>
              <a:gd name="connsiteX49" fmla="*/ 4726530 w 12192000"/>
              <a:gd name="connsiteY49" fmla="*/ 4256390 h 6858000"/>
              <a:gd name="connsiteX50" fmla="*/ 4652431 w 12192000"/>
              <a:gd name="connsiteY50" fmla="*/ 3979850 h 6858000"/>
              <a:gd name="connsiteX51" fmla="*/ 4399609 w 12192000"/>
              <a:gd name="connsiteY51" fmla="*/ 3833883 h 6858000"/>
              <a:gd name="connsiteX52" fmla="*/ 4691542 w 12192000"/>
              <a:gd name="connsiteY52" fmla="*/ 3833883 h 6858000"/>
              <a:gd name="connsiteX53" fmla="*/ 4893984 w 12192000"/>
              <a:gd name="connsiteY53" fmla="*/ 3631442 h 6858000"/>
              <a:gd name="connsiteX54" fmla="*/ 5096425 w 12192000"/>
              <a:gd name="connsiteY54" fmla="*/ 3429000 h 6858000"/>
              <a:gd name="connsiteX55" fmla="*/ 4893984 w 12192000"/>
              <a:gd name="connsiteY55" fmla="*/ 3226559 h 6858000"/>
              <a:gd name="connsiteX56" fmla="*/ 4691542 w 12192000"/>
              <a:gd name="connsiteY56" fmla="*/ 3024118 h 6858000"/>
              <a:gd name="connsiteX57" fmla="*/ 4399609 w 12192000"/>
              <a:gd name="connsiteY57" fmla="*/ 3024117 h 6858000"/>
              <a:gd name="connsiteX58" fmla="*/ 4652430 w 12192000"/>
              <a:gd name="connsiteY58" fmla="*/ 2878151 h 6858000"/>
              <a:gd name="connsiteX59" fmla="*/ 4726530 w 12192000"/>
              <a:gd name="connsiteY59" fmla="*/ 2601612 h 6858000"/>
              <a:gd name="connsiteX60" fmla="*/ 4800627 w 12192000"/>
              <a:gd name="connsiteY60" fmla="*/ 2325072 h 6858000"/>
              <a:gd name="connsiteX61" fmla="*/ 4524088 w 12192000"/>
              <a:gd name="connsiteY61" fmla="*/ 2250974 h 6858000"/>
              <a:gd name="connsiteX62" fmla="*/ 4247548 w 12192000"/>
              <a:gd name="connsiteY62" fmla="*/ 2176875 h 6858000"/>
              <a:gd name="connsiteX63" fmla="*/ 3994728 w 12192000"/>
              <a:gd name="connsiteY63" fmla="*/ 2322841 h 6858000"/>
              <a:gd name="connsiteX64" fmla="*/ 4140693 w 12192000"/>
              <a:gd name="connsiteY64" fmla="*/ 2070019 h 6858000"/>
              <a:gd name="connsiteX65" fmla="*/ 4066594 w 12192000"/>
              <a:gd name="connsiteY65" fmla="*/ 1793480 h 6858000"/>
              <a:gd name="connsiteX66" fmla="*/ 3992496 w 12192000"/>
              <a:gd name="connsiteY66" fmla="*/ 1516940 h 6858000"/>
              <a:gd name="connsiteX67" fmla="*/ 3715956 w 12192000"/>
              <a:gd name="connsiteY67" fmla="*/ 1591039 h 6858000"/>
              <a:gd name="connsiteX68" fmla="*/ 3439417 w 12192000"/>
              <a:gd name="connsiteY68" fmla="*/ 1665138 h 6858000"/>
              <a:gd name="connsiteX69" fmla="*/ 3293450 w 12192000"/>
              <a:gd name="connsiteY69" fmla="*/ 1917958 h 6858000"/>
              <a:gd name="connsiteX70" fmla="*/ 3293450 w 12192000"/>
              <a:gd name="connsiteY70" fmla="*/ 1626026 h 6858000"/>
              <a:gd name="connsiteX71" fmla="*/ 3091009 w 12192000"/>
              <a:gd name="connsiteY71" fmla="*/ 1423585 h 6858000"/>
              <a:gd name="connsiteX72" fmla="*/ 2888568 w 12192000"/>
              <a:gd name="connsiteY72" fmla="*/ 1221143 h 6858000"/>
              <a:gd name="connsiteX73" fmla="*/ 0 w 12192000"/>
              <a:gd name="connsiteY73" fmla="*/ 0 h 6858000"/>
              <a:gd name="connsiteX74" fmla="*/ 12192000 w 12192000"/>
              <a:gd name="connsiteY74" fmla="*/ 0 h 6858000"/>
              <a:gd name="connsiteX75" fmla="*/ 12192000 w 12192000"/>
              <a:gd name="connsiteY75" fmla="*/ 6858000 h 6858000"/>
              <a:gd name="connsiteX76" fmla="*/ 0 w 12192000"/>
              <a:gd name="connsiteY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8000">
                <a:moveTo>
                  <a:pt x="2888568" y="1221143"/>
                </a:moveTo>
                <a:cubicBezTo>
                  <a:pt x="2888567" y="1332949"/>
                  <a:pt x="2797932" y="1423585"/>
                  <a:pt x="2686126" y="1423585"/>
                </a:cubicBezTo>
                <a:cubicBezTo>
                  <a:pt x="2574321" y="1423584"/>
                  <a:pt x="2483684" y="1514220"/>
                  <a:pt x="2483685" y="1626026"/>
                </a:cubicBezTo>
                <a:lnTo>
                  <a:pt x="2483685" y="1917958"/>
                </a:lnTo>
                <a:lnTo>
                  <a:pt x="2337719" y="1665138"/>
                </a:lnTo>
                <a:cubicBezTo>
                  <a:pt x="2281816" y="1568311"/>
                  <a:pt x="2158005" y="1535136"/>
                  <a:pt x="2061179" y="1591039"/>
                </a:cubicBezTo>
                <a:cubicBezTo>
                  <a:pt x="1964352" y="1646942"/>
                  <a:pt x="1840541" y="1613766"/>
                  <a:pt x="1784638" y="1516940"/>
                </a:cubicBezTo>
                <a:cubicBezTo>
                  <a:pt x="1840541" y="1613766"/>
                  <a:pt x="1807366" y="1737577"/>
                  <a:pt x="1710540" y="1793480"/>
                </a:cubicBezTo>
                <a:cubicBezTo>
                  <a:pt x="1613713" y="1849383"/>
                  <a:pt x="1580538" y="1973193"/>
                  <a:pt x="1636441" y="2070020"/>
                </a:cubicBezTo>
                <a:lnTo>
                  <a:pt x="1782407" y="2322840"/>
                </a:lnTo>
                <a:lnTo>
                  <a:pt x="1529587" y="2176875"/>
                </a:lnTo>
                <a:cubicBezTo>
                  <a:pt x="1432759" y="2120972"/>
                  <a:pt x="1308949" y="2154147"/>
                  <a:pt x="1253046" y="2250973"/>
                </a:cubicBezTo>
                <a:cubicBezTo>
                  <a:pt x="1197144" y="2347800"/>
                  <a:pt x="1073333" y="2380974"/>
                  <a:pt x="976506" y="2325072"/>
                </a:cubicBezTo>
                <a:cubicBezTo>
                  <a:pt x="1073333" y="2380974"/>
                  <a:pt x="1106508" y="2504786"/>
                  <a:pt x="1050605" y="2601611"/>
                </a:cubicBezTo>
                <a:cubicBezTo>
                  <a:pt x="994702" y="2698438"/>
                  <a:pt x="1027877" y="2822249"/>
                  <a:pt x="1124704" y="2878151"/>
                </a:cubicBezTo>
                <a:lnTo>
                  <a:pt x="1377525" y="3024117"/>
                </a:lnTo>
                <a:lnTo>
                  <a:pt x="1085592" y="3024118"/>
                </a:lnTo>
                <a:cubicBezTo>
                  <a:pt x="973786" y="3024118"/>
                  <a:pt x="883151" y="3114754"/>
                  <a:pt x="883151" y="3226559"/>
                </a:cubicBezTo>
                <a:cubicBezTo>
                  <a:pt x="883151" y="3338365"/>
                  <a:pt x="792515" y="3429000"/>
                  <a:pt x="680709" y="3429001"/>
                </a:cubicBezTo>
                <a:cubicBezTo>
                  <a:pt x="792515" y="3429000"/>
                  <a:pt x="883151" y="3519636"/>
                  <a:pt x="883151" y="3631441"/>
                </a:cubicBezTo>
                <a:cubicBezTo>
                  <a:pt x="883151" y="3743248"/>
                  <a:pt x="973786" y="3833883"/>
                  <a:pt x="1085592" y="3833883"/>
                </a:cubicBezTo>
                <a:lnTo>
                  <a:pt x="1377525" y="3833883"/>
                </a:lnTo>
                <a:lnTo>
                  <a:pt x="1124704" y="3979850"/>
                </a:lnTo>
                <a:cubicBezTo>
                  <a:pt x="1027877" y="4035753"/>
                  <a:pt x="994702" y="4159563"/>
                  <a:pt x="1050605" y="4256389"/>
                </a:cubicBezTo>
                <a:cubicBezTo>
                  <a:pt x="1106507" y="4353216"/>
                  <a:pt x="1073333" y="4477026"/>
                  <a:pt x="976506" y="4532930"/>
                </a:cubicBezTo>
                <a:cubicBezTo>
                  <a:pt x="1073333" y="4477026"/>
                  <a:pt x="1197143" y="4510201"/>
                  <a:pt x="1253046" y="4607028"/>
                </a:cubicBezTo>
                <a:cubicBezTo>
                  <a:pt x="1308949" y="4703854"/>
                  <a:pt x="1432760" y="4737030"/>
                  <a:pt x="1529586" y="4681127"/>
                </a:cubicBezTo>
                <a:lnTo>
                  <a:pt x="1782407" y="4535161"/>
                </a:lnTo>
                <a:lnTo>
                  <a:pt x="1636441" y="4787982"/>
                </a:lnTo>
                <a:cubicBezTo>
                  <a:pt x="1580538" y="4884808"/>
                  <a:pt x="1613713" y="5008619"/>
                  <a:pt x="1710540" y="5064521"/>
                </a:cubicBezTo>
                <a:cubicBezTo>
                  <a:pt x="1807366" y="5120425"/>
                  <a:pt x="1840541" y="5244235"/>
                  <a:pt x="1784639" y="5341061"/>
                </a:cubicBezTo>
                <a:cubicBezTo>
                  <a:pt x="1840541" y="5244235"/>
                  <a:pt x="1964352" y="5211060"/>
                  <a:pt x="2061179" y="5266963"/>
                </a:cubicBezTo>
                <a:cubicBezTo>
                  <a:pt x="2158005" y="5322865"/>
                  <a:pt x="2281816" y="5289690"/>
                  <a:pt x="2337718" y="5192864"/>
                </a:cubicBezTo>
                <a:lnTo>
                  <a:pt x="2483685" y="4940043"/>
                </a:lnTo>
                <a:lnTo>
                  <a:pt x="2483685" y="5231976"/>
                </a:lnTo>
                <a:cubicBezTo>
                  <a:pt x="2483685" y="5343781"/>
                  <a:pt x="2574320" y="5434417"/>
                  <a:pt x="2686126" y="5434417"/>
                </a:cubicBezTo>
                <a:cubicBezTo>
                  <a:pt x="2797932" y="5434416"/>
                  <a:pt x="2888568" y="5525053"/>
                  <a:pt x="2888567" y="5636858"/>
                </a:cubicBezTo>
                <a:cubicBezTo>
                  <a:pt x="2888568" y="5525053"/>
                  <a:pt x="2979203" y="5434416"/>
                  <a:pt x="3091009" y="5434417"/>
                </a:cubicBezTo>
                <a:cubicBezTo>
                  <a:pt x="3202814" y="5434416"/>
                  <a:pt x="3293449" y="5343781"/>
                  <a:pt x="3293450" y="5231976"/>
                </a:cubicBezTo>
                <a:lnTo>
                  <a:pt x="3293450" y="4940043"/>
                </a:lnTo>
                <a:lnTo>
                  <a:pt x="3439416" y="5192864"/>
                </a:lnTo>
                <a:cubicBezTo>
                  <a:pt x="3495319" y="5289690"/>
                  <a:pt x="3619130" y="5322865"/>
                  <a:pt x="3715956" y="5266963"/>
                </a:cubicBezTo>
                <a:cubicBezTo>
                  <a:pt x="3812782" y="5211060"/>
                  <a:pt x="3936593" y="5244235"/>
                  <a:pt x="3992496" y="5341061"/>
                </a:cubicBezTo>
                <a:cubicBezTo>
                  <a:pt x="3936593" y="5244235"/>
                  <a:pt x="3969768" y="5120424"/>
                  <a:pt x="4066595" y="5064521"/>
                </a:cubicBezTo>
                <a:cubicBezTo>
                  <a:pt x="4163421" y="5008619"/>
                  <a:pt x="4196596" y="4884808"/>
                  <a:pt x="4140693" y="4787981"/>
                </a:cubicBezTo>
                <a:lnTo>
                  <a:pt x="3994727" y="4535160"/>
                </a:lnTo>
                <a:lnTo>
                  <a:pt x="4247548" y="4681127"/>
                </a:lnTo>
                <a:cubicBezTo>
                  <a:pt x="4344374" y="4737030"/>
                  <a:pt x="4468185" y="4703854"/>
                  <a:pt x="4524088" y="4607028"/>
                </a:cubicBezTo>
                <a:cubicBezTo>
                  <a:pt x="4579990" y="4510201"/>
                  <a:pt x="4703801" y="4477026"/>
                  <a:pt x="4800628" y="4532929"/>
                </a:cubicBezTo>
                <a:cubicBezTo>
                  <a:pt x="4703801" y="4477026"/>
                  <a:pt x="4670627" y="4353215"/>
                  <a:pt x="4726530" y="4256390"/>
                </a:cubicBezTo>
                <a:cubicBezTo>
                  <a:pt x="4782433" y="4159563"/>
                  <a:pt x="4749257" y="4035752"/>
                  <a:pt x="4652431" y="3979850"/>
                </a:cubicBezTo>
                <a:lnTo>
                  <a:pt x="4399609" y="3833883"/>
                </a:lnTo>
                <a:lnTo>
                  <a:pt x="4691542" y="3833883"/>
                </a:lnTo>
                <a:cubicBezTo>
                  <a:pt x="4803348" y="3833882"/>
                  <a:pt x="4893984" y="3743247"/>
                  <a:pt x="4893984" y="3631442"/>
                </a:cubicBezTo>
                <a:cubicBezTo>
                  <a:pt x="4893984" y="3519636"/>
                  <a:pt x="4984620" y="3429001"/>
                  <a:pt x="5096425" y="3429000"/>
                </a:cubicBezTo>
                <a:cubicBezTo>
                  <a:pt x="4984620" y="3429001"/>
                  <a:pt x="4893984" y="3338365"/>
                  <a:pt x="4893984" y="3226559"/>
                </a:cubicBezTo>
                <a:cubicBezTo>
                  <a:pt x="4893984" y="3114753"/>
                  <a:pt x="4803348" y="3024118"/>
                  <a:pt x="4691542" y="3024118"/>
                </a:cubicBezTo>
                <a:lnTo>
                  <a:pt x="4399609" y="3024117"/>
                </a:lnTo>
                <a:lnTo>
                  <a:pt x="4652430" y="2878151"/>
                </a:lnTo>
                <a:cubicBezTo>
                  <a:pt x="4749257" y="2822248"/>
                  <a:pt x="4782432" y="2698437"/>
                  <a:pt x="4726530" y="2601612"/>
                </a:cubicBezTo>
                <a:cubicBezTo>
                  <a:pt x="4670627" y="2504785"/>
                  <a:pt x="4703801" y="2380974"/>
                  <a:pt x="4800627" y="2325072"/>
                </a:cubicBezTo>
                <a:cubicBezTo>
                  <a:pt x="4703801" y="2380974"/>
                  <a:pt x="4579991" y="2347800"/>
                  <a:pt x="4524088" y="2250974"/>
                </a:cubicBezTo>
                <a:cubicBezTo>
                  <a:pt x="4468186" y="2154147"/>
                  <a:pt x="4344374" y="2120971"/>
                  <a:pt x="4247548" y="2176875"/>
                </a:cubicBezTo>
                <a:lnTo>
                  <a:pt x="3994728" y="2322841"/>
                </a:lnTo>
                <a:lnTo>
                  <a:pt x="4140693" y="2070019"/>
                </a:lnTo>
                <a:cubicBezTo>
                  <a:pt x="4196596" y="1973193"/>
                  <a:pt x="4163422" y="1849383"/>
                  <a:pt x="4066594" y="1793480"/>
                </a:cubicBezTo>
                <a:cubicBezTo>
                  <a:pt x="3969768" y="1737577"/>
                  <a:pt x="3936593" y="1613766"/>
                  <a:pt x="3992496" y="1516940"/>
                </a:cubicBezTo>
                <a:cubicBezTo>
                  <a:pt x="3936593" y="1613766"/>
                  <a:pt x="3812782" y="1646941"/>
                  <a:pt x="3715956" y="1591039"/>
                </a:cubicBezTo>
                <a:cubicBezTo>
                  <a:pt x="3619130" y="1535136"/>
                  <a:pt x="3495319" y="1568311"/>
                  <a:pt x="3439417" y="1665138"/>
                </a:cubicBezTo>
                <a:lnTo>
                  <a:pt x="3293450" y="1917958"/>
                </a:lnTo>
                <a:lnTo>
                  <a:pt x="3293450" y="1626026"/>
                </a:lnTo>
                <a:cubicBezTo>
                  <a:pt x="3293450" y="1514220"/>
                  <a:pt x="3202814" y="1423585"/>
                  <a:pt x="3091009" y="1423585"/>
                </a:cubicBezTo>
                <a:cubicBezTo>
                  <a:pt x="2979203" y="1423585"/>
                  <a:pt x="2888567" y="1332949"/>
                  <a:pt x="2888568" y="122114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16000">
                <a:srgbClr val="364B64"/>
              </a:gs>
              <a:gs pos="100000">
                <a:srgbClr val="131F2D"/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FBDCA4-2155-4137-A2B6-F5CEA774F58E}"/>
              </a:ext>
            </a:extLst>
          </p:cNvPr>
          <p:cNvSpPr txBox="1"/>
          <p:nvPr/>
        </p:nvSpPr>
        <p:spPr>
          <a:xfrm>
            <a:off x="5308600" y="2693349"/>
            <a:ext cx="4238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انتهى الدّرس</a:t>
            </a:r>
            <a:endParaRPr lang="ar-SY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6B8D6E-7EB1-4368-B390-6762C4AB244A}"/>
              </a:ext>
            </a:extLst>
          </p:cNvPr>
          <p:cNvSpPr txBox="1"/>
          <p:nvPr/>
        </p:nvSpPr>
        <p:spPr>
          <a:xfrm>
            <a:off x="4431317" y="3658843"/>
            <a:ext cx="67989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CC99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7EF148E4-1C6F-4C6C-92C8-D455B04A655E}"/>
              </a:ext>
            </a:extLst>
          </p:cNvPr>
          <p:cNvCxnSpPr/>
          <p:nvPr/>
        </p:nvCxnSpPr>
        <p:spPr>
          <a:xfrm>
            <a:off x="5903329" y="3498835"/>
            <a:ext cx="3643532" cy="0"/>
          </a:xfrm>
          <a:prstGeom prst="line">
            <a:avLst/>
          </a:prstGeom>
          <a:ln>
            <a:solidFill>
              <a:srgbClr val="CC9900">
                <a:alpha val="66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ar: 5 Points 1">
            <a:extLst>
              <a:ext uri="{FF2B5EF4-FFF2-40B4-BE49-F238E27FC236}">
                <a16:creationId xmlns:a16="http://schemas.microsoft.com/office/drawing/2014/main" xmlns="" id="{CAC8A27C-F447-4662-9606-490C765FD71F}"/>
              </a:ext>
            </a:extLst>
          </p:cNvPr>
          <p:cNvSpPr/>
          <p:nvPr/>
        </p:nvSpPr>
        <p:spPr>
          <a:xfrm>
            <a:off x="2705686" y="2900960"/>
            <a:ext cx="365760" cy="365760"/>
          </a:xfrm>
          <a:prstGeom prst="star5">
            <a:avLst/>
          </a:prstGeom>
          <a:solidFill>
            <a:schemeClr val="bg1"/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1E48E799-A93B-4B28-9558-1ED4F5DA8C4C}"/>
              </a:ext>
            </a:extLst>
          </p:cNvPr>
          <p:cNvSpPr/>
          <p:nvPr/>
        </p:nvSpPr>
        <p:spPr>
          <a:xfrm>
            <a:off x="3294182" y="4239914"/>
            <a:ext cx="365760" cy="365760"/>
          </a:xfrm>
          <a:prstGeom prst="star5">
            <a:avLst/>
          </a:prstGeom>
          <a:solidFill>
            <a:schemeClr val="bg1">
              <a:alpha val="66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xmlns="" id="{B3A26600-59DB-4950-9224-3E6ABD51BEA8}"/>
              </a:ext>
            </a:extLst>
          </p:cNvPr>
          <p:cNvSpPr/>
          <p:nvPr/>
        </p:nvSpPr>
        <p:spPr>
          <a:xfrm>
            <a:off x="1362018" y="3083840"/>
            <a:ext cx="274320" cy="274320"/>
          </a:xfrm>
          <a:prstGeom prst="star5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C6067F55-AC28-433C-811B-679484E0FE9A}"/>
              </a:ext>
            </a:extLst>
          </p:cNvPr>
          <p:cNvSpPr/>
          <p:nvPr/>
        </p:nvSpPr>
        <p:spPr>
          <a:xfrm>
            <a:off x="2245937" y="2293704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0E1E0491-8142-44E4-8230-C21D1256868E}"/>
              </a:ext>
            </a:extLst>
          </p:cNvPr>
          <p:cNvSpPr/>
          <p:nvPr/>
        </p:nvSpPr>
        <p:spPr>
          <a:xfrm>
            <a:off x="2046645" y="4345242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A5C11212-D8F1-484C-B638-6EFFF0C205F3}"/>
              </a:ext>
            </a:extLst>
          </p:cNvPr>
          <p:cNvSpPr/>
          <p:nvPr/>
        </p:nvSpPr>
        <p:spPr>
          <a:xfrm>
            <a:off x="1847353" y="3498835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0D18764C-3230-4B72-A295-9E6362C97C14}"/>
              </a:ext>
            </a:extLst>
          </p:cNvPr>
          <p:cNvSpPr/>
          <p:nvPr/>
        </p:nvSpPr>
        <p:spPr>
          <a:xfrm>
            <a:off x="3322115" y="3257341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A0A7EA76-ADBD-4A2D-82C5-8B1F5C37EF08}"/>
              </a:ext>
            </a:extLst>
          </p:cNvPr>
          <p:cNvSpPr/>
          <p:nvPr/>
        </p:nvSpPr>
        <p:spPr>
          <a:xfrm>
            <a:off x="3263498" y="2439069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FB188357-878C-455F-AB21-8B8CAB967B3C}"/>
              </a:ext>
            </a:extLst>
          </p:cNvPr>
          <p:cNvSpPr/>
          <p:nvPr/>
        </p:nvSpPr>
        <p:spPr>
          <a:xfrm>
            <a:off x="3781656" y="3576203"/>
            <a:ext cx="274320" cy="274320"/>
          </a:xfrm>
          <a:prstGeom prst="star5">
            <a:avLst/>
          </a:prstGeom>
          <a:solidFill>
            <a:schemeClr val="bg1">
              <a:alpha val="55000"/>
            </a:schemeClr>
          </a:solidFill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56A6EBF-4740-435C-96F1-EBCE9DFBEA61}"/>
              </a:ext>
            </a:extLst>
          </p:cNvPr>
          <p:cNvSpPr txBox="1"/>
          <p:nvPr/>
        </p:nvSpPr>
        <p:spPr>
          <a:xfrm>
            <a:off x="2696511" y="6446211"/>
            <a:ext cx="6798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>
                  <a:lumMod val="6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0.12578 -0.2675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89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/>
      <p:bldP spid="10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512</Words>
  <Application>Microsoft Office PowerPoint</Application>
  <PresentationFormat>مخصص</PresentationFormat>
  <Paragraphs>47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1554</cp:revision>
  <dcterms:created xsi:type="dcterms:W3CDTF">2020-10-10T04:32:51Z</dcterms:created>
  <dcterms:modified xsi:type="dcterms:W3CDTF">2021-08-16T16:10:52Z</dcterms:modified>
</cp:coreProperties>
</file>