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80294-FA20-4648-A8A9-E444BD4DC3AE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AA1B-6901-486F-ABC7-5093ABFE0CA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80294-FA20-4648-A8A9-E444BD4DC3AE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AA1B-6901-486F-ABC7-5093ABFE0CA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80294-FA20-4648-A8A9-E444BD4DC3AE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AA1B-6901-486F-ABC7-5093ABFE0CA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80294-FA20-4648-A8A9-E444BD4DC3AE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AA1B-6901-486F-ABC7-5093ABFE0CA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80294-FA20-4648-A8A9-E444BD4DC3AE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AA1B-6901-486F-ABC7-5093ABFE0CA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80294-FA20-4648-A8A9-E444BD4DC3AE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AA1B-6901-486F-ABC7-5093ABFE0CA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80294-FA20-4648-A8A9-E444BD4DC3AE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AA1B-6901-486F-ABC7-5093ABFE0CA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80294-FA20-4648-A8A9-E444BD4DC3AE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AA1B-6901-486F-ABC7-5093ABFE0CA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80294-FA20-4648-A8A9-E444BD4DC3AE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AA1B-6901-486F-ABC7-5093ABFE0CA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80294-FA20-4648-A8A9-E444BD4DC3AE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AA1B-6901-486F-ABC7-5093ABFE0CA2}" type="slidenum">
              <a:rPr lang="ar-SA" smtClean="0"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80294-FA20-4648-A8A9-E444BD4DC3AE}" type="datetimeFigureOut">
              <a:rPr lang="ar-SA" smtClean="0"/>
              <a:t>02/04/37</a:t>
            </a:fld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3E5AA1B-6901-486F-ABC7-5093ABFE0CA2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3E5AA1B-6901-486F-ABC7-5093ABFE0CA2}" type="slidenum">
              <a:rPr lang="ar-SA" smtClean="0"/>
              <a:t>‹#›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EE80294-FA20-4648-A8A9-E444BD4DC3AE}" type="datetimeFigureOut">
              <a:rPr lang="ar-SA" smtClean="0"/>
              <a:t>02/04/37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defTabSz="914400" rtl="1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Revision 1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0370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" t="54104" r="3824" b="3759"/>
          <a:stretch/>
        </p:blipFill>
        <p:spPr bwMode="auto">
          <a:xfrm>
            <a:off x="251520" y="206354"/>
            <a:ext cx="8496944" cy="6651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شكل حر 2"/>
          <p:cNvSpPr/>
          <p:nvPr/>
        </p:nvSpPr>
        <p:spPr>
          <a:xfrm>
            <a:off x="3715657" y="362452"/>
            <a:ext cx="3251200" cy="1118005"/>
          </a:xfrm>
          <a:custGeom>
            <a:avLst/>
            <a:gdLst>
              <a:gd name="connsiteX0" fmla="*/ 0 w 3251200"/>
              <a:gd name="connsiteY0" fmla="*/ 1016405 h 1118005"/>
              <a:gd name="connsiteX1" fmla="*/ 1915886 w 3251200"/>
              <a:gd name="connsiteY1" fmla="*/ 405 h 1118005"/>
              <a:gd name="connsiteX2" fmla="*/ 3251200 w 3251200"/>
              <a:gd name="connsiteY2" fmla="*/ 1118005 h 1118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51200" h="1118005">
                <a:moveTo>
                  <a:pt x="0" y="1016405"/>
                </a:moveTo>
                <a:cubicBezTo>
                  <a:pt x="687009" y="499938"/>
                  <a:pt x="1374019" y="-16528"/>
                  <a:pt x="1915886" y="405"/>
                </a:cubicBezTo>
                <a:cubicBezTo>
                  <a:pt x="2457753" y="17338"/>
                  <a:pt x="2854476" y="567671"/>
                  <a:pt x="3251200" y="111800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حر 3"/>
          <p:cNvSpPr/>
          <p:nvPr/>
        </p:nvSpPr>
        <p:spPr>
          <a:xfrm>
            <a:off x="3875314" y="1277257"/>
            <a:ext cx="1756229" cy="957943"/>
          </a:xfrm>
          <a:custGeom>
            <a:avLst/>
            <a:gdLst>
              <a:gd name="connsiteX0" fmla="*/ 0 w 1756229"/>
              <a:gd name="connsiteY0" fmla="*/ 957943 h 957943"/>
              <a:gd name="connsiteX1" fmla="*/ 1756229 w 1756229"/>
              <a:gd name="connsiteY1" fmla="*/ 0 h 957943"/>
              <a:gd name="connsiteX2" fmla="*/ 1756229 w 1756229"/>
              <a:gd name="connsiteY2" fmla="*/ 0 h 957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6229" h="957943">
                <a:moveTo>
                  <a:pt x="0" y="957943"/>
                </a:moveTo>
                <a:lnTo>
                  <a:pt x="1756229" y="0"/>
                </a:lnTo>
                <a:lnTo>
                  <a:pt x="1756229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حر 4"/>
          <p:cNvSpPr/>
          <p:nvPr/>
        </p:nvSpPr>
        <p:spPr>
          <a:xfrm>
            <a:off x="3686629" y="880996"/>
            <a:ext cx="2119085" cy="2428261"/>
          </a:xfrm>
          <a:custGeom>
            <a:avLst/>
            <a:gdLst>
              <a:gd name="connsiteX0" fmla="*/ 0 w 2119085"/>
              <a:gd name="connsiteY0" fmla="*/ 2428261 h 2428261"/>
              <a:gd name="connsiteX1" fmla="*/ 1204685 w 2119085"/>
              <a:gd name="connsiteY1" fmla="*/ 352718 h 2428261"/>
              <a:gd name="connsiteX2" fmla="*/ 2119085 w 2119085"/>
              <a:gd name="connsiteY2" fmla="*/ 18890 h 2428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19085" h="2428261">
                <a:moveTo>
                  <a:pt x="0" y="2428261"/>
                </a:moveTo>
                <a:cubicBezTo>
                  <a:pt x="425752" y="1591270"/>
                  <a:pt x="851504" y="754280"/>
                  <a:pt x="1204685" y="352718"/>
                </a:cubicBezTo>
                <a:cubicBezTo>
                  <a:pt x="1557866" y="-48844"/>
                  <a:pt x="1838475" y="-14977"/>
                  <a:pt x="2119085" y="1889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حر 7"/>
          <p:cNvSpPr/>
          <p:nvPr/>
        </p:nvSpPr>
        <p:spPr>
          <a:xfrm flipV="1">
            <a:off x="3686629" y="4170919"/>
            <a:ext cx="2119085" cy="1058281"/>
          </a:xfrm>
          <a:custGeom>
            <a:avLst/>
            <a:gdLst>
              <a:gd name="connsiteX0" fmla="*/ 0 w 1756229"/>
              <a:gd name="connsiteY0" fmla="*/ 957943 h 957943"/>
              <a:gd name="connsiteX1" fmla="*/ 1756229 w 1756229"/>
              <a:gd name="connsiteY1" fmla="*/ 0 h 957943"/>
              <a:gd name="connsiteX2" fmla="*/ 1756229 w 1756229"/>
              <a:gd name="connsiteY2" fmla="*/ 0 h 957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6229" h="957943">
                <a:moveTo>
                  <a:pt x="0" y="957943"/>
                </a:moveTo>
                <a:lnTo>
                  <a:pt x="1756229" y="0"/>
                </a:lnTo>
                <a:lnTo>
                  <a:pt x="1756229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حر 9"/>
          <p:cNvSpPr/>
          <p:nvPr/>
        </p:nvSpPr>
        <p:spPr>
          <a:xfrm>
            <a:off x="4183923" y="1480457"/>
            <a:ext cx="1756229" cy="3676735"/>
          </a:xfrm>
          <a:custGeom>
            <a:avLst/>
            <a:gdLst>
              <a:gd name="connsiteX0" fmla="*/ 0 w 1756229"/>
              <a:gd name="connsiteY0" fmla="*/ 957943 h 957943"/>
              <a:gd name="connsiteX1" fmla="*/ 1756229 w 1756229"/>
              <a:gd name="connsiteY1" fmla="*/ 0 h 957943"/>
              <a:gd name="connsiteX2" fmla="*/ 1756229 w 1756229"/>
              <a:gd name="connsiteY2" fmla="*/ 0 h 957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6229" h="957943">
                <a:moveTo>
                  <a:pt x="0" y="957943"/>
                </a:moveTo>
                <a:lnTo>
                  <a:pt x="1756229" y="0"/>
                </a:lnTo>
                <a:lnTo>
                  <a:pt x="1756229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95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8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2657" r="4131" b="22378"/>
          <a:stretch/>
        </p:blipFill>
        <p:spPr bwMode="auto">
          <a:xfrm>
            <a:off x="323528" y="260648"/>
            <a:ext cx="8496944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17 Track 17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2360" y="5486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44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1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" t="76397" r="3208" b="3024"/>
          <a:stretch/>
        </p:blipFill>
        <p:spPr bwMode="auto">
          <a:xfrm>
            <a:off x="323528" y="332656"/>
            <a:ext cx="8496944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74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2901" r="4440" b="43447"/>
          <a:stretch/>
        </p:blipFill>
        <p:spPr bwMode="auto">
          <a:xfrm>
            <a:off x="323528" y="260648"/>
            <a:ext cx="8712968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18 Track 18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40352" y="4766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60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7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56308" r="3208" b="3269"/>
          <a:stretch/>
        </p:blipFill>
        <p:spPr bwMode="auto">
          <a:xfrm>
            <a:off x="181427" y="188640"/>
            <a:ext cx="8783061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19 Track 19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544" y="836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8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8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395536" y="2996952"/>
            <a:ext cx="7620000" cy="1143000"/>
          </a:xfrm>
        </p:spPr>
        <p:txBody>
          <a:bodyPr/>
          <a:lstStyle/>
          <a:p>
            <a:pPr algn="ctr"/>
            <a:r>
              <a:rPr lang="en-US" dirty="0" smtClean="0"/>
              <a:t>Work book</a:t>
            </a:r>
            <a:br>
              <a:rPr lang="en-US" dirty="0" smtClean="0"/>
            </a:br>
            <a:r>
              <a:rPr lang="en-US" dirty="0" smtClean="0"/>
              <a:t>p. 65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9233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3" t="2901" r="3515" b="45407"/>
          <a:stretch/>
        </p:blipFill>
        <p:spPr bwMode="auto">
          <a:xfrm>
            <a:off x="319313" y="260648"/>
            <a:ext cx="8429151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شكل بيضاوي 1"/>
          <p:cNvSpPr/>
          <p:nvPr/>
        </p:nvSpPr>
        <p:spPr>
          <a:xfrm>
            <a:off x="1691680" y="2852936"/>
            <a:ext cx="936104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بيضاوي 3"/>
          <p:cNvSpPr/>
          <p:nvPr/>
        </p:nvSpPr>
        <p:spPr>
          <a:xfrm>
            <a:off x="5364088" y="3068960"/>
            <a:ext cx="720080" cy="6564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بيضاوي 4"/>
          <p:cNvSpPr/>
          <p:nvPr/>
        </p:nvSpPr>
        <p:spPr>
          <a:xfrm>
            <a:off x="2699792" y="4365104"/>
            <a:ext cx="936104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6372200" y="4581128"/>
            <a:ext cx="792088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/>
          <p:cNvSpPr/>
          <p:nvPr/>
        </p:nvSpPr>
        <p:spPr>
          <a:xfrm>
            <a:off x="3419872" y="5517232"/>
            <a:ext cx="936104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722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54839" r="5672" b="4004"/>
          <a:stretch/>
        </p:blipFill>
        <p:spPr bwMode="auto">
          <a:xfrm>
            <a:off x="395536" y="404664"/>
            <a:ext cx="8568952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عنوان 3"/>
          <p:cNvSpPr txBox="1">
            <a:spLocks/>
          </p:cNvSpPr>
          <p:nvPr/>
        </p:nvSpPr>
        <p:spPr>
          <a:xfrm>
            <a:off x="2195736" y="980728"/>
            <a:ext cx="779240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rgbClr val="FF0000"/>
                </a:solidFill>
              </a:rPr>
              <a:t>e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5" name="عنوان 3"/>
          <p:cNvSpPr txBox="1">
            <a:spLocks/>
          </p:cNvSpPr>
          <p:nvPr/>
        </p:nvSpPr>
        <p:spPr>
          <a:xfrm>
            <a:off x="2496616" y="1772816"/>
            <a:ext cx="779240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rgbClr val="FF0000"/>
                </a:solidFill>
              </a:rPr>
              <a:t>n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6" name="عنوان 3"/>
          <p:cNvSpPr txBox="1">
            <a:spLocks/>
          </p:cNvSpPr>
          <p:nvPr/>
        </p:nvSpPr>
        <p:spPr>
          <a:xfrm>
            <a:off x="1691680" y="1781944"/>
            <a:ext cx="779240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rgbClr val="FF0000"/>
                </a:solidFill>
              </a:rPr>
              <a:t>h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7" name="عنوان 3"/>
          <p:cNvSpPr txBox="1">
            <a:spLocks/>
          </p:cNvSpPr>
          <p:nvPr/>
        </p:nvSpPr>
        <p:spPr>
          <a:xfrm>
            <a:off x="1979712" y="2718048"/>
            <a:ext cx="779240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rgbClr val="FF0000"/>
                </a:solidFill>
              </a:rPr>
              <a:t>o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8" name="عنوان 3"/>
          <p:cNvSpPr txBox="1">
            <a:spLocks/>
          </p:cNvSpPr>
          <p:nvPr/>
        </p:nvSpPr>
        <p:spPr>
          <a:xfrm>
            <a:off x="2483768" y="2708920"/>
            <a:ext cx="779240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rgbClr val="FF0000"/>
                </a:solidFill>
              </a:rPr>
              <a:t>o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9" name="عنوان 3"/>
          <p:cNvSpPr txBox="1">
            <a:spLocks/>
          </p:cNvSpPr>
          <p:nvPr/>
        </p:nvSpPr>
        <p:spPr>
          <a:xfrm>
            <a:off x="2208584" y="3510136"/>
            <a:ext cx="779240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rgbClr val="FF0000"/>
                </a:solidFill>
              </a:rPr>
              <a:t>r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10" name="عنوان 3"/>
          <p:cNvSpPr txBox="1">
            <a:spLocks/>
          </p:cNvSpPr>
          <p:nvPr/>
        </p:nvSpPr>
        <p:spPr>
          <a:xfrm>
            <a:off x="2132112" y="4374232"/>
            <a:ext cx="779240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rgbClr val="FF0000"/>
                </a:solidFill>
              </a:rPr>
              <a:t>n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11" name="عنوان 3"/>
          <p:cNvSpPr txBox="1">
            <a:spLocks/>
          </p:cNvSpPr>
          <p:nvPr/>
        </p:nvSpPr>
        <p:spPr>
          <a:xfrm>
            <a:off x="3059832" y="4374232"/>
            <a:ext cx="779240" cy="1143000"/>
          </a:xfrm>
          <a:prstGeom prst="rect">
            <a:avLst/>
          </a:prstGeom>
        </p:spPr>
        <p:txBody>
          <a:bodyPr/>
          <a:lstStyle>
            <a:lvl1pPr algn="l" defTabSz="914400" rtl="1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rgbClr val="FF0000"/>
                </a:solidFill>
              </a:rPr>
              <a:t>r</a:t>
            </a:r>
            <a:endParaRPr lang="ar-S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59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2733" r="4131" b="46310"/>
          <a:stretch/>
        </p:blipFill>
        <p:spPr bwMode="auto">
          <a:xfrm>
            <a:off x="395536" y="260648"/>
            <a:ext cx="8352928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715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جاور">
  <a:themeElements>
    <a:clrScheme name="تجاور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تجاور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27</TotalTime>
  <Words>12</Words>
  <Application>Microsoft Office PowerPoint</Application>
  <PresentationFormat>عرض على الشاشة (3:4)‏</PresentationFormat>
  <Paragraphs>10</Paragraphs>
  <Slides>10</Slides>
  <Notes>0</Notes>
  <HiddenSlides>0</HiddenSlides>
  <MMClips>3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تجاور</vt:lpstr>
      <vt:lpstr>Revision 1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Work book p. 65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Revision 1</dc:title>
  <dc:creator>HP</dc:creator>
  <cp:lastModifiedBy>HP</cp:lastModifiedBy>
  <cp:revision>29</cp:revision>
  <dcterms:created xsi:type="dcterms:W3CDTF">2016-01-12T00:03:45Z</dcterms:created>
  <dcterms:modified xsi:type="dcterms:W3CDTF">2016-01-12T00:31:16Z</dcterms:modified>
</cp:coreProperties>
</file>