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312" r:id="rId2"/>
    <p:sldId id="313" r:id="rId3"/>
  </p:sldIdLst>
  <p:sldSz cx="8999538" cy="9720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7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590794"/>
            <a:ext cx="7649607" cy="338409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5105389"/>
            <a:ext cx="6749654" cy="2346813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552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207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517514"/>
            <a:ext cx="1940525" cy="8237474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517514"/>
            <a:ext cx="5709082" cy="8237474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144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291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423318"/>
            <a:ext cx="7762102" cy="4043359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504929"/>
            <a:ext cx="7762102" cy="2126307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826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587570"/>
            <a:ext cx="3824804" cy="616741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587570"/>
            <a:ext cx="3824804" cy="616741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585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517516"/>
            <a:ext cx="7762102" cy="18788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382815"/>
            <a:ext cx="3807226" cy="1167781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550596"/>
            <a:ext cx="3807226" cy="522239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382815"/>
            <a:ext cx="3825976" cy="1167781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550596"/>
            <a:ext cx="3825976" cy="522239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420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908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221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648018"/>
            <a:ext cx="2902585" cy="2268061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399540"/>
            <a:ext cx="4556016" cy="6907687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916079"/>
            <a:ext cx="2902585" cy="540239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384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648018"/>
            <a:ext cx="2902585" cy="2268061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1399540"/>
            <a:ext cx="4556016" cy="6907687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916079"/>
            <a:ext cx="2902585" cy="540239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122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517516"/>
            <a:ext cx="7762102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587570"/>
            <a:ext cx="7762102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9009246"/>
            <a:ext cx="2024896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AD76C-7672-4EEE-8E1D-84F4212C739D}" type="datetimeFigureOut">
              <a:rPr lang="ar-SA" smtClean="0"/>
              <a:t>2 جمادى الثانية، 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9009246"/>
            <a:ext cx="3037344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9009246"/>
            <a:ext cx="2024896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FC095-EEA6-44DF-A797-EE97585BA5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025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99952" rtl="1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r" defTabSz="899952" rtl="1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r" defTabSz="899952" rtl="1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r" defTabSz="899952" rtl="1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r" defTabSz="899952" rtl="1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r" defTabSz="899952" rtl="1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r" defTabSz="899952" rtl="1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r" defTabSz="899952" rtl="1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r" defTabSz="899952" rtl="1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r" defTabSz="899952" rtl="1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899952" rtl="1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r" defTabSz="899952" rtl="1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r" defTabSz="899952" rtl="1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r" defTabSz="899952" rtl="1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r" defTabSz="899952" rtl="1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r" defTabSz="899952" rtl="1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r" defTabSz="899952" rtl="1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r" defTabSz="899952" rtl="1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r" defTabSz="899952" rtl="1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t.me/Techni456_grou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haaseb" TargetMode="External"/><Relationship Id="rId2" Type="http://schemas.openxmlformats.org/officeDocument/2006/relationships/hyperlink" Target="https://t.me/haaseb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.me/CSPath" TargetMode="External"/><Relationship Id="rId4" Type="http://schemas.openxmlformats.org/officeDocument/2006/relationships/hyperlink" Target="https://t.me/hasseb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58AE513-36C9-76BE-656A-483C4A36FB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9"/>
          <a:stretch/>
        </p:blipFill>
        <p:spPr>
          <a:xfrm>
            <a:off x="1" y="1"/>
            <a:ext cx="8999539" cy="97202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7A802B4-6219-D755-7D97-C5EA505E73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57" t="23119" r="60971" b="48800"/>
          <a:stretch/>
        </p:blipFill>
        <p:spPr>
          <a:xfrm>
            <a:off x="951367" y="1604753"/>
            <a:ext cx="1959429" cy="2728687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7AB8174B-D92F-AF6C-4086-7845F172908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99" t="21550" r="20088" b="65605"/>
          <a:stretch/>
        </p:blipFill>
        <p:spPr>
          <a:xfrm>
            <a:off x="2910795" y="1360449"/>
            <a:ext cx="4578575" cy="169760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BD859760-F3A1-3543-AB6C-30096E33CE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66" t="74830" r="9927" b="18150"/>
          <a:stretch/>
        </p:blipFill>
        <p:spPr>
          <a:xfrm>
            <a:off x="3470987" y="7990785"/>
            <a:ext cx="5022623" cy="109402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DF7AE970-995A-96CE-8A2D-18677AE2BE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66" t="64833" r="9927" b="25627"/>
          <a:stretch/>
        </p:blipFill>
        <p:spPr>
          <a:xfrm>
            <a:off x="3512458" y="6485306"/>
            <a:ext cx="5022623" cy="148681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5DCC310-524E-B102-51E5-46312FA90E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66" t="57356" r="9927" b="35167"/>
          <a:stretch/>
        </p:blipFill>
        <p:spPr>
          <a:xfrm>
            <a:off x="3512458" y="5416833"/>
            <a:ext cx="5022623" cy="116530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2CA0B26-3134-26C7-3A2B-1DE7AA58C62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66" t="49347" r="9927" b="42644"/>
          <a:stretch/>
        </p:blipFill>
        <p:spPr>
          <a:xfrm>
            <a:off x="3512458" y="4246772"/>
            <a:ext cx="5022623" cy="124823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24F737A-2549-002D-5E02-9789353F42D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66" t="41337" r="9927" b="50654"/>
          <a:stretch/>
        </p:blipFill>
        <p:spPr>
          <a:xfrm>
            <a:off x="3512458" y="3076712"/>
            <a:ext cx="5022623" cy="1248230"/>
          </a:xfrm>
          <a:prstGeom prst="rect">
            <a:avLst/>
          </a:prstGeom>
        </p:spPr>
      </p:pic>
      <p:sp>
        <p:nvSpPr>
          <p:cNvPr id="10" name="مربع نص 7">
            <a:hlinkClick r:id="rId4"/>
            <a:extLst>
              <a:ext uri="{FF2B5EF4-FFF2-40B4-BE49-F238E27FC236}">
                <a16:creationId xmlns:a16="http://schemas.microsoft.com/office/drawing/2014/main" id="{13D7A828-9E17-9D0F-DCA1-AEBE635EBE3D}"/>
              </a:ext>
            </a:extLst>
          </p:cNvPr>
          <p:cNvSpPr txBox="1"/>
          <p:nvPr/>
        </p:nvSpPr>
        <p:spPr>
          <a:xfrm>
            <a:off x="157875" y="9299511"/>
            <a:ext cx="3467735" cy="371475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1">
            <a:noAutofit/>
          </a:bodyPr>
          <a:lstStyle/>
          <a:p>
            <a:pPr algn="r" rtl="0">
              <a:lnSpc>
                <a:spcPct val="107000"/>
              </a:lnSpc>
              <a:spcAft>
                <a:spcPts val="800"/>
              </a:spcAft>
            </a:pPr>
            <a:r>
              <a:rPr lang="ar-SA" sz="1600" b="1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مجموعة كل ما يتعلق بالمهارات الرقمية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588C0DAF-78B8-D104-299A-BCCC486FB01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00" y="9326181"/>
            <a:ext cx="270510" cy="275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80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ربع نص 12">
            <a:extLst>
              <a:ext uri="{FF2B5EF4-FFF2-40B4-BE49-F238E27FC236}">
                <a16:creationId xmlns:a16="http://schemas.microsoft.com/office/drawing/2014/main" id="{4AF7FE48-E417-BE70-95B6-94A10330298A}"/>
              </a:ext>
            </a:extLst>
          </p:cNvPr>
          <p:cNvSpPr txBox="1"/>
          <p:nvPr/>
        </p:nvSpPr>
        <p:spPr>
          <a:xfrm>
            <a:off x="372534" y="1808975"/>
            <a:ext cx="7603066" cy="6102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07000"/>
              </a:lnSpc>
              <a:spcAft>
                <a:spcPts val="800"/>
              </a:spcAft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رابط قناة المهارات الرقمية (</a:t>
            </a:r>
            <a:r>
              <a:rPr lang="ar-S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الإبتدائية</a:t>
            </a: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):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07000"/>
              </a:lnSpc>
              <a:spcAft>
                <a:spcPts val="800"/>
              </a:spcAft>
            </a:pPr>
            <a:r>
              <a:rPr lang="en-US" sz="1800" b="1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https://t.me/haaseb4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07000"/>
              </a:lnSpc>
              <a:spcAft>
                <a:spcPts val="800"/>
              </a:spcAft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رابط قناة المهارات الرقمية (المتوسطة):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07000"/>
              </a:lnSpc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https://t.me/haaseb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رابط قناة التقنية الرقمية (الثانوية):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https://t.me/hasseb3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رابط قناة مسار علوم الحاسب والهندسة: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https://t.me/CSPath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قنوات مجانية شاملة لكل ما يخص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جميع مقررات المهارات الرقمية 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 </a:t>
            </a:r>
            <a:r>
              <a:rPr lang="ar-S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التقنية الرقمية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6732020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81</Words>
  <Application>Microsoft Macintosh PowerPoint</Application>
  <PresentationFormat>مخصص</PresentationFormat>
  <Paragraphs>17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غزي بن الغزي</dc:creator>
  <cp:lastModifiedBy>Microsoft Office User</cp:lastModifiedBy>
  <cp:revision>3</cp:revision>
  <dcterms:created xsi:type="dcterms:W3CDTF">2022-12-24T17:32:42Z</dcterms:created>
  <dcterms:modified xsi:type="dcterms:W3CDTF">2022-12-25T02:47:56Z</dcterms:modified>
</cp:coreProperties>
</file>