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81" r:id="rId11"/>
    <p:sldId id="282" r:id="rId12"/>
    <p:sldId id="283" r:id="rId13"/>
    <p:sldId id="257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89A8-9589-4529-850D-58BA0B49B0CE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F402-73D8-43E7-909C-CEDAF950774B}" type="slidenum">
              <a:rPr lang="ar-SA" smtClean="0"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89A8-9589-4529-850D-58BA0B49B0CE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F402-73D8-43E7-909C-CEDAF950774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89A8-9589-4529-850D-58BA0B49B0CE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F402-73D8-43E7-909C-CEDAF950774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89A8-9589-4529-850D-58BA0B49B0CE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F402-73D8-43E7-909C-CEDAF950774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89A8-9589-4529-850D-58BA0B49B0CE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F402-73D8-43E7-909C-CEDAF950774B}" type="slidenum">
              <a:rPr lang="ar-SA" smtClean="0"/>
              <a:t>‹#›</a:t>
            </a:fld>
            <a:endParaRPr lang="ar-SA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89A8-9589-4529-850D-58BA0B49B0CE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F402-73D8-43E7-909C-CEDAF950774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89A8-9589-4529-850D-58BA0B49B0CE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F402-73D8-43E7-909C-CEDAF950774B}" type="slidenum">
              <a:rPr lang="ar-SA" smtClean="0"/>
              <a:t>‹#›</a:t>
            </a:fld>
            <a:endParaRPr lang="ar-SA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89A8-9589-4529-850D-58BA0B49B0CE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F402-73D8-43E7-909C-CEDAF950774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89A8-9589-4529-850D-58BA0B49B0CE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F402-73D8-43E7-909C-CEDAF950774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89A8-9589-4529-850D-58BA0B49B0CE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F402-73D8-43E7-909C-CEDAF950774B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89A8-9589-4529-850D-58BA0B49B0CE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F402-73D8-43E7-909C-CEDAF950774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24889A8-9589-4529-850D-58BA0B49B0CE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534EF402-73D8-43E7-909C-CEDAF950774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r" defTabSz="914400" rtl="1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 1</a:t>
            </a:r>
            <a:br>
              <a:rPr lang="en-US" dirty="0" smtClean="0"/>
            </a:br>
            <a:r>
              <a:rPr lang="en-US" dirty="0" smtClean="0"/>
              <a:t>the body</a:t>
            </a:r>
            <a:endParaRPr lang="ar-SA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Lesson 2</a:t>
            </a:r>
            <a:endParaRPr lang="ar-SA" sz="3600" dirty="0"/>
          </a:p>
        </p:txBody>
      </p:sp>
    </p:spTree>
    <p:extLst>
      <p:ext uri="{BB962C8B-B14F-4D97-AF65-F5344CB8AC3E}">
        <p14:creationId xmlns:p14="http://schemas.microsoft.com/office/powerpoint/2010/main" val="252566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836712"/>
            <a:ext cx="3467986" cy="505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6346552" y="1916445"/>
            <a:ext cx="16979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bird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557220" y="3926666"/>
            <a:ext cx="14718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B </a:t>
            </a:r>
            <a:r>
              <a:rPr lang="en-US" sz="8800" b="1" cap="none" spc="0" dirty="0" err="1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b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261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7" r="7147"/>
          <a:stretch/>
        </p:blipFill>
        <p:spPr bwMode="auto">
          <a:xfrm>
            <a:off x="1475656" y="516846"/>
            <a:ext cx="5615998" cy="613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6283655" y="1772816"/>
            <a:ext cx="225574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horse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481077" y="3926666"/>
            <a:ext cx="16241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H </a:t>
            </a:r>
            <a:r>
              <a:rPr lang="en-US" sz="8800" b="1" cap="none" spc="0" dirty="0" err="1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h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248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4877051" cy="673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5968244" y="1628800"/>
            <a:ext cx="245451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pencil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582868" y="3926666"/>
            <a:ext cx="142058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P </a:t>
            </a:r>
            <a:r>
              <a:rPr lang="en-US" sz="8800" b="1" cap="none" spc="0" dirty="0" err="1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p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719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t="2413" r="3207" b="3024"/>
          <a:stretch/>
        </p:blipFill>
        <p:spPr bwMode="auto">
          <a:xfrm>
            <a:off x="2699792" y="620688"/>
            <a:ext cx="5976664" cy="581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07 Track 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1124744"/>
            <a:ext cx="609600" cy="609600"/>
          </a:xfrm>
          <a:prstGeom prst="rect">
            <a:avLst/>
          </a:prstGeom>
        </p:spPr>
      </p:pic>
      <p:sp>
        <p:nvSpPr>
          <p:cNvPr id="5" name="شكل حر 4"/>
          <p:cNvSpPr/>
          <p:nvPr/>
        </p:nvSpPr>
        <p:spPr>
          <a:xfrm>
            <a:off x="4513943" y="2336800"/>
            <a:ext cx="2090057" cy="624114"/>
          </a:xfrm>
          <a:custGeom>
            <a:avLst/>
            <a:gdLst>
              <a:gd name="connsiteX0" fmla="*/ 0 w 2090057"/>
              <a:gd name="connsiteY0" fmla="*/ 0 h 624114"/>
              <a:gd name="connsiteX1" fmla="*/ 1233714 w 2090057"/>
              <a:gd name="connsiteY1" fmla="*/ 406400 h 624114"/>
              <a:gd name="connsiteX2" fmla="*/ 2090057 w 2090057"/>
              <a:gd name="connsiteY2" fmla="*/ 624114 h 624114"/>
              <a:gd name="connsiteX3" fmla="*/ 2090057 w 2090057"/>
              <a:gd name="connsiteY3" fmla="*/ 624114 h 624114"/>
              <a:gd name="connsiteX4" fmla="*/ 2090057 w 2090057"/>
              <a:gd name="connsiteY4" fmla="*/ 624114 h 62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0057" h="624114">
                <a:moveTo>
                  <a:pt x="0" y="0"/>
                </a:moveTo>
                <a:cubicBezTo>
                  <a:pt x="442685" y="151190"/>
                  <a:pt x="885371" y="302381"/>
                  <a:pt x="1233714" y="406400"/>
                </a:cubicBezTo>
                <a:cubicBezTo>
                  <a:pt x="1582057" y="510419"/>
                  <a:pt x="2090057" y="624114"/>
                  <a:pt x="2090057" y="624114"/>
                </a:cubicBezTo>
                <a:lnTo>
                  <a:pt x="2090057" y="624114"/>
                </a:lnTo>
                <a:lnTo>
                  <a:pt x="2090057" y="624114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حر 6"/>
          <p:cNvSpPr/>
          <p:nvPr/>
        </p:nvSpPr>
        <p:spPr>
          <a:xfrm>
            <a:off x="4283969" y="3020910"/>
            <a:ext cx="648072" cy="1776242"/>
          </a:xfrm>
          <a:custGeom>
            <a:avLst/>
            <a:gdLst>
              <a:gd name="connsiteX0" fmla="*/ 0 w 2090057"/>
              <a:gd name="connsiteY0" fmla="*/ 0 h 624114"/>
              <a:gd name="connsiteX1" fmla="*/ 1233714 w 2090057"/>
              <a:gd name="connsiteY1" fmla="*/ 406400 h 624114"/>
              <a:gd name="connsiteX2" fmla="*/ 2090057 w 2090057"/>
              <a:gd name="connsiteY2" fmla="*/ 624114 h 624114"/>
              <a:gd name="connsiteX3" fmla="*/ 2090057 w 2090057"/>
              <a:gd name="connsiteY3" fmla="*/ 624114 h 624114"/>
              <a:gd name="connsiteX4" fmla="*/ 2090057 w 2090057"/>
              <a:gd name="connsiteY4" fmla="*/ 624114 h 62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0057" h="624114">
                <a:moveTo>
                  <a:pt x="0" y="0"/>
                </a:moveTo>
                <a:cubicBezTo>
                  <a:pt x="442685" y="151190"/>
                  <a:pt x="885371" y="302381"/>
                  <a:pt x="1233714" y="406400"/>
                </a:cubicBezTo>
                <a:cubicBezTo>
                  <a:pt x="1582057" y="510419"/>
                  <a:pt x="2090057" y="624114"/>
                  <a:pt x="2090057" y="624114"/>
                </a:cubicBezTo>
                <a:lnTo>
                  <a:pt x="2090057" y="624114"/>
                </a:lnTo>
                <a:lnTo>
                  <a:pt x="2090057" y="624114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حر 7"/>
          <p:cNvSpPr/>
          <p:nvPr/>
        </p:nvSpPr>
        <p:spPr>
          <a:xfrm flipV="1">
            <a:off x="4527759" y="2960914"/>
            <a:ext cx="2636529" cy="2004212"/>
          </a:xfrm>
          <a:custGeom>
            <a:avLst/>
            <a:gdLst>
              <a:gd name="connsiteX0" fmla="*/ 0 w 2090057"/>
              <a:gd name="connsiteY0" fmla="*/ 0 h 624114"/>
              <a:gd name="connsiteX1" fmla="*/ 1233714 w 2090057"/>
              <a:gd name="connsiteY1" fmla="*/ 406400 h 624114"/>
              <a:gd name="connsiteX2" fmla="*/ 2090057 w 2090057"/>
              <a:gd name="connsiteY2" fmla="*/ 624114 h 624114"/>
              <a:gd name="connsiteX3" fmla="*/ 2090057 w 2090057"/>
              <a:gd name="connsiteY3" fmla="*/ 624114 h 624114"/>
              <a:gd name="connsiteX4" fmla="*/ 2090057 w 2090057"/>
              <a:gd name="connsiteY4" fmla="*/ 624114 h 62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0057" h="624114">
                <a:moveTo>
                  <a:pt x="0" y="0"/>
                </a:moveTo>
                <a:cubicBezTo>
                  <a:pt x="442685" y="151190"/>
                  <a:pt x="885371" y="302381"/>
                  <a:pt x="1233714" y="406400"/>
                </a:cubicBezTo>
                <a:cubicBezTo>
                  <a:pt x="1582057" y="510419"/>
                  <a:pt x="2090057" y="624114"/>
                  <a:pt x="2090057" y="624114"/>
                </a:cubicBezTo>
                <a:lnTo>
                  <a:pt x="2090057" y="624114"/>
                </a:lnTo>
                <a:lnTo>
                  <a:pt x="2090057" y="624114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حر 8"/>
          <p:cNvSpPr/>
          <p:nvPr/>
        </p:nvSpPr>
        <p:spPr>
          <a:xfrm flipV="1">
            <a:off x="4283969" y="3020910"/>
            <a:ext cx="720079" cy="1344194"/>
          </a:xfrm>
          <a:custGeom>
            <a:avLst/>
            <a:gdLst>
              <a:gd name="connsiteX0" fmla="*/ 0 w 2090057"/>
              <a:gd name="connsiteY0" fmla="*/ 0 h 624114"/>
              <a:gd name="connsiteX1" fmla="*/ 1233714 w 2090057"/>
              <a:gd name="connsiteY1" fmla="*/ 406400 h 624114"/>
              <a:gd name="connsiteX2" fmla="*/ 2090057 w 2090057"/>
              <a:gd name="connsiteY2" fmla="*/ 624114 h 624114"/>
              <a:gd name="connsiteX3" fmla="*/ 2090057 w 2090057"/>
              <a:gd name="connsiteY3" fmla="*/ 624114 h 624114"/>
              <a:gd name="connsiteX4" fmla="*/ 2090057 w 2090057"/>
              <a:gd name="connsiteY4" fmla="*/ 624114 h 62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0057" h="624114">
                <a:moveTo>
                  <a:pt x="0" y="0"/>
                </a:moveTo>
                <a:cubicBezTo>
                  <a:pt x="442685" y="151190"/>
                  <a:pt x="885371" y="302381"/>
                  <a:pt x="1233714" y="406400"/>
                </a:cubicBezTo>
                <a:cubicBezTo>
                  <a:pt x="1582057" y="510419"/>
                  <a:pt x="2090057" y="624114"/>
                  <a:pt x="2090057" y="624114"/>
                </a:cubicBezTo>
                <a:lnTo>
                  <a:pt x="2090057" y="624114"/>
                </a:lnTo>
                <a:lnTo>
                  <a:pt x="2090057" y="624114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حر 9"/>
          <p:cNvSpPr/>
          <p:nvPr/>
        </p:nvSpPr>
        <p:spPr>
          <a:xfrm flipV="1">
            <a:off x="4572000" y="3356992"/>
            <a:ext cx="2304256" cy="239982"/>
          </a:xfrm>
          <a:custGeom>
            <a:avLst/>
            <a:gdLst>
              <a:gd name="connsiteX0" fmla="*/ 0 w 2090057"/>
              <a:gd name="connsiteY0" fmla="*/ 0 h 624114"/>
              <a:gd name="connsiteX1" fmla="*/ 1233714 w 2090057"/>
              <a:gd name="connsiteY1" fmla="*/ 406400 h 624114"/>
              <a:gd name="connsiteX2" fmla="*/ 2090057 w 2090057"/>
              <a:gd name="connsiteY2" fmla="*/ 624114 h 624114"/>
              <a:gd name="connsiteX3" fmla="*/ 2090057 w 2090057"/>
              <a:gd name="connsiteY3" fmla="*/ 624114 h 624114"/>
              <a:gd name="connsiteX4" fmla="*/ 2090057 w 2090057"/>
              <a:gd name="connsiteY4" fmla="*/ 624114 h 62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0057" h="624114">
                <a:moveTo>
                  <a:pt x="0" y="0"/>
                </a:moveTo>
                <a:cubicBezTo>
                  <a:pt x="442685" y="151190"/>
                  <a:pt x="885371" y="302381"/>
                  <a:pt x="1233714" y="406400"/>
                </a:cubicBezTo>
                <a:cubicBezTo>
                  <a:pt x="1582057" y="510419"/>
                  <a:pt x="2090057" y="624114"/>
                  <a:pt x="2090057" y="624114"/>
                </a:cubicBezTo>
                <a:lnTo>
                  <a:pt x="2090057" y="624114"/>
                </a:lnTo>
                <a:lnTo>
                  <a:pt x="2090057" y="624114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599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" t="2901" r="3516" b="63290"/>
          <a:stretch/>
        </p:blipFill>
        <p:spPr bwMode="auto">
          <a:xfrm>
            <a:off x="395536" y="1268760"/>
            <a:ext cx="8352928" cy="466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90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34995" r="4131" b="30707"/>
          <a:stretch/>
        </p:blipFill>
        <p:spPr bwMode="auto">
          <a:xfrm>
            <a:off x="395536" y="871362"/>
            <a:ext cx="8424936" cy="522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13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68068" r="3208" b="3024"/>
          <a:stretch/>
        </p:blipFill>
        <p:spPr bwMode="auto">
          <a:xfrm>
            <a:off x="395536" y="965289"/>
            <a:ext cx="842493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8 Track 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983230"/>
            <a:ext cx="609600" cy="6096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680613" y="1772816"/>
            <a:ext cx="63831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dirty="0" smtClean="0">
                <a:ln/>
                <a:solidFill>
                  <a:srgbClr val="FF0000"/>
                </a:solidFill>
                <a:latin typeface="Vijaya" panose="020B0604020202020204" pitchFamily="34" charset="0"/>
                <a:cs typeface="Vijaya" panose="020B0604020202020204" pitchFamily="34" charset="0"/>
              </a:rPr>
              <a:t>7</a:t>
            </a:r>
            <a:endParaRPr lang="ar-SA" sz="8800" b="1" cap="none" spc="0" dirty="0">
              <a:ln/>
              <a:solidFill>
                <a:srgbClr val="FF0000"/>
              </a:solidFill>
              <a:effectLst/>
              <a:latin typeface="Vijaya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915816" y="1772816"/>
            <a:ext cx="63831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dirty="0" smtClean="0">
                <a:ln/>
                <a:solidFill>
                  <a:srgbClr val="FF0000"/>
                </a:solidFill>
                <a:latin typeface="Vijaya" panose="020B0604020202020204" pitchFamily="34" charset="0"/>
                <a:cs typeface="Vijaya" panose="020B0604020202020204" pitchFamily="34" charset="0"/>
              </a:rPr>
              <a:t>1</a:t>
            </a:r>
            <a:endParaRPr lang="ar-SA" sz="8800" b="1" cap="none" spc="0" dirty="0">
              <a:ln/>
              <a:solidFill>
                <a:srgbClr val="FF0000"/>
              </a:solidFill>
              <a:effectLst/>
              <a:latin typeface="Vijaya" panose="020B0604020202020204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5508104" y="1621115"/>
            <a:ext cx="63831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dirty="0" smtClean="0">
                <a:ln/>
                <a:solidFill>
                  <a:srgbClr val="FF0000"/>
                </a:solidFill>
                <a:latin typeface="Vijaya" panose="020B0604020202020204" pitchFamily="34" charset="0"/>
                <a:cs typeface="Vijaya" panose="020B0604020202020204" pitchFamily="34" charset="0"/>
              </a:rPr>
              <a:t>2</a:t>
            </a:r>
            <a:endParaRPr lang="ar-SA" sz="8800" b="1" cap="none" spc="0" dirty="0">
              <a:ln/>
              <a:solidFill>
                <a:srgbClr val="FF0000"/>
              </a:solidFill>
              <a:effectLst/>
              <a:latin typeface="Vijaya" panose="020B0604020202020204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948264" y="1635449"/>
            <a:ext cx="63831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dirty="0" smtClean="0">
                <a:ln/>
                <a:solidFill>
                  <a:srgbClr val="FF0000"/>
                </a:solidFill>
                <a:latin typeface="Vijaya" panose="020B0604020202020204" pitchFamily="34" charset="0"/>
                <a:cs typeface="Vijaya" panose="020B0604020202020204" pitchFamily="34" charset="0"/>
              </a:rPr>
              <a:t>3</a:t>
            </a:r>
            <a:endParaRPr lang="ar-SA" sz="8800" b="1" cap="none" spc="0" dirty="0">
              <a:ln/>
              <a:solidFill>
                <a:srgbClr val="FF0000"/>
              </a:solidFill>
              <a:effectLst/>
              <a:latin typeface="Vijaya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620828" y="1649219"/>
            <a:ext cx="63831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dirty="0" smtClean="0">
                <a:ln/>
                <a:solidFill>
                  <a:srgbClr val="FF0000"/>
                </a:solidFill>
                <a:latin typeface="Vijaya" panose="020B0604020202020204" pitchFamily="34" charset="0"/>
                <a:cs typeface="Vijaya" panose="020B0604020202020204" pitchFamily="34" charset="0"/>
              </a:rPr>
              <a:t>4</a:t>
            </a:r>
            <a:endParaRPr lang="ar-SA" sz="8800" b="1" cap="none" spc="0" dirty="0">
              <a:ln/>
              <a:solidFill>
                <a:srgbClr val="FF0000"/>
              </a:solidFill>
              <a:effectLst/>
              <a:latin typeface="Vijaya" panose="020B0604020202020204" pitchFamily="34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3969688" y="1772816"/>
            <a:ext cx="63831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dirty="0" smtClean="0">
                <a:ln/>
                <a:solidFill>
                  <a:srgbClr val="FF0000"/>
                </a:solidFill>
                <a:latin typeface="Vijaya" panose="020B0604020202020204" pitchFamily="34" charset="0"/>
                <a:cs typeface="Vijaya" panose="020B0604020202020204" pitchFamily="34" charset="0"/>
              </a:rPr>
              <a:t>5</a:t>
            </a:r>
            <a:endParaRPr lang="ar-SA" sz="8800" b="1" cap="none" spc="0" dirty="0">
              <a:ln/>
              <a:solidFill>
                <a:srgbClr val="FF0000"/>
              </a:solidFill>
              <a:effectLst/>
              <a:latin typeface="Vijaya" panose="020B0604020202020204" pitchFamily="34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979712" y="1669628"/>
            <a:ext cx="63831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dirty="0" smtClean="0">
                <a:ln/>
                <a:solidFill>
                  <a:srgbClr val="FF0000"/>
                </a:solidFill>
                <a:latin typeface="Vijaya" panose="020B0604020202020204" pitchFamily="34" charset="0"/>
                <a:cs typeface="Vijaya" panose="020B0604020202020204" pitchFamily="34" charset="0"/>
              </a:rPr>
              <a:t>6</a:t>
            </a:r>
            <a:endParaRPr lang="ar-SA" sz="8800" b="1" cap="none" spc="0" dirty="0">
              <a:ln/>
              <a:solidFill>
                <a:srgbClr val="FF0000"/>
              </a:solidFill>
              <a:effectLst/>
              <a:latin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82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Work book</a:t>
            </a:r>
            <a:br>
              <a:rPr lang="en-US" dirty="0" smtClean="0"/>
            </a:br>
            <a:r>
              <a:rPr lang="en-US" dirty="0" smtClean="0"/>
              <a:t>p. 59</a:t>
            </a:r>
            <a:endParaRPr lang="ar-SA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366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2901" r="2285" b="43448"/>
          <a:stretch/>
        </p:blipFill>
        <p:spPr bwMode="auto">
          <a:xfrm>
            <a:off x="683568" y="476672"/>
            <a:ext cx="7844598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261597" y="3645024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5943225" y="1059317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929671" y="4332429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055215" y="1997409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638565" y="3260147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5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970491" y="4347191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6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6929806" y="2255886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7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9042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53" b="4494"/>
          <a:stretch/>
        </p:blipFill>
        <p:spPr bwMode="auto">
          <a:xfrm>
            <a:off x="467544" y="692696"/>
            <a:ext cx="792088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شكل حر 5"/>
          <p:cNvSpPr/>
          <p:nvPr/>
        </p:nvSpPr>
        <p:spPr>
          <a:xfrm>
            <a:off x="2772229" y="2583543"/>
            <a:ext cx="3570514" cy="2801257"/>
          </a:xfrm>
          <a:custGeom>
            <a:avLst/>
            <a:gdLst>
              <a:gd name="connsiteX0" fmla="*/ 0 w 3570514"/>
              <a:gd name="connsiteY0" fmla="*/ 0 h 2801257"/>
              <a:gd name="connsiteX1" fmla="*/ 943428 w 3570514"/>
              <a:gd name="connsiteY1" fmla="*/ 508000 h 2801257"/>
              <a:gd name="connsiteX2" fmla="*/ 1712685 w 3570514"/>
              <a:gd name="connsiteY2" fmla="*/ 972457 h 2801257"/>
              <a:gd name="connsiteX3" fmla="*/ 2859314 w 3570514"/>
              <a:gd name="connsiteY3" fmla="*/ 1799771 h 2801257"/>
              <a:gd name="connsiteX4" fmla="*/ 3570514 w 3570514"/>
              <a:gd name="connsiteY4" fmla="*/ 2801257 h 280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0514" h="2801257">
                <a:moveTo>
                  <a:pt x="0" y="0"/>
                </a:moveTo>
                <a:cubicBezTo>
                  <a:pt x="328990" y="172962"/>
                  <a:pt x="657981" y="345924"/>
                  <a:pt x="943428" y="508000"/>
                </a:cubicBezTo>
                <a:cubicBezTo>
                  <a:pt x="1228876" y="670076"/>
                  <a:pt x="1393371" y="757162"/>
                  <a:pt x="1712685" y="972457"/>
                </a:cubicBezTo>
                <a:cubicBezTo>
                  <a:pt x="2031999" y="1187752"/>
                  <a:pt x="2549676" y="1494971"/>
                  <a:pt x="2859314" y="1799771"/>
                </a:cubicBezTo>
                <a:cubicBezTo>
                  <a:pt x="3168952" y="2104571"/>
                  <a:pt x="3369733" y="2452914"/>
                  <a:pt x="3570514" y="280125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شكل حر 7"/>
          <p:cNvSpPr/>
          <p:nvPr/>
        </p:nvSpPr>
        <p:spPr>
          <a:xfrm flipV="1">
            <a:off x="2924629" y="2348881"/>
            <a:ext cx="3570514" cy="864096"/>
          </a:xfrm>
          <a:custGeom>
            <a:avLst/>
            <a:gdLst>
              <a:gd name="connsiteX0" fmla="*/ 0 w 3570514"/>
              <a:gd name="connsiteY0" fmla="*/ 0 h 2801257"/>
              <a:gd name="connsiteX1" fmla="*/ 943428 w 3570514"/>
              <a:gd name="connsiteY1" fmla="*/ 508000 h 2801257"/>
              <a:gd name="connsiteX2" fmla="*/ 1712685 w 3570514"/>
              <a:gd name="connsiteY2" fmla="*/ 972457 h 2801257"/>
              <a:gd name="connsiteX3" fmla="*/ 2859314 w 3570514"/>
              <a:gd name="connsiteY3" fmla="*/ 1799771 h 2801257"/>
              <a:gd name="connsiteX4" fmla="*/ 3570514 w 3570514"/>
              <a:gd name="connsiteY4" fmla="*/ 2801257 h 280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0514" h="2801257">
                <a:moveTo>
                  <a:pt x="0" y="0"/>
                </a:moveTo>
                <a:cubicBezTo>
                  <a:pt x="328990" y="172962"/>
                  <a:pt x="657981" y="345924"/>
                  <a:pt x="943428" y="508000"/>
                </a:cubicBezTo>
                <a:cubicBezTo>
                  <a:pt x="1228876" y="670076"/>
                  <a:pt x="1393371" y="757162"/>
                  <a:pt x="1712685" y="972457"/>
                </a:cubicBezTo>
                <a:cubicBezTo>
                  <a:pt x="2031999" y="1187752"/>
                  <a:pt x="2549676" y="1494971"/>
                  <a:pt x="2859314" y="1799771"/>
                </a:cubicBezTo>
                <a:cubicBezTo>
                  <a:pt x="3168952" y="2104571"/>
                  <a:pt x="3369733" y="2452914"/>
                  <a:pt x="3570514" y="280125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شكل حر 8"/>
          <p:cNvSpPr/>
          <p:nvPr/>
        </p:nvSpPr>
        <p:spPr>
          <a:xfrm flipV="1">
            <a:off x="3851920" y="1484784"/>
            <a:ext cx="2643223" cy="2571959"/>
          </a:xfrm>
          <a:custGeom>
            <a:avLst/>
            <a:gdLst>
              <a:gd name="connsiteX0" fmla="*/ 0 w 3570514"/>
              <a:gd name="connsiteY0" fmla="*/ 0 h 2801257"/>
              <a:gd name="connsiteX1" fmla="*/ 943428 w 3570514"/>
              <a:gd name="connsiteY1" fmla="*/ 508000 h 2801257"/>
              <a:gd name="connsiteX2" fmla="*/ 1712685 w 3570514"/>
              <a:gd name="connsiteY2" fmla="*/ 972457 h 2801257"/>
              <a:gd name="connsiteX3" fmla="*/ 2859314 w 3570514"/>
              <a:gd name="connsiteY3" fmla="*/ 1799771 h 2801257"/>
              <a:gd name="connsiteX4" fmla="*/ 3570514 w 3570514"/>
              <a:gd name="connsiteY4" fmla="*/ 2801257 h 280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0514" h="2801257">
                <a:moveTo>
                  <a:pt x="0" y="0"/>
                </a:moveTo>
                <a:cubicBezTo>
                  <a:pt x="328990" y="172962"/>
                  <a:pt x="657981" y="345924"/>
                  <a:pt x="943428" y="508000"/>
                </a:cubicBezTo>
                <a:cubicBezTo>
                  <a:pt x="1228876" y="670076"/>
                  <a:pt x="1393371" y="757162"/>
                  <a:pt x="1712685" y="972457"/>
                </a:cubicBezTo>
                <a:cubicBezTo>
                  <a:pt x="2031999" y="1187752"/>
                  <a:pt x="2549676" y="1494971"/>
                  <a:pt x="2859314" y="1799771"/>
                </a:cubicBezTo>
                <a:cubicBezTo>
                  <a:pt x="3168952" y="2104571"/>
                  <a:pt x="3369733" y="2452914"/>
                  <a:pt x="3570514" y="280125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شكل حر 9"/>
          <p:cNvSpPr/>
          <p:nvPr/>
        </p:nvSpPr>
        <p:spPr>
          <a:xfrm flipV="1">
            <a:off x="2931954" y="3645024"/>
            <a:ext cx="3563189" cy="1303199"/>
          </a:xfrm>
          <a:custGeom>
            <a:avLst/>
            <a:gdLst>
              <a:gd name="connsiteX0" fmla="*/ 0 w 3570514"/>
              <a:gd name="connsiteY0" fmla="*/ 0 h 2801257"/>
              <a:gd name="connsiteX1" fmla="*/ 943428 w 3570514"/>
              <a:gd name="connsiteY1" fmla="*/ 508000 h 2801257"/>
              <a:gd name="connsiteX2" fmla="*/ 1712685 w 3570514"/>
              <a:gd name="connsiteY2" fmla="*/ 972457 h 2801257"/>
              <a:gd name="connsiteX3" fmla="*/ 2859314 w 3570514"/>
              <a:gd name="connsiteY3" fmla="*/ 1799771 h 2801257"/>
              <a:gd name="connsiteX4" fmla="*/ 3570514 w 3570514"/>
              <a:gd name="connsiteY4" fmla="*/ 2801257 h 280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0514" h="2801257">
                <a:moveTo>
                  <a:pt x="0" y="0"/>
                </a:moveTo>
                <a:cubicBezTo>
                  <a:pt x="328990" y="172962"/>
                  <a:pt x="657981" y="345924"/>
                  <a:pt x="943428" y="508000"/>
                </a:cubicBezTo>
                <a:cubicBezTo>
                  <a:pt x="1228876" y="670076"/>
                  <a:pt x="1393371" y="757162"/>
                  <a:pt x="1712685" y="972457"/>
                </a:cubicBezTo>
                <a:cubicBezTo>
                  <a:pt x="2031999" y="1187752"/>
                  <a:pt x="2549676" y="1494971"/>
                  <a:pt x="2859314" y="1799771"/>
                </a:cubicBezTo>
                <a:cubicBezTo>
                  <a:pt x="3168952" y="2104571"/>
                  <a:pt x="3369733" y="2452914"/>
                  <a:pt x="3570514" y="280125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3821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ead, Shoulders, Knees &amp; Toes - Exercise Song For Kid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404664"/>
            <a:ext cx="849694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5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2656" r="3208" b="62311"/>
          <a:stretch/>
        </p:blipFill>
        <p:spPr bwMode="auto">
          <a:xfrm>
            <a:off x="611560" y="980728"/>
            <a:ext cx="7488832" cy="453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79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" t="38914" r="7992" b="4574"/>
          <a:stretch/>
        </p:blipFill>
        <p:spPr bwMode="auto">
          <a:xfrm>
            <a:off x="323528" y="332656"/>
            <a:ext cx="8424935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شكل بيضاوي 1"/>
          <p:cNvSpPr/>
          <p:nvPr/>
        </p:nvSpPr>
        <p:spPr>
          <a:xfrm>
            <a:off x="3059832" y="1268760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بيضاوي 3"/>
          <p:cNvSpPr/>
          <p:nvPr/>
        </p:nvSpPr>
        <p:spPr>
          <a:xfrm>
            <a:off x="5940152" y="1268760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بيضاوي 4"/>
          <p:cNvSpPr/>
          <p:nvPr/>
        </p:nvSpPr>
        <p:spPr>
          <a:xfrm>
            <a:off x="3059832" y="2060848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/>
          <p:cNvSpPr/>
          <p:nvPr/>
        </p:nvSpPr>
        <p:spPr>
          <a:xfrm>
            <a:off x="5868144" y="2060848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/>
          <p:cNvSpPr/>
          <p:nvPr/>
        </p:nvSpPr>
        <p:spPr>
          <a:xfrm>
            <a:off x="3131840" y="2924944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5940152" y="2924944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/>
          <p:cNvSpPr/>
          <p:nvPr/>
        </p:nvSpPr>
        <p:spPr>
          <a:xfrm>
            <a:off x="3059832" y="3717032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/>
          <p:cNvSpPr/>
          <p:nvPr/>
        </p:nvSpPr>
        <p:spPr>
          <a:xfrm>
            <a:off x="5940152" y="3717032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/>
          <p:cNvSpPr/>
          <p:nvPr/>
        </p:nvSpPr>
        <p:spPr>
          <a:xfrm>
            <a:off x="3059832" y="4581128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/>
          <p:cNvSpPr/>
          <p:nvPr/>
        </p:nvSpPr>
        <p:spPr>
          <a:xfrm>
            <a:off x="6876256" y="4653136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/>
          <p:cNvSpPr/>
          <p:nvPr/>
        </p:nvSpPr>
        <p:spPr>
          <a:xfrm>
            <a:off x="3059832" y="5445224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015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3146" r="3208" b="61576"/>
          <a:stretch/>
        </p:blipFill>
        <p:spPr bwMode="auto">
          <a:xfrm>
            <a:off x="326908" y="1052736"/>
            <a:ext cx="8493563" cy="450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شكل بيضاوي 2"/>
          <p:cNvSpPr/>
          <p:nvPr/>
        </p:nvSpPr>
        <p:spPr>
          <a:xfrm>
            <a:off x="2159732" y="270892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بيضاوي 3"/>
          <p:cNvSpPr/>
          <p:nvPr/>
        </p:nvSpPr>
        <p:spPr>
          <a:xfrm>
            <a:off x="2483768" y="270892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بيضاوي 4"/>
          <p:cNvSpPr/>
          <p:nvPr/>
        </p:nvSpPr>
        <p:spPr>
          <a:xfrm>
            <a:off x="3491880" y="270892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/>
          <p:cNvSpPr/>
          <p:nvPr/>
        </p:nvSpPr>
        <p:spPr>
          <a:xfrm>
            <a:off x="4499992" y="270892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/>
          <p:cNvSpPr/>
          <p:nvPr/>
        </p:nvSpPr>
        <p:spPr>
          <a:xfrm>
            <a:off x="5184068" y="270892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5868144" y="270892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/>
          <p:cNvSpPr/>
          <p:nvPr/>
        </p:nvSpPr>
        <p:spPr>
          <a:xfrm>
            <a:off x="6192180" y="270892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/>
          <p:cNvSpPr/>
          <p:nvPr/>
        </p:nvSpPr>
        <p:spPr>
          <a:xfrm>
            <a:off x="6876256" y="270892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/>
          <p:cNvSpPr/>
          <p:nvPr/>
        </p:nvSpPr>
        <p:spPr>
          <a:xfrm>
            <a:off x="7236296" y="270892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/>
          <p:cNvSpPr/>
          <p:nvPr/>
        </p:nvSpPr>
        <p:spPr>
          <a:xfrm>
            <a:off x="7560332" y="270892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/>
          <p:cNvSpPr/>
          <p:nvPr/>
        </p:nvSpPr>
        <p:spPr>
          <a:xfrm>
            <a:off x="2159732" y="3140968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/>
          <p:cNvSpPr/>
          <p:nvPr/>
        </p:nvSpPr>
        <p:spPr>
          <a:xfrm>
            <a:off x="2807804" y="3140968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/>
          <p:cNvSpPr/>
          <p:nvPr/>
        </p:nvSpPr>
        <p:spPr>
          <a:xfrm>
            <a:off x="7560332" y="3140968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/>
          <p:cNvSpPr/>
          <p:nvPr/>
        </p:nvSpPr>
        <p:spPr>
          <a:xfrm>
            <a:off x="6876256" y="3140968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/>
          <p:cNvSpPr/>
          <p:nvPr/>
        </p:nvSpPr>
        <p:spPr>
          <a:xfrm>
            <a:off x="5868144" y="3140968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/>
          <p:cNvSpPr/>
          <p:nvPr/>
        </p:nvSpPr>
        <p:spPr>
          <a:xfrm>
            <a:off x="5544108" y="3140968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/>
          <p:cNvSpPr/>
          <p:nvPr/>
        </p:nvSpPr>
        <p:spPr>
          <a:xfrm>
            <a:off x="5184068" y="3140968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/>
          <p:cNvSpPr/>
          <p:nvPr/>
        </p:nvSpPr>
        <p:spPr>
          <a:xfrm>
            <a:off x="4535996" y="3140968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/>
          <p:cNvSpPr/>
          <p:nvPr/>
        </p:nvSpPr>
        <p:spPr>
          <a:xfrm>
            <a:off x="3851920" y="3140968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بيضاوي 21"/>
          <p:cNvSpPr/>
          <p:nvPr/>
        </p:nvSpPr>
        <p:spPr>
          <a:xfrm>
            <a:off x="3491880" y="3140968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/>
          <p:cNvSpPr/>
          <p:nvPr/>
        </p:nvSpPr>
        <p:spPr>
          <a:xfrm>
            <a:off x="2123728" y="3573016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/>
          <p:cNvSpPr/>
          <p:nvPr/>
        </p:nvSpPr>
        <p:spPr>
          <a:xfrm>
            <a:off x="3167844" y="3573016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/>
          <p:cNvSpPr/>
          <p:nvPr/>
        </p:nvSpPr>
        <p:spPr>
          <a:xfrm>
            <a:off x="6192180" y="3645024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بيضاوي 25"/>
          <p:cNvSpPr/>
          <p:nvPr/>
        </p:nvSpPr>
        <p:spPr>
          <a:xfrm>
            <a:off x="2159732" y="4005064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شكل بيضاوي 26"/>
          <p:cNvSpPr/>
          <p:nvPr/>
        </p:nvSpPr>
        <p:spPr>
          <a:xfrm>
            <a:off x="7560332" y="4005064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شكل بيضاوي 27"/>
          <p:cNvSpPr/>
          <p:nvPr/>
        </p:nvSpPr>
        <p:spPr>
          <a:xfrm>
            <a:off x="6228184" y="4005064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شكل بيضاوي 28"/>
          <p:cNvSpPr/>
          <p:nvPr/>
        </p:nvSpPr>
        <p:spPr>
          <a:xfrm>
            <a:off x="5184068" y="4005064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/>
          <p:cNvSpPr/>
          <p:nvPr/>
        </p:nvSpPr>
        <p:spPr>
          <a:xfrm>
            <a:off x="4175956" y="4005064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شكل بيضاوي 30"/>
          <p:cNvSpPr/>
          <p:nvPr/>
        </p:nvSpPr>
        <p:spPr>
          <a:xfrm>
            <a:off x="3167844" y="4005064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شكل بيضاوي 31"/>
          <p:cNvSpPr/>
          <p:nvPr/>
        </p:nvSpPr>
        <p:spPr>
          <a:xfrm>
            <a:off x="2483768" y="4005064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شكل بيضاوي 32"/>
          <p:cNvSpPr/>
          <p:nvPr/>
        </p:nvSpPr>
        <p:spPr>
          <a:xfrm>
            <a:off x="2123728" y="4437112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شكل بيضاوي 33"/>
          <p:cNvSpPr/>
          <p:nvPr/>
        </p:nvSpPr>
        <p:spPr>
          <a:xfrm>
            <a:off x="2483768" y="4437112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شكل بيضاوي 34"/>
          <p:cNvSpPr/>
          <p:nvPr/>
        </p:nvSpPr>
        <p:spPr>
          <a:xfrm>
            <a:off x="2843808" y="4437112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شكل بيضاوي 35"/>
          <p:cNvSpPr/>
          <p:nvPr/>
        </p:nvSpPr>
        <p:spPr>
          <a:xfrm>
            <a:off x="7236296" y="4437112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شكل بيضاوي 36"/>
          <p:cNvSpPr/>
          <p:nvPr/>
        </p:nvSpPr>
        <p:spPr>
          <a:xfrm>
            <a:off x="6552220" y="4437112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شكل بيضاوي 37"/>
          <p:cNvSpPr/>
          <p:nvPr/>
        </p:nvSpPr>
        <p:spPr>
          <a:xfrm>
            <a:off x="5868144" y="4437112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شكل بيضاوي 38"/>
          <p:cNvSpPr/>
          <p:nvPr/>
        </p:nvSpPr>
        <p:spPr>
          <a:xfrm>
            <a:off x="4860032" y="4437112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شكل بيضاوي 39"/>
          <p:cNvSpPr/>
          <p:nvPr/>
        </p:nvSpPr>
        <p:spPr>
          <a:xfrm>
            <a:off x="3851920" y="4437112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شكل بيضاوي 40"/>
          <p:cNvSpPr/>
          <p:nvPr/>
        </p:nvSpPr>
        <p:spPr>
          <a:xfrm>
            <a:off x="3491880" y="4437112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شكل بيضاوي 41"/>
          <p:cNvSpPr/>
          <p:nvPr/>
        </p:nvSpPr>
        <p:spPr>
          <a:xfrm>
            <a:off x="2159732" y="486916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شكل بيضاوي 42"/>
          <p:cNvSpPr/>
          <p:nvPr/>
        </p:nvSpPr>
        <p:spPr>
          <a:xfrm>
            <a:off x="6552220" y="486916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شكل بيضاوي 43"/>
          <p:cNvSpPr/>
          <p:nvPr/>
        </p:nvSpPr>
        <p:spPr>
          <a:xfrm>
            <a:off x="5544108" y="486916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شكل بيضاوي 44"/>
          <p:cNvSpPr/>
          <p:nvPr/>
        </p:nvSpPr>
        <p:spPr>
          <a:xfrm>
            <a:off x="5184068" y="486916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شكل بيضاوي 45"/>
          <p:cNvSpPr/>
          <p:nvPr/>
        </p:nvSpPr>
        <p:spPr>
          <a:xfrm>
            <a:off x="4175956" y="486916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شكل بيضاوي 46"/>
          <p:cNvSpPr/>
          <p:nvPr/>
        </p:nvSpPr>
        <p:spPr>
          <a:xfrm>
            <a:off x="3131840" y="486916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شكل بيضاوي 47"/>
          <p:cNvSpPr/>
          <p:nvPr/>
        </p:nvSpPr>
        <p:spPr>
          <a:xfrm>
            <a:off x="2483768" y="486916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904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7" t="38669" r="14326" b="32545"/>
          <a:stretch/>
        </p:blipFill>
        <p:spPr bwMode="auto">
          <a:xfrm>
            <a:off x="107504" y="404664"/>
            <a:ext cx="871296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98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70028" r="3208" b="3759"/>
          <a:stretch/>
        </p:blipFill>
        <p:spPr bwMode="auto">
          <a:xfrm>
            <a:off x="179512" y="764704"/>
            <a:ext cx="8424936" cy="489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1935092" y="2132856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008761" y="1988840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p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965800" y="2132856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355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3312"/>
            <a:ext cx="4896544" cy="49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808893" y="5220106"/>
            <a:ext cx="20008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/>
                <a:solidFill>
                  <a:schemeClr val="accent3"/>
                </a:solidFill>
                <a:latin typeface="Vijaya" panose="020B0604020202020204" pitchFamily="34" charset="0"/>
                <a:cs typeface="Vijaya" panose="020B0604020202020204" pitchFamily="34" charset="0"/>
              </a:rPr>
              <a:t>h</a:t>
            </a:r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ead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53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1"/>
          <a:stretch/>
        </p:blipFill>
        <p:spPr bwMode="auto">
          <a:xfrm>
            <a:off x="1331640" y="188640"/>
            <a:ext cx="5184576" cy="478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3758400" y="5220106"/>
            <a:ext cx="210185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hand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93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4663"/>
            <a:ext cx="2952328" cy="695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6704148" y="4131893"/>
            <a:ext cx="129394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leg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85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4608512" cy="546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6704148" y="4131893"/>
            <a:ext cx="129394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toe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00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8424936" cy="533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1587359" y="1268760"/>
            <a:ext cx="16466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foot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06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28625"/>
            <a:ext cx="28194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5985710" y="1982450"/>
            <a:ext cx="16995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arm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02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5758261" cy="629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5895435" y="1484784"/>
            <a:ext cx="245612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finger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وضوح">
  <a:themeElements>
    <a:clrScheme name="وضوح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كلاسيكي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وضو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49</TotalTime>
  <Words>39</Words>
  <Application>Microsoft Office PowerPoint</Application>
  <PresentationFormat>عرض على الشاشة (3:4)‏</PresentationFormat>
  <Paragraphs>33</Paragraphs>
  <Slides>24</Slides>
  <Notes>0</Notes>
  <HiddenSlides>0</HiddenSlides>
  <MMClips>3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25" baseType="lpstr">
      <vt:lpstr>وضوح</vt:lpstr>
      <vt:lpstr>U 1 the body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Work book p. 59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 1 the body</dc:title>
  <dc:creator>HP</dc:creator>
  <cp:lastModifiedBy>HP</cp:lastModifiedBy>
  <cp:revision>40</cp:revision>
  <dcterms:created xsi:type="dcterms:W3CDTF">2016-01-11T16:46:08Z</dcterms:created>
  <dcterms:modified xsi:type="dcterms:W3CDTF">2016-01-15T05:13:03Z</dcterms:modified>
</cp:coreProperties>
</file>