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4"/>
  </p:notesMasterIdLst>
  <p:handoutMasterIdLst>
    <p:handoutMasterId r:id="rId25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80" r:id="rId2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4 Part 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7.2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600201"/>
            <a:ext cx="6817902" cy="401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 7.3  Linear Functions: Graphs and Slope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2057401"/>
            <a:ext cx="6922139" cy="316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1371600"/>
            <a:ext cx="6005988" cy="4811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547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521" y="1447800"/>
            <a:ext cx="6096206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78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7.4  More on Graphing Linear Equations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428690"/>
            <a:ext cx="5486400" cy="4868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738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244" y="1371600"/>
            <a:ext cx="5420111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4782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1178667"/>
            <a:ext cx="4267200" cy="5369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29175" y="4667250"/>
                <a:ext cx="381000" cy="323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9175" y="4667250"/>
                <a:ext cx="381000" cy="32310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9908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905000"/>
            <a:ext cx="6766109" cy="3492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244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7.4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796" y="1509698"/>
            <a:ext cx="5063107" cy="4738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3334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Section </a:t>
            </a:r>
            <a:r>
              <a:rPr lang="en-US" b="1"/>
              <a:t>7.1 </a:t>
            </a:r>
            <a:r>
              <a:rPr lang="en-US" b="1" smtClean="0"/>
              <a:t> Functions </a:t>
            </a:r>
            <a:r>
              <a:rPr lang="en-US" b="1" dirty="0"/>
              <a:t>and </a:t>
            </a:r>
            <a:r>
              <a:rPr lang="en-US" b="1" dirty="0" smtClean="0"/>
              <a:t>Graphs</a:t>
            </a:r>
          </a:p>
          <a:p>
            <a:r>
              <a:rPr lang="en-US" b="1" dirty="0"/>
              <a:t>Section 7.2  Finding Domain and </a:t>
            </a:r>
            <a:r>
              <a:rPr lang="en-US" b="1" dirty="0" smtClean="0"/>
              <a:t>Range</a:t>
            </a:r>
          </a:p>
          <a:p>
            <a:r>
              <a:rPr lang="en-US" b="1" dirty="0"/>
              <a:t>Section 7.3  Linear Functions: Graphs and </a:t>
            </a:r>
            <a:r>
              <a:rPr lang="en-US" b="1" dirty="0" smtClean="0"/>
              <a:t>Slope</a:t>
            </a:r>
          </a:p>
          <a:p>
            <a:r>
              <a:rPr lang="en-US" b="1" dirty="0"/>
              <a:t>Section 7.4  More on Graphing Linear Equations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7.1 Functions and Graphs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950" y="1251766"/>
            <a:ext cx="4551450" cy="4874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7355286" cy="2304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893" y="1371600"/>
            <a:ext cx="5252767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066800"/>
            <a:ext cx="5851960" cy="519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523" y="1219200"/>
            <a:ext cx="582451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49" y="1219200"/>
            <a:ext cx="4910582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</a:rPr>
              <a:t>Section 7.2  Finding Domain and Range</a:t>
            </a:r>
            <a:endParaRPr lang="en-US" sz="36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7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929718"/>
            <a:ext cx="4343400" cy="539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6828</TotalTime>
  <Words>147</Words>
  <Application>Microsoft Office PowerPoint</Application>
  <PresentationFormat>On-screen Show (4:3)</PresentationFormat>
  <Paragraphs>46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7.1 Functions and Graphs</vt:lpstr>
      <vt:lpstr>Section 7.1 (continued)</vt:lpstr>
      <vt:lpstr>Section 7.1 (continued)</vt:lpstr>
      <vt:lpstr>Section 7.1 (continued)</vt:lpstr>
      <vt:lpstr>Section 7.1 (continued)</vt:lpstr>
      <vt:lpstr>Section 7.1 (continued)</vt:lpstr>
      <vt:lpstr>Section 7.2  Finding Domain and Range</vt:lpstr>
      <vt:lpstr>Section 7.2 (continued)</vt:lpstr>
      <vt:lpstr>Section 7.3  Linear Functions: Graphs and Slope</vt:lpstr>
      <vt:lpstr>Section 7.3 (continued)</vt:lpstr>
      <vt:lpstr>Section 7.3 (continued)</vt:lpstr>
      <vt:lpstr>Section 7.4  More on Graphing Linear Equations</vt:lpstr>
      <vt:lpstr>Section 7.4 (continued)</vt:lpstr>
      <vt:lpstr>Section 7.4 (continued)</vt:lpstr>
      <vt:lpstr>Section 7.4 (continued)</vt:lpstr>
      <vt:lpstr>Section 7.4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633</cp:revision>
  <dcterms:created xsi:type="dcterms:W3CDTF">2006-09-11T22:09:20Z</dcterms:created>
  <dcterms:modified xsi:type="dcterms:W3CDTF">2018-05-02T09:34:49Z</dcterms:modified>
</cp:coreProperties>
</file>