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19.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14.xml" ContentType="application/vnd.openxmlformats-officedocument.presentationml.slide+xml"/>
  <Override PartName="/ppt/slides/slide18.xml" ContentType="application/vnd.openxmlformats-officedocument.presentationml.slide+xml"/>
  <Override PartName="/ppt/slides/slide12.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6.xml" ContentType="application/vnd.openxmlformats-officedocument.presentationml.slide+xml"/>
  <Override PartName="/ppt/slides/slide13.xml" ContentType="application/vnd.openxmlformats-officedocument.presentationml.slide+xml"/>
  <Override PartName="/ppt/slides/slide8.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2" r:id="rId1"/>
  </p:sldMasterIdLst>
  <p:notesMasterIdLst>
    <p:notesMasterId r:id="rId27"/>
  </p:notesMasterIdLst>
  <p:sldIdLst>
    <p:sldId id="256" r:id="rId2"/>
    <p:sldId id="257" r:id="rId3"/>
    <p:sldId id="258" r:id="rId4"/>
    <p:sldId id="287" r:id="rId5"/>
    <p:sldId id="288" r:id="rId6"/>
    <p:sldId id="289" r:id="rId7"/>
    <p:sldId id="290" r:id="rId8"/>
    <p:sldId id="291" r:id="rId9"/>
    <p:sldId id="292" r:id="rId10"/>
    <p:sldId id="293" r:id="rId11"/>
    <p:sldId id="294" r:id="rId12"/>
    <p:sldId id="295" r:id="rId13"/>
    <p:sldId id="296" r:id="rId14"/>
    <p:sldId id="297" r:id="rId15"/>
    <p:sldId id="298" r:id="rId16"/>
    <p:sldId id="299" r:id="rId17"/>
    <p:sldId id="300" r:id="rId18"/>
    <p:sldId id="301" r:id="rId19"/>
    <p:sldId id="302" r:id="rId20"/>
    <p:sldId id="303" r:id="rId21"/>
    <p:sldId id="304" r:id="rId22"/>
    <p:sldId id="305" r:id="rId23"/>
    <p:sldId id="306" r:id="rId24"/>
    <p:sldId id="307" r:id="rId25"/>
    <p:sldId id="286" r:id="rId26"/>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800"/>
    <a:srgbClr val="003300"/>
    <a:srgbClr val="FF6600"/>
    <a:srgbClr val="4BFF4B"/>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autoAdjust="0"/>
    <p:restoredTop sz="94576" autoAdjust="0"/>
  </p:normalViewPr>
  <p:slideViewPr>
    <p:cSldViewPr>
      <p:cViewPr>
        <p:scale>
          <a:sx n="75" d="100"/>
          <a:sy n="75" d="100"/>
        </p:scale>
        <p:origin x="-594"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52900EDC-9B4F-4686-90E1-6523CEC4E41E}" type="datetimeFigureOut">
              <a:rPr lang="ar-SA" smtClean="0"/>
              <a:pPr/>
              <a:t>20/11/35</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AD066FA4-C37A-42D4-9EB1-3F2769D08737}" type="slidenum">
              <a:rPr lang="ar-SA" smtClean="0"/>
              <a:pPr/>
              <a:t>‹#›</a:t>
            </a:fld>
            <a:endParaRPr lang="ar-SA"/>
          </a:p>
        </p:txBody>
      </p:sp>
    </p:spTree>
    <p:extLst>
      <p:ext uri="{BB962C8B-B14F-4D97-AF65-F5344CB8AC3E}">
        <p14:creationId xmlns="" xmlns:p14="http://schemas.microsoft.com/office/powerpoint/2010/main" val="239703540"/>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AD066FA4-C37A-42D4-9EB1-3F2769D08737}" type="slidenum">
              <a:rPr lang="ar-SA" smtClean="0"/>
              <a:pPr/>
              <a:t>1</a:t>
            </a:fld>
            <a:endParaRPr lang="ar-SA"/>
          </a:p>
        </p:txBody>
      </p:sp>
    </p:spTree>
    <p:extLst>
      <p:ext uri="{BB962C8B-B14F-4D97-AF65-F5344CB8AC3E}">
        <p14:creationId xmlns="" xmlns:p14="http://schemas.microsoft.com/office/powerpoint/2010/main" val="38577339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4769E3BA-8773-4233-B3A8-6F442663C130}" type="datetimeFigureOut">
              <a:rPr lang="ar-SA" smtClean="0"/>
              <a:pPr/>
              <a:t>20/11/35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6339CD7F-6548-46A8-9F66-5B44D68E6E3C}"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4769E3BA-8773-4233-B3A8-6F442663C130}" type="datetimeFigureOut">
              <a:rPr lang="ar-SA" smtClean="0"/>
              <a:pPr/>
              <a:t>20/11/35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6339CD7F-6548-46A8-9F66-5B44D68E6E3C}"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4769E3BA-8773-4233-B3A8-6F442663C130}" type="datetimeFigureOut">
              <a:rPr lang="ar-SA" smtClean="0"/>
              <a:pPr/>
              <a:t>20/11/35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6339CD7F-6548-46A8-9F66-5B44D68E6E3C}"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4769E3BA-8773-4233-B3A8-6F442663C130}" type="datetimeFigureOut">
              <a:rPr lang="ar-SA" smtClean="0"/>
              <a:pPr/>
              <a:t>20/11/35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6339CD7F-6548-46A8-9F66-5B44D68E6E3C}"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4769E3BA-8773-4233-B3A8-6F442663C130}" type="datetimeFigureOut">
              <a:rPr lang="ar-SA" smtClean="0"/>
              <a:pPr/>
              <a:t>20/11/35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6339CD7F-6548-46A8-9F66-5B44D68E6E3C}" type="slidenum">
              <a:rPr lang="ar-SA" smtClean="0"/>
              <a:pPr/>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4769E3BA-8773-4233-B3A8-6F442663C130}" type="datetimeFigureOut">
              <a:rPr lang="ar-SA" smtClean="0"/>
              <a:pPr/>
              <a:t>20/11/35</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6339CD7F-6548-46A8-9F66-5B44D68E6E3C}"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4769E3BA-8773-4233-B3A8-6F442663C130}" type="datetimeFigureOut">
              <a:rPr lang="ar-SA" smtClean="0"/>
              <a:pPr/>
              <a:t>20/11/35</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6339CD7F-6548-46A8-9F66-5B44D68E6E3C}"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4769E3BA-8773-4233-B3A8-6F442663C130}" type="datetimeFigureOut">
              <a:rPr lang="ar-SA" smtClean="0"/>
              <a:pPr/>
              <a:t>20/11/35</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6339CD7F-6548-46A8-9F66-5B44D68E6E3C}"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4769E3BA-8773-4233-B3A8-6F442663C130}" type="datetimeFigureOut">
              <a:rPr lang="ar-SA" smtClean="0"/>
              <a:pPr/>
              <a:t>20/11/35</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6339CD7F-6548-46A8-9F66-5B44D68E6E3C}"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4769E3BA-8773-4233-B3A8-6F442663C130}" type="datetimeFigureOut">
              <a:rPr lang="ar-SA" smtClean="0"/>
              <a:pPr/>
              <a:t>20/11/35</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6339CD7F-6548-46A8-9F66-5B44D68E6E3C}"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الرمز لإضافة صورة</a:t>
            </a:r>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4769E3BA-8773-4233-B3A8-6F442663C130}" type="datetimeFigureOut">
              <a:rPr lang="ar-SA" smtClean="0"/>
              <a:pPr/>
              <a:t>20/11/35</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6339CD7F-6548-46A8-9F66-5B44D68E6E3C}" type="slidenum">
              <a:rPr lang="ar-SA" smtClean="0"/>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4769E3BA-8773-4233-B3A8-6F442663C130}" type="datetimeFigureOut">
              <a:rPr lang="ar-SA" smtClean="0"/>
              <a:pPr/>
              <a:t>20/11/35</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6339CD7F-6548-46A8-9F66-5B44D68E6E3C}"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ar-SA" dirty="0"/>
          </a:p>
        </p:txBody>
      </p:sp>
      <p:sp>
        <p:nvSpPr>
          <p:cNvPr id="3" name="Subtitle 2"/>
          <p:cNvSpPr>
            <a:spLocks noGrp="1"/>
          </p:cNvSpPr>
          <p:nvPr>
            <p:ph type="subTitle" idx="1"/>
          </p:nvPr>
        </p:nvSpPr>
        <p:spPr>
          <a:xfrm>
            <a:off x="1428728" y="4143380"/>
            <a:ext cx="6400800" cy="1752600"/>
          </a:xfrm>
        </p:spPr>
        <p:txBody>
          <a:bodyPr>
            <a:normAutofit fontScale="85000" lnSpcReduction="20000"/>
          </a:bodyPr>
          <a:lstStyle/>
          <a:p>
            <a:endParaRPr lang="ar-SA" sz="4400" b="1" dirty="0" smtClean="0">
              <a:solidFill>
                <a:schemeClr val="bg1"/>
              </a:solidFill>
            </a:endParaRPr>
          </a:p>
          <a:p>
            <a:r>
              <a:rPr lang="ar-SA" sz="4400" b="1" dirty="0" smtClean="0">
                <a:solidFill>
                  <a:schemeClr val="bg1"/>
                </a:solidFill>
              </a:rPr>
              <a:t>الفصل الأول</a:t>
            </a:r>
          </a:p>
          <a:p>
            <a:r>
              <a:rPr lang="ar-SA" sz="4400" b="1" dirty="0" smtClean="0">
                <a:solidFill>
                  <a:schemeClr val="bg1"/>
                </a:solidFill>
              </a:rPr>
              <a:t>مدخل إلى مهارات الاتصال</a:t>
            </a:r>
          </a:p>
          <a:p>
            <a:endParaRPr lang="ar-SA" b="1" dirty="0" smtClean="0">
              <a:solidFill>
                <a:schemeClr val="bg1"/>
              </a:solidFill>
            </a:endParaRPr>
          </a:p>
          <a:p>
            <a:endParaRPr lang="ar-SA" dirty="0"/>
          </a:p>
        </p:txBody>
      </p:sp>
      <p:sp>
        <p:nvSpPr>
          <p:cNvPr id="9" name="Rectangle 8"/>
          <p:cNvSpPr/>
          <p:nvPr/>
        </p:nvSpPr>
        <p:spPr>
          <a:xfrm>
            <a:off x="0" y="1844824"/>
            <a:ext cx="9144000" cy="2232248"/>
          </a:xfrm>
          <a:prstGeom prst="rect">
            <a:avLst/>
          </a:prstGeom>
          <a:solidFill>
            <a:schemeClr val="bg1"/>
          </a:solidFill>
          <a:ln>
            <a:solidFill>
              <a:schemeClr val="bg1"/>
            </a:solidFill>
          </a:ln>
          <a:scene3d>
            <a:camera prst="orthographicFront"/>
            <a:lightRig rig="threePt" dir="t"/>
          </a:scene3d>
          <a:sp3d contourW="63500">
            <a:bevelT w="152400" h="50800" prst="softRound"/>
            <a:bevelB prst="angle"/>
            <a:contourClr>
              <a:srgbClr val="FFFF00"/>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13" name="Rectangle 12"/>
          <p:cNvSpPr/>
          <p:nvPr/>
        </p:nvSpPr>
        <p:spPr>
          <a:xfrm>
            <a:off x="2843808" y="6505599"/>
            <a:ext cx="2925801" cy="307777"/>
          </a:xfrm>
          <a:prstGeom prst="rect">
            <a:avLst/>
          </a:prstGeom>
        </p:spPr>
        <p:txBody>
          <a:bodyPr wrap="none">
            <a:spAutoFit/>
          </a:bodyPr>
          <a:lstStyle/>
          <a:p>
            <a:r>
              <a:rPr lang="ar-SA" sz="1400" b="1" dirty="0" smtClean="0">
                <a:solidFill>
                  <a:schemeClr val="bg1"/>
                </a:solidFill>
              </a:rPr>
              <a:t>عمادة السنة التحضيرية والدراسات المساندة  </a:t>
            </a:r>
            <a:endParaRPr lang="ar-SA" sz="1400" dirty="0">
              <a:solidFill>
                <a:schemeClr val="bg1"/>
              </a:solidFill>
            </a:endParaRPr>
          </a:p>
        </p:txBody>
      </p:sp>
      <p:sp>
        <p:nvSpPr>
          <p:cNvPr id="17" name="Teardrop 16"/>
          <p:cNvSpPr/>
          <p:nvPr/>
        </p:nvSpPr>
        <p:spPr>
          <a:xfrm>
            <a:off x="7643834" y="0"/>
            <a:ext cx="1500166" cy="1357298"/>
          </a:xfrm>
          <a:prstGeom prst="teardrop">
            <a:avLst/>
          </a:prstGeom>
          <a:solidFill>
            <a:schemeClr val="bg1"/>
          </a:solidFill>
          <a:ln>
            <a:solidFill>
              <a:schemeClr val="bg1"/>
            </a:solidFill>
          </a:ln>
          <a:scene3d>
            <a:camera prst="orthographicFront"/>
            <a:lightRig rig="threePt" dir="t"/>
          </a:scene3d>
          <a:sp3d contourW="44450">
            <a:bevelT w="152400" h="50800" prst="softRound"/>
            <a:bevelB prst="angle"/>
            <a:contourClr>
              <a:srgbClr val="FFFF00"/>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18" name="Picture 5"/>
          <p:cNvPicPr>
            <a:picLocks noChangeAspect="1" noChangeArrowheads="1"/>
          </p:cNvPicPr>
          <p:nvPr/>
        </p:nvPicPr>
        <p:blipFill>
          <a:blip r:embed="rId3" cstate="print"/>
          <a:stretch>
            <a:fillRect/>
          </a:stretch>
        </p:blipFill>
        <p:spPr bwMode="auto">
          <a:xfrm>
            <a:off x="7929586" y="312355"/>
            <a:ext cx="965842" cy="732566"/>
          </a:xfrm>
          <a:prstGeom prst="rect">
            <a:avLst/>
          </a:prstGeom>
          <a:noFill/>
        </p:spPr>
      </p:pic>
      <p:sp>
        <p:nvSpPr>
          <p:cNvPr id="10" name="TextBox 9"/>
          <p:cNvSpPr txBox="1"/>
          <p:nvPr/>
        </p:nvSpPr>
        <p:spPr>
          <a:xfrm>
            <a:off x="1259632" y="1916832"/>
            <a:ext cx="7215238" cy="1323439"/>
          </a:xfrm>
          <a:prstGeom prst="rect">
            <a:avLst/>
          </a:prstGeom>
          <a:noFill/>
        </p:spPr>
        <p:txBody>
          <a:bodyPr wrap="square" rtlCol="1">
            <a:spAutoFit/>
          </a:bodyPr>
          <a:lstStyle/>
          <a:p>
            <a:pPr algn="ctr"/>
            <a:r>
              <a:rPr lang="ar-SA" sz="8000" b="1" dirty="0" smtClean="0">
                <a:solidFill>
                  <a:schemeClr val="accent5">
                    <a:lumMod val="50000"/>
                  </a:schemeClr>
                </a:solidFill>
              </a:rPr>
              <a:t>مهارات الاتصال</a:t>
            </a:r>
            <a:endParaRPr lang="ar-SA" sz="8000" b="1" dirty="0">
              <a:solidFill>
                <a:schemeClr val="accent5">
                  <a:lumMod val="50000"/>
                </a:schemeClr>
              </a:solidFill>
            </a:endParaRPr>
          </a:p>
        </p:txBody>
      </p:sp>
      <p:sp>
        <p:nvSpPr>
          <p:cNvPr id="14" name="TextBox 9"/>
          <p:cNvSpPr txBox="1"/>
          <p:nvPr/>
        </p:nvSpPr>
        <p:spPr>
          <a:xfrm>
            <a:off x="1259632" y="3068960"/>
            <a:ext cx="7215238" cy="923330"/>
          </a:xfrm>
          <a:prstGeom prst="rect">
            <a:avLst/>
          </a:prstGeom>
          <a:noFill/>
        </p:spPr>
        <p:txBody>
          <a:bodyPr wrap="square" rtlCol="1">
            <a:spAutoFit/>
          </a:bodyPr>
          <a:lstStyle/>
          <a:p>
            <a:pPr algn="ctr"/>
            <a:r>
              <a:rPr lang="en-US" sz="5400" b="1" dirty="0" smtClean="0">
                <a:solidFill>
                  <a:srgbClr val="FF0000"/>
                </a:solidFill>
                <a:cs typeface="+mj-cs"/>
              </a:rPr>
              <a:t>Communication Skills</a:t>
            </a:r>
            <a:endParaRPr lang="ar-SA" sz="5400" b="1" dirty="0">
              <a:solidFill>
                <a:srgbClr val="FF0000"/>
              </a:solidFill>
              <a:cs typeface="+mj-cs"/>
            </a:endParaRPr>
          </a:p>
        </p:txBody>
      </p:sp>
      <p:sp>
        <p:nvSpPr>
          <p:cNvPr id="11" name="Rectangle 12"/>
          <p:cNvSpPr/>
          <p:nvPr/>
        </p:nvSpPr>
        <p:spPr>
          <a:xfrm>
            <a:off x="2483768" y="6217567"/>
            <a:ext cx="3720890" cy="307777"/>
          </a:xfrm>
          <a:prstGeom prst="rect">
            <a:avLst/>
          </a:prstGeom>
        </p:spPr>
        <p:txBody>
          <a:bodyPr wrap="none">
            <a:spAutoFit/>
          </a:bodyPr>
          <a:lstStyle/>
          <a:p>
            <a:r>
              <a:rPr lang="ar-SA" sz="1400" b="1" dirty="0" smtClean="0">
                <a:solidFill>
                  <a:schemeClr val="bg1"/>
                </a:solidFill>
              </a:rPr>
              <a:t>اعداد د/ هشام سعد </a:t>
            </a:r>
            <a:r>
              <a:rPr lang="ar-SA" sz="1400" b="1" dirty="0" err="1" smtClean="0">
                <a:solidFill>
                  <a:schemeClr val="bg1"/>
                </a:solidFill>
              </a:rPr>
              <a:t>زغلول </a:t>
            </a:r>
            <a:r>
              <a:rPr lang="ar-SA" sz="1400" b="1" dirty="0" smtClean="0">
                <a:solidFill>
                  <a:schemeClr val="bg1"/>
                </a:solidFill>
              </a:rPr>
              <a:t>– رئيس قسم مهارات تطوير الذات</a:t>
            </a:r>
            <a:endParaRPr lang="ar-SA" sz="14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nodeType="clickEffect">
                                  <p:stCondLst>
                                    <p:cond delay="0"/>
                                  </p:stCondLst>
                                  <p:iterate type="lt">
                                    <p:tmPct val="10000"/>
                                  </p:iterate>
                                  <p:childTnLst>
                                    <p:set>
                                      <p:cBhvr>
                                        <p:cTn id="6" dur="1" fill="hold">
                                          <p:stCondLst>
                                            <p:cond delay="0"/>
                                          </p:stCondLst>
                                        </p:cTn>
                                        <p:tgtEl>
                                          <p:spTgt spid="10">
                                            <p:txEl>
                                              <p:pRg st="0" end="0"/>
                                            </p:txEl>
                                          </p:spTgt>
                                        </p:tgtEl>
                                        <p:attrNameLst>
                                          <p:attrName>style.visibility</p:attrName>
                                        </p:attrNameLst>
                                      </p:cBhvr>
                                      <p:to>
                                        <p:strVal val="visible"/>
                                      </p:to>
                                    </p:set>
                                    <p:anim by="(-#ppt_w*2)" calcmode="lin" valueType="num">
                                      <p:cBhvr rctx="PPT">
                                        <p:cTn id="7" dur="250" autoRev="1" fill="hold">
                                          <p:stCondLst>
                                            <p:cond delay="0"/>
                                          </p:stCondLst>
                                        </p:cTn>
                                        <p:tgtEl>
                                          <p:spTgt spid="10">
                                            <p:txEl>
                                              <p:pRg st="0" end="0"/>
                                            </p:txEl>
                                          </p:spTgt>
                                        </p:tgtEl>
                                        <p:attrNameLst>
                                          <p:attrName>ppt_w</p:attrName>
                                        </p:attrNameLst>
                                      </p:cBhvr>
                                    </p:anim>
                                    <p:anim by="(#ppt_w*0.50)" calcmode="lin" valueType="num">
                                      <p:cBhvr>
                                        <p:cTn id="8" dur="250" decel="50000" autoRev="1" fill="hold">
                                          <p:stCondLst>
                                            <p:cond delay="0"/>
                                          </p:stCondLst>
                                        </p:cTn>
                                        <p:tgtEl>
                                          <p:spTgt spid="10">
                                            <p:txEl>
                                              <p:pRg st="0" end="0"/>
                                            </p:txEl>
                                          </p:spTgt>
                                        </p:tgtEl>
                                        <p:attrNameLst>
                                          <p:attrName>ppt_x</p:attrName>
                                        </p:attrNameLst>
                                      </p:cBhvr>
                                    </p:anim>
                                    <p:anim from="(-#ppt_h/2)" to="(#ppt_y)" calcmode="lin" valueType="num">
                                      <p:cBhvr>
                                        <p:cTn id="9" dur="500" fill="hold">
                                          <p:stCondLst>
                                            <p:cond delay="0"/>
                                          </p:stCondLst>
                                        </p:cTn>
                                        <p:tgtEl>
                                          <p:spTgt spid="10">
                                            <p:txEl>
                                              <p:pRg st="0" end="0"/>
                                            </p:txEl>
                                          </p:spTgt>
                                        </p:tgtEl>
                                        <p:attrNameLst>
                                          <p:attrName>ppt_y</p:attrName>
                                        </p:attrNameLst>
                                      </p:cBhvr>
                                    </p:anim>
                                    <p:animRot by="21600000">
                                      <p:cBhvr>
                                        <p:cTn id="10" dur="500" fill="hold">
                                          <p:stCondLst>
                                            <p:cond delay="0"/>
                                          </p:stCondLst>
                                        </p:cTn>
                                        <p:tgtEl>
                                          <p:spTgt spid="10">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4" presetClass="entr" presetSubtype="0" accel="10000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500" fill="hold"/>
                                        <p:tgtEl>
                                          <p:spTgt spid="14"/>
                                        </p:tgtEl>
                                        <p:attrNameLst>
                                          <p:attrName>ppt_w</p:attrName>
                                        </p:attrNameLst>
                                      </p:cBhvr>
                                      <p:tavLst>
                                        <p:tav tm="0">
                                          <p:val>
                                            <p:strVal val="#ppt_w*0.05"/>
                                          </p:val>
                                        </p:tav>
                                        <p:tav tm="100000">
                                          <p:val>
                                            <p:strVal val="#ppt_w"/>
                                          </p:val>
                                        </p:tav>
                                      </p:tavLst>
                                    </p:anim>
                                    <p:anim calcmode="lin" valueType="num">
                                      <p:cBhvr>
                                        <p:cTn id="16" dur="500" fill="hold"/>
                                        <p:tgtEl>
                                          <p:spTgt spid="14"/>
                                        </p:tgtEl>
                                        <p:attrNameLst>
                                          <p:attrName>ppt_h</p:attrName>
                                        </p:attrNameLst>
                                      </p:cBhvr>
                                      <p:tavLst>
                                        <p:tav tm="0">
                                          <p:val>
                                            <p:strVal val="#ppt_h"/>
                                          </p:val>
                                        </p:tav>
                                        <p:tav tm="100000">
                                          <p:val>
                                            <p:strVal val="#ppt_h"/>
                                          </p:val>
                                        </p:tav>
                                      </p:tavLst>
                                    </p:anim>
                                    <p:anim calcmode="lin" valueType="num">
                                      <p:cBhvr>
                                        <p:cTn id="17" dur="500" fill="hold"/>
                                        <p:tgtEl>
                                          <p:spTgt spid="14"/>
                                        </p:tgtEl>
                                        <p:attrNameLst>
                                          <p:attrName>ppt_x</p:attrName>
                                        </p:attrNameLst>
                                      </p:cBhvr>
                                      <p:tavLst>
                                        <p:tav tm="0">
                                          <p:val>
                                            <p:strVal val="#ppt_x-.2"/>
                                          </p:val>
                                        </p:tav>
                                        <p:tav tm="100000">
                                          <p:val>
                                            <p:strVal val="#ppt_x"/>
                                          </p:val>
                                        </p:tav>
                                      </p:tavLst>
                                    </p:anim>
                                    <p:anim calcmode="lin" valueType="num">
                                      <p:cBhvr>
                                        <p:cTn id="18" dur="500" fill="hold"/>
                                        <p:tgtEl>
                                          <p:spTgt spid="14"/>
                                        </p:tgtEl>
                                        <p:attrNameLst>
                                          <p:attrName>ppt_y</p:attrName>
                                        </p:attrNameLst>
                                      </p:cBhvr>
                                      <p:tavLst>
                                        <p:tav tm="0">
                                          <p:val>
                                            <p:strVal val="#ppt_y"/>
                                          </p:val>
                                        </p:tav>
                                        <p:tav tm="100000">
                                          <p:val>
                                            <p:strVal val="#ppt_y"/>
                                          </p:val>
                                        </p:tav>
                                      </p:tavLst>
                                    </p:anim>
                                    <p:animEffect transition="in" filter="fade">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35" presetClass="entr" presetSubtype="0" fill="hold"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fade">
                                      <p:cBhvr>
                                        <p:cTn id="24" dur="1000"/>
                                        <p:tgtEl>
                                          <p:spTgt spid="3">
                                            <p:txEl>
                                              <p:pRg st="1" end="1"/>
                                            </p:txEl>
                                          </p:spTgt>
                                        </p:tgtEl>
                                      </p:cBhvr>
                                    </p:animEffect>
                                    <p:anim calcmode="lin" valueType="num">
                                      <p:cBhvr>
                                        <p:cTn id="25" dur="1000" fill="hold"/>
                                        <p:tgtEl>
                                          <p:spTgt spid="3">
                                            <p:txEl>
                                              <p:pRg st="1" end="1"/>
                                            </p:txEl>
                                          </p:spTgt>
                                        </p:tgtEl>
                                        <p:attrNameLst>
                                          <p:attrName>style.rotation</p:attrName>
                                        </p:attrNameLst>
                                      </p:cBhvr>
                                      <p:tavLst>
                                        <p:tav tm="0">
                                          <p:val>
                                            <p:fltVal val="720"/>
                                          </p:val>
                                        </p:tav>
                                        <p:tav tm="100000">
                                          <p:val>
                                            <p:fltVal val="0"/>
                                          </p:val>
                                        </p:tav>
                                      </p:tavLst>
                                    </p:anim>
                                    <p:anim calcmode="lin" valueType="num">
                                      <p:cBhvr>
                                        <p:cTn id="2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7" dur="1000" fill="hold"/>
                                        <p:tgtEl>
                                          <p:spTgt spid="3">
                                            <p:txEl>
                                              <p:pRg st="1" end="1"/>
                                            </p:txEl>
                                          </p:spTgt>
                                        </p:tgtEl>
                                        <p:attrNameLst>
                                          <p:attrName>ppt_w</p:attrName>
                                        </p:attrNameLst>
                                      </p:cBhvr>
                                      <p:tavLst>
                                        <p:tav tm="0">
                                          <p:val>
                                            <p:fltVal val="0"/>
                                          </p:val>
                                        </p:tav>
                                        <p:tav tm="100000">
                                          <p:val>
                                            <p:strVal val="#ppt_w"/>
                                          </p:val>
                                        </p:tav>
                                      </p:tavLst>
                                    </p:anim>
                                  </p:childTnLst>
                                </p:cTn>
                              </p:par>
                              <p:par>
                                <p:cTn id="28" presetID="35" presetClass="entr" presetSubtype="0" fill="hold" nodeType="with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fade">
                                      <p:cBhvr>
                                        <p:cTn id="30" dur="1000"/>
                                        <p:tgtEl>
                                          <p:spTgt spid="3">
                                            <p:txEl>
                                              <p:pRg st="2" end="2"/>
                                            </p:txEl>
                                          </p:spTgt>
                                        </p:tgtEl>
                                      </p:cBhvr>
                                    </p:animEffect>
                                    <p:anim calcmode="lin" valueType="num">
                                      <p:cBhvr>
                                        <p:cTn id="31" dur="1000" fill="hold"/>
                                        <p:tgtEl>
                                          <p:spTgt spid="3">
                                            <p:txEl>
                                              <p:pRg st="2" end="2"/>
                                            </p:txEl>
                                          </p:spTgt>
                                        </p:tgtEl>
                                        <p:attrNameLst>
                                          <p:attrName>style.rotation</p:attrName>
                                        </p:attrNameLst>
                                      </p:cBhvr>
                                      <p:tavLst>
                                        <p:tav tm="0">
                                          <p:val>
                                            <p:fltVal val="720"/>
                                          </p:val>
                                        </p:tav>
                                        <p:tav tm="100000">
                                          <p:val>
                                            <p:fltVal val="0"/>
                                          </p:val>
                                        </p:tav>
                                      </p:tavLst>
                                    </p:anim>
                                    <p:anim calcmode="lin" valueType="num">
                                      <p:cBhvr>
                                        <p:cTn id="32"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2" end="2"/>
                                            </p:txEl>
                                          </p:spTgt>
                                        </p:tgtEl>
                                        <p:attrNameLst>
                                          <p:attrName>ppt_w</p:attrName>
                                        </p:attrNameLst>
                                      </p:cBhvr>
                                      <p:tavLst>
                                        <p:tav tm="0">
                                          <p:val>
                                            <p:fltVal val="0"/>
                                          </p:val>
                                        </p:tav>
                                        <p:tav tm="100000">
                                          <p:val>
                                            <p:strVal val="#ppt_w"/>
                                          </p:val>
                                        </p:tav>
                                      </p:tavLst>
                                    </p:anim>
                                  </p:childTnLst>
                                </p:cTn>
                              </p:par>
                            </p:childTnLst>
                          </p:cTn>
                        </p:par>
                      </p:childTnLst>
                    </p:cTn>
                  </p:par>
                  <p:par>
                    <p:cTn id="34" fill="hold">
                      <p:stCondLst>
                        <p:cond delay="indefinite"/>
                      </p:stCondLst>
                      <p:childTnLst>
                        <p:par>
                          <p:cTn id="35" fill="hold">
                            <p:stCondLst>
                              <p:cond delay="0"/>
                            </p:stCondLst>
                            <p:childTnLst>
                              <p:par>
                                <p:cTn id="36" presetID="27" presetClass="entr" presetSubtype="0" fill="hold" grpId="0" nodeType="clickEffect">
                                  <p:stCondLst>
                                    <p:cond delay="0"/>
                                  </p:stCondLst>
                                  <p:iterate type="lt">
                                    <p:tmPct val="50000"/>
                                  </p:iterate>
                                  <p:childTnLst>
                                    <p:set>
                                      <p:cBhvr>
                                        <p:cTn id="37" dur="1" fill="hold">
                                          <p:stCondLst>
                                            <p:cond delay="0"/>
                                          </p:stCondLst>
                                        </p:cTn>
                                        <p:tgtEl>
                                          <p:spTgt spid="11"/>
                                        </p:tgtEl>
                                        <p:attrNameLst>
                                          <p:attrName>style.visibility</p:attrName>
                                        </p:attrNameLst>
                                      </p:cBhvr>
                                      <p:to>
                                        <p:strVal val="visible"/>
                                      </p:to>
                                    </p:set>
                                    <p:anim calcmode="discrete" valueType="clr">
                                      <p:cBhvr override="childStyle">
                                        <p:cTn id="38"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39" dur="80"/>
                                        <p:tgtEl>
                                          <p:spTgt spid="11"/>
                                        </p:tgtEl>
                                        <p:attrNameLst>
                                          <p:attrName>fillcolor</p:attrName>
                                        </p:attrNameLst>
                                      </p:cBhvr>
                                      <p:tavLst>
                                        <p:tav tm="0">
                                          <p:val>
                                            <p:clrVal>
                                              <a:schemeClr val="accent2"/>
                                            </p:clrVal>
                                          </p:val>
                                        </p:tav>
                                        <p:tav tm="50000">
                                          <p:val>
                                            <p:clrVal>
                                              <a:schemeClr val="hlink"/>
                                            </p:clrVal>
                                          </p:val>
                                        </p:tav>
                                      </p:tavLst>
                                    </p:anim>
                                    <p:set>
                                      <p:cBhvr>
                                        <p:cTn id="40" dur="80"/>
                                        <p:tgtEl>
                                          <p:spTgt spid="11"/>
                                        </p:tgtEl>
                                        <p:attrNameLst>
                                          <p:attrName>fill.type</p:attrName>
                                        </p:attrNameLst>
                                      </p:cBhvr>
                                      <p:to>
                                        <p:strVal val="solid"/>
                                      </p:to>
                                    </p:set>
                                  </p:childTnLst>
                                </p:cTn>
                              </p:par>
                              <p:par>
                                <p:cTn id="41" presetID="27" presetClass="entr" presetSubtype="0" fill="hold" grpId="0" nodeType="withEffect">
                                  <p:stCondLst>
                                    <p:cond delay="0"/>
                                  </p:stCondLst>
                                  <p:iterate type="lt">
                                    <p:tmPct val="50000"/>
                                  </p:iterate>
                                  <p:childTnLst>
                                    <p:set>
                                      <p:cBhvr>
                                        <p:cTn id="42" dur="1" fill="hold">
                                          <p:stCondLst>
                                            <p:cond delay="0"/>
                                          </p:stCondLst>
                                        </p:cTn>
                                        <p:tgtEl>
                                          <p:spTgt spid="13"/>
                                        </p:tgtEl>
                                        <p:attrNameLst>
                                          <p:attrName>style.visibility</p:attrName>
                                        </p:attrNameLst>
                                      </p:cBhvr>
                                      <p:to>
                                        <p:strVal val="visible"/>
                                      </p:to>
                                    </p:set>
                                    <p:anim calcmode="discrete" valueType="clr">
                                      <p:cBhvr override="childStyle">
                                        <p:cTn id="43" dur="80"/>
                                        <p:tgtEl>
                                          <p:spTgt spid="13"/>
                                        </p:tgtEl>
                                        <p:attrNameLst>
                                          <p:attrName>style.color</p:attrName>
                                        </p:attrNameLst>
                                      </p:cBhvr>
                                      <p:tavLst>
                                        <p:tav tm="0">
                                          <p:val>
                                            <p:clrVal>
                                              <a:schemeClr val="accent2"/>
                                            </p:clrVal>
                                          </p:val>
                                        </p:tav>
                                        <p:tav tm="50000">
                                          <p:val>
                                            <p:clrVal>
                                              <a:schemeClr val="hlink"/>
                                            </p:clrVal>
                                          </p:val>
                                        </p:tav>
                                      </p:tavLst>
                                    </p:anim>
                                    <p:anim calcmode="discrete" valueType="clr">
                                      <p:cBhvr>
                                        <p:cTn id="44" dur="80"/>
                                        <p:tgtEl>
                                          <p:spTgt spid="13"/>
                                        </p:tgtEl>
                                        <p:attrNameLst>
                                          <p:attrName>fillcolor</p:attrName>
                                        </p:attrNameLst>
                                      </p:cBhvr>
                                      <p:tavLst>
                                        <p:tav tm="0">
                                          <p:val>
                                            <p:clrVal>
                                              <a:schemeClr val="accent2"/>
                                            </p:clrVal>
                                          </p:val>
                                        </p:tav>
                                        <p:tav tm="50000">
                                          <p:val>
                                            <p:clrVal>
                                              <a:schemeClr val="hlink"/>
                                            </p:clrVal>
                                          </p:val>
                                        </p:tav>
                                      </p:tavLst>
                                    </p:anim>
                                    <p:set>
                                      <p:cBhvr>
                                        <p:cTn id="45" dur="80"/>
                                        <p:tgtEl>
                                          <p:spTgt spid="1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4" name="Flowchart: Document 3"/>
          <p:cNvSpPr/>
          <p:nvPr/>
        </p:nvSpPr>
        <p:spPr>
          <a:xfrm>
            <a:off x="14" y="0"/>
            <a:ext cx="9143985" cy="1785926"/>
          </a:xfrm>
          <a:prstGeom prst="flowChartDocument">
            <a:avLst/>
          </a:prstGeom>
          <a:solidFill>
            <a:srgbClr val="003300"/>
          </a:solidFill>
          <a:scene3d>
            <a:camera prst="orthographicFront"/>
            <a:lightRig rig="threePt" dir="t"/>
          </a:scene3d>
          <a:sp3d>
            <a:bevelT w="152400" h="50800" prst="softRound"/>
            <a:bevelB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1" name="Teardrop 10"/>
          <p:cNvSpPr/>
          <p:nvPr/>
        </p:nvSpPr>
        <p:spPr>
          <a:xfrm>
            <a:off x="7643834" y="0"/>
            <a:ext cx="1500166" cy="1357298"/>
          </a:xfrm>
          <a:prstGeom prst="teardrop">
            <a:avLst/>
          </a:prstGeom>
          <a:solidFill>
            <a:schemeClr val="bg1"/>
          </a:solidFill>
          <a:ln>
            <a:solidFill>
              <a:schemeClr val="bg1"/>
            </a:solidFill>
          </a:ln>
          <a:scene3d>
            <a:camera prst="orthographicFront"/>
            <a:lightRig rig="threePt" dir="t"/>
          </a:scene3d>
          <a:sp3d contourW="44450">
            <a:bevelT w="152400" h="50800" prst="softRound"/>
            <a:bevelB prst="angle"/>
            <a:contourClr>
              <a:srgbClr val="FFFF00"/>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8" name="TextBox 17"/>
          <p:cNvSpPr txBox="1"/>
          <p:nvPr/>
        </p:nvSpPr>
        <p:spPr>
          <a:xfrm>
            <a:off x="0" y="428604"/>
            <a:ext cx="9144000" cy="923330"/>
          </a:xfrm>
          <a:prstGeom prst="rect">
            <a:avLst/>
          </a:prstGeom>
          <a:noFill/>
        </p:spPr>
        <p:txBody>
          <a:bodyPr wrap="square" rtlCol="1">
            <a:spAutoFit/>
          </a:bodyPr>
          <a:lstStyle/>
          <a:p>
            <a:pPr algn="ctr"/>
            <a:r>
              <a:rPr lang="ar-SA" sz="5400" b="1" dirty="0" err="1" smtClean="0">
                <a:solidFill>
                  <a:schemeClr val="bg1"/>
                </a:solidFill>
              </a:rPr>
              <a:t>تابع :</a:t>
            </a:r>
            <a:r>
              <a:rPr lang="ar-SA" sz="5400" b="1" dirty="0" smtClean="0">
                <a:solidFill>
                  <a:schemeClr val="bg1"/>
                </a:solidFill>
              </a:rPr>
              <a:t> </a:t>
            </a:r>
            <a:r>
              <a:rPr lang="ar-EG" sz="5400" b="1" dirty="0" smtClean="0">
                <a:solidFill>
                  <a:schemeClr val="bg1"/>
                </a:solidFill>
              </a:rPr>
              <a:t>أهداف الاتصال</a:t>
            </a:r>
            <a:r>
              <a:rPr lang="ar-SA" sz="5400" dirty="0" smtClean="0"/>
              <a:t> </a:t>
            </a:r>
            <a:endParaRPr lang="en-US" sz="5400" dirty="0"/>
          </a:p>
        </p:txBody>
      </p:sp>
      <p:sp>
        <p:nvSpPr>
          <p:cNvPr id="19" name="TextBox 18"/>
          <p:cNvSpPr txBox="1"/>
          <p:nvPr/>
        </p:nvSpPr>
        <p:spPr>
          <a:xfrm>
            <a:off x="323528" y="1844824"/>
            <a:ext cx="8460432" cy="658835"/>
          </a:xfrm>
          <a:prstGeom prst="rect">
            <a:avLst/>
          </a:prstGeom>
          <a:noFill/>
        </p:spPr>
        <p:txBody>
          <a:bodyPr wrap="square" rtlCol="1">
            <a:spAutoFit/>
          </a:bodyPr>
          <a:lstStyle/>
          <a:p>
            <a:pPr algn="ctr">
              <a:lnSpc>
                <a:spcPct val="150000"/>
              </a:lnSpc>
            </a:pPr>
            <a:r>
              <a:rPr lang="ar-SA" sz="2800" b="1" dirty="0" smtClean="0"/>
              <a:t> </a:t>
            </a:r>
            <a:endParaRPr lang="ar-SA" sz="2800" b="1" dirty="0">
              <a:solidFill>
                <a:srgbClr val="003300"/>
              </a:solidFill>
            </a:endParaRPr>
          </a:p>
        </p:txBody>
      </p:sp>
      <p:pic>
        <p:nvPicPr>
          <p:cNvPr id="10" name="Picture 5"/>
          <p:cNvPicPr>
            <a:picLocks noChangeAspect="1" noChangeArrowheads="1"/>
          </p:cNvPicPr>
          <p:nvPr/>
        </p:nvPicPr>
        <p:blipFill>
          <a:blip r:embed="rId2" cstate="print"/>
          <a:stretch>
            <a:fillRect/>
          </a:stretch>
        </p:blipFill>
        <p:spPr bwMode="auto">
          <a:xfrm>
            <a:off x="7929586" y="312355"/>
            <a:ext cx="965842" cy="732566"/>
          </a:xfrm>
          <a:prstGeom prst="rect">
            <a:avLst/>
          </a:prstGeom>
          <a:noFill/>
        </p:spPr>
      </p:pic>
      <p:sp>
        <p:nvSpPr>
          <p:cNvPr id="9" name="عنصر نائب للمحتوى 8"/>
          <p:cNvSpPr>
            <a:spLocks noGrp="1"/>
          </p:cNvSpPr>
          <p:nvPr>
            <p:ph idx="1"/>
          </p:nvPr>
        </p:nvSpPr>
        <p:spPr>
          <a:xfrm>
            <a:off x="457200" y="1855365"/>
            <a:ext cx="8229600" cy="4669979"/>
          </a:xfrm>
        </p:spPr>
        <p:txBody>
          <a:bodyPr>
            <a:normAutofit/>
          </a:bodyPr>
          <a:lstStyle/>
          <a:p>
            <a:pPr>
              <a:buNone/>
            </a:pPr>
            <a:r>
              <a:rPr lang="ar-SA" sz="3900" dirty="0" smtClean="0">
                <a:solidFill>
                  <a:srgbClr val="008080"/>
                </a:solidFill>
                <a:latin typeface="Times New Roman"/>
                <a:ea typeface="Times New Roman"/>
                <a:cs typeface="AL-Mohanad Bold"/>
              </a:rPr>
              <a:t> </a:t>
            </a:r>
            <a:r>
              <a:rPr lang="ar-EG" sz="4000" b="1" dirty="0" smtClean="0">
                <a:solidFill>
                  <a:srgbClr val="FF0000"/>
                </a:solidFill>
              </a:rPr>
              <a:t>3- الأهداف المتعلقة بالجوانب الاقتصادية </a:t>
            </a:r>
            <a:r>
              <a:rPr lang="en-US" sz="4000" b="1" dirty="0" smtClean="0">
                <a:solidFill>
                  <a:srgbClr val="FF0000"/>
                </a:solidFill>
                <a:cs typeface="+mj-cs"/>
              </a:rPr>
              <a:t>Economic Needs purposes</a:t>
            </a:r>
            <a:r>
              <a:rPr lang="ar-EG" sz="4000" b="1" dirty="0" err="1" smtClean="0">
                <a:solidFill>
                  <a:srgbClr val="FF0000"/>
                </a:solidFill>
              </a:rPr>
              <a:t>:</a:t>
            </a:r>
            <a:endParaRPr lang="en-US" sz="4000" b="1" dirty="0" smtClean="0">
              <a:solidFill>
                <a:srgbClr val="FF0000"/>
              </a:solidFill>
            </a:endParaRPr>
          </a:p>
          <a:p>
            <a:pPr>
              <a:buNone/>
            </a:pPr>
            <a:r>
              <a:rPr lang="ar-EG" sz="4000" b="1" dirty="0" smtClean="0"/>
              <a:t>(أ) الحصول على المعلومات:</a:t>
            </a:r>
            <a:endParaRPr lang="en-US" sz="4000" b="1" dirty="0" smtClean="0"/>
          </a:p>
          <a:p>
            <a:pPr>
              <a:buNone/>
            </a:pPr>
            <a:r>
              <a:rPr lang="ar-EG" sz="4000" b="1" dirty="0" smtClean="0"/>
              <a:t>(ب</a:t>
            </a:r>
            <a:r>
              <a:rPr lang="ar-EG" sz="4000" b="1" dirty="0" err="1" smtClean="0"/>
              <a:t>)</a:t>
            </a:r>
            <a:r>
              <a:rPr lang="en-US" sz="4000" b="1" dirty="0" smtClean="0"/>
              <a:t> </a:t>
            </a:r>
            <a:r>
              <a:rPr lang="ar-EG" sz="4000" b="1" dirty="0" smtClean="0"/>
              <a:t>فهم العالم من حولنا:</a:t>
            </a:r>
            <a:endParaRPr lang="ar-SA" sz="4000" b="1" dirty="0" smtClean="0"/>
          </a:p>
          <a:p>
            <a:pPr>
              <a:buNone/>
            </a:pPr>
            <a:r>
              <a:rPr lang="ar-EG" sz="4000" b="1" dirty="0" smtClean="0">
                <a:solidFill>
                  <a:srgbClr val="FF0000"/>
                </a:solidFill>
              </a:rPr>
              <a:t>4-الأهداف المتعلقة بجوانب التعبير عن النفس </a:t>
            </a:r>
            <a:r>
              <a:rPr lang="en-US" sz="4000" b="1" dirty="0" smtClean="0">
                <a:solidFill>
                  <a:srgbClr val="FF0000"/>
                </a:solidFill>
                <a:cs typeface="+mj-cs"/>
              </a:rPr>
              <a:t>Self-Expression Needs</a:t>
            </a:r>
            <a:r>
              <a:rPr lang="ar-EG" sz="4000" b="1" dirty="0" err="1" smtClean="0">
                <a:solidFill>
                  <a:srgbClr val="FF0000"/>
                </a:solidFill>
              </a:rPr>
              <a:t>:</a:t>
            </a:r>
            <a:endParaRPr lang="en-US" sz="4000" b="1" dirty="0" smtClean="0">
              <a:solidFill>
                <a:srgbClr val="FF0000"/>
              </a:solidFill>
            </a:endParaRPr>
          </a:p>
          <a:p>
            <a:pPr>
              <a:buNone/>
            </a:pPr>
            <a:endParaRPr lang="en-US" sz="4000" dirty="0" smtClean="0"/>
          </a:p>
          <a:p>
            <a:pPr>
              <a:buNone/>
            </a:pPr>
            <a:endParaRPr lang="en-US" sz="4000" dirty="0" smtClean="0"/>
          </a:p>
          <a:p>
            <a:pPr>
              <a:buNone/>
            </a:pPr>
            <a:endParaRPr lang="en-US" sz="4000" dirty="0" smtClean="0"/>
          </a:p>
          <a:p>
            <a:pPr>
              <a:buNone/>
            </a:pPr>
            <a:endParaRPr lang="en-US" sz="3900" dirty="0" smtClean="0"/>
          </a:p>
          <a:p>
            <a:pPr>
              <a:buNone/>
            </a:pPr>
            <a:endParaRPr lang="en-US" dirty="0" smtClean="0"/>
          </a:p>
          <a:p>
            <a:pPr>
              <a:buNone/>
            </a:pPr>
            <a:endParaRPr lang="ar-EG"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ox(in)">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blinds(horizontal)">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7" presetClass="entr" presetSubtype="0" fill="hold" nodeType="clickEffect">
                                  <p:stCondLst>
                                    <p:cond delay="0"/>
                                  </p:stCondLst>
                                  <p:iterate type="lt">
                                    <p:tmPct val="50000"/>
                                  </p:iterate>
                                  <p:childTnLst>
                                    <p:set>
                                      <p:cBhvr>
                                        <p:cTn id="16" dur="1" fill="hold">
                                          <p:stCondLst>
                                            <p:cond delay="0"/>
                                          </p:stCondLst>
                                        </p:cTn>
                                        <p:tgtEl>
                                          <p:spTgt spid="9">
                                            <p:txEl>
                                              <p:pRg st="1" end="1"/>
                                            </p:txEl>
                                          </p:spTgt>
                                        </p:tgtEl>
                                        <p:attrNameLst>
                                          <p:attrName>style.visibility</p:attrName>
                                        </p:attrNameLst>
                                      </p:cBhvr>
                                      <p:to>
                                        <p:strVal val="visible"/>
                                      </p:to>
                                    </p:set>
                                    <p:anim calcmode="discrete" valueType="clr">
                                      <p:cBhvr override="childStyle">
                                        <p:cTn id="17" dur="80"/>
                                        <p:tgtEl>
                                          <p:spTgt spid="9">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9">
                                            <p:txEl>
                                              <p:pRg st="1" end="1"/>
                                            </p:txEl>
                                          </p:spTgt>
                                        </p:tgtEl>
                                        <p:attrNameLst>
                                          <p:attrName>fillcolor</p:attrName>
                                        </p:attrNameLst>
                                      </p:cBhvr>
                                      <p:tavLst>
                                        <p:tav tm="0">
                                          <p:val>
                                            <p:clrVal>
                                              <a:schemeClr val="accent2"/>
                                            </p:clrVal>
                                          </p:val>
                                        </p:tav>
                                        <p:tav tm="50000">
                                          <p:val>
                                            <p:clrVal>
                                              <a:schemeClr val="hlink"/>
                                            </p:clrVal>
                                          </p:val>
                                        </p:tav>
                                      </p:tavLst>
                                    </p:anim>
                                    <p:set>
                                      <p:cBhvr>
                                        <p:cTn id="19" dur="80"/>
                                        <p:tgtEl>
                                          <p:spTgt spid="9">
                                            <p:txEl>
                                              <p:pRg st="1" end="1"/>
                                            </p:txEl>
                                          </p:spTgt>
                                        </p:tgtEl>
                                        <p:attrNameLst>
                                          <p:attrName>fill.type</p:attrName>
                                        </p:attrNameLst>
                                      </p:cBhvr>
                                      <p:to>
                                        <p:strVal val="solid"/>
                                      </p:to>
                                    </p:set>
                                  </p:childTnLst>
                                </p:cTn>
                              </p:par>
                            </p:childTnLst>
                          </p:cTn>
                        </p:par>
                      </p:childTnLst>
                    </p:cTn>
                  </p:par>
                  <p:par>
                    <p:cTn id="20" fill="hold">
                      <p:stCondLst>
                        <p:cond delay="indefinite"/>
                      </p:stCondLst>
                      <p:childTnLst>
                        <p:par>
                          <p:cTn id="21" fill="hold">
                            <p:stCondLst>
                              <p:cond delay="0"/>
                            </p:stCondLst>
                            <p:childTnLst>
                              <p:par>
                                <p:cTn id="22" presetID="27" presetClass="entr" presetSubtype="0" fill="hold" nodeType="clickEffect">
                                  <p:stCondLst>
                                    <p:cond delay="0"/>
                                  </p:stCondLst>
                                  <p:iterate type="lt">
                                    <p:tmPct val="50000"/>
                                  </p:iterate>
                                  <p:childTnLst>
                                    <p:set>
                                      <p:cBhvr>
                                        <p:cTn id="23" dur="1" fill="hold">
                                          <p:stCondLst>
                                            <p:cond delay="0"/>
                                          </p:stCondLst>
                                        </p:cTn>
                                        <p:tgtEl>
                                          <p:spTgt spid="9">
                                            <p:txEl>
                                              <p:pRg st="2" end="2"/>
                                            </p:txEl>
                                          </p:spTgt>
                                        </p:tgtEl>
                                        <p:attrNameLst>
                                          <p:attrName>style.visibility</p:attrName>
                                        </p:attrNameLst>
                                      </p:cBhvr>
                                      <p:to>
                                        <p:strVal val="visible"/>
                                      </p:to>
                                    </p:set>
                                    <p:anim calcmode="discrete" valueType="clr">
                                      <p:cBhvr override="childStyle">
                                        <p:cTn id="24" dur="80"/>
                                        <p:tgtEl>
                                          <p:spTgt spid="9">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9">
                                            <p:txEl>
                                              <p:pRg st="2" end="2"/>
                                            </p:txEl>
                                          </p:spTgt>
                                        </p:tgtEl>
                                        <p:attrNameLst>
                                          <p:attrName>fillcolor</p:attrName>
                                        </p:attrNameLst>
                                      </p:cBhvr>
                                      <p:tavLst>
                                        <p:tav tm="0">
                                          <p:val>
                                            <p:clrVal>
                                              <a:schemeClr val="accent2"/>
                                            </p:clrVal>
                                          </p:val>
                                        </p:tav>
                                        <p:tav tm="50000">
                                          <p:val>
                                            <p:clrVal>
                                              <a:schemeClr val="hlink"/>
                                            </p:clrVal>
                                          </p:val>
                                        </p:tav>
                                      </p:tavLst>
                                    </p:anim>
                                    <p:set>
                                      <p:cBhvr>
                                        <p:cTn id="26" dur="80"/>
                                        <p:tgtEl>
                                          <p:spTgt spid="9">
                                            <p:txEl>
                                              <p:pRg st="2" end="2"/>
                                            </p:txEl>
                                          </p:spTgt>
                                        </p:tgtEl>
                                        <p:attrNameLst>
                                          <p:attrName>fill.type</p:attrName>
                                        </p:attrNameLst>
                                      </p:cBhvr>
                                      <p:to>
                                        <p:strVal val="solid"/>
                                      </p:to>
                                    </p:set>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nodeType="clickEffect">
                                  <p:stCondLst>
                                    <p:cond delay="0"/>
                                  </p:stCondLst>
                                  <p:childTnLst>
                                    <p:set>
                                      <p:cBhvr>
                                        <p:cTn id="30" dur="1" fill="hold">
                                          <p:stCondLst>
                                            <p:cond delay="0"/>
                                          </p:stCondLst>
                                        </p:cTn>
                                        <p:tgtEl>
                                          <p:spTgt spid="9">
                                            <p:txEl>
                                              <p:pRg st="3" end="3"/>
                                            </p:txEl>
                                          </p:spTgt>
                                        </p:tgtEl>
                                        <p:attrNameLst>
                                          <p:attrName>style.visibility</p:attrName>
                                        </p:attrNameLst>
                                      </p:cBhvr>
                                      <p:to>
                                        <p:strVal val="visible"/>
                                      </p:to>
                                    </p:set>
                                    <p:animEffect transition="in" filter="fade">
                                      <p:cBhvr>
                                        <p:cTn id="31" dur="1000"/>
                                        <p:tgtEl>
                                          <p:spTgt spid="9">
                                            <p:txEl>
                                              <p:pRg st="3" end="3"/>
                                            </p:txEl>
                                          </p:spTgt>
                                        </p:tgtEl>
                                      </p:cBhvr>
                                    </p:animEffect>
                                    <p:anim calcmode="lin" valueType="num">
                                      <p:cBhvr>
                                        <p:cTn id="32"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9">
                                            <p:txEl>
                                              <p:pRg st="3" end="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9">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4" name="Flowchart: Document 3"/>
          <p:cNvSpPr/>
          <p:nvPr/>
        </p:nvSpPr>
        <p:spPr>
          <a:xfrm>
            <a:off x="14" y="0"/>
            <a:ext cx="9143985" cy="1785926"/>
          </a:xfrm>
          <a:prstGeom prst="flowChartDocument">
            <a:avLst/>
          </a:prstGeom>
          <a:solidFill>
            <a:srgbClr val="003300"/>
          </a:solidFill>
          <a:scene3d>
            <a:camera prst="orthographicFront"/>
            <a:lightRig rig="threePt" dir="t"/>
          </a:scene3d>
          <a:sp3d>
            <a:bevelT w="152400" h="50800" prst="softRound"/>
            <a:bevelB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1" name="Teardrop 10"/>
          <p:cNvSpPr/>
          <p:nvPr/>
        </p:nvSpPr>
        <p:spPr>
          <a:xfrm>
            <a:off x="7643834" y="0"/>
            <a:ext cx="1500166" cy="1357298"/>
          </a:xfrm>
          <a:prstGeom prst="teardrop">
            <a:avLst/>
          </a:prstGeom>
          <a:solidFill>
            <a:schemeClr val="bg1"/>
          </a:solidFill>
          <a:ln>
            <a:solidFill>
              <a:schemeClr val="bg1"/>
            </a:solidFill>
          </a:ln>
          <a:scene3d>
            <a:camera prst="orthographicFront"/>
            <a:lightRig rig="threePt" dir="t"/>
          </a:scene3d>
          <a:sp3d contourW="44450">
            <a:bevelT w="152400" h="50800" prst="softRound"/>
            <a:bevelB prst="angle"/>
            <a:contourClr>
              <a:srgbClr val="FFFF00"/>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8" name="TextBox 17"/>
          <p:cNvSpPr txBox="1"/>
          <p:nvPr/>
        </p:nvSpPr>
        <p:spPr>
          <a:xfrm>
            <a:off x="0" y="428604"/>
            <a:ext cx="9144000" cy="923330"/>
          </a:xfrm>
          <a:prstGeom prst="rect">
            <a:avLst/>
          </a:prstGeom>
          <a:noFill/>
        </p:spPr>
        <p:txBody>
          <a:bodyPr wrap="square" rtlCol="1">
            <a:spAutoFit/>
          </a:bodyPr>
          <a:lstStyle/>
          <a:p>
            <a:pPr algn="ctr"/>
            <a:r>
              <a:rPr lang="ar-SA" sz="5400" b="1" dirty="0" smtClean="0">
                <a:solidFill>
                  <a:schemeClr val="bg1"/>
                </a:solidFill>
              </a:rPr>
              <a:t>أنواع الاتصال</a:t>
            </a:r>
            <a:endParaRPr lang="en-US" sz="5400" dirty="0"/>
          </a:p>
        </p:txBody>
      </p:sp>
      <p:sp>
        <p:nvSpPr>
          <p:cNvPr id="19" name="TextBox 18"/>
          <p:cNvSpPr txBox="1"/>
          <p:nvPr/>
        </p:nvSpPr>
        <p:spPr>
          <a:xfrm>
            <a:off x="323528" y="1844824"/>
            <a:ext cx="8460432" cy="658835"/>
          </a:xfrm>
          <a:prstGeom prst="rect">
            <a:avLst/>
          </a:prstGeom>
          <a:noFill/>
        </p:spPr>
        <p:txBody>
          <a:bodyPr wrap="square" rtlCol="1">
            <a:spAutoFit/>
          </a:bodyPr>
          <a:lstStyle/>
          <a:p>
            <a:pPr algn="ctr">
              <a:lnSpc>
                <a:spcPct val="150000"/>
              </a:lnSpc>
            </a:pPr>
            <a:r>
              <a:rPr lang="ar-SA" sz="2800" b="1" dirty="0" smtClean="0"/>
              <a:t> </a:t>
            </a:r>
            <a:endParaRPr lang="ar-SA" sz="2800" b="1" dirty="0">
              <a:solidFill>
                <a:srgbClr val="003300"/>
              </a:solidFill>
            </a:endParaRPr>
          </a:p>
        </p:txBody>
      </p:sp>
      <p:pic>
        <p:nvPicPr>
          <p:cNvPr id="10" name="Picture 5"/>
          <p:cNvPicPr>
            <a:picLocks noChangeAspect="1" noChangeArrowheads="1"/>
          </p:cNvPicPr>
          <p:nvPr/>
        </p:nvPicPr>
        <p:blipFill>
          <a:blip r:embed="rId2" cstate="print"/>
          <a:stretch>
            <a:fillRect/>
          </a:stretch>
        </p:blipFill>
        <p:spPr bwMode="auto">
          <a:xfrm>
            <a:off x="7929586" y="312355"/>
            <a:ext cx="965842" cy="732566"/>
          </a:xfrm>
          <a:prstGeom prst="rect">
            <a:avLst/>
          </a:prstGeom>
          <a:noFill/>
        </p:spPr>
      </p:pic>
      <p:sp>
        <p:nvSpPr>
          <p:cNvPr id="9" name="عنصر نائب للمحتوى 8"/>
          <p:cNvSpPr>
            <a:spLocks noGrp="1"/>
          </p:cNvSpPr>
          <p:nvPr>
            <p:ph idx="1"/>
          </p:nvPr>
        </p:nvSpPr>
        <p:spPr>
          <a:xfrm>
            <a:off x="457200" y="1855365"/>
            <a:ext cx="8229600" cy="4669979"/>
          </a:xfrm>
        </p:spPr>
        <p:txBody>
          <a:bodyPr>
            <a:normAutofit fontScale="85000" lnSpcReduction="10000"/>
          </a:bodyPr>
          <a:lstStyle/>
          <a:p>
            <a:pPr>
              <a:buNone/>
            </a:pPr>
            <a:r>
              <a:rPr lang="ar-EG" sz="4000" b="1" dirty="0" smtClean="0">
                <a:solidFill>
                  <a:srgbClr val="FF0000"/>
                </a:solidFill>
              </a:rPr>
              <a:t>أنواع الاتصال:</a:t>
            </a:r>
            <a:endParaRPr lang="en-US" sz="4000" b="1" dirty="0" smtClean="0">
              <a:solidFill>
                <a:srgbClr val="FF0000"/>
              </a:solidFill>
            </a:endParaRPr>
          </a:p>
          <a:p>
            <a:pPr>
              <a:buNone/>
            </a:pPr>
            <a:r>
              <a:rPr lang="ar-EG" sz="4000" b="1" dirty="0" smtClean="0">
                <a:solidFill>
                  <a:srgbClr val="FF0000"/>
                </a:solidFill>
              </a:rPr>
              <a:t>[ </a:t>
            </a:r>
            <a:r>
              <a:rPr lang="ar-EG" sz="4000" b="1" dirty="0" err="1" smtClean="0">
                <a:solidFill>
                  <a:srgbClr val="FF0000"/>
                </a:solidFill>
              </a:rPr>
              <a:t>أ </a:t>
            </a:r>
            <a:r>
              <a:rPr lang="ar-EG" sz="4000" b="1" dirty="0" smtClean="0">
                <a:solidFill>
                  <a:srgbClr val="FF0000"/>
                </a:solidFill>
              </a:rPr>
              <a:t>]- أنواع الاتصال حسب عدد المشاركين في الاتصال:</a:t>
            </a:r>
            <a:endParaRPr lang="en-US" sz="4000" b="1" dirty="0" smtClean="0">
              <a:solidFill>
                <a:srgbClr val="FF0000"/>
              </a:solidFill>
            </a:endParaRPr>
          </a:p>
          <a:p>
            <a:pPr marL="742950" lvl="0" indent="-742950">
              <a:buFont typeface="+mj-lt"/>
              <a:buAutoNum type="arabicPeriod"/>
            </a:pPr>
            <a:r>
              <a:rPr lang="ar-EG" sz="4000" b="1" u="sng" dirty="0" smtClean="0"/>
              <a:t>الاتصال الذاتي:</a:t>
            </a:r>
            <a:r>
              <a:rPr lang="ar-SA" sz="4000" b="1" u="sng" dirty="0" smtClean="0"/>
              <a:t>ا</a:t>
            </a:r>
            <a:r>
              <a:rPr lang="ar-EG" sz="4000" b="1" u="sng" dirty="0" smtClean="0"/>
              <a:t>لاتصال مع الذات:</a:t>
            </a:r>
            <a:endParaRPr lang="ar-SA" sz="4000" b="1" u="sng" dirty="0" smtClean="0"/>
          </a:p>
          <a:p>
            <a:pPr marL="742950" indent="-742950">
              <a:buNone/>
            </a:pPr>
            <a:r>
              <a:rPr lang="ar-EG" sz="4000" b="1" dirty="0" smtClean="0">
                <a:solidFill>
                  <a:schemeClr val="tx2">
                    <a:lumMod val="75000"/>
                  </a:schemeClr>
                </a:solidFill>
              </a:rPr>
              <a:t>1- الحديث مع </a:t>
            </a:r>
            <a:r>
              <a:rPr lang="ar-EG" sz="4000" b="1" dirty="0" err="1" smtClean="0">
                <a:solidFill>
                  <a:schemeClr val="tx2">
                    <a:lumMod val="75000"/>
                  </a:schemeClr>
                </a:solidFill>
              </a:rPr>
              <a:t>الذات:</a:t>
            </a:r>
            <a:r>
              <a:rPr lang="ar-EG" sz="4000" b="1" dirty="0" smtClean="0">
                <a:solidFill>
                  <a:schemeClr val="tx2">
                    <a:lumMod val="75000"/>
                  </a:schemeClr>
                </a:solidFill>
              </a:rPr>
              <a:t> </a:t>
            </a:r>
            <a:endParaRPr lang="ar-SA" sz="4000" b="1" dirty="0" smtClean="0">
              <a:solidFill>
                <a:schemeClr val="tx2">
                  <a:lumMod val="75000"/>
                </a:schemeClr>
              </a:solidFill>
            </a:endParaRPr>
          </a:p>
          <a:p>
            <a:pPr marL="742950" indent="-742950">
              <a:buNone/>
            </a:pPr>
            <a:r>
              <a:rPr lang="ar-EG" sz="4000" b="1" dirty="0" smtClean="0">
                <a:solidFill>
                  <a:schemeClr val="tx2">
                    <a:lumMod val="75000"/>
                  </a:schemeClr>
                </a:solidFill>
              </a:rPr>
              <a:t>2- مراجعة </a:t>
            </a:r>
            <a:r>
              <a:rPr lang="ar-EG" sz="4000" b="1" dirty="0" err="1" smtClean="0">
                <a:solidFill>
                  <a:schemeClr val="tx2">
                    <a:lumMod val="75000"/>
                  </a:schemeClr>
                </a:solidFill>
              </a:rPr>
              <a:t>الذات:</a:t>
            </a:r>
            <a:r>
              <a:rPr lang="ar-EG" sz="4000" b="1" dirty="0" smtClean="0">
                <a:solidFill>
                  <a:schemeClr val="tx2">
                    <a:lumMod val="75000"/>
                  </a:schemeClr>
                </a:solidFill>
              </a:rPr>
              <a:t> </a:t>
            </a:r>
            <a:endParaRPr lang="ar-SA" sz="4000" b="1" dirty="0" smtClean="0">
              <a:solidFill>
                <a:schemeClr val="tx2">
                  <a:lumMod val="75000"/>
                </a:schemeClr>
              </a:solidFill>
            </a:endParaRPr>
          </a:p>
          <a:p>
            <a:pPr marL="742950" indent="-742950">
              <a:buNone/>
            </a:pPr>
            <a:r>
              <a:rPr lang="ar-SA" sz="4000" b="1" dirty="0" smtClean="0">
                <a:solidFill>
                  <a:schemeClr val="tx2">
                    <a:lumMod val="75000"/>
                  </a:schemeClr>
                </a:solidFill>
              </a:rPr>
              <a:t>         </a:t>
            </a:r>
            <a:r>
              <a:rPr lang="ar-EG" sz="4000" b="1" dirty="0" smtClean="0">
                <a:solidFill>
                  <a:schemeClr val="tx2">
                    <a:lumMod val="75000"/>
                  </a:schemeClr>
                </a:solidFill>
              </a:rPr>
              <a:t>أ- لوم الذات</a:t>
            </a:r>
            <a:r>
              <a:rPr lang="ar-SA" sz="4000" b="1" dirty="0" smtClean="0">
                <a:solidFill>
                  <a:schemeClr val="tx2">
                    <a:lumMod val="75000"/>
                  </a:schemeClr>
                </a:solidFill>
              </a:rPr>
              <a:t>           </a:t>
            </a:r>
            <a:r>
              <a:rPr lang="ar-EG" sz="4000" b="1" dirty="0" smtClean="0">
                <a:solidFill>
                  <a:schemeClr val="tx2">
                    <a:lumMod val="75000"/>
                  </a:schemeClr>
                </a:solidFill>
              </a:rPr>
              <a:t> ب- نقد الذات</a:t>
            </a:r>
            <a:r>
              <a:rPr lang="ar-SA" sz="4000" b="1" dirty="0" smtClean="0">
                <a:solidFill>
                  <a:schemeClr val="tx2">
                    <a:lumMod val="75000"/>
                  </a:schemeClr>
                </a:solidFill>
              </a:rPr>
              <a:t> </a:t>
            </a:r>
          </a:p>
          <a:p>
            <a:pPr>
              <a:buNone/>
            </a:pPr>
            <a:r>
              <a:rPr lang="ar-EG" sz="4000" b="1" dirty="0" smtClean="0">
                <a:solidFill>
                  <a:schemeClr val="tx2">
                    <a:lumMod val="75000"/>
                  </a:schemeClr>
                </a:solidFill>
              </a:rPr>
              <a:t>3- تعزيز الذات</a:t>
            </a:r>
            <a:endParaRPr lang="ar-SA" sz="4000" b="1" dirty="0" smtClean="0">
              <a:solidFill>
                <a:schemeClr val="tx2">
                  <a:lumMod val="75000"/>
                </a:schemeClr>
              </a:solidFill>
            </a:endParaRPr>
          </a:p>
          <a:p>
            <a:pPr>
              <a:buNone/>
            </a:pPr>
            <a:r>
              <a:rPr lang="ar-EG" sz="4000" b="1" dirty="0" smtClean="0">
                <a:solidFill>
                  <a:schemeClr val="tx2">
                    <a:lumMod val="75000"/>
                  </a:schemeClr>
                </a:solidFill>
              </a:rPr>
              <a:t>4- تقدير الذات</a:t>
            </a:r>
            <a:endParaRPr lang="ar-SA" sz="4000" b="1" dirty="0" smtClean="0">
              <a:solidFill>
                <a:schemeClr val="tx2">
                  <a:lumMod val="75000"/>
                </a:schemeClr>
              </a:solidFill>
            </a:endParaRPr>
          </a:p>
          <a:p>
            <a:pPr marL="742950" indent="-742950">
              <a:buNone/>
            </a:pPr>
            <a:endParaRPr lang="en-US" sz="4000" dirty="0" smtClean="0"/>
          </a:p>
          <a:p>
            <a:pPr marL="742950" lvl="0" indent="-742950">
              <a:buFont typeface="+mj-lt"/>
              <a:buAutoNum type="arabicPeriod"/>
            </a:pPr>
            <a:endParaRPr lang="en-US" sz="4000" dirty="0" smtClean="0"/>
          </a:p>
          <a:p>
            <a:pPr>
              <a:buNone/>
            </a:pPr>
            <a:endParaRPr lang="en-US" sz="4000" dirty="0" smtClean="0"/>
          </a:p>
          <a:p>
            <a:pPr>
              <a:buNone/>
            </a:pPr>
            <a:endParaRPr lang="en-US" sz="4000" dirty="0" smtClean="0"/>
          </a:p>
          <a:p>
            <a:pPr>
              <a:buNone/>
            </a:pPr>
            <a:endParaRPr lang="en-US" sz="4000" dirty="0" smtClean="0"/>
          </a:p>
          <a:p>
            <a:pPr>
              <a:buNone/>
            </a:pPr>
            <a:endParaRPr lang="en-US" sz="3900" dirty="0" smtClean="0"/>
          </a:p>
          <a:p>
            <a:pPr>
              <a:buNone/>
            </a:pPr>
            <a:endParaRPr lang="en-US" dirty="0" smtClean="0"/>
          </a:p>
          <a:p>
            <a:pPr>
              <a:buNone/>
            </a:pPr>
            <a:endParaRPr lang="ar-EG" dirty="0"/>
          </a:p>
        </p:txBody>
      </p:sp>
      <p:pic>
        <p:nvPicPr>
          <p:cNvPr id="12" name="صورة 11" descr="stock-vector-social-network-communication-in-the-global-computer-networks-silhouette-of-a-human-head-with-an-103984838.jpg"/>
          <p:cNvPicPr>
            <a:picLocks noChangeAspect="1"/>
          </p:cNvPicPr>
          <p:nvPr/>
        </p:nvPicPr>
        <p:blipFill>
          <a:blip r:embed="rId3" cstate="print"/>
          <a:stretch>
            <a:fillRect/>
          </a:stretch>
        </p:blipFill>
        <p:spPr>
          <a:xfrm>
            <a:off x="0" y="3501008"/>
            <a:ext cx="2480501" cy="350100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2000"/>
                                        <p:tgtEl>
                                          <p:spTgt spid="18"/>
                                        </p:tgtEl>
                                      </p:cBhvr>
                                    </p:animEffect>
                                    <p:anim calcmode="lin" valueType="num">
                                      <p:cBhvr>
                                        <p:cTn id="8" dur="2000" fill="hold"/>
                                        <p:tgtEl>
                                          <p:spTgt spid="18"/>
                                        </p:tgtEl>
                                        <p:attrNameLst>
                                          <p:attrName>style.rotation</p:attrName>
                                        </p:attrNameLst>
                                      </p:cBhvr>
                                      <p:tavLst>
                                        <p:tav tm="0">
                                          <p:val>
                                            <p:fltVal val="720"/>
                                          </p:val>
                                        </p:tav>
                                        <p:tav tm="100000">
                                          <p:val>
                                            <p:fltVal val="0"/>
                                          </p:val>
                                        </p:tav>
                                      </p:tavLst>
                                    </p:anim>
                                    <p:anim calcmode="lin" valueType="num">
                                      <p:cBhvr>
                                        <p:cTn id="9" dur="2000" fill="hold"/>
                                        <p:tgtEl>
                                          <p:spTgt spid="18"/>
                                        </p:tgtEl>
                                        <p:attrNameLst>
                                          <p:attrName>ppt_h</p:attrName>
                                        </p:attrNameLst>
                                      </p:cBhvr>
                                      <p:tavLst>
                                        <p:tav tm="0">
                                          <p:val>
                                            <p:fltVal val="0"/>
                                          </p:val>
                                        </p:tav>
                                        <p:tav tm="100000">
                                          <p:val>
                                            <p:strVal val="#ppt_h"/>
                                          </p:val>
                                        </p:tav>
                                      </p:tavLst>
                                    </p:anim>
                                    <p:anim calcmode="lin" valueType="num">
                                      <p:cBhvr>
                                        <p:cTn id="10" dur="2000" fill="hold"/>
                                        <p:tgtEl>
                                          <p:spTgt spid="18"/>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27" presetClass="entr" presetSubtype="0" fill="hold" nodeType="clickEffect">
                                  <p:stCondLst>
                                    <p:cond delay="0"/>
                                  </p:stCondLst>
                                  <p:iterate type="lt">
                                    <p:tmPct val="50000"/>
                                  </p:iterate>
                                  <p:childTnLst>
                                    <p:set>
                                      <p:cBhvr>
                                        <p:cTn id="14" dur="1" fill="hold">
                                          <p:stCondLst>
                                            <p:cond delay="0"/>
                                          </p:stCondLst>
                                        </p:cTn>
                                        <p:tgtEl>
                                          <p:spTgt spid="9">
                                            <p:txEl>
                                              <p:pRg st="0" end="0"/>
                                            </p:txEl>
                                          </p:spTgt>
                                        </p:tgtEl>
                                        <p:attrNameLst>
                                          <p:attrName>style.visibility</p:attrName>
                                        </p:attrNameLst>
                                      </p:cBhvr>
                                      <p:to>
                                        <p:strVal val="visible"/>
                                      </p:to>
                                    </p:set>
                                    <p:anim calcmode="discrete" valueType="clr">
                                      <p:cBhvr override="childStyle">
                                        <p:cTn id="15" dur="80"/>
                                        <p:tgtEl>
                                          <p:spTgt spid="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9">
                                            <p:txEl>
                                              <p:pRg st="0" end="0"/>
                                            </p:txEl>
                                          </p:spTgt>
                                        </p:tgtEl>
                                        <p:attrNameLst>
                                          <p:attrName>fillcolor</p:attrName>
                                        </p:attrNameLst>
                                      </p:cBhvr>
                                      <p:tavLst>
                                        <p:tav tm="0">
                                          <p:val>
                                            <p:clrVal>
                                              <a:schemeClr val="accent2"/>
                                            </p:clrVal>
                                          </p:val>
                                        </p:tav>
                                        <p:tav tm="50000">
                                          <p:val>
                                            <p:clrVal>
                                              <a:schemeClr val="hlink"/>
                                            </p:clrVal>
                                          </p:val>
                                        </p:tav>
                                      </p:tavLst>
                                    </p:anim>
                                    <p:set>
                                      <p:cBhvr>
                                        <p:cTn id="17" dur="80"/>
                                        <p:tgtEl>
                                          <p:spTgt spid="9">
                                            <p:txEl>
                                              <p:pRg st="0" end="0"/>
                                            </p:txEl>
                                          </p:spTgt>
                                        </p:tgtEl>
                                        <p:attrNameLst>
                                          <p:attrName>fill.type</p:attrName>
                                        </p:attrNameLst>
                                      </p:cBhvr>
                                      <p:to>
                                        <p:strVal val="solid"/>
                                      </p:to>
                                    </p:set>
                                  </p:childTnLst>
                                </p:cTn>
                              </p:par>
                            </p:childTnLst>
                          </p:cTn>
                        </p:par>
                      </p:childTnLst>
                    </p:cTn>
                  </p:par>
                  <p:par>
                    <p:cTn id="18" fill="hold">
                      <p:stCondLst>
                        <p:cond delay="indefinite"/>
                      </p:stCondLst>
                      <p:childTnLst>
                        <p:par>
                          <p:cTn id="19" fill="hold">
                            <p:stCondLst>
                              <p:cond delay="0"/>
                            </p:stCondLst>
                            <p:childTnLst>
                              <p:par>
                                <p:cTn id="20" presetID="27" presetClass="entr" presetSubtype="0" fill="hold" nodeType="clickEffect">
                                  <p:stCondLst>
                                    <p:cond delay="0"/>
                                  </p:stCondLst>
                                  <p:iterate type="lt">
                                    <p:tmPct val="50000"/>
                                  </p:iterate>
                                  <p:childTnLst>
                                    <p:set>
                                      <p:cBhvr>
                                        <p:cTn id="21" dur="1" fill="hold">
                                          <p:stCondLst>
                                            <p:cond delay="0"/>
                                          </p:stCondLst>
                                        </p:cTn>
                                        <p:tgtEl>
                                          <p:spTgt spid="9">
                                            <p:txEl>
                                              <p:pRg st="1" end="1"/>
                                            </p:txEl>
                                          </p:spTgt>
                                        </p:tgtEl>
                                        <p:attrNameLst>
                                          <p:attrName>style.visibility</p:attrName>
                                        </p:attrNameLst>
                                      </p:cBhvr>
                                      <p:to>
                                        <p:strVal val="visible"/>
                                      </p:to>
                                    </p:set>
                                    <p:anim calcmode="discrete" valueType="clr">
                                      <p:cBhvr override="childStyle">
                                        <p:cTn id="22" dur="80"/>
                                        <p:tgtEl>
                                          <p:spTgt spid="9">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3" dur="80"/>
                                        <p:tgtEl>
                                          <p:spTgt spid="9">
                                            <p:txEl>
                                              <p:pRg st="1" end="1"/>
                                            </p:txEl>
                                          </p:spTgt>
                                        </p:tgtEl>
                                        <p:attrNameLst>
                                          <p:attrName>fillcolor</p:attrName>
                                        </p:attrNameLst>
                                      </p:cBhvr>
                                      <p:tavLst>
                                        <p:tav tm="0">
                                          <p:val>
                                            <p:clrVal>
                                              <a:schemeClr val="accent2"/>
                                            </p:clrVal>
                                          </p:val>
                                        </p:tav>
                                        <p:tav tm="50000">
                                          <p:val>
                                            <p:clrVal>
                                              <a:schemeClr val="hlink"/>
                                            </p:clrVal>
                                          </p:val>
                                        </p:tav>
                                      </p:tavLst>
                                    </p:anim>
                                    <p:set>
                                      <p:cBhvr>
                                        <p:cTn id="24" dur="80"/>
                                        <p:tgtEl>
                                          <p:spTgt spid="9">
                                            <p:txEl>
                                              <p:pRg st="1" end="1"/>
                                            </p:txEl>
                                          </p:spTgt>
                                        </p:tgtEl>
                                        <p:attrNameLst>
                                          <p:attrName>fill.type</p:attrName>
                                        </p:attrNameLst>
                                      </p:cBhvr>
                                      <p:to>
                                        <p:strVal val="solid"/>
                                      </p:to>
                                    </p:set>
                                  </p:childTnLst>
                                </p:cTn>
                              </p:par>
                            </p:childTnLst>
                          </p:cTn>
                        </p:par>
                      </p:childTnLst>
                    </p:cTn>
                  </p:par>
                  <p:par>
                    <p:cTn id="25" fill="hold">
                      <p:stCondLst>
                        <p:cond delay="indefinite"/>
                      </p:stCondLst>
                      <p:childTnLst>
                        <p:par>
                          <p:cTn id="26" fill="hold">
                            <p:stCondLst>
                              <p:cond delay="0"/>
                            </p:stCondLst>
                            <p:childTnLst>
                              <p:par>
                                <p:cTn id="27" presetID="54" presetClass="entr" presetSubtype="0" accel="100000" fill="hold" nodeType="clickEffect">
                                  <p:stCondLst>
                                    <p:cond delay="0"/>
                                  </p:stCondLst>
                                  <p:childTnLst>
                                    <p:set>
                                      <p:cBhvr>
                                        <p:cTn id="28" dur="1" fill="hold">
                                          <p:stCondLst>
                                            <p:cond delay="0"/>
                                          </p:stCondLst>
                                        </p:cTn>
                                        <p:tgtEl>
                                          <p:spTgt spid="9">
                                            <p:txEl>
                                              <p:pRg st="2" end="2"/>
                                            </p:txEl>
                                          </p:spTgt>
                                        </p:tgtEl>
                                        <p:attrNameLst>
                                          <p:attrName>style.visibility</p:attrName>
                                        </p:attrNameLst>
                                      </p:cBhvr>
                                      <p:to>
                                        <p:strVal val="visible"/>
                                      </p:to>
                                    </p:set>
                                    <p:anim calcmode="lin" valueType="num">
                                      <p:cBhvr>
                                        <p:cTn id="29" dur="500" fill="hold"/>
                                        <p:tgtEl>
                                          <p:spTgt spid="9">
                                            <p:txEl>
                                              <p:pRg st="2" end="2"/>
                                            </p:txEl>
                                          </p:spTgt>
                                        </p:tgtEl>
                                        <p:attrNameLst>
                                          <p:attrName>ppt_w</p:attrName>
                                        </p:attrNameLst>
                                      </p:cBhvr>
                                      <p:tavLst>
                                        <p:tav tm="0">
                                          <p:val>
                                            <p:strVal val="#ppt_w*0.05"/>
                                          </p:val>
                                        </p:tav>
                                        <p:tav tm="100000">
                                          <p:val>
                                            <p:strVal val="#ppt_w"/>
                                          </p:val>
                                        </p:tav>
                                      </p:tavLst>
                                    </p:anim>
                                    <p:anim calcmode="lin" valueType="num">
                                      <p:cBhvr>
                                        <p:cTn id="30" dur="500" fill="hold"/>
                                        <p:tgtEl>
                                          <p:spTgt spid="9">
                                            <p:txEl>
                                              <p:pRg st="2" end="2"/>
                                            </p:txEl>
                                          </p:spTgt>
                                        </p:tgtEl>
                                        <p:attrNameLst>
                                          <p:attrName>ppt_h</p:attrName>
                                        </p:attrNameLst>
                                      </p:cBhvr>
                                      <p:tavLst>
                                        <p:tav tm="0">
                                          <p:val>
                                            <p:strVal val="#ppt_h"/>
                                          </p:val>
                                        </p:tav>
                                        <p:tav tm="100000">
                                          <p:val>
                                            <p:strVal val="#ppt_h"/>
                                          </p:val>
                                        </p:tav>
                                      </p:tavLst>
                                    </p:anim>
                                    <p:anim calcmode="lin" valueType="num">
                                      <p:cBhvr>
                                        <p:cTn id="31" dur="500" fill="hold"/>
                                        <p:tgtEl>
                                          <p:spTgt spid="9">
                                            <p:txEl>
                                              <p:pRg st="2" end="2"/>
                                            </p:txEl>
                                          </p:spTgt>
                                        </p:tgtEl>
                                        <p:attrNameLst>
                                          <p:attrName>ppt_x</p:attrName>
                                        </p:attrNameLst>
                                      </p:cBhvr>
                                      <p:tavLst>
                                        <p:tav tm="0">
                                          <p:val>
                                            <p:strVal val="#ppt_x-.2"/>
                                          </p:val>
                                        </p:tav>
                                        <p:tav tm="100000">
                                          <p:val>
                                            <p:strVal val="#ppt_x"/>
                                          </p:val>
                                        </p:tav>
                                      </p:tavLst>
                                    </p:anim>
                                    <p:anim calcmode="lin" valueType="num">
                                      <p:cBhvr>
                                        <p:cTn id="32" dur="500" fill="hold"/>
                                        <p:tgtEl>
                                          <p:spTgt spid="9">
                                            <p:txEl>
                                              <p:pRg st="2" end="2"/>
                                            </p:txEl>
                                          </p:spTgt>
                                        </p:tgtEl>
                                        <p:attrNameLst>
                                          <p:attrName>ppt_y</p:attrName>
                                        </p:attrNameLst>
                                      </p:cBhvr>
                                      <p:tavLst>
                                        <p:tav tm="0">
                                          <p:val>
                                            <p:strVal val="#ppt_y"/>
                                          </p:val>
                                        </p:tav>
                                        <p:tav tm="100000">
                                          <p:val>
                                            <p:strVal val="#ppt_y"/>
                                          </p:val>
                                        </p:tav>
                                      </p:tavLst>
                                    </p:anim>
                                    <p:animEffect transition="in" filter="fade">
                                      <p:cBhvr>
                                        <p:cTn id="33" dur="500"/>
                                        <p:tgtEl>
                                          <p:spTgt spid="9">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5" presetClass="entr" presetSubtype="0" fill="hold" nodeType="clickEffect">
                                  <p:stCondLst>
                                    <p:cond delay="0"/>
                                  </p:stCondLst>
                                  <p:childTnLst>
                                    <p:set>
                                      <p:cBhvr>
                                        <p:cTn id="37" dur="1" fill="hold">
                                          <p:stCondLst>
                                            <p:cond delay="0"/>
                                          </p:stCondLst>
                                        </p:cTn>
                                        <p:tgtEl>
                                          <p:spTgt spid="9">
                                            <p:txEl>
                                              <p:pRg st="3" end="3"/>
                                            </p:txEl>
                                          </p:spTgt>
                                        </p:tgtEl>
                                        <p:attrNameLst>
                                          <p:attrName>style.visibility</p:attrName>
                                        </p:attrNameLst>
                                      </p:cBhvr>
                                      <p:to>
                                        <p:strVal val="visible"/>
                                      </p:to>
                                    </p:set>
                                    <p:animEffect transition="in" filter="fade">
                                      <p:cBhvr>
                                        <p:cTn id="38" dur="500"/>
                                        <p:tgtEl>
                                          <p:spTgt spid="9">
                                            <p:txEl>
                                              <p:pRg st="3" end="3"/>
                                            </p:txEl>
                                          </p:spTgt>
                                        </p:tgtEl>
                                      </p:cBhvr>
                                    </p:animEffect>
                                    <p:anim calcmode="lin" valueType="num">
                                      <p:cBhvr>
                                        <p:cTn id="39" dur="500" fill="hold"/>
                                        <p:tgtEl>
                                          <p:spTgt spid="9">
                                            <p:txEl>
                                              <p:pRg st="3" end="3"/>
                                            </p:txEl>
                                          </p:spTgt>
                                        </p:tgtEl>
                                        <p:attrNameLst>
                                          <p:attrName>style.rotation</p:attrName>
                                        </p:attrNameLst>
                                      </p:cBhvr>
                                      <p:tavLst>
                                        <p:tav tm="0">
                                          <p:val>
                                            <p:fltVal val="720"/>
                                          </p:val>
                                        </p:tav>
                                        <p:tav tm="100000">
                                          <p:val>
                                            <p:fltVal val="0"/>
                                          </p:val>
                                        </p:tav>
                                      </p:tavLst>
                                    </p:anim>
                                    <p:anim calcmode="lin" valueType="num">
                                      <p:cBhvr>
                                        <p:cTn id="40" dur="500" fill="hold"/>
                                        <p:tgtEl>
                                          <p:spTgt spid="9">
                                            <p:txEl>
                                              <p:pRg st="3" end="3"/>
                                            </p:txEl>
                                          </p:spTgt>
                                        </p:tgtEl>
                                        <p:attrNameLst>
                                          <p:attrName>ppt_h</p:attrName>
                                        </p:attrNameLst>
                                      </p:cBhvr>
                                      <p:tavLst>
                                        <p:tav tm="0">
                                          <p:val>
                                            <p:fltVal val="0"/>
                                          </p:val>
                                        </p:tav>
                                        <p:tav tm="100000">
                                          <p:val>
                                            <p:strVal val="#ppt_h"/>
                                          </p:val>
                                        </p:tav>
                                      </p:tavLst>
                                    </p:anim>
                                    <p:anim calcmode="lin" valueType="num">
                                      <p:cBhvr>
                                        <p:cTn id="41" dur="500" fill="hold"/>
                                        <p:tgtEl>
                                          <p:spTgt spid="9">
                                            <p:txEl>
                                              <p:pRg st="3" end="3"/>
                                            </p:txEl>
                                          </p:spTgt>
                                        </p:tgtEl>
                                        <p:attrNameLst>
                                          <p:attrName>ppt_w</p:attrName>
                                        </p:attrNameLst>
                                      </p:cBhvr>
                                      <p:tavLst>
                                        <p:tav tm="0">
                                          <p:val>
                                            <p:fltVal val="0"/>
                                          </p:val>
                                        </p:tav>
                                        <p:tav tm="100000">
                                          <p:val>
                                            <p:strVal val="#ppt_w"/>
                                          </p:val>
                                        </p:tav>
                                      </p:tavLst>
                                    </p:anim>
                                  </p:childTnLst>
                                </p:cTn>
                              </p:par>
                            </p:childTnLst>
                          </p:cTn>
                        </p:par>
                      </p:childTnLst>
                    </p:cTn>
                  </p:par>
                  <p:par>
                    <p:cTn id="42" fill="hold">
                      <p:stCondLst>
                        <p:cond delay="indefinite"/>
                      </p:stCondLst>
                      <p:childTnLst>
                        <p:par>
                          <p:cTn id="43" fill="hold">
                            <p:stCondLst>
                              <p:cond delay="0"/>
                            </p:stCondLst>
                            <p:childTnLst>
                              <p:par>
                                <p:cTn id="44" presetID="35" presetClass="entr" presetSubtype="0" fill="hold" nodeType="clickEffect">
                                  <p:stCondLst>
                                    <p:cond delay="0"/>
                                  </p:stCondLst>
                                  <p:childTnLst>
                                    <p:set>
                                      <p:cBhvr>
                                        <p:cTn id="45" dur="1" fill="hold">
                                          <p:stCondLst>
                                            <p:cond delay="0"/>
                                          </p:stCondLst>
                                        </p:cTn>
                                        <p:tgtEl>
                                          <p:spTgt spid="9">
                                            <p:txEl>
                                              <p:pRg st="4" end="4"/>
                                            </p:txEl>
                                          </p:spTgt>
                                        </p:tgtEl>
                                        <p:attrNameLst>
                                          <p:attrName>style.visibility</p:attrName>
                                        </p:attrNameLst>
                                      </p:cBhvr>
                                      <p:to>
                                        <p:strVal val="visible"/>
                                      </p:to>
                                    </p:set>
                                    <p:animEffect transition="in" filter="fade">
                                      <p:cBhvr>
                                        <p:cTn id="46" dur="500"/>
                                        <p:tgtEl>
                                          <p:spTgt spid="9">
                                            <p:txEl>
                                              <p:pRg st="4" end="4"/>
                                            </p:txEl>
                                          </p:spTgt>
                                        </p:tgtEl>
                                      </p:cBhvr>
                                    </p:animEffect>
                                    <p:anim calcmode="lin" valueType="num">
                                      <p:cBhvr>
                                        <p:cTn id="47" dur="500" fill="hold"/>
                                        <p:tgtEl>
                                          <p:spTgt spid="9">
                                            <p:txEl>
                                              <p:pRg st="4" end="4"/>
                                            </p:txEl>
                                          </p:spTgt>
                                        </p:tgtEl>
                                        <p:attrNameLst>
                                          <p:attrName>style.rotation</p:attrName>
                                        </p:attrNameLst>
                                      </p:cBhvr>
                                      <p:tavLst>
                                        <p:tav tm="0">
                                          <p:val>
                                            <p:fltVal val="720"/>
                                          </p:val>
                                        </p:tav>
                                        <p:tav tm="100000">
                                          <p:val>
                                            <p:fltVal val="0"/>
                                          </p:val>
                                        </p:tav>
                                      </p:tavLst>
                                    </p:anim>
                                    <p:anim calcmode="lin" valueType="num">
                                      <p:cBhvr>
                                        <p:cTn id="48" dur="500" fill="hold"/>
                                        <p:tgtEl>
                                          <p:spTgt spid="9">
                                            <p:txEl>
                                              <p:pRg st="4" end="4"/>
                                            </p:txEl>
                                          </p:spTgt>
                                        </p:tgtEl>
                                        <p:attrNameLst>
                                          <p:attrName>ppt_h</p:attrName>
                                        </p:attrNameLst>
                                      </p:cBhvr>
                                      <p:tavLst>
                                        <p:tav tm="0">
                                          <p:val>
                                            <p:fltVal val="0"/>
                                          </p:val>
                                        </p:tav>
                                        <p:tav tm="100000">
                                          <p:val>
                                            <p:strVal val="#ppt_h"/>
                                          </p:val>
                                        </p:tav>
                                      </p:tavLst>
                                    </p:anim>
                                    <p:anim calcmode="lin" valueType="num">
                                      <p:cBhvr>
                                        <p:cTn id="49" dur="500" fill="hold"/>
                                        <p:tgtEl>
                                          <p:spTgt spid="9">
                                            <p:txEl>
                                              <p:pRg st="4" end="4"/>
                                            </p:txEl>
                                          </p:spTgt>
                                        </p:tgtEl>
                                        <p:attrNameLst>
                                          <p:attrName>ppt_w</p:attrName>
                                        </p:attrNameLst>
                                      </p:cBhvr>
                                      <p:tavLst>
                                        <p:tav tm="0">
                                          <p:val>
                                            <p:fltVal val="0"/>
                                          </p:val>
                                        </p:tav>
                                        <p:tav tm="100000">
                                          <p:val>
                                            <p:strVal val="#ppt_w"/>
                                          </p:val>
                                        </p:tav>
                                      </p:tavLst>
                                    </p:anim>
                                  </p:childTnLst>
                                </p:cTn>
                              </p:par>
                            </p:childTnLst>
                          </p:cTn>
                        </p:par>
                      </p:childTnLst>
                    </p:cTn>
                  </p:par>
                  <p:par>
                    <p:cTn id="50" fill="hold">
                      <p:stCondLst>
                        <p:cond delay="indefinite"/>
                      </p:stCondLst>
                      <p:childTnLst>
                        <p:par>
                          <p:cTn id="51" fill="hold">
                            <p:stCondLst>
                              <p:cond delay="0"/>
                            </p:stCondLst>
                            <p:childTnLst>
                              <p:par>
                                <p:cTn id="52" presetID="35" presetClass="entr" presetSubtype="0" fill="hold" nodeType="clickEffect">
                                  <p:stCondLst>
                                    <p:cond delay="0"/>
                                  </p:stCondLst>
                                  <p:childTnLst>
                                    <p:set>
                                      <p:cBhvr>
                                        <p:cTn id="53" dur="1" fill="hold">
                                          <p:stCondLst>
                                            <p:cond delay="0"/>
                                          </p:stCondLst>
                                        </p:cTn>
                                        <p:tgtEl>
                                          <p:spTgt spid="9">
                                            <p:txEl>
                                              <p:pRg st="5" end="5"/>
                                            </p:txEl>
                                          </p:spTgt>
                                        </p:tgtEl>
                                        <p:attrNameLst>
                                          <p:attrName>style.visibility</p:attrName>
                                        </p:attrNameLst>
                                      </p:cBhvr>
                                      <p:to>
                                        <p:strVal val="visible"/>
                                      </p:to>
                                    </p:set>
                                    <p:animEffect transition="in" filter="fade">
                                      <p:cBhvr>
                                        <p:cTn id="54" dur="2000"/>
                                        <p:tgtEl>
                                          <p:spTgt spid="9">
                                            <p:txEl>
                                              <p:pRg st="5" end="5"/>
                                            </p:txEl>
                                          </p:spTgt>
                                        </p:tgtEl>
                                      </p:cBhvr>
                                    </p:animEffect>
                                    <p:anim calcmode="lin" valueType="num">
                                      <p:cBhvr>
                                        <p:cTn id="55" dur="2000" fill="hold"/>
                                        <p:tgtEl>
                                          <p:spTgt spid="9">
                                            <p:txEl>
                                              <p:pRg st="5" end="5"/>
                                            </p:txEl>
                                          </p:spTgt>
                                        </p:tgtEl>
                                        <p:attrNameLst>
                                          <p:attrName>style.rotation</p:attrName>
                                        </p:attrNameLst>
                                      </p:cBhvr>
                                      <p:tavLst>
                                        <p:tav tm="0">
                                          <p:val>
                                            <p:fltVal val="720"/>
                                          </p:val>
                                        </p:tav>
                                        <p:tav tm="100000">
                                          <p:val>
                                            <p:fltVal val="0"/>
                                          </p:val>
                                        </p:tav>
                                      </p:tavLst>
                                    </p:anim>
                                    <p:anim calcmode="lin" valueType="num">
                                      <p:cBhvr>
                                        <p:cTn id="56" dur="2000" fill="hold"/>
                                        <p:tgtEl>
                                          <p:spTgt spid="9">
                                            <p:txEl>
                                              <p:pRg st="5" end="5"/>
                                            </p:txEl>
                                          </p:spTgt>
                                        </p:tgtEl>
                                        <p:attrNameLst>
                                          <p:attrName>ppt_h</p:attrName>
                                        </p:attrNameLst>
                                      </p:cBhvr>
                                      <p:tavLst>
                                        <p:tav tm="0">
                                          <p:val>
                                            <p:fltVal val="0"/>
                                          </p:val>
                                        </p:tav>
                                        <p:tav tm="100000">
                                          <p:val>
                                            <p:strVal val="#ppt_h"/>
                                          </p:val>
                                        </p:tav>
                                      </p:tavLst>
                                    </p:anim>
                                    <p:anim calcmode="lin" valueType="num">
                                      <p:cBhvr>
                                        <p:cTn id="57" dur="2000" fill="hold"/>
                                        <p:tgtEl>
                                          <p:spTgt spid="9">
                                            <p:txEl>
                                              <p:pRg st="5" end="5"/>
                                            </p:txEl>
                                          </p:spTgt>
                                        </p:tgtEl>
                                        <p:attrNameLst>
                                          <p:attrName>ppt_w</p:attrName>
                                        </p:attrNameLst>
                                      </p:cBhvr>
                                      <p:tavLst>
                                        <p:tav tm="0">
                                          <p:val>
                                            <p:fltVal val="0"/>
                                          </p:val>
                                        </p:tav>
                                        <p:tav tm="100000">
                                          <p:val>
                                            <p:strVal val="#ppt_w"/>
                                          </p:val>
                                        </p:tav>
                                      </p:tavLst>
                                    </p:anim>
                                  </p:childTnLst>
                                </p:cTn>
                              </p:par>
                            </p:childTnLst>
                          </p:cTn>
                        </p:par>
                      </p:childTnLst>
                    </p:cTn>
                  </p:par>
                  <p:par>
                    <p:cTn id="58" fill="hold">
                      <p:stCondLst>
                        <p:cond delay="indefinite"/>
                      </p:stCondLst>
                      <p:childTnLst>
                        <p:par>
                          <p:cTn id="59" fill="hold">
                            <p:stCondLst>
                              <p:cond delay="0"/>
                            </p:stCondLst>
                            <p:childTnLst>
                              <p:par>
                                <p:cTn id="60" presetID="35" presetClass="entr" presetSubtype="0" fill="hold" nodeType="clickEffect">
                                  <p:stCondLst>
                                    <p:cond delay="0"/>
                                  </p:stCondLst>
                                  <p:childTnLst>
                                    <p:set>
                                      <p:cBhvr>
                                        <p:cTn id="61" dur="1" fill="hold">
                                          <p:stCondLst>
                                            <p:cond delay="0"/>
                                          </p:stCondLst>
                                        </p:cTn>
                                        <p:tgtEl>
                                          <p:spTgt spid="9">
                                            <p:txEl>
                                              <p:pRg st="6" end="6"/>
                                            </p:txEl>
                                          </p:spTgt>
                                        </p:tgtEl>
                                        <p:attrNameLst>
                                          <p:attrName>style.visibility</p:attrName>
                                        </p:attrNameLst>
                                      </p:cBhvr>
                                      <p:to>
                                        <p:strVal val="visible"/>
                                      </p:to>
                                    </p:set>
                                    <p:animEffect transition="in" filter="fade">
                                      <p:cBhvr>
                                        <p:cTn id="62" dur="2000"/>
                                        <p:tgtEl>
                                          <p:spTgt spid="9">
                                            <p:txEl>
                                              <p:pRg st="6" end="6"/>
                                            </p:txEl>
                                          </p:spTgt>
                                        </p:tgtEl>
                                      </p:cBhvr>
                                    </p:animEffect>
                                    <p:anim calcmode="lin" valueType="num">
                                      <p:cBhvr>
                                        <p:cTn id="63" dur="2000" fill="hold"/>
                                        <p:tgtEl>
                                          <p:spTgt spid="9">
                                            <p:txEl>
                                              <p:pRg st="6" end="6"/>
                                            </p:txEl>
                                          </p:spTgt>
                                        </p:tgtEl>
                                        <p:attrNameLst>
                                          <p:attrName>style.rotation</p:attrName>
                                        </p:attrNameLst>
                                      </p:cBhvr>
                                      <p:tavLst>
                                        <p:tav tm="0">
                                          <p:val>
                                            <p:fltVal val="720"/>
                                          </p:val>
                                        </p:tav>
                                        <p:tav tm="100000">
                                          <p:val>
                                            <p:fltVal val="0"/>
                                          </p:val>
                                        </p:tav>
                                      </p:tavLst>
                                    </p:anim>
                                    <p:anim calcmode="lin" valueType="num">
                                      <p:cBhvr>
                                        <p:cTn id="64" dur="2000" fill="hold"/>
                                        <p:tgtEl>
                                          <p:spTgt spid="9">
                                            <p:txEl>
                                              <p:pRg st="6" end="6"/>
                                            </p:txEl>
                                          </p:spTgt>
                                        </p:tgtEl>
                                        <p:attrNameLst>
                                          <p:attrName>ppt_h</p:attrName>
                                        </p:attrNameLst>
                                      </p:cBhvr>
                                      <p:tavLst>
                                        <p:tav tm="0">
                                          <p:val>
                                            <p:fltVal val="0"/>
                                          </p:val>
                                        </p:tav>
                                        <p:tav tm="100000">
                                          <p:val>
                                            <p:strVal val="#ppt_h"/>
                                          </p:val>
                                        </p:tav>
                                      </p:tavLst>
                                    </p:anim>
                                    <p:anim calcmode="lin" valueType="num">
                                      <p:cBhvr>
                                        <p:cTn id="65" dur="2000" fill="hold"/>
                                        <p:tgtEl>
                                          <p:spTgt spid="9">
                                            <p:txEl>
                                              <p:pRg st="6" end="6"/>
                                            </p:txEl>
                                          </p:spTgt>
                                        </p:tgtEl>
                                        <p:attrNameLst>
                                          <p:attrName>ppt_w</p:attrName>
                                        </p:attrNameLst>
                                      </p:cBhvr>
                                      <p:tavLst>
                                        <p:tav tm="0">
                                          <p:val>
                                            <p:fltVal val="0"/>
                                          </p:val>
                                        </p:tav>
                                        <p:tav tm="100000">
                                          <p:val>
                                            <p:strVal val="#ppt_w"/>
                                          </p:val>
                                        </p:tav>
                                      </p:tavLst>
                                    </p:anim>
                                  </p:childTnLst>
                                </p:cTn>
                              </p:par>
                            </p:childTnLst>
                          </p:cTn>
                        </p:par>
                      </p:childTnLst>
                    </p:cTn>
                  </p:par>
                  <p:par>
                    <p:cTn id="66" fill="hold">
                      <p:stCondLst>
                        <p:cond delay="indefinite"/>
                      </p:stCondLst>
                      <p:childTnLst>
                        <p:par>
                          <p:cTn id="67" fill="hold">
                            <p:stCondLst>
                              <p:cond delay="0"/>
                            </p:stCondLst>
                            <p:childTnLst>
                              <p:par>
                                <p:cTn id="68" presetID="35" presetClass="entr" presetSubtype="0" fill="hold" nodeType="clickEffect">
                                  <p:stCondLst>
                                    <p:cond delay="0"/>
                                  </p:stCondLst>
                                  <p:childTnLst>
                                    <p:set>
                                      <p:cBhvr>
                                        <p:cTn id="69" dur="1" fill="hold">
                                          <p:stCondLst>
                                            <p:cond delay="0"/>
                                          </p:stCondLst>
                                        </p:cTn>
                                        <p:tgtEl>
                                          <p:spTgt spid="9">
                                            <p:txEl>
                                              <p:pRg st="7" end="7"/>
                                            </p:txEl>
                                          </p:spTgt>
                                        </p:tgtEl>
                                        <p:attrNameLst>
                                          <p:attrName>style.visibility</p:attrName>
                                        </p:attrNameLst>
                                      </p:cBhvr>
                                      <p:to>
                                        <p:strVal val="visible"/>
                                      </p:to>
                                    </p:set>
                                    <p:animEffect transition="in" filter="fade">
                                      <p:cBhvr>
                                        <p:cTn id="70" dur="2000"/>
                                        <p:tgtEl>
                                          <p:spTgt spid="9">
                                            <p:txEl>
                                              <p:pRg st="7" end="7"/>
                                            </p:txEl>
                                          </p:spTgt>
                                        </p:tgtEl>
                                      </p:cBhvr>
                                    </p:animEffect>
                                    <p:anim calcmode="lin" valueType="num">
                                      <p:cBhvr>
                                        <p:cTn id="71" dur="2000" fill="hold"/>
                                        <p:tgtEl>
                                          <p:spTgt spid="9">
                                            <p:txEl>
                                              <p:pRg st="7" end="7"/>
                                            </p:txEl>
                                          </p:spTgt>
                                        </p:tgtEl>
                                        <p:attrNameLst>
                                          <p:attrName>style.rotation</p:attrName>
                                        </p:attrNameLst>
                                      </p:cBhvr>
                                      <p:tavLst>
                                        <p:tav tm="0">
                                          <p:val>
                                            <p:fltVal val="720"/>
                                          </p:val>
                                        </p:tav>
                                        <p:tav tm="100000">
                                          <p:val>
                                            <p:fltVal val="0"/>
                                          </p:val>
                                        </p:tav>
                                      </p:tavLst>
                                    </p:anim>
                                    <p:anim calcmode="lin" valueType="num">
                                      <p:cBhvr>
                                        <p:cTn id="72" dur="2000" fill="hold"/>
                                        <p:tgtEl>
                                          <p:spTgt spid="9">
                                            <p:txEl>
                                              <p:pRg st="7" end="7"/>
                                            </p:txEl>
                                          </p:spTgt>
                                        </p:tgtEl>
                                        <p:attrNameLst>
                                          <p:attrName>ppt_h</p:attrName>
                                        </p:attrNameLst>
                                      </p:cBhvr>
                                      <p:tavLst>
                                        <p:tav tm="0">
                                          <p:val>
                                            <p:fltVal val="0"/>
                                          </p:val>
                                        </p:tav>
                                        <p:tav tm="100000">
                                          <p:val>
                                            <p:strVal val="#ppt_h"/>
                                          </p:val>
                                        </p:tav>
                                      </p:tavLst>
                                    </p:anim>
                                    <p:anim calcmode="lin" valueType="num">
                                      <p:cBhvr>
                                        <p:cTn id="73" dur="2000" fill="hold"/>
                                        <p:tgtEl>
                                          <p:spTgt spid="9">
                                            <p:txEl>
                                              <p:pRg st="7" end="7"/>
                                            </p:txEl>
                                          </p:spTgt>
                                        </p:tgtEl>
                                        <p:attrNameLst>
                                          <p:attrName>ppt_w</p:attrName>
                                        </p:attrNameLst>
                                      </p:cBhvr>
                                      <p:tavLst>
                                        <p:tav tm="0">
                                          <p:val>
                                            <p:fltVal val="0"/>
                                          </p:val>
                                        </p:tav>
                                        <p:tav tm="100000">
                                          <p:val>
                                            <p:strVal val="#ppt_w"/>
                                          </p:val>
                                        </p:tav>
                                      </p:tavLst>
                                    </p:anim>
                                  </p:childTnLst>
                                </p:cTn>
                              </p:par>
                            </p:childTnLst>
                          </p:cTn>
                        </p:par>
                      </p:childTnLst>
                    </p:cTn>
                  </p:par>
                  <p:par>
                    <p:cTn id="74" fill="hold">
                      <p:stCondLst>
                        <p:cond delay="indefinite"/>
                      </p:stCondLst>
                      <p:childTnLst>
                        <p:par>
                          <p:cTn id="75" fill="hold">
                            <p:stCondLst>
                              <p:cond delay="0"/>
                            </p:stCondLst>
                            <p:childTnLst>
                              <p:par>
                                <p:cTn id="76" presetID="32" presetClass="emph" presetSubtype="0" fill="hold" nodeType="clickEffect">
                                  <p:stCondLst>
                                    <p:cond delay="0"/>
                                  </p:stCondLst>
                                  <p:childTnLst>
                                    <p:animClr clrSpc="rgb">
                                      <p:cBhvr override="childStyle">
                                        <p:cTn id="77" dur="200" fill="hold"/>
                                        <p:tgtEl>
                                          <p:spTgt spid="12"/>
                                        </p:tgtEl>
                                        <p:attrNameLst>
                                          <p:attrName>style.color</p:attrName>
                                        </p:attrNameLst>
                                      </p:cBhvr>
                                      <p:to>
                                        <a:schemeClr val="accent2"/>
                                      </p:to>
                                    </p:animClr>
                                    <p:animClr clrSpc="rgb">
                                      <p:cBhvr>
                                        <p:cTn id="78" dur="200" fill="hold"/>
                                        <p:tgtEl>
                                          <p:spTgt spid="12"/>
                                        </p:tgtEl>
                                        <p:attrNameLst>
                                          <p:attrName>fillcolor</p:attrName>
                                        </p:attrNameLst>
                                      </p:cBhvr>
                                      <p:to>
                                        <a:schemeClr val="accent2"/>
                                      </p:to>
                                    </p:animClr>
                                    <p:set>
                                      <p:cBhvr>
                                        <p:cTn id="79" dur="200" fill="hold"/>
                                        <p:tgtEl>
                                          <p:spTgt spid="12"/>
                                        </p:tgtEl>
                                        <p:attrNameLst>
                                          <p:attrName>fill.type</p:attrName>
                                        </p:attrNameLst>
                                      </p:cBhvr>
                                      <p:to>
                                        <p:strVal val="solid"/>
                                      </p:to>
                                    </p:set>
                                    <p:set>
                                      <p:cBhvr>
                                        <p:cTn id="80" dur="200" fill="hold"/>
                                        <p:tgtEl>
                                          <p:spTgt spid="12"/>
                                        </p:tgtEl>
                                        <p:attrNameLst>
                                          <p:attrName>fill.on</p:attrName>
                                        </p:attrNameLst>
                                      </p:cBhvr>
                                      <p:to>
                                        <p:strVal val="true"/>
                                      </p:to>
                                    </p:set>
                                    <p:animRot by="120000">
                                      <p:cBhvr>
                                        <p:cTn id="81" dur="200" fill="hold">
                                          <p:stCondLst>
                                            <p:cond delay="0"/>
                                          </p:stCondLst>
                                        </p:cTn>
                                        <p:tgtEl>
                                          <p:spTgt spid="12"/>
                                        </p:tgtEl>
                                        <p:attrNameLst>
                                          <p:attrName>r</p:attrName>
                                        </p:attrNameLst>
                                      </p:cBhvr>
                                    </p:animRot>
                                    <p:animRot by="-240000">
                                      <p:cBhvr>
                                        <p:cTn id="82" dur="400" fill="hold">
                                          <p:stCondLst>
                                            <p:cond delay="400"/>
                                          </p:stCondLst>
                                        </p:cTn>
                                        <p:tgtEl>
                                          <p:spTgt spid="12"/>
                                        </p:tgtEl>
                                        <p:attrNameLst>
                                          <p:attrName>r</p:attrName>
                                        </p:attrNameLst>
                                      </p:cBhvr>
                                    </p:animRot>
                                    <p:animRot by="240000">
                                      <p:cBhvr>
                                        <p:cTn id="83" dur="400" fill="hold">
                                          <p:stCondLst>
                                            <p:cond delay="800"/>
                                          </p:stCondLst>
                                        </p:cTn>
                                        <p:tgtEl>
                                          <p:spTgt spid="12"/>
                                        </p:tgtEl>
                                        <p:attrNameLst>
                                          <p:attrName>r</p:attrName>
                                        </p:attrNameLst>
                                      </p:cBhvr>
                                    </p:animRot>
                                    <p:animRot by="-240000">
                                      <p:cBhvr>
                                        <p:cTn id="84" dur="400" fill="hold">
                                          <p:stCondLst>
                                            <p:cond delay="1200"/>
                                          </p:stCondLst>
                                        </p:cTn>
                                        <p:tgtEl>
                                          <p:spTgt spid="12"/>
                                        </p:tgtEl>
                                        <p:attrNameLst>
                                          <p:attrName>r</p:attrName>
                                        </p:attrNameLst>
                                      </p:cBhvr>
                                    </p:animRot>
                                    <p:animRot by="120000">
                                      <p:cBhvr>
                                        <p:cTn id="85" dur="400" fill="hold">
                                          <p:stCondLst>
                                            <p:cond delay="1600"/>
                                          </p:stCondLst>
                                        </p:cTn>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4" name="Flowchart: Document 3"/>
          <p:cNvSpPr/>
          <p:nvPr/>
        </p:nvSpPr>
        <p:spPr>
          <a:xfrm>
            <a:off x="14" y="0"/>
            <a:ext cx="9143985" cy="1785926"/>
          </a:xfrm>
          <a:prstGeom prst="flowChartDocument">
            <a:avLst/>
          </a:prstGeom>
          <a:solidFill>
            <a:srgbClr val="003300"/>
          </a:solidFill>
          <a:scene3d>
            <a:camera prst="orthographicFront"/>
            <a:lightRig rig="threePt" dir="t"/>
          </a:scene3d>
          <a:sp3d>
            <a:bevelT w="152400" h="50800" prst="softRound"/>
            <a:bevelB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1" name="Teardrop 10"/>
          <p:cNvSpPr/>
          <p:nvPr/>
        </p:nvSpPr>
        <p:spPr>
          <a:xfrm>
            <a:off x="7643834" y="0"/>
            <a:ext cx="1500166" cy="1357298"/>
          </a:xfrm>
          <a:prstGeom prst="teardrop">
            <a:avLst/>
          </a:prstGeom>
          <a:solidFill>
            <a:schemeClr val="bg1"/>
          </a:solidFill>
          <a:ln>
            <a:solidFill>
              <a:schemeClr val="bg1"/>
            </a:solidFill>
          </a:ln>
          <a:scene3d>
            <a:camera prst="orthographicFront"/>
            <a:lightRig rig="threePt" dir="t"/>
          </a:scene3d>
          <a:sp3d contourW="44450">
            <a:bevelT w="152400" h="50800" prst="softRound"/>
            <a:bevelB prst="angle"/>
            <a:contourClr>
              <a:srgbClr val="FFFF00"/>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8" name="TextBox 17"/>
          <p:cNvSpPr txBox="1"/>
          <p:nvPr/>
        </p:nvSpPr>
        <p:spPr>
          <a:xfrm>
            <a:off x="0" y="428604"/>
            <a:ext cx="9144000" cy="923330"/>
          </a:xfrm>
          <a:prstGeom prst="rect">
            <a:avLst/>
          </a:prstGeom>
          <a:noFill/>
        </p:spPr>
        <p:txBody>
          <a:bodyPr wrap="square" rtlCol="1">
            <a:spAutoFit/>
          </a:bodyPr>
          <a:lstStyle/>
          <a:p>
            <a:r>
              <a:rPr lang="ar-SA" sz="5400" b="1" dirty="0" smtClean="0">
                <a:solidFill>
                  <a:schemeClr val="bg1"/>
                </a:solidFill>
              </a:rPr>
              <a:t>ا            الثقة </a:t>
            </a:r>
            <a:r>
              <a:rPr lang="ar-SA" sz="5400" b="1" dirty="0" smtClean="0">
                <a:solidFill>
                  <a:schemeClr val="bg1"/>
                </a:solidFill>
              </a:rPr>
              <a:t>بالنفس </a:t>
            </a:r>
            <a:endParaRPr lang="en-US" sz="5400" dirty="0"/>
          </a:p>
        </p:txBody>
      </p:sp>
      <p:sp>
        <p:nvSpPr>
          <p:cNvPr id="19" name="TextBox 18"/>
          <p:cNvSpPr txBox="1"/>
          <p:nvPr/>
        </p:nvSpPr>
        <p:spPr>
          <a:xfrm>
            <a:off x="323528" y="1844824"/>
            <a:ext cx="8460432" cy="658835"/>
          </a:xfrm>
          <a:prstGeom prst="rect">
            <a:avLst/>
          </a:prstGeom>
          <a:noFill/>
        </p:spPr>
        <p:txBody>
          <a:bodyPr wrap="square" rtlCol="1">
            <a:spAutoFit/>
          </a:bodyPr>
          <a:lstStyle/>
          <a:p>
            <a:pPr algn="ctr">
              <a:lnSpc>
                <a:spcPct val="150000"/>
              </a:lnSpc>
            </a:pPr>
            <a:r>
              <a:rPr lang="ar-SA" sz="2800" b="1" dirty="0" smtClean="0"/>
              <a:t> </a:t>
            </a:r>
            <a:endParaRPr lang="ar-SA" sz="2800" b="1" dirty="0">
              <a:solidFill>
                <a:srgbClr val="003300"/>
              </a:solidFill>
            </a:endParaRPr>
          </a:p>
        </p:txBody>
      </p:sp>
      <p:pic>
        <p:nvPicPr>
          <p:cNvPr id="10" name="Picture 5"/>
          <p:cNvPicPr>
            <a:picLocks noChangeAspect="1" noChangeArrowheads="1"/>
          </p:cNvPicPr>
          <p:nvPr/>
        </p:nvPicPr>
        <p:blipFill>
          <a:blip r:embed="rId2" cstate="print"/>
          <a:stretch>
            <a:fillRect/>
          </a:stretch>
        </p:blipFill>
        <p:spPr bwMode="auto">
          <a:xfrm>
            <a:off x="7929586" y="312355"/>
            <a:ext cx="965842" cy="732566"/>
          </a:xfrm>
          <a:prstGeom prst="rect">
            <a:avLst/>
          </a:prstGeom>
          <a:noFill/>
        </p:spPr>
      </p:pic>
      <p:sp>
        <p:nvSpPr>
          <p:cNvPr id="9" name="عنصر نائب للمحتوى 8"/>
          <p:cNvSpPr>
            <a:spLocks noGrp="1"/>
          </p:cNvSpPr>
          <p:nvPr>
            <p:ph idx="1"/>
          </p:nvPr>
        </p:nvSpPr>
        <p:spPr>
          <a:xfrm>
            <a:off x="457200" y="1855365"/>
            <a:ext cx="8229600" cy="4669979"/>
          </a:xfrm>
        </p:spPr>
        <p:txBody>
          <a:bodyPr>
            <a:normAutofit fontScale="85000" lnSpcReduction="20000"/>
          </a:bodyPr>
          <a:lstStyle/>
          <a:p>
            <a:pPr>
              <a:buNone/>
            </a:pPr>
            <a:r>
              <a:rPr lang="ar-SA" sz="3900" dirty="0" smtClean="0">
                <a:solidFill>
                  <a:srgbClr val="008080"/>
                </a:solidFill>
                <a:latin typeface="Times New Roman"/>
                <a:ea typeface="Times New Roman"/>
                <a:cs typeface="AL-Mohanad Bold"/>
              </a:rPr>
              <a:t> </a:t>
            </a:r>
            <a:endParaRPr lang="ar-SA" sz="4300" b="1" dirty="0" smtClean="0">
              <a:solidFill>
                <a:schemeClr val="tx2">
                  <a:lumMod val="75000"/>
                </a:schemeClr>
              </a:solidFill>
            </a:endParaRPr>
          </a:p>
          <a:p>
            <a:pPr algn="ctr">
              <a:buNone/>
            </a:pPr>
            <a:r>
              <a:rPr lang="ar-SA" sz="4600" b="1" dirty="0" smtClean="0">
                <a:solidFill>
                  <a:srgbClr val="FF0000"/>
                </a:solidFill>
              </a:rPr>
              <a:t>كيفية تنمية الثقة بالنفس </a:t>
            </a:r>
            <a:r>
              <a:rPr lang="en-US" sz="4600" b="1" dirty="0" smtClean="0">
                <a:solidFill>
                  <a:srgbClr val="FF0000"/>
                </a:solidFill>
                <a:cs typeface="+mj-cs"/>
              </a:rPr>
              <a:t>Self-Confidence</a:t>
            </a:r>
            <a:r>
              <a:rPr lang="ar-SA" sz="4600" b="1" dirty="0" err="1" smtClean="0">
                <a:solidFill>
                  <a:srgbClr val="FF0000"/>
                </a:solidFill>
              </a:rPr>
              <a:t>:</a:t>
            </a:r>
            <a:endParaRPr lang="ar-SA" sz="4600" b="1" dirty="0" smtClean="0">
              <a:solidFill>
                <a:srgbClr val="FF0000"/>
              </a:solidFill>
            </a:endParaRPr>
          </a:p>
          <a:p>
            <a:pPr algn="ctr">
              <a:buNone/>
            </a:pPr>
            <a:endParaRPr lang="ar-SA" sz="2800" b="1" dirty="0" smtClean="0">
              <a:solidFill>
                <a:srgbClr val="FF0000"/>
              </a:solidFill>
            </a:endParaRPr>
          </a:p>
          <a:p>
            <a:pPr>
              <a:lnSpc>
                <a:spcPct val="170000"/>
              </a:lnSpc>
              <a:buNone/>
            </a:pPr>
            <a:r>
              <a:rPr lang="ar-EG" sz="4000" b="1" dirty="0" smtClean="0"/>
              <a:t>أولاً: الإعداد </a:t>
            </a:r>
            <a:r>
              <a:rPr lang="ar-EG" sz="4000" b="1" dirty="0" err="1" smtClean="0"/>
              <a:t>الحقيقي</a:t>
            </a:r>
            <a:r>
              <a:rPr lang="ar-EG" sz="4000" b="1" dirty="0" smtClean="0"/>
              <a:t> للمهمة التواصلية المطلوبة </a:t>
            </a:r>
            <a:r>
              <a:rPr lang="en-US" sz="4000" b="1" dirty="0" smtClean="0"/>
              <a:t> .</a:t>
            </a:r>
            <a:endParaRPr lang="en-US" sz="4000" dirty="0" smtClean="0"/>
          </a:p>
          <a:p>
            <a:pPr>
              <a:lnSpc>
                <a:spcPct val="170000"/>
              </a:lnSpc>
              <a:buNone/>
            </a:pPr>
            <a:r>
              <a:rPr lang="ar-EG" sz="4000" b="1" dirty="0" smtClean="0"/>
              <a:t>ثانياً: تنمية الثقة في تواصلك مع ذاتك</a:t>
            </a:r>
            <a:r>
              <a:rPr lang="ar-SA" sz="4000" b="1" dirty="0" smtClean="0"/>
              <a:t> </a:t>
            </a:r>
            <a:r>
              <a:rPr lang="ar-SA" sz="4000" b="1" dirty="0" err="1" smtClean="0"/>
              <a:t>.</a:t>
            </a:r>
            <a:endParaRPr lang="en-US" sz="4000" dirty="0" smtClean="0"/>
          </a:p>
          <a:p>
            <a:pPr>
              <a:lnSpc>
                <a:spcPct val="170000"/>
              </a:lnSpc>
              <a:buNone/>
            </a:pPr>
            <a:r>
              <a:rPr lang="ar-EG" sz="4000" b="1" dirty="0" smtClean="0"/>
              <a:t>ثالثاً: تنمية الثقة في تواصلك مع الآخرين</a:t>
            </a:r>
            <a:r>
              <a:rPr lang="ar-SA" sz="4000" b="1" dirty="0" err="1" smtClean="0"/>
              <a:t>.</a:t>
            </a:r>
            <a:r>
              <a:rPr lang="ar-SA" sz="4000" b="1" dirty="0" smtClean="0"/>
              <a:t> </a:t>
            </a:r>
            <a:endParaRPr lang="en-US" sz="4000" b="1" dirty="0" smtClean="0"/>
          </a:p>
          <a:p>
            <a:pPr>
              <a:buNone/>
            </a:pPr>
            <a:r>
              <a:rPr lang="ar-SA" sz="4000" b="1" dirty="0" smtClean="0"/>
              <a:t> </a:t>
            </a:r>
            <a:endParaRPr lang="en-US" sz="4000" dirty="0" smtClean="0"/>
          </a:p>
          <a:p>
            <a:pPr>
              <a:buNone/>
            </a:pPr>
            <a:endParaRPr lang="en-US" sz="4000" dirty="0" smtClean="0"/>
          </a:p>
          <a:p>
            <a:pPr marL="742950" lvl="0" indent="-742950">
              <a:buFont typeface="+mj-lt"/>
              <a:buAutoNum type="arabicPeriod"/>
            </a:pPr>
            <a:endParaRPr lang="en-US" sz="4000" dirty="0" smtClean="0"/>
          </a:p>
          <a:p>
            <a:pPr>
              <a:buNone/>
            </a:pPr>
            <a:endParaRPr lang="en-US" sz="4000" dirty="0" smtClean="0"/>
          </a:p>
          <a:p>
            <a:pPr>
              <a:buNone/>
            </a:pPr>
            <a:endParaRPr lang="en-US" sz="4000" dirty="0" smtClean="0"/>
          </a:p>
          <a:p>
            <a:pPr>
              <a:buNone/>
            </a:pPr>
            <a:endParaRPr lang="en-US" sz="4000" dirty="0" smtClean="0"/>
          </a:p>
          <a:p>
            <a:pPr>
              <a:buNone/>
            </a:pPr>
            <a:endParaRPr lang="en-US" sz="3900" dirty="0" smtClean="0"/>
          </a:p>
          <a:p>
            <a:pPr>
              <a:buNone/>
            </a:pPr>
            <a:endParaRPr lang="en-US" dirty="0" smtClean="0"/>
          </a:p>
          <a:p>
            <a:pPr>
              <a:buNone/>
            </a:pPr>
            <a:endParaRPr lang="ar-EG" dirty="0"/>
          </a:p>
        </p:txBody>
      </p:sp>
      <p:pic>
        <p:nvPicPr>
          <p:cNvPr id="12" name="صورة 11" descr="2url.jpeg"/>
          <p:cNvPicPr>
            <a:picLocks noChangeAspect="1"/>
          </p:cNvPicPr>
          <p:nvPr/>
        </p:nvPicPr>
        <p:blipFill>
          <a:blip r:embed="rId3" cstate="print"/>
          <a:stretch>
            <a:fillRect/>
          </a:stretch>
        </p:blipFill>
        <p:spPr>
          <a:xfrm>
            <a:off x="0" y="6722"/>
            <a:ext cx="3059832" cy="230832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2000"/>
                                        <p:tgtEl>
                                          <p:spTgt spid="18"/>
                                        </p:tgtEl>
                                      </p:cBhvr>
                                    </p:animEffect>
                                    <p:anim calcmode="lin" valueType="num">
                                      <p:cBhvr>
                                        <p:cTn id="8" dur="2000" fill="hold"/>
                                        <p:tgtEl>
                                          <p:spTgt spid="18"/>
                                        </p:tgtEl>
                                        <p:attrNameLst>
                                          <p:attrName>style.rotation</p:attrName>
                                        </p:attrNameLst>
                                      </p:cBhvr>
                                      <p:tavLst>
                                        <p:tav tm="0">
                                          <p:val>
                                            <p:fltVal val="720"/>
                                          </p:val>
                                        </p:tav>
                                        <p:tav tm="100000">
                                          <p:val>
                                            <p:fltVal val="0"/>
                                          </p:val>
                                        </p:tav>
                                      </p:tavLst>
                                    </p:anim>
                                    <p:anim calcmode="lin" valueType="num">
                                      <p:cBhvr>
                                        <p:cTn id="9" dur="2000" fill="hold"/>
                                        <p:tgtEl>
                                          <p:spTgt spid="18"/>
                                        </p:tgtEl>
                                        <p:attrNameLst>
                                          <p:attrName>ppt_h</p:attrName>
                                        </p:attrNameLst>
                                      </p:cBhvr>
                                      <p:tavLst>
                                        <p:tav tm="0">
                                          <p:val>
                                            <p:fltVal val="0"/>
                                          </p:val>
                                        </p:tav>
                                        <p:tav tm="100000">
                                          <p:val>
                                            <p:strVal val="#ppt_h"/>
                                          </p:val>
                                        </p:tav>
                                      </p:tavLst>
                                    </p:anim>
                                    <p:anim calcmode="lin" valueType="num">
                                      <p:cBhvr>
                                        <p:cTn id="10" dur="2000" fill="hold"/>
                                        <p:tgtEl>
                                          <p:spTgt spid="18"/>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27" presetClass="entr" presetSubtype="0" fill="hold" nodeType="clickEffect">
                                  <p:stCondLst>
                                    <p:cond delay="0"/>
                                  </p:stCondLst>
                                  <p:iterate type="lt">
                                    <p:tmPct val="50000"/>
                                  </p:iterate>
                                  <p:childTnLst>
                                    <p:set>
                                      <p:cBhvr>
                                        <p:cTn id="14" dur="1" fill="hold">
                                          <p:stCondLst>
                                            <p:cond delay="0"/>
                                          </p:stCondLst>
                                        </p:cTn>
                                        <p:tgtEl>
                                          <p:spTgt spid="9">
                                            <p:txEl>
                                              <p:pRg st="1" end="1"/>
                                            </p:txEl>
                                          </p:spTgt>
                                        </p:tgtEl>
                                        <p:attrNameLst>
                                          <p:attrName>style.visibility</p:attrName>
                                        </p:attrNameLst>
                                      </p:cBhvr>
                                      <p:to>
                                        <p:strVal val="visible"/>
                                      </p:to>
                                    </p:set>
                                    <p:anim calcmode="discrete" valueType="clr">
                                      <p:cBhvr override="childStyle">
                                        <p:cTn id="15" dur="80"/>
                                        <p:tgtEl>
                                          <p:spTgt spid="9">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9">
                                            <p:txEl>
                                              <p:pRg st="1" end="1"/>
                                            </p:txEl>
                                          </p:spTgt>
                                        </p:tgtEl>
                                        <p:attrNameLst>
                                          <p:attrName>fillcolor</p:attrName>
                                        </p:attrNameLst>
                                      </p:cBhvr>
                                      <p:tavLst>
                                        <p:tav tm="0">
                                          <p:val>
                                            <p:clrVal>
                                              <a:schemeClr val="accent2"/>
                                            </p:clrVal>
                                          </p:val>
                                        </p:tav>
                                        <p:tav tm="50000">
                                          <p:val>
                                            <p:clrVal>
                                              <a:schemeClr val="hlink"/>
                                            </p:clrVal>
                                          </p:val>
                                        </p:tav>
                                      </p:tavLst>
                                    </p:anim>
                                    <p:set>
                                      <p:cBhvr>
                                        <p:cTn id="17" dur="80"/>
                                        <p:tgtEl>
                                          <p:spTgt spid="9">
                                            <p:txEl>
                                              <p:pRg st="1" end="1"/>
                                            </p:txEl>
                                          </p:spTgt>
                                        </p:tgtEl>
                                        <p:attrNameLst>
                                          <p:attrName>fill.type</p:attrName>
                                        </p:attrNameLst>
                                      </p:cBhvr>
                                      <p:to>
                                        <p:strVal val="solid"/>
                                      </p:to>
                                    </p:set>
                                  </p:childTnLst>
                                </p:cTn>
                              </p:par>
                            </p:childTnLst>
                          </p:cTn>
                        </p:par>
                      </p:childTnLst>
                    </p:cTn>
                  </p:par>
                  <p:par>
                    <p:cTn id="18" fill="hold">
                      <p:stCondLst>
                        <p:cond delay="indefinite"/>
                      </p:stCondLst>
                      <p:childTnLst>
                        <p:par>
                          <p:cTn id="19" fill="hold">
                            <p:stCondLst>
                              <p:cond delay="0"/>
                            </p:stCondLst>
                            <p:childTnLst>
                              <p:par>
                                <p:cTn id="20" presetID="27" presetClass="entr" presetSubtype="0" fill="hold" nodeType="clickEffect">
                                  <p:stCondLst>
                                    <p:cond delay="0"/>
                                  </p:stCondLst>
                                  <p:iterate type="lt">
                                    <p:tmPct val="50000"/>
                                  </p:iterate>
                                  <p:childTnLst>
                                    <p:set>
                                      <p:cBhvr>
                                        <p:cTn id="21" dur="1" fill="hold">
                                          <p:stCondLst>
                                            <p:cond delay="0"/>
                                          </p:stCondLst>
                                        </p:cTn>
                                        <p:tgtEl>
                                          <p:spTgt spid="9">
                                            <p:txEl>
                                              <p:pRg st="3" end="3"/>
                                            </p:txEl>
                                          </p:spTgt>
                                        </p:tgtEl>
                                        <p:attrNameLst>
                                          <p:attrName>style.visibility</p:attrName>
                                        </p:attrNameLst>
                                      </p:cBhvr>
                                      <p:to>
                                        <p:strVal val="visible"/>
                                      </p:to>
                                    </p:set>
                                    <p:anim calcmode="discrete" valueType="clr">
                                      <p:cBhvr override="childStyle">
                                        <p:cTn id="22" dur="80"/>
                                        <p:tgtEl>
                                          <p:spTgt spid="9">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3" dur="80"/>
                                        <p:tgtEl>
                                          <p:spTgt spid="9">
                                            <p:txEl>
                                              <p:pRg st="3" end="3"/>
                                            </p:txEl>
                                          </p:spTgt>
                                        </p:tgtEl>
                                        <p:attrNameLst>
                                          <p:attrName>fillcolor</p:attrName>
                                        </p:attrNameLst>
                                      </p:cBhvr>
                                      <p:tavLst>
                                        <p:tav tm="0">
                                          <p:val>
                                            <p:clrVal>
                                              <a:schemeClr val="accent2"/>
                                            </p:clrVal>
                                          </p:val>
                                        </p:tav>
                                        <p:tav tm="50000">
                                          <p:val>
                                            <p:clrVal>
                                              <a:schemeClr val="hlink"/>
                                            </p:clrVal>
                                          </p:val>
                                        </p:tav>
                                      </p:tavLst>
                                    </p:anim>
                                    <p:set>
                                      <p:cBhvr>
                                        <p:cTn id="24" dur="80"/>
                                        <p:tgtEl>
                                          <p:spTgt spid="9">
                                            <p:txEl>
                                              <p:pRg st="3" end="3"/>
                                            </p:txEl>
                                          </p:spTgt>
                                        </p:tgtEl>
                                        <p:attrNameLst>
                                          <p:attrName>fill.type</p:attrName>
                                        </p:attrNameLst>
                                      </p:cBhvr>
                                      <p:to>
                                        <p:strVal val="solid"/>
                                      </p:to>
                                    </p:set>
                                  </p:childTnLst>
                                </p:cTn>
                              </p:par>
                            </p:childTnLst>
                          </p:cTn>
                        </p:par>
                      </p:childTnLst>
                    </p:cTn>
                  </p:par>
                  <p:par>
                    <p:cTn id="25" fill="hold">
                      <p:stCondLst>
                        <p:cond delay="indefinite"/>
                      </p:stCondLst>
                      <p:childTnLst>
                        <p:par>
                          <p:cTn id="26" fill="hold">
                            <p:stCondLst>
                              <p:cond delay="0"/>
                            </p:stCondLst>
                            <p:childTnLst>
                              <p:par>
                                <p:cTn id="27" presetID="27" presetClass="entr" presetSubtype="0" fill="hold" nodeType="clickEffect">
                                  <p:stCondLst>
                                    <p:cond delay="0"/>
                                  </p:stCondLst>
                                  <p:iterate type="lt">
                                    <p:tmPct val="50000"/>
                                  </p:iterate>
                                  <p:childTnLst>
                                    <p:set>
                                      <p:cBhvr>
                                        <p:cTn id="28" dur="1" fill="hold">
                                          <p:stCondLst>
                                            <p:cond delay="0"/>
                                          </p:stCondLst>
                                        </p:cTn>
                                        <p:tgtEl>
                                          <p:spTgt spid="9">
                                            <p:txEl>
                                              <p:pRg st="4" end="4"/>
                                            </p:txEl>
                                          </p:spTgt>
                                        </p:tgtEl>
                                        <p:attrNameLst>
                                          <p:attrName>style.visibility</p:attrName>
                                        </p:attrNameLst>
                                      </p:cBhvr>
                                      <p:to>
                                        <p:strVal val="visible"/>
                                      </p:to>
                                    </p:set>
                                    <p:anim calcmode="discrete" valueType="clr">
                                      <p:cBhvr override="childStyle">
                                        <p:cTn id="29" dur="80"/>
                                        <p:tgtEl>
                                          <p:spTgt spid="9">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0" dur="80"/>
                                        <p:tgtEl>
                                          <p:spTgt spid="9">
                                            <p:txEl>
                                              <p:pRg st="4" end="4"/>
                                            </p:txEl>
                                          </p:spTgt>
                                        </p:tgtEl>
                                        <p:attrNameLst>
                                          <p:attrName>fillcolor</p:attrName>
                                        </p:attrNameLst>
                                      </p:cBhvr>
                                      <p:tavLst>
                                        <p:tav tm="0">
                                          <p:val>
                                            <p:clrVal>
                                              <a:schemeClr val="accent2"/>
                                            </p:clrVal>
                                          </p:val>
                                        </p:tav>
                                        <p:tav tm="50000">
                                          <p:val>
                                            <p:clrVal>
                                              <a:schemeClr val="hlink"/>
                                            </p:clrVal>
                                          </p:val>
                                        </p:tav>
                                      </p:tavLst>
                                    </p:anim>
                                    <p:set>
                                      <p:cBhvr>
                                        <p:cTn id="31" dur="80"/>
                                        <p:tgtEl>
                                          <p:spTgt spid="9">
                                            <p:txEl>
                                              <p:pRg st="4" end="4"/>
                                            </p:txEl>
                                          </p:spTgt>
                                        </p:tgtEl>
                                        <p:attrNameLst>
                                          <p:attrName>fill.type</p:attrName>
                                        </p:attrNameLst>
                                      </p:cBhvr>
                                      <p:to>
                                        <p:strVal val="solid"/>
                                      </p:to>
                                    </p:set>
                                  </p:childTnLst>
                                </p:cTn>
                              </p:par>
                            </p:childTnLst>
                          </p:cTn>
                        </p:par>
                      </p:childTnLst>
                    </p:cTn>
                  </p:par>
                  <p:par>
                    <p:cTn id="32" fill="hold">
                      <p:stCondLst>
                        <p:cond delay="indefinite"/>
                      </p:stCondLst>
                      <p:childTnLst>
                        <p:par>
                          <p:cTn id="33" fill="hold">
                            <p:stCondLst>
                              <p:cond delay="0"/>
                            </p:stCondLst>
                            <p:childTnLst>
                              <p:par>
                                <p:cTn id="34" presetID="27" presetClass="entr" presetSubtype="0" fill="hold" nodeType="clickEffect">
                                  <p:stCondLst>
                                    <p:cond delay="0"/>
                                  </p:stCondLst>
                                  <p:iterate type="lt">
                                    <p:tmPct val="50000"/>
                                  </p:iterate>
                                  <p:childTnLst>
                                    <p:set>
                                      <p:cBhvr>
                                        <p:cTn id="35" dur="1" fill="hold">
                                          <p:stCondLst>
                                            <p:cond delay="0"/>
                                          </p:stCondLst>
                                        </p:cTn>
                                        <p:tgtEl>
                                          <p:spTgt spid="9">
                                            <p:txEl>
                                              <p:pRg st="5" end="5"/>
                                            </p:txEl>
                                          </p:spTgt>
                                        </p:tgtEl>
                                        <p:attrNameLst>
                                          <p:attrName>style.visibility</p:attrName>
                                        </p:attrNameLst>
                                      </p:cBhvr>
                                      <p:to>
                                        <p:strVal val="visible"/>
                                      </p:to>
                                    </p:set>
                                    <p:anim calcmode="discrete" valueType="clr">
                                      <p:cBhvr override="childStyle">
                                        <p:cTn id="36" dur="80"/>
                                        <p:tgtEl>
                                          <p:spTgt spid="9">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7" dur="80"/>
                                        <p:tgtEl>
                                          <p:spTgt spid="9">
                                            <p:txEl>
                                              <p:pRg st="5" end="5"/>
                                            </p:txEl>
                                          </p:spTgt>
                                        </p:tgtEl>
                                        <p:attrNameLst>
                                          <p:attrName>fillcolor</p:attrName>
                                        </p:attrNameLst>
                                      </p:cBhvr>
                                      <p:tavLst>
                                        <p:tav tm="0">
                                          <p:val>
                                            <p:clrVal>
                                              <a:schemeClr val="accent2"/>
                                            </p:clrVal>
                                          </p:val>
                                        </p:tav>
                                        <p:tav tm="50000">
                                          <p:val>
                                            <p:clrVal>
                                              <a:schemeClr val="hlink"/>
                                            </p:clrVal>
                                          </p:val>
                                        </p:tav>
                                      </p:tavLst>
                                    </p:anim>
                                    <p:set>
                                      <p:cBhvr>
                                        <p:cTn id="38" dur="80"/>
                                        <p:tgtEl>
                                          <p:spTgt spid="9">
                                            <p:txEl>
                                              <p:pRg st="5" end="5"/>
                                            </p:txEl>
                                          </p:spTgt>
                                        </p:tgtEl>
                                        <p:attrNameLst>
                                          <p:attrName>fill.type</p:attrName>
                                        </p:attrNameLst>
                                      </p:cBhvr>
                                      <p:to>
                                        <p:strVal val="solid"/>
                                      </p:to>
                                    </p:set>
                                  </p:childTnLst>
                                </p:cTn>
                              </p:par>
                            </p:childTnLst>
                          </p:cTn>
                        </p:par>
                      </p:childTnLst>
                    </p:cTn>
                  </p:par>
                  <p:par>
                    <p:cTn id="39" fill="hold">
                      <p:stCondLst>
                        <p:cond delay="indefinite"/>
                      </p:stCondLst>
                      <p:childTnLst>
                        <p:par>
                          <p:cTn id="40" fill="hold">
                            <p:stCondLst>
                              <p:cond delay="0"/>
                            </p:stCondLst>
                            <p:childTnLst>
                              <p:par>
                                <p:cTn id="41" presetID="32" presetClass="emph" presetSubtype="0" fill="hold" nodeType="clickEffect">
                                  <p:stCondLst>
                                    <p:cond delay="0"/>
                                  </p:stCondLst>
                                  <p:childTnLst>
                                    <p:animClr clrSpc="rgb">
                                      <p:cBhvr override="childStyle">
                                        <p:cTn id="42" dur="200" fill="hold"/>
                                        <p:tgtEl>
                                          <p:spTgt spid="12"/>
                                        </p:tgtEl>
                                        <p:attrNameLst>
                                          <p:attrName>style.color</p:attrName>
                                        </p:attrNameLst>
                                      </p:cBhvr>
                                      <p:to>
                                        <a:schemeClr val="accent2"/>
                                      </p:to>
                                    </p:animClr>
                                    <p:animClr clrSpc="rgb">
                                      <p:cBhvr>
                                        <p:cTn id="43" dur="200" fill="hold"/>
                                        <p:tgtEl>
                                          <p:spTgt spid="12"/>
                                        </p:tgtEl>
                                        <p:attrNameLst>
                                          <p:attrName>fillcolor</p:attrName>
                                        </p:attrNameLst>
                                      </p:cBhvr>
                                      <p:to>
                                        <a:schemeClr val="accent2"/>
                                      </p:to>
                                    </p:animClr>
                                    <p:set>
                                      <p:cBhvr>
                                        <p:cTn id="44" dur="200" fill="hold"/>
                                        <p:tgtEl>
                                          <p:spTgt spid="12"/>
                                        </p:tgtEl>
                                        <p:attrNameLst>
                                          <p:attrName>fill.type</p:attrName>
                                        </p:attrNameLst>
                                      </p:cBhvr>
                                      <p:to>
                                        <p:strVal val="solid"/>
                                      </p:to>
                                    </p:set>
                                    <p:set>
                                      <p:cBhvr>
                                        <p:cTn id="45" dur="200" fill="hold"/>
                                        <p:tgtEl>
                                          <p:spTgt spid="12"/>
                                        </p:tgtEl>
                                        <p:attrNameLst>
                                          <p:attrName>fill.on</p:attrName>
                                        </p:attrNameLst>
                                      </p:cBhvr>
                                      <p:to>
                                        <p:strVal val="true"/>
                                      </p:to>
                                    </p:set>
                                    <p:animRot by="120000">
                                      <p:cBhvr>
                                        <p:cTn id="46" dur="200" fill="hold">
                                          <p:stCondLst>
                                            <p:cond delay="0"/>
                                          </p:stCondLst>
                                        </p:cTn>
                                        <p:tgtEl>
                                          <p:spTgt spid="12"/>
                                        </p:tgtEl>
                                        <p:attrNameLst>
                                          <p:attrName>r</p:attrName>
                                        </p:attrNameLst>
                                      </p:cBhvr>
                                    </p:animRot>
                                    <p:animRot by="-240000">
                                      <p:cBhvr>
                                        <p:cTn id="47" dur="400" fill="hold">
                                          <p:stCondLst>
                                            <p:cond delay="400"/>
                                          </p:stCondLst>
                                        </p:cTn>
                                        <p:tgtEl>
                                          <p:spTgt spid="12"/>
                                        </p:tgtEl>
                                        <p:attrNameLst>
                                          <p:attrName>r</p:attrName>
                                        </p:attrNameLst>
                                      </p:cBhvr>
                                    </p:animRot>
                                    <p:animRot by="240000">
                                      <p:cBhvr>
                                        <p:cTn id="48" dur="400" fill="hold">
                                          <p:stCondLst>
                                            <p:cond delay="800"/>
                                          </p:stCondLst>
                                        </p:cTn>
                                        <p:tgtEl>
                                          <p:spTgt spid="12"/>
                                        </p:tgtEl>
                                        <p:attrNameLst>
                                          <p:attrName>r</p:attrName>
                                        </p:attrNameLst>
                                      </p:cBhvr>
                                    </p:animRot>
                                    <p:animRot by="-240000">
                                      <p:cBhvr>
                                        <p:cTn id="49" dur="400" fill="hold">
                                          <p:stCondLst>
                                            <p:cond delay="1200"/>
                                          </p:stCondLst>
                                        </p:cTn>
                                        <p:tgtEl>
                                          <p:spTgt spid="12"/>
                                        </p:tgtEl>
                                        <p:attrNameLst>
                                          <p:attrName>r</p:attrName>
                                        </p:attrNameLst>
                                      </p:cBhvr>
                                    </p:animRot>
                                    <p:animRot by="120000">
                                      <p:cBhvr>
                                        <p:cTn id="50" dur="400" fill="hold">
                                          <p:stCondLst>
                                            <p:cond delay="1600"/>
                                          </p:stCondLst>
                                        </p:cTn>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4" name="Flowchart: Document 3"/>
          <p:cNvSpPr/>
          <p:nvPr/>
        </p:nvSpPr>
        <p:spPr>
          <a:xfrm>
            <a:off x="14" y="0"/>
            <a:ext cx="9143985" cy="1785926"/>
          </a:xfrm>
          <a:prstGeom prst="flowChartDocument">
            <a:avLst/>
          </a:prstGeom>
          <a:solidFill>
            <a:srgbClr val="003300"/>
          </a:solidFill>
          <a:scene3d>
            <a:camera prst="orthographicFront"/>
            <a:lightRig rig="threePt" dir="t"/>
          </a:scene3d>
          <a:sp3d>
            <a:bevelT w="152400" h="50800" prst="softRound"/>
            <a:bevelB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1" name="Teardrop 10"/>
          <p:cNvSpPr/>
          <p:nvPr/>
        </p:nvSpPr>
        <p:spPr>
          <a:xfrm>
            <a:off x="7643834" y="0"/>
            <a:ext cx="1500166" cy="1357298"/>
          </a:xfrm>
          <a:prstGeom prst="teardrop">
            <a:avLst/>
          </a:prstGeom>
          <a:solidFill>
            <a:schemeClr val="bg1"/>
          </a:solidFill>
          <a:ln>
            <a:solidFill>
              <a:schemeClr val="bg1"/>
            </a:solidFill>
          </a:ln>
          <a:scene3d>
            <a:camera prst="orthographicFront"/>
            <a:lightRig rig="threePt" dir="t"/>
          </a:scene3d>
          <a:sp3d contourW="44450">
            <a:bevelT w="152400" h="50800" prst="softRound"/>
            <a:bevelB prst="angle"/>
            <a:contourClr>
              <a:srgbClr val="FFFF00"/>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8" name="TextBox 17"/>
          <p:cNvSpPr txBox="1"/>
          <p:nvPr/>
        </p:nvSpPr>
        <p:spPr>
          <a:xfrm>
            <a:off x="0" y="428604"/>
            <a:ext cx="9144000" cy="923330"/>
          </a:xfrm>
          <a:prstGeom prst="rect">
            <a:avLst/>
          </a:prstGeom>
          <a:noFill/>
        </p:spPr>
        <p:txBody>
          <a:bodyPr wrap="square" rtlCol="1">
            <a:spAutoFit/>
          </a:bodyPr>
          <a:lstStyle/>
          <a:p>
            <a:pPr marL="1612900" indent="266700">
              <a:tabLst>
                <a:tab pos="177800" algn="l"/>
              </a:tabLst>
            </a:pPr>
            <a:r>
              <a:rPr lang="ar-SA" sz="5400" b="1" dirty="0" err="1" smtClean="0">
                <a:solidFill>
                  <a:schemeClr val="bg1"/>
                </a:solidFill>
              </a:rPr>
              <a:t>تابع </a:t>
            </a:r>
            <a:r>
              <a:rPr lang="ar-SA" sz="5400" b="1" dirty="0" smtClean="0">
                <a:solidFill>
                  <a:schemeClr val="bg1"/>
                </a:solidFill>
              </a:rPr>
              <a:t>- أنواع الاتصال</a:t>
            </a:r>
            <a:endParaRPr lang="en-US" sz="5400" dirty="0"/>
          </a:p>
        </p:txBody>
      </p:sp>
      <p:sp>
        <p:nvSpPr>
          <p:cNvPr id="19" name="TextBox 18"/>
          <p:cNvSpPr txBox="1"/>
          <p:nvPr/>
        </p:nvSpPr>
        <p:spPr>
          <a:xfrm>
            <a:off x="323528" y="1844824"/>
            <a:ext cx="8460432" cy="658835"/>
          </a:xfrm>
          <a:prstGeom prst="rect">
            <a:avLst/>
          </a:prstGeom>
          <a:noFill/>
        </p:spPr>
        <p:txBody>
          <a:bodyPr wrap="square" rtlCol="1">
            <a:spAutoFit/>
          </a:bodyPr>
          <a:lstStyle/>
          <a:p>
            <a:pPr algn="ctr">
              <a:lnSpc>
                <a:spcPct val="150000"/>
              </a:lnSpc>
            </a:pPr>
            <a:r>
              <a:rPr lang="ar-SA" sz="2800" b="1" dirty="0" smtClean="0"/>
              <a:t> </a:t>
            </a:r>
            <a:endParaRPr lang="ar-SA" sz="2800" b="1" dirty="0">
              <a:solidFill>
                <a:srgbClr val="003300"/>
              </a:solidFill>
            </a:endParaRPr>
          </a:p>
        </p:txBody>
      </p:sp>
      <p:pic>
        <p:nvPicPr>
          <p:cNvPr id="10" name="Picture 5"/>
          <p:cNvPicPr>
            <a:picLocks noChangeAspect="1" noChangeArrowheads="1"/>
          </p:cNvPicPr>
          <p:nvPr/>
        </p:nvPicPr>
        <p:blipFill>
          <a:blip r:embed="rId2" cstate="print"/>
          <a:stretch>
            <a:fillRect/>
          </a:stretch>
        </p:blipFill>
        <p:spPr bwMode="auto">
          <a:xfrm>
            <a:off x="7929586" y="312355"/>
            <a:ext cx="965842" cy="732566"/>
          </a:xfrm>
          <a:prstGeom prst="rect">
            <a:avLst/>
          </a:prstGeom>
          <a:noFill/>
        </p:spPr>
      </p:pic>
      <p:sp>
        <p:nvSpPr>
          <p:cNvPr id="9" name="عنصر نائب للمحتوى 8"/>
          <p:cNvSpPr>
            <a:spLocks noGrp="1"/>
          </p:cNvSpPr>
          <p:nvPr>
            <p:ph idx="1"/>
          </p:nvPr>
        </p:nvSpPr>
        <p:spPr>
          <a:xfrm>
            <a:off x="457200" y="1855365"/>
            <a:ext cx="8229600" cy="4669979"/>
          </a:xfrm>
        </p:spPr>
        <p:txBody>
          <a:bodyPr>
            <a:normAutofit fontScale="70000" lnSpcReduction="20000"/>
          </a:bodyPr>
          <a:lstStyle/>
          <a:p>
            <a:pPr lvl="0">
              <a:buNone/>
            </a:pPr>
            <a:r>
              <a:rPr lang="ar-SA" sz="3900" dirty="0" smtClean="0">
                <a:solidFill>
                  <a:srgbClr val="008080"/>
                </a:solidFill>
                <a:latin typeface="Times New Roman"/>
                <a:ea typeface="Times New Roman"/>
                <a:cs typeface="AL-Mohanad Bold"/>
              </a:rPr>
              <a:t> </a:t>
            </a:r>
            <a:r>
              <a:rPr lang="ar-SA" sz="4000" dirty="0" smtClean="0"/>
              <a:t>  </a:t>
            </a:r>
            <a:r>
              <a:rPr lang="ar-EG" sz="5100" b="1" dirty="0" smtClean="0">
                <a:solidFill>
                  <a:srgbClr val="FF0000"/>
                </a:solidFill>
              </a:rPr>
              <a:t>الاتصال </a:t>
            </a:r>
            <a:r>
              <a:rPr lang="ar-EG" sz="5100" b="1" dirty="0" err="1" smtClean="0">
                <a:solidFill>
                  <a:srgbClr val="FF0000"/>
                </a:solidFill>
              </a:rPr>
              <a:t>الشخصي:</a:t>
            </a:r>
            <a:r>
              <a:rPr lang="ar-EG" sz="5100" b="1" dirty="0" smtClean="0">
                <a:solidFill>
                  <a:srgbClr val="FF0000"/>
                </a:solidFill>
              </a:rPr>
              <a:t> </a:t>
            </a:r>
            <a:endParaRPr lang="ar-SA" sz="4000" b="1" dirty="0" smtClean="0">
              <a:solidFill>
                <a:srgbClr val="FF0000"/>
              </a:solidFill>
            </a:endParaRPr>
          </a:p>
          <a:p>
            <a:pPr lvl="0">
              <a:lnSpc>
                <a:spcPct val="170000"/>
              </a:lnSpc>
              <a:buNone/>
            </a:pPr>
            <a:endParaRPr lang="en-US" sz="1600" b="1" dirty="0" smtClean="0"/>
          </a:p>
          <a:p>
            <a:pPr algn="just">
              <a:lnSpc>
                <a:spcPct val="120000"/>
              </a:lnSpc>
              <a:buNone/>
            </a:pPr>
            <a:r>
              <a:rPr lang="ar-SA" sz="4000" b="1" dirty="0" smtClean="0"/>
              <a:t>        </a:t>
            </a:r>
            <a:r>
              <a:rPr lang="ar-EG" sz="4000" b="1" dirty="0" smtClean="0"/>
              <a:t>هو الاتصال المباشر الذي يحدث بين شخصين أو أكثر، وهو أفضل أنواع الاتصال لأن فرصة التعرف المباشر على تأثير الرسالة تكون كبيرة، مما يمكن قائم الاتصال من تعديل رسالته وتوجيهها بحث تصبح أكثر فعالية </a:t>
            </a:r>
            <a:r>
              <a:rPr lang="ar-EG" sz="4000" b="1" dirty="0" err="1" smtClean="0"/>
              <a:t>وإقناعا.</a:t>
            </a:r>
            <a:r>
              <a:rPr lang="ar-EG" sz="4000" b="1" dirty="0" smtClean="0"/>
              <a:t> </a:t>
            </a:r>
            <a:endParaRPr lang="ar-SA" sz="4000" b="1" dirty="0" smtClean="0"/>
          </a:p>
          <a:p>
            <a:pPr algn="just">
              <a:lnSpc>
                <a:spcPct val="120000"/>
              </a:lnSpc>
              <a:buNone/>
            </a:pPr>
            <a:r>
              <a:rPr lang="ar-EG" sz="4000" b="1" dirty="0" smtClean="0">
                <a:solidFill>
                  <a:srgbClr val="002060"/>
                </a:solidFill>
              </a:rPr>
              <a:t>كما يمكن فيه أن نستخدم الحواس الخمس أثناء عملية التواصل، مما قد يهيئ الفرصة إلى تكوين علاقات وصداقات </a:t>
            </a:r>
            <a:r>
              <a:rPr lang="ar-EG" sz="4000" b="1" dirty="0" err="1" smtClean="0">
                <a:solidFill>
                  <a:srgbClr val="002060"/>
                </a:solidFill>
              </a:rPr>
              <a:t>حميمية</a:t>
            </a:r>
            <a:r>
              <a:rPr lang="ar-EG" sz="4000" b="1" dirty="0" smtClean="0">
                <a:solidFill>
                  <a:srgbClr val="002060"/>
                </a:solidFill>
              </a:rPr>
              <a:t> بين الأفراد.</a:t>
            </a:r>
            <a:endParaRPr lang="en-US" sz="4000" b="1" dirty="0" smtClean="0">
              <a:solidFill>
                <a:srgbClr val="002060"/>
              </a:solidFill>
            </a:endParaRPr>
          </a:p>
          <a:p>
            <a:pPr>
              <a:buNone/>
            </a:pPr>
            <a:r>
              <a:rPr lang="ar-SA" sz="4000" b="1" dirty="0" smtClean="0"/>
              <a:t> </a:t>
            </a:r>
            <a:endParaRPr lang="en-US" sz="4000" dirty="0" smtClean="0"/>
          </a:p>
          <a:p>
            <a:pPr>
              <a:buNone/>
            </a:pPr>
            <a:endParaRPr lang="en-US" sz="4000" dirty="0" smtClean="0"/>
          </a:p>
          <a:p>
            <a:pPr marL="742950" lvl="0" indent="-742950">
              <a:buFont typeface="+mj-lt"/>
              <a:buAutoNum type="arabicPeriod"/>
            </a:pPr>
            <a:endParaRPr lang="en-US" sz="4000" dirty="0" smtClean="0"/>
          </a:p>
          <a:p>
            <a:pPr>
              <a:buNone/>
            </a:pPr>
            <a:endParaRPr lang="en-US" sz="4000" dirty="0" smtClean="0"/>
          </a:p>
          <a:p>
            <a:pPr>
              <a:buNone/>
            </a:pPr>
            <a:endParaRPr lang="en-US" sz="4000" dirty="0" smtClean="0"/>
          </a:p>
          <a:p>
            <a:pPr>
              <a:buNone/>
            </a:pPr>
            <a:endParaRPr lang="en-US" sz="4000" dirty="0" smtClean="0"/>
          </a:p>
          <a:p>
            <a:pPr>
              <a:buNone/>
            </a:pPr>
            <a:endParaRPr lang="en-US" sz="3900" dirty="0" smtClean="0"/>
          </a:p>
          <a:p>
            <a:pPr>
              <a:buNone/>
            </a:pPr>
            <a:endParaRPr lang="en-US" dirty="0" smtClean="0"/>
          </a:p>
          <a:p>
            <a:pPr>
              <a:buNone/>
            </a:pPr>
            <a:endParaRPr lang="ar-EG" dirty="0"/>
          </a:p>
        </p:txBody>
      </p:sp>
      <p:pic>
        <p:nvPicPr>
          <p:cNvPr id="12" name="صورة 11" descr="b.jpg"/>
          <p:cNvPicPr>
            <a:picLocks noChangeAspect="1"/>
          </p:cNvPicPr>
          <p:nvPr/>
        </p:nvPicPr>
        <p:blipFill>
          <a:blip r:embed="rId3" cstate="print"/>
          <a:stretch>
            <a:fillRect/>
          </a:stretch>
        </p:blipFill>
        <p:spPr>
          <a:xfrm>
            <a:off x="0" y="-27384"/>
            <a:ext cx="2627784" cy="244827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2000"/>
                                        <p:tgtEl>
                                          <p:spTgt spid="9">
                                            <p:txEl>
                                              <p:pRg st="0" end="0"/>
                                            </p:txEl>
                                          </p:spTgt>
                                        </p:tgtEl>
                                      </p:cBhvr>
                                    </p:animEffect>
                                    <p:anim calcmode="lin" valueType="num">
                                      <p:cBhvr>
                                        <p:cTn id="8" dur="2000" fill="hold"/>
                                        <p:tgtEl>
                                          <p:spTgt spid="9">
                                            <p:txEl>
                                              <p:pRg st="0" end="0"/>
                                            </p:txEl>
                                          </p:spTgt>
                                        </p:tgtEl>
                                        <p:attrNameLst>
                                          <p:attrName>style.rotation</p:attrName>
                                        </p:attrNameLst>
                                      </p:cBhvr>
                                      <p:tavLst>
                                        <p:tav tm="0">
                                          <p:val>
                                            <p:fltVal val="720"/>
                                          </p:val>
                                        </p:tav>
                                        <p:tav tm="100000">
                                          <p:val>
                                            <p:fltVal val="0"/>
                                          </p:val>
                                        </p:tav>
                                      </p:tavLst>
                                    </p:anim>
                                    <p:anim calcmode="lin" valueType="num">
                                      <p:cBhvr>
                                        <p:cTn id="9" dur="2000" fill="hold"/>
                                        <p:tgtEl>
                                          <p:spTgt spid="9">
                                            <p:txEl>
                                              <p:pRg st="0" end="0"/>
                                            </p:txEl>
                                          </p:spTgt>
                                        </p:tgtEl>
                                        <p:attrNameLst>
                                          <p:attrName>ppt_h</p:attrName>
                                        </p:attrNameLst>
                                      </p:cBhvr>
                                      <p:tavLst>
                                        <p:tav tm="0">
                                          <p:val>
                                            <p:fltVal val="0"/>
                                          </p:val>
                                        </p:tav>
                                        <p:tav tm="100000">
                                          <p:val>
                                            <p:strVal val="#ppt_h"/>
                                          </p:val>
                                        </p:tav>
                                      </p:tavLst>
                                    </p:anim>
                                    <p:anim calcmode="lin" valueType="num">
                                      <p:cBhvr>
                                        <p:cTn id="10" dur="2000" fill="hold"/>
                                        <p:tgtEl>
                                          <p:spTgt spid="9">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21" presetClass="entr" presetSubtype="4"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heel(4)">
                                      <p:cBhvr>
                                        <p:cTn id="15" dur="20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blinds(horizontal)">
                                      <p:cBhvr>
                                        <p:cTn id="20" dur="500"/>
                                        <p:tgtEl>
                                          <p:spTgt spid="9">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9">
                                            <p:txEl>
                                              <p:pRg st="3" end="3"/>
                                            </p:txEl>
                                          </p:spTgt>
                                        </p:tgtEl>
                                        <p:attrNameLst>
                                          <p:attrName>style.visibility</p:attrName>
                                        </p:attrNameLst>
                                      </p:cBhvr>
                                      <p:to>
                                        <p:strVal val="visible"/>
                                      </p:to>
                                    </p:set>
                                    <p:animEffect transition="in" filter="blinds(horizontal)">
                                      <p:cBhvr>
                                        <p:cTn id="25"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4" name="Flowchart: Document 3"/>
          <p:cNvSpPr/>
          <p:nvPr/>
        </p:nvSpPr>
        <p:spPr>
          <a:xfrm>
            <a:off x="14" y="0"/>
            <a:ext cx="9143985" cy="1785926"/>
          </a:xfrm>
          <a:prstGeom prst="flowChartDocument">
            <a:avLst/>
          </a:prstGeom>
          <a:solidFill>
            <a:srgbClr val="003300"/>
          </a:solidFill>
          <a:scene3d>
            <a:camera prst="orthographicFront"/>
            <a:lightRig rig="threePt" dir="t"/>
          </a:scene3d>
          <a:sp3d>
            <a:bevelT w="152400" h="50800" prst="softRound"/>
            <a:bevelB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1" name="Teardrop 10"/>
          <p:cNvSpPr/>
          <p:nvPr/>
        </p:nvSpPr>
        <p:spPr>
          <a:xfrm>
            <a:off x="7643834" y="0"/>
            <a:ext cx="1500166" cy="1357298"/>
          </a:xfrm>
          <a:prstGeom prst="teardrop">
            <a:avLst/>
          </a:prstGeom>
          <a:solidFill>
            <a:schemeClr val="bg1"/>
          </a:solidFill>
          <a:ln>
            <a:solidFill>
              <a:schemeClr val="bg1"/>
            </a:solidFill>
          </a:ln>
          <a:scene3d>
            <a:camera prst="orthographicFront"/>
            <a:lightRig rig="threePt" dir="t"/>
          </a:scene3d>
          <a:sp3d contourW="44450">
            <a:bevelT w="152400" h="50800" prst="softRound"/>
            <a:bevelB prst="angle"/>
            <a:contourClr>
              <a:srgbClr val="FFFF00"/>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8" name="TextBox 17"/>
          <p:cNvSpPr txBox="1"/>
          <p:nvPr/>
        </p:nvSpPr>
        <p:spPr>
          <a:xfrm>
            <a:off x="0" y="428604"/>
            <a:ext cx="9144000" cy="769441"/>
          </a:xfrm>
          <a:prstGeom prst="rect">
            <a:avLst/>
          </a:prstGeom>
          <a:noFill/>
        </p:spPr>
        <p:txBody>
          <a:bodyPr wrap="square" rtlCol="1">
            <a:spAutoFit/>
          </a:bodyPr>
          <a:lstStyle/>
          <a:p>
            <a:pPr algn="ctr"/>
            <a:r>
              <a:rPr lang="ar-SA" sz="4400" b="1" dirty="0" err="1" smtClean="0">
                <a:solidFill>
                  <a:schemeClr val="bg1"/>
                </a:solidFill>
              </a:rPr>
              <a:t>تابع </a:t>
            </a:r>
            <a:r>
              <a:rPr lang="ar-SA" sz="4400" b="1" dirty="0" smtClean="0">
                <a:solidFill>
                  <a:schemeClr val="bg1"/>
                </a:solidFill>
              </a:rPr>
              <a:t>- أنواع الاتصال</a:t>
            </a:r>
            <a:endParaRPr lang="en-US" sz="4400" dirty="0"/>
          </a:p>
        </p:txBody>
      </p:sp>
      <p:sp>
        <p:nvSpPr>
          <p:cNvPr id="19" name="TextBox 18"/>
          <p:cNvSpPr txBox="1"/>
          <p:nvPr/>
        </p:nvSpPr>
        <p:spPr>
          <a:xfrm>
            <a:off x="323528" y="1844824"/>
            <a:ext cx="8460432" cy="658835"/>
          </a:xfrm>
          <a:prstGeom prst="rect">
            <a:avLst/>
          </a:prstGeom>
          <a:noFill/>
        </p:spPr>
        <p:txBody>
          <a:bodyPr wrap="square" rtlCol="1">
            <a:spAutoFit/>
          </a:bodyPr>
          <a:lstStyle/>
          <a:p>
            <a:pPr algn="ctr">
              <a:lnSpc>
                <a:spcPct val="150000"/>
              </a:lnSpc>
            </a:pPr>
            <a:r>
              <a:rPr lang="ar-SA" sz="2800" b="1" dirty="0" smtClean="0"/>
              <a:t> </a:t>
            </a:r>
            <a:endParaRPr lang="ar-SA" sz="2800" b="1" dirty="0">
              <a:solidFill>
                <a:srgbClr val="003300"/>
              </a:solidFill>
            </a:endParaRPr>
          </a:p>
        </p:txBody>
      </p:sp>
      <p:pic>
        <p:nvPicPr>
          <p:cNvPr id="10" name="Picture 5"/>
          <p:cNvPicPr>
            <a:picLocks noChangeAspect="1" noChangeArrowheads="1"/>
          </p:cNvPicPr>
          <p:nvPr/>
        </p:nvPicPr>
        <p:blipFill>
          <a:blip r:embed="rId2" cstate="print"/>
          <a:stretch>
            <a:fillRect/>
          </a:stretch>
        </p:blipFill>
        <p:spPr bwMode="auto">
          <a:xfrm>
            <a:off x="7929586" y="312355"/>
            <a:ext cx="965842" cy="732566"/>
          </a:xfrm>
          <a:prstGeom prst="rect">
            <a:avLst/>
          </a:prstGeom>
          <a:noFill/>
        </p:spPr>
      </p:pic>
      <p:sp>
        <p:nvSpPr>
          <p:cNvPr id="9" name="عنصر نائب للمحتوى 8"/>
          <p:cNvSpPr>
            <a:spLocks noGrp="1"/>
          </p:cNvSpPr>
          <p:nvPr>
            <p:ph idx="1"/>
          </p:nvPr>
        </p:nvSpPr>
        <p:spPr>
          <a:xfrm>
            <a:off x="0" y="1855365"/>
            <a:ext cx="8686800" cy="4669979"/>
          </a:xfrm>
        </p:spPr>
        <p:txBody>
          <a:bodyPr>
            <a:normAutofit/>
          </a:bodyPr>
          <a:lstStyle/>
          <a:p>
            <a:pPr lvl="0">
              <a:buNone/>
            </a:pPr>
            <a:r>
              <a:rPr lang="ar-SA" sz="3900" b="1" dirty="0" smtClean="0">
                <a:solidFill>
                  <a:srgbClr val="008080"/>
                </a:solidFill>
                <a:latin typeface="Times New Roman"/>
                <a:ea typeface="Times New Roman"/>
                <a:cs typeface="AL-Mohanad Bold"/>
              </a:rPr>
              <a:t> </a:t>
            </a:r>
            <a:r>
              <a:rPr lang="ar-SA" sz="4000" b="1" dirty="0" smtClean="0"/>
              <a:t>    </a:t>
            </a:r>
            <a:r>
              <a:rPr lang="ar-EG" sz="4000" b="1" dirty="0" smtClean="0">
                <a:solidFill>
                  <a:srgbClr val="FF0000"/>
                </a:solidFill>
              </a:rPr>
              <a:t>الاتصال الجمعي:</a:t>
            </a:r>
            <a:endParaRPr lang="en-US" sz="4000" b="1" dirty="0" smtClean="0">
              <a:solidFill>
                <a:srgbClr val="FF0000"/>
              </a:solidFill>
            </a:endParaRPr>
          </a:p>
          <a:p>
            <a:pPr>
              <a:buNone/>
            </a:pPr>
            <a:r>
              <a:rPr lang="ar-SA" sz="4000" b="1" dirty="0" smtClean="0"/>
              <a:t>         </a:t>
            </a:r>
            <a:r>
              <a:rPr lang="ar-EG" sz="4000" b="1" dirty="0" smtClean="0">
                <a:solidFill>
                  <a:srgbClr val="002060"/>
                </a:solidFill>
              </a:rPr>
              <a:t>يحدث الاتصال الجمعي بين مجموعة من الأفراد أو الاصدقاء بحيث يكون حجمها العددي كبير لاتخاذ قرار أو حل مشكلة، وقد يحدث بين شخص </a:t>
            </a:r>
            <a:r>
              <a:rPr lang="ar-EG" sz="4000" b="1" dirty="0" err="1" smtClean="0">
                <a:solidFill>
                  <a:srgbClr val="002060"/>
                </a:solidFill>
              </a:rPr>
              <a:t>واحد </a:t>
            </a:r>
            <a:r>
              <a:rPr lang="ar-EG" sz="4000" b="1" dirty="0" smtClean="0">
                <a:solidFill>
                  <a:srgbClr val="002060"/>
                </a:solidFill>
              </a:rPr>
              <a:t>(مرسل) ومجموعة أفراد</a:t>
            </a:r>
            <a:r>
              <a:rPr lang="ar-SA" sz="4000" b="1" dirty="0" smtClean="0">
                <a:solidFill>
                  <a:srgbClr val="002060"/>
                </a:solidFill>
              </a:rPr>
              <a:t> م</a:t>
            </a:r>
            <a:r>
              <a:rPr lang="ar-EG" sz="4000" b="1" dirty="0" err="1" smtClean="0">
                <a:solidFill>
                  <a:srgbClr val="002060"/>
                </a:solidFill>
              </a:rPr>
              <a:t>ستمعين</a:t>
            </a:r>
            <a:r>
              <a:rPr lang="ar-EG" sz="4000" b="1" dirty="0" smtClean="0">
                <a:solidFill>
                  <a:srgbClr val="002060"/>
                </a:solidFill>
              </a:rPr>
              <a:t> (مستقبلين) من خلال المحاضرات الدراسية أو اللقاءات العامة.</a:t>
            </a:r>
            <a:endParaRPr lang="en-US" sz="4000" b="1" dirty="0" smtClean="0">
              <a:solidFill>
                <a:srgbClr val="002060"/>
              </a:solidFill>
            </a:endParaRPr>
          </a:p>
          <a:p>
            <a:pPr>
              <a:buNone/>
            </a:pPr>
            <a:endParaRPr lang="en-US" sz="4000" dirty="0" smtClean="0"/>
          </a:p>
          <a:p>
            <a:pPr>
              <a:buNone/>
            </a:pPr>
            <a:endParaRPr lang="en-US" sz="4000" dirty="0" smtClean="0"/>
          </a:p>
          <a:p>
            <a:pPr marL="742950" lvl="0" indent="-742950">
              <a:buFont typeface="+mj-lt"/>
              <a:buAutoNum type="arabicPeriod"/>
            </a:pPr>
            <a:endParaRPr lang="en-US" sz="4000" dirty="0" smtClean="0"/>
          </a:p>
          <a:p>
            <a:pPr>
              <a:buNone/>
            </a:pPr>
            <a:endParaRPr lang="en-US" sz="4000" dirty="0" smtClean="0"/>
          </a:p>
          <a:p>
            <a:pPr>
              <a:buNone/>
            </a:pPr>
            <a:endParaRPr lang="en-US" sz="4000" dirty="0" smtClean="0"/>
          </a:p>
          <a:p>
            <a:pPr>
              <a:buNone/>
            </a:pPr>
            <a:endParaRPr lang="en-US" sz="4000" dirty="0" smtClean="0"/>
          </a:p>
          <a:p>
            <a:pPr>
              <a:buNone/>
            </a:pPr>
            <a:endParaRPr lang="en-US" sz="3900" dirty="0" smtClean="0"/>
          </a:p>
          <a:p>
            <a:pPr>
              <a:buNone/>
            </a:pPr>
            <a:endParaRPr lang="en-US" dirty="0" smtClean="0"/>
          </a:p>
          <a:p>
            <a:pPr>
              <a:buNone/>
            </a:pPr>
            <a:endParaRPr lang="ar-EG" dirty="0"/>
          </a:p>
        </p:txBody>
      </p:sp>
      <p:pic>
        <p:nvPicPr>
          <p:cNvPr id="12" name="صورة 11" descr="270921_322855011125992_462931529_n-400x250.jpg"/>
          <p:cNvPicPr>
            <a:picLocks noChangeAspect="1"/>
          </p:cNvPicPr>
          <p:nvPr/>
        </p:nvPicPr>
        <p:blipFill>
          <a:blip r:embed="rId3" cstate="print"/>
          <a:stretch>
            <a:fillRect/>
          </a:stretch>
        </p:blipFill>
        <p:spPr>
          <a:xfrm>
            <a:off x="0" y="980728"/>
            <a:ext cx="2699792" cy="168737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9">
                                            <p:txEl>
                                              <p:pRg st="0" end="0"/>
                                            </p:txEl>
                                          </p:spTgt>
                                        </p:tgtEl>
                                        <p:attrNameLst>
                                          <p:attrName>style.visibility</p:attrName>
                                        </p:attrNameLst>
                                      </p:cBhvr>
                                      <p:to>
                                        <p:strVal val="visible"/>
                                      </p:to>
                                    </p:set>
                                    <p:anim calcmode="discrete" valueType="clr">
                                      <p:cBhvr override="childStyle">
                                        <p:cTn id="7" dur="80"/>
                                        <p:tgtEl>
                                          <p:spTgt spid="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9">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43" presetClass="entr" presetSubtype="0" fill="hold" nodeType="clickEffect">
                                  <p:stCondLst>
                                    <p:cond delay="0"/>
                                  </p:stCondLst>
                                  <p:iterate type="lt">
                                    <p:tmPct val="0"/>
                                  </p:iterate>
                                  <p:childTnLst>
                                    <p:set>
                                      <p:cBhvr>
                                        <p:cTn id="13" dur="1" fill="hold">
                                          <p:stCondLst>
                                            <p:cond delay="0"/>
                                          </p:stCondLst>
                                        </p:cTn>
                                        <p:tgtEl>
                                          <p:spTgt spid="12"/>
                                        </p:tgtEl>
                                        <p:attrNameLst>
                                          <p:attrName>style.visibility</p:attrName>
                                        </p:attrNameLst>
                                      </p:cBhvr>
                                      <p:to>
                                        <p:strVal val="visible"/>
                                      </p:to>
                                    </p:set>
                                    <p:animEffect transition="in" filter="fade">
                                      <p:cBhvr>
                                        <p:cTn id="14" dur="100"/>
                                        <p:tgtEl>
                                          <p:spTgt spid="12"/>
                                        </p:tgtEl>
                                      </p:cBhvr>
                                    </p:animEffect>
                                    <p:anim calcmode="lin" valueType="num">
                                      <p:cBhvr>
                                        <p:cTn id="15" dur="400" fill="hold"/>
                                        <p:tgtEl>
                                          <p:spTgt spid="12"/>
                                        </p:tgtEl>
                                        <p:attrNameLst>
                                          <p:attrName>ppt_x</p:attrName>
                                        </p:attrNameLst>
                                      </p:cBhvr>
                                      <p:tavLst>
                                        <p:tav tm="0">
                                          <p:val>
                                            <p:strVal val="#ppt_x"/>
                                          </p:val>
                                        </p:tav>
                                        <p:tav tm="100000">
                                          <p:val>
                                            <p:strVal val="#ppt_x"/>
                                          </p:val>
                                        </p:tav>
                                      </p:tavLst>
                                    </p:anim>
                                    <p:anim calcmode="lin" valueType="num">
                                      <p:cBhvr>
                                        <p:cTn id="16" dur="400" fill="hold"/>
                                        <p:tgtEl>
                                          <p:spTgt spid="12"/>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1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1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9">
                                            <p:txEl>
                                              <p:pRg st="1" end="1"/>
                                            </p:txEl>
                                          </p:spTgt>
                                        </p:tgtEl>
                                        <p:attrNameLst>
                                          <p:attrName>style.visibility</p:attrName>
                                        </p:attrNameLst>
                                      </p:cBhvr>
                                      <p:to>
                                        <p:strVal val="visible"/>
                                      </p:to>
                                    </p:set>
                                    <p:animEffect transition="in" filter="box(in)">
                                      <p:cBhvr>
                                        <p:cTn id="23"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4" name="Flowchart: Document 3"/>
          <p:cNvSpPr/>
          <p:nvPr/>
        </p:nvSpPr>
        <p:spPr>
          <a:xfrm>
            <a:off x="14" y="0"/>
            <a:ext cx="9143985" cy="1785926"/>
          </a:xfrm>
          <a:prstGeom prst="flowChartDocument">
            <a:avLst/>
          </a:prstGeom>
          <a:solidFill>
            <a:srgbClr val="003300"/>
          </a:solidFill>
          <a:scene3d>
            <a:camera prst="orthographicFront"/>
            <a:lightRig rig="threePt" dir="t"/>
          </a:scene3d>
          <a:sp3d>
            <a:bevelT w="152400" h="50800" prst="softRound"/>
            <a:bevelB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1" name="Teardrop 10"/>
          <p:cNvSpPr/>
          <p:nvPr/>
        </p:nvSpPr>
        <p:spPr>
          <a:xfrm>
            <a:off x="7643834" y="0"/>
            <a:ext cx="1500166" cy="1357298"/>
          </a:xfrm>
          <a:prstGeom prst="teardrop">
            <a:avLst/>
          </a:prstGeom>
          <a:solidFill>
            <a:schemeClr val="bg1"/>
          </a:solidFill>
          <a:ln>
            <a:solidFill>
              <a:schemeClr val="bg1"/>
            </a:solidFill>
          </a:ln>
          <a:scene3d>
            <a:camera prst="orthographicFront"/>
            <a:lightRig rig="threePt" dir="t"/>
          </a:scene3d>
          <a:sp3d contourW="44450">
            <a:bevelT w="152400" h="50800" prst="softRound"/>
            <a:bevelB prst="angle"/>
            <a:contourClr>
              <a:srgbClr val="FFFF00"/>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8" name="TextBox 17"/>
          <p:cNvSpPr txBox="1"/>
          <p:nvPr/>
        </p:nvSpPr>
        <p:spPr>
          <a:xfrm>
            <a:off x="0" y="428604"/>
            <a:ext cx="9144000" cy="707886"/>
          </a:xfrm>
          <a:prstGeom prst="rect">
            <a:avLst/>
          </a:prstGeom>
          <a:noFill/>
        </p:spPr>
        <p:txBody>
          <a:bodyPr wrap="square" rtlCol="1">
            <a:spAutoFit/>
          </a:bodyPr>
          <a:lstStyle/>
          <a:p>
            <a:r>
              <a:rPr lang="ar-SA" sz="4000" b="1" dirty="0" smtClean="0">
                <a:solidFill>
                  <a:schemeClr val="bg1"/>
                </a:solidFill>
              </a:rPr>
              <a:t>             </a:t>
            </a:r>
            <a:r>
              <a:rPr lang="ar-SA" sz="4000" b="1" dirty="0" err="1" smtClean="0">
                <a:solidFill>
                  <a:schemeClr val="bg1"/>
                </a:solidFill>
              </a:rPr>
              <a:t>تابع </a:t>
            </a:r>
            <a:r>
              <a:rPr lang="ar-SA" sz="4000" b="1" dirty="0" smtClean="0">
                <a:solidFill>
                  <a:schemeClr val="bg1"/>
                </a:solidFill>
              </a:rPr>
              <a:t>- أنواع </a:t>
            </a:r>
            <a:r>
              <a:rPr lang="ar-SA" sz="3600" b="1" dirty="0" smtClean="0">
                <a:solidFill>
                  <a:schemeClr val="bg1"/>
                </a:solidFill>
              </a:rPr>
              <a:t>الاتصال</a:t>
            </a:r>
            <a:endParaRPr lang="en-US" sz="4000" dirty="0"/>
          </a:p>
        </p:txBody>
      </p:sp>
      <p:sp>
        <p:nvSpPr>
          <p:cNvPr id="19" name="TextBox 18"/>
          <p:cNvSpPr txBox="1"/>
          <p:nvPr/>
        </p:nvSpPr>
        <p:spPr>
          <a:xfrm>
            <a:off x="323528" y="1844824"/>
            <a:ext cx="8460432" cy="658835"/>
          </a:xfrm>
          <a:prstGeom prst="rect">
            <a:avLst/>
          </a:prstGeom>
          <a:noFill/>
        </p:spPr>
        <p:txBody>
          <a:bodyPr wrap="square" rtlCol="1">
            <a:spAutoFit/>
          </a:bodyPr>
          <a:lstStyle/>
          <a:p>
            <a:pPr algn="ctr">
              <a:lnSpc>
                <a:spcPct val="150000"/>
              </a:lnSpc>
            </a:pPr>
            <a:r>
              <a:rPr lang="ar-SA" sz="2800" b="1" dirty="0" smtClean="0"/>
              <a:t> </a:t>
            </a:r>
            <a:endParaRPr lang="ar-SA" sz="2800" b="1" dirty="0">
              <a:solidFill>
                <a:srgbClr val="003300"/>
              </a:solidFill>
            </a:endParaRPr>
          </a:p>
        </p:txBody>
      </p:sp>
      <p:pic>
        <p:nvPicPr>
          <p:cNvPr id="10" name="Picture 5"/>
          <p:cNvPicPr>
            <a:picLocks noChangeAspect="1" noChangeArrowheads="1"/>
          </p:cNvPicPr>
          <p:nvPr/>
        </p:nvPicPr>
        <p:blipFill>
          <a:blip r:embed="rId2" cstate="print"/>
          <a:stretch>
            <a:fillRect/>
          </a:stretch>
        </p:blipFill>
        <p:spPr bwMode="auto">
          <a:xfrm>
            <a:off x="7929586" y="312355"/>
            <a:ext cx="965842" cy="732566"/>
          </a:xfrm>
          <a:prstGeom prst="rect">
            <a:avLst/>
          </a:prstGeom>
          <a:noFill/>
        </p:spPr>
      </p:pic>
      <p:sp>
        <p:nvSpPr>
          <p:cNvPr id="9" name="عنصر نائب للمحتوى 8"/>
          <p:cNvSpPr>
            <a:spLocks noGrp="1"/>
          </p:cNvSpPr>
          <p:nvPr>
            <p:ph idx="1"/>
          </p:nvPr>
        </p:nvSpPr>
        <p:spPr>
          <a:xfrm>
            <a:off x="457200" y="1855365"/>
            <a:ext cx="8229600" cy="4669979"/>
          </a:xfrm>
        </p:spPr>
        <p:txBody>
          <a:bodyPr>
            <a:normAutofit/>
          </a:bodyPr>
          <a:lstStyle/>
          <a:p>
            <a:pPr lvl="0">
              <a:buNone/>
            </a:pPr>
            <a:r>
              <a:rPr lang="ar-SA" sz="3900" dirty="0" smtClean="0">
                <a:solidFill>
                  <a:srgbClr val="008080"/>
                </a:solidFill>
                <a:latin typeface="Times New Roman"/>
                <a:ea typeface="Times New Roman"/>
                <a:cs typeface="AL-Mohanad Bold"/>
              </a:rPr>
              <a:t> </a:t>
            </a:r>
            <a:r>
              <a:rPr lang="ar-SA" sz="4000" dirty="0" smtClean="0"/>
              <a:t>   </a:t>
            </a:r>
            <a:r>
              <a:rPr lang="ar-SA" sz="4000" b="1" dirty="0" smtClean="0"/>
              <a:t> </a:t>
            </a:r>
            <a:r>
              <a:rPr lang="ar-EG" sz="4000" b="1" dirty="0" smtClean="0">
                <a:solidFill>
                  <a:srgbClr val="FF0000"/>
                </a:solidFill>
              </a:rPr>
              <a:t>الاتصال </a:t>
            </a:r>
            <a:r>
              <a:rPr lang="ar-EG" sz="4000" b="1" dirty="0" err="1" smtClean="0">
                <a:solidFill>
                  <a:srgbClr val="FF0000"/>
                </a:solidFill>
              </a:rPr>
              <a:t>الجماهيري:</a:t>
            </a:r>
            <a:r>
              <a:rPr lang="ar-EG" sz="4000" b="1" dirty="0" smtClean="0">
                <a:solidFill>
                  <a:srgbClr val="FF0000"/>
                </a:solidFill>
              </a:rPr>
              <a:t> </a:t>
            </a:r>
            <a:endParaRPr lang="en-US" sz="4000" b="1" dirty="0" smtClean="0">
              <a:solidFill>
                <a:srgbClr val="FF0000"/>
              </a:solidFill>
            </a:endParaRPr>
          </a:p>
          <a:p>
            <a:pPr algn="just">
              <a:buNone/>
            </a:pPr>
            <a:r>
              <a:rPr lang="ar-EG" sz="4000" b="1" dirty="0" smtClean="0"/>
              <a:t>هو الاتصال الذي يكون موجها لجمهور كبير غير متجانس من الأفراد</a:t>
            </a:r>
            <a:r>
              <a:rPr lang="ar-SA" sz="4000" b="1" dirty="0" smtClean="0"/>
              <a:t> </a:t>
            </a:r>
            <a:r>
              <a:rPr lang="ar-EG" sz="4000" b="1" dirty="0" smtClean="0"/>
              <a:t>من خلال وسائل الاتصال التقليدية كالكتب والمجلات والصحف النشرات، ووسائل الاتصال الالكترونية كالجوالات الإذاعة والتلفاز والانترنت</a:t>
            </a:r>
            <a:r>
              <a:rPr lang="ar-SA" sz="4000" b="1" dirty="0" smtClean="0"/>
              <a:t> </a:t>
            </a:r>
            <a:r>
              <a:rPr lang="ar-SA" sz="4000" b="1" dirty="0" err="1" smtClean="0"/>
              <a:t>.</a:t>
            </a:r>
            <a:endParaRPr lang="en-US" sz="4000" b="1" dirty="0" smtClean="0"/>
          </a:p>
          <a:p>
            <a:pPr>
              <a:buNone/>
            </a:pPr>
            <a:endParaRPr lang="en-US" sz="4000" dirty="0" smtClean="0"/>
          </a:p>
          <a:p>
            <a:pPr marL="742950" lvl="0" indent="-742950">
              <a:buFont typeface="+mj-lt"/>
              <a:buAutoNum type="arabicPeriod"/>
            </a:pPr>
            <a:endParaRPr lang="en-US" sz="4000" dirty="0" smtClean="0"/>
          </a:p>
          <a:p>
            <a:pPr>
              <a:buNone/>
            </a:pPr>
            <a:endParaRPr lang="en-US" sz="4000" dirty="0" smtClean="0"/>
          </a:p>
          <a:p>
            <a:pPr>
              <a:buNone/>
            </a:pPr>
            <a:endParaRPr lang="en-US" sz="4000" dirty="0" smtClean="0"/>
          </a:p>
          <a:p>
            <a:pPr>
              <a:buNone/>
            </a:pPr>
            <a:endParaRPr lang="en-US" sz="4000" dirty="0" smtClean="0"/>
          </a:p>
          <a:p>
            <a:pPr>
              <a:buNone/>
            </a:pPr>
            <a:endParaRPr lang="en-US" sz="3900" dirty="0" smtClean="0"/>
          </a:p>
          <a:p>
            <a:pPr>
              <a:buNone/>
            </a:pPr>
            <a:endParaRPr lang="en-US" dirty="0" smtClean="0"/>
          </a:p>
          <a:p>
            <a:pPr>
              <a:buNone/>
            </a:pPr>
            <a:endParaRPr lang="ar-EG" dirty="0"/>
          </a:p>
        </p:txBody>
      </p:sp>
      <p:pic>
        <p:nvPicPr>
          <p:cNvPr id="12" name="صورة 11" descr="Advantages-and-Disadvantages-of-Electronic-Communication2-620x350.png"/>
          <p:cNvPicPr>
            <a:picLocks noChangeAspect="1"/>
          </p:cNvPicPr>
          <p:nvPr/>
        </p:nvPicPr>
        <p:blipFill>
          <a:blip r:embed="rId3" cstate="print"/>
          <a:stretch>
            <a:fillRect/>
          </a:stretch>
        </p:blipFill>
        <p:spPr>
          <a:xfrm>
            <a:off x="0" y="0"/>
            <a:ext cx="3779913" cy="251679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anim calcmode="lin" valueType="num">
                                      <p:cBhvr>
                                        <p:cTn id="8" dur="2000" fill="hold"/>
                                        <p:tgtEl>
                                          <p:spTgt spid="12"/>
                                        </p:tgtEl>
                                        <p:attrNameLst>
                                          <p:attrName>style.rotation</p:attrName>
                                        </p:attrNameLst>
                                      </p:cBhvr>
                                      <p:tavLst>
                                        <p:tav tm="0">
                                          <p:val>
                                            <p:fltVal val="720"/>
                                          </p:val>
                                        </p:tav>
                                        <p:tav tm="100000">
                                          <p:val>
                                            <p:fltVal val="0"/>
                                          </p:val>
                                        </p:tav>
                                      </p:tavLst>
                                    </p:anim>
                                    <p:anim calcmode="lin" valueType="num">
                                      <p:cBhvr>
                                        <p:cTn id="9" dur="2000" fill="hold"/>
                                        <p:tgtEl>
                                          <p:spTgt spid="12"/>
                                        </p:tgtEl>
                                        <p:attrNameLst>
                                          <p:attrName>ppt_h</p:attrName>
                                        </p:attrNameLst>
                                      </p:cBhvr>
                                      <p:tavLst>
                                        <p:tav tm="0">
                                          <p:val>
                                            <p:fltVal val="0"/>
                                          </p:val>
                                        </p:tav>
                                        <p:tav tm="100000">
                                          <p:val>
                                            <p:strVal val="#ppt_h"/>
                                          </p:val>
                                        </p:tav>
                                      </p:tavLst>
                                    </p:anim>
                                    <p:anim calcmode="lin" valueType="num">
                                      <p:cBhvr>
                                        <p:cTn id="10" dur="2000" fill="hold"/>
                                        <p:tgtEl>
                                          <p:spTgt spid="12"/>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27" presetClass="entr" presetSubtype="0" fill="hold" nodeType="clickEffect">
                                  <p:stCondLst>
                                    <p:cond delay="0"/>
                                  </p:stCondLst>
                                  <p:iterate type="lt">
                                    <p:tmPct val="50000"/>
                                  </p:iterate>
                                  <p:childTnLst>
                                    <p:set>
                                      <p:cBhvr>
                                        <p:cTn id="14" dur="1" fill="hold">
                                          <p:stCondLst>
                                            <p:cond delay="0"/>
                                          </p:stCondLst>
                                        </p:cTn>
                                        <p:tgtEl>
                                          <p:spTgt spid="9">
                                            <p:txEl>
                                              <p:pRg st="0" end="0"/>
                                            </p:txEl>
                                          </p:spTgt>
                                        </p:tgtEl>
                                        <p:attrNameLst>
                                          <p:attrName>style.visibility</p:attrName>
                                        </p:attrNameLst>
                                      </p:cBhvr>
                                      <p:to>
                                        <p:strVal val="visible"/>
                                      </p:to>
                                    </p:set>
                                    <p:anim calcmode="discrete" valueType="clr">
                                      <p:cBhvr override="childStyle">
                                        <p:cTn id="15" dur="80"/>
                                        <p:tgtEl>
                                          <p:spTgt spid="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9">
                                            <p:txEl>
                                              <p:pRg st="0" end="0"/>
                                            </p:txEl>
                                          </p:spTgt>
                                        </p:tgtEl>
                                        <p:attrNameLst>
                                          <p:attrName>fillcolor</p:attrName>
                                        </p:attrNameLst>
                                      </p:cBhvr>
                                      <p:tavLst>
                                        <p:tav tm="0">
                                          <p:val>
                                            <p:clrVal>
                                              <a:schemeClr val="accent2"/>
                                            </p:clrVal>
                                          </p:val>
                                        </p:tav>
                                        <p:tav tm="50000">
                                          <p:val>
                                            <p:clrVal>
                                              <a:schemeClr val="hlink"/>
                                            </p:clrVal>
                                          </p:val>
                                        </p:tav>
                                      </p:tavLst>
                                    </p:anim>
                                    <p:set>
                                      <p:cBhvr>
                                        <p:cTn id="17" dur="80"/>
                                        <p:tgtEl>
                                          <p:spTgt spid="9">
                                            <p:txEl>
                                              <p:pRg st="0" end="0"/>
                                            </p:txEl>
                                          </p:spTgt>
                                        </p:tgtEl>
                                        <p:attrNameLst>
                                          <p:attrName>fill.type</p:attrName>
                                        </p:attrNameLst>
                                      </p:cBhvr>
                                      <p:to>
                                        <p:strVal val="solid"/>
                                      </p:to>
                                    </p:set>
                                  </p:childTnLst>
                                </p:cTn>
                              </p:par>
                            </p:childTnLst>
                          </p:cTn>
                        </p:par>
                      </p:childTnLst>
                    </p:cTn>
                  </p:par>
                  <p:par>
                    <p:cTn id="18" fill="hold">
                      <p:stCondLst>
                        <p:cond delay="indefinite"/>
                      </p:stCondLst>
                      <p:childTnLst>
                        <p:par>
                          <p:cTn id="19" fill="hold">
                            <p:stCondLst>
                              <p:cond delay="0"/>
                            </p:stCondLst>
                            <p:childTnLst>
                              <p:par>
                                <p:cTn id="20" presetID="37" presetClass="entr" presetSubtype="0" fill="hold" nodeType="clickEffect">
                                  <p:stCondLst>
                                    <p:cond delay="0"/>
                                  </p:stCondLst>
                                  <p:childTnLst>
                                    <p:set>
                                      <p:cBhvr>
                                        <p:cTn id="21" dur="1" fill="hold">
                                          <p:stCondLst>
                                            <p:cond delay="0"/>
                                          </p:stCondLst>
                                        </p:cTn>
                                        <p:tgtEl>
                                          <p:spTgt spid="9">
                                            <p:txEl>
                                              <p:pRg st="1" end="1"/>
                                            </p:txEl>
                                          </p:spTgt>
                                        </p:tgtEl>
                                        <p:attrNameLst>
                                          <p:attrName>style.visibility</p:attrName>
                                        </p:attrNameLst>
                                      </p:cBhvr>
                                      <p:to>
                                        <p:strVal val="visible"/>
                                      </p:to>
                                    </p:set>
                                    <p:animEffect transition="in" filter="fade">
                                      <p:cBhvr>
                                        <p:cTn id="22" dur="1000"/>
                                        <p:tgtEl>
                                          <p:spTgt spid="9">
                                            <p:txEl>
                                              <p:pRg st="1" end="1"/>
                                            </p:txEl>
                                          </p:spTgt>
                                        </p:tgtEl>
                                      </p:cBhvr>
                                    </p:animEffect>
                                    <p:anim calcmode="lin" valueType="num">
                                      <p:cBhvr>
                                        <p:cTn id="23"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24" dur="900" decel="100000" fill="hold"/>
                                        <p:tgtEl>
                                          <p:spTgt spid="9">
                                            <p:txEl>
                                              <p:pRg st="1" end="1"/>
                                            </p:txEl>
                                          </p:spTgt>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9">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2" presetClass="emph" presetSubtype="0" fill="hold" nodeType="clickEffect">
                                  <p:stCondLst>
                                    <p:cond delay="0"/>
                                  </p:stCondLst>
                                  <p:childTnLst>
                                    <p:animClr clrSpc="rgb">
                                      <p:cBhvr override="childStyle">
                                        <p:cTn id="29" dur="100" fill="hold"/>
                                        <p:tgtEl>
                                          <p:spTgt spid="12"/>
                                        </p:tgtEl>
                                        <p:attrNameLst>
                                          <p:attrName>style.color</p:attrName>
                                        </p:attrNameLst>
                                      </p:cBhvr>
                                      <p:to>
                                        <a:schemeClr val="accent2"/>
                                      </p:to>
                                    </p:animClr>
                                    <p:animClr clrSpc="rgb">
                                      <p:cBhvr>
                                        <p:cTn id="30" dur="100" fill="hold"/>
                                        <p:tgtEl>
                                          <p:spTgt spid="12"/>
                                        </p:tgtEl>
                                        <p:attrNameLst>
                                          <p:attrName>fillcolor</p:attrName>
                                        </p:attrNameLst>
                                      </p:cBhvr>
                                      <p:to>
                                        <a:schemeClr val="accent2"/>
                                      </p:to>
                                    </p:animClr>
                                    <p:set>
                                      <p:cBhvr>
                                        <p:cTn id="31" dur="100" fill="hold"/>
                                        <p:tgtEl>
                                          <p:spTgt spid="12"/>
                                        </p:tgtEl>
                                        <p:attrNameLst>
                                          <p:attrName>fill.type</p:attrName>
                                        </p:attrNameLst>
                                      </p:cBhvr>
                                      <p:to>
                                        <p:strVal val="solid"/>
                                      </p:to>
                                    </p:set>
                                    <p:set>
                                      <p:cBhvr>
                                        <p:cTn id="32" dur="100" fill="hold"/>
                                        <p:tgtEl>
                                          <p:spTgt spid="12"/>
                                        </p:tgtEl>
                                        <p:attrNameLst>
                                          <p:attrName>fill.on</p:attrName>
                                        </p:attrNameLst>
                                      </p:cBhvr>
                                      <p:to>
                                        <p:strVal val="true"/>
                                      </p:to>
                                    </p:set>
                                    <p:animRot by="120000">
                                      <p:cBhvr>
                                        <p:cTn id="33" dur="100" fill="hold">
                                          <p:stCondLst>
                                            <p:cond delay="0"/>
                                          </p:stCondLst>
                                        </p:cTn>
                                        <p:tgtEl>
                                          <p:spTgt spid="12"/>
                                        </p:tgtEl>
                                        <p:attrNameLst>
                                          <p:attrName>r</p:attrName>
                                        </p:attrNameLst>
                                      </p:cBhvr>
                                    </p:animRot>
                                    <p:animRot by="-240000">
                                      <p:cBhvr>
                                        <p:cTn id="34" dur="200" fill="hold">
                                          <p:stCondLst>
                                            <p:cond delay="200"/>
                                          </p:stCondLst>
                                        </p:cTn>
                                        <p:tgtEl>
                                          <p:spTgt spid="12"/>
                                        </p:tgtEl>
                                        <p:attrNameLst>
                                          <p:attrName>r</p:attrName>
                                        </p:attrNameLst>
                                      </p:cBhvr>
                                    </p:animRot>
                                    <p:animRot by="240000">
                                      <p:cBhvr>
                                        <p:cTn id="35" dur="200" fill="hold">
                                          <p:stCondLst>
                                            <p:cond delay="400"/>
                                          </p:stCondLst>
                                        </p:cTn>
                                        <p:tgtEl>
                                          <p:spTgt spid="12"/>
                                        </p:tgtEl>
                                        <p:attrNameLst>
                                          <p:attrName>r</p:attrName>
                                        </p:attrNameLst>
                                      </p:cBhvr>
                                    </p:animRot>
                                    <p:animRot by="-240000">
                                      <p:cBhvr>
                                        <p:cTn id="36" dur="200" fill="hold">
                                          <p:stCondLst>
                                            <p:cond delay="600"/>
                                          </p:stCondLst>
                                        </p:cTn>
                                        <p:tgtEl>
                                          <p:spTgt spid="12"/>
                                        </p:tgtEl>
                                        <p:attrNameLst>
                                          <p:attrName>r</p:attrName>
                                        </p:attrNameLst>
                                      </p:cBhvr>
                                    </p:animRot>
                                    <p:animRot by="120000">
                                      <p:cBhvr>
                                        <p:cTn id="37" dur="200" fill="hold">
                                          <p:stCondLst>
                                            <p:cond delay="800"/>
                                          </p:stCondLst>
                                        </p:cTn>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4" name="Flowchart: Document 3"/>
          <p:cNvSpPr/>
          <p:nvPr/>
        </p:nvSpPr>
        <p:spPr>
          <a:xfrm>
            <a:off x="14" y="0"/>
            <a:ext cx="9143985" cy="1785926"/>
          </a:xfrm>
          <a:prstGeom prst="flowChartDocument">
            <a:avLst/>
          </a:prstGeom>
          <a:solidFill>
            <a:srgbClr val="003300"/>
          </a:solidFill>
          <a:scene3d>
            <a:camera prst="orthographicFront"/>
            <a:lightRig rig="threePt" dir="t"/>
          </a:scene3d>
          <a:sp3d>
            <a:bevelT w="152400" h="50800" prst="softRound"/>
            <a:bevelB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1" name="Teardrop 10"/>
          <p:cNvSpPr/>
          <p:nvPr/>
        </p:nvSpPr>
        <p:spPr>
          <a:xfrm>
            <a:off x="7643834" y="0"/>
            <a:ext cx="1500166" cy="1357298"/>
          </a:xfrm>
          <a:prstGeom prst="teardrop">
            <a:avLst/>
          </a:prstGeom>
          <a:solidFill>
            <a:schemeClr val="bg1"/>
          </a:solidFill>
          <a:ln>
            <a:solidFill>
              <a:schemeClr val="bg1"/>
            </a:solidFill>
          </a:ln>
          <a:scene3d>
            <a:camera prst="orthographicFront"/>
            <a:lightRig rig="threePt" dir="t"/>
          </a:scene3d>
          <a:sp3d contourW="44450">
            <a:bevelT w="152400" h="50800" prst="softRound"/>
            <a:bevelB prst="angle"/>
            <a:contourClr>
              <a:srgbClr val="FFFF00"/>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8" name="TextBox 17"/>
          <p:cNvSpPr txBox="1"/>
          <p:nvPr/>
        </p:nvSpPr>
        <p:spPr>
          <a:xfrm>
            <a:off x="0" y="428604"/>
            <a:ext cx="9144000" cy="923330"/>
          </a:xfrm>
          <a:prstGeom prst="rect">
            <a:avLst/>
          </a:prstGeom>
          <a:noFill/>
        </p:spPr>
        <p:txBody>
          <a:bodyPr wrap="square" rtlCol="1">
            <a:spAutoFit/>
          </a:bodyPr>
          <a:lstStyle/>
          <a:p>
            <a:pPr algn="ctr"/>
            <a:r>
              <a:rPr lang="ar-SA" sz="5400" b="1" dirty="0" err="1" smtClean="0">
                <a:solidFill>
                  <a:schemeClr val="bg1"/>
                </a:solidFill>
              </a:rPr>
              <a:t>تابع </a:t>
            </a:r>
            <a:r>
              <a:rPr lang="ar-SA" sz="5400" b="1" dirty="0" smtClean="0">
                <a:solidFill>
                  <a:schemeClr val="bg1"/>
                </a:solidFill>
              </a:rPr>
              <a:t>- أنواع الاتصال</a:t>
            </a:r>
            <a:endParaRPr lang="en-US" sz="5400" dirty="0"/>
          </a:p>
        </p:txBody>
      </p:sp>
      <p:sp>
        <p:nvSpPr>
          <p:cNvPr id="19" name="TextBox 18"/>
          <p:cNvSpPr txBox="1"/>
          <p:nvPr/>
        </p:nvSpPr>
        <p:spPr>
          <a:xfrm>
            <a:off x="323528" y="1844824"/>
            <a:ext cx="8460432" cy="658835"/>
          </a:xfrm>
          <a:prstGeom prst="rect">
            <a:avLst/>
          </a:prstGeom>
          <a:noFill/>
        </p:spPr>
        <p:txBody>
          <a:bodyPr wrap="square" rtlCol="1">
            <a:spAutoFit/>
          </a:bodyPr>
          <a:lstStyle/>
          <a:p>
            <a:pPr algn="ctr">
              <a:lnSpc>
                <a:spcPct val="150000"/>
              </a:lnSpc>
            </a:pPr>
            <a:r>
              <a:rPr lang="ar-SA" sz="2800" b="1" dirty="0" smtClean="0"/>
              <a:t> </a:t>
            </a:r>
            <a:endParaRPr lang="ar-SA" sz="2800" b="1" dirty="0">
              <a:solidFill>
                <a:srgbClr val="003300"/>
              </a:solidFill>
            </a:endParaRPr>
          </a:p>
        </p:txBody>
      </p:sp>
      <p:pic>
        <p:nvPicPr>
          <p:cNvPr id="10" name="Picture 5"/>
          <p:cNvPicPr>
            <a:picLocks noChangeAspect="1" noChangeArrowheads="1"/>
          </p:cNvPicPr>
          <p:nvPr/>
        </p:nvPicPr>
        <p:blipFill>
          <a:blip r:embed="rId2" cstate="print"/>
          <a:stretch>
            <a:fillRect/>
          </a:stretch>
        </p:blipFill>
        <p:spPr bwMode="auto">
          <a:xfrm>
            <a:off x="7929586" y="312355"/>
            <a:ext cx="965842" cy="732566"/>
          </a:xfrm>
          <a:prstGeom prst="rect">
            <a:avLst/>
          </a:prstGeom>
          <a:noFill/>
        </p:spPr>
      </p:pic>
      <p:sp>
        <p:nvSpPr>
          <p:cNvPr id="9" name="عنصر نائب للمحتوى 8"/>
          <p:cNvSpPr>
            <a:spLocks noGrp="1"/>
          </p:cNvSpPr>
          <p:nvPr>
            <p:ph idx="1"/>
          </p:nvPr>
        </p:nvSpPr>
        <p:spPr>
          <a:xfrm>
            <a:off x="0" y="1855365"/>
            <a:ext cx="8686800" cy="4669979"/>
          </a:xfrm>
        </p:spPr>
        <p:txBody>
          <a:bodyPr>
            <a:normAutofit/>
          </a:bodyPr>
          <a:lstStyle/>
          <a:p>
            <a:pPr>
              <a:buNone/>
            </a:pPr>
            <a:r>
              <a:rPr lang="ar-SA" sz="3900" dirty="0" smtClean="0">
                <a:solidFill>
                  <a:srgbClr val="FF0000"/>
                </a:solidFill>
                <a:latin typeface="Times New Roman"/>
                <a:ea typeface="Times New Roman"/>
                <a:cs typeface="AL-Mohanad Bold"/>
              </a:rPr>
              <a:t> </a:t>
            </a:r>
            <a:r>
              <a:rPr lang="ar-SA" sz="4000" dirty="0" smtClean="0">
                <a:solidFill>
                  <a:srgbClr val="FF0000"/>
                </a:solidFill>
              </a:rPr>
              <a:t>   </a:t>
            </a:r>
            <a:r>
              <a:rPr lang="ar-EG" sz="4000" b="1" dirty="0" smtClean="0">
                <a:solidFill>
                  <a:srgbClr val="FF0000"/>
                </a:solidFill>
              </a:rPr>
              <a:t>[ب]- أنواع الاتصال حسب اللغة:</a:t>
            </a:r>
            <a:endParaRPr lang="en-US" sz="4000" b="1" dirty="0" smtClean="0">
              <a:solidFill>
                <a:srgbClr val="FF0000"/>
              </a:solidFill>
            </a:endParaRPr>
          </a:p>
          <a:p>
            <a:pPr>
              <a:buNone/>
            </a:pPr>
            <a:r>
              <a:rPr lang="ar-EG" sz="4000" b="1" dirty="0" smtClean="0"/>
              <a:t>1- </a:t>
            </a:r>
            <a:r>
              <a:rPr lang="ar-EG" sz="3600" b="1" dirty="0" smtClean="0"/>
              <a:t>الاتصال </a:t>
            </a:r>
            <a:r>
              <a:rPr lang="ar-EG" sz="3600" b="1" dirty="0" err="1" smtClean="0"/>
              <a:t>اللفظي (</a:t>
            </a:r>
            <a:r>
              <a:rPr lang="en-US" sz="3600" b="1" dirty="0" smtClean="0">
                <a:solidFill>
                  <a:srgbClr val="0070C0"/>
                </a:solidFill>
                <a:cs typeface="+mj-cs"/>
              </a:rPr>
              <a:t>Verbal Communication</a:t>
            </a:r>
            <a:r>
              <a:rPr lang="ar-EG" sz="3600" b="1" dirty="0" err="1" smtClean="0"/>
              <a:t>):</a:t>
            </a:r>
            <a:r>
              <a:rPr lang="ar-EG" sz="3600" b="1" dirty="0" smtClean="0"/>
              <a:t> </a:t>
            </a:r>
            <a:endParaRPr lang="ar-SA" sz="3600" b="1" dirty="0" smtClean="0"/>
          </a:p>
          <a:p>
            <a:pPr>
              <a:buNone/>
            </a:pPr>
            <a:endParaRPr lang="en-US" sz="3600" b="1" dirty="0" smtClean="0"/>
          </a:p>
          <a:p>
            <a:pPr>
              <a:buNone/>
            </a:pPr>
            <a:r>
              <a:rPr lang="ar-EG" b="1" dirty="0" smtClean="0"/>
              <a:t>2- الاتصال غير اللفظي</a:t>
            </a:r>
            <a:r>
              <a:rPr lang="ar-SA" b="1" dirty="0" smtClean="0"/>
              <a:t> </a:t>
            </a:r>
            <a:r>
              <a:rPr lang="ar-EG" b="1" dirty="0" err="1" smtClean="0"/>
              <a:t>(</a:t>
            </a:r>
            <a:r>
              <a:rPr lang="en-US" b="1" dirty="0" smtClean="0">
                <a:solidFill>
                  <a:srgbClr val="0070C0"/>
                </a:solidFill>
                <a:cs typeface="+mj-cs"/>
              </a:rPr>
              <a:t>Non-verbal Communication</a:t>
            </a:r>
            <a:r>
              <a:rPr lang="ar-EG" b="1" dirty="0" err="1" smtClean="0"/>
              <a:t>):</a:t>
            </a:r>
            <a:endParaRPr lang="en-US" b="1" dirty="0" smtClean="0"/>
          </a:p>
          <a:p>
            <a:pPr lvl="0">
              <a:buNone/>
            </a:pPr>
            <a:endParaRPr lang="en-US" sz="4000" dirty="0" smtClean="0"/>
          </a:p>
          <a:p>
            <a:pPr lvl="0">
              <a:buNone/>
            </a:pPr>
            <a:endParaRPr lang="en-US" sz="4000" dirty="0" smtClean="0"/>
          </a:p>
          <a:p>
            <a:pPr>
              <a:buNone/>
            </a:pPr>
            <a:endParaRPr lang="en-US" sz="4000" dirty="0" smtClean="0"/>
          </a:p>
          <a:p>
            <a:pPr marL="742950" lvl="0" indent="-742950">
              <a:buFont typeface="+mj-lt"/>
              <a:buAutoNum type="arabicPeriod"/>
            </a:pPr>
            <a:endParaRPr lang="en-US" sz="4000" dirty="0" smtClean="0"/>
          </a:p>
          <a:p>
            <a:pPr>
              <a:buNone/>
            </a:pPr>
            <a:endParaRPr lang="en-US" sz="4000" dirty="0" smtClean="0"/>
          </a:p>
          <a:p>
            <a:pPr>
              <a:buNone/>
            </a:pPr>
            <a:endParaRPr lang="en-US" sz="4000" dirty="0" smtClean="0"/>
          </a:p>
          <a:p>
            <a:pPr>
              <a:buNone/>
            </a:pPr>
            <a:endParaRPr lang="en-US" sz="4000" dirty="0" smtClean="0"/>
          </a:p>
          <a:p>
            <a:pPr>
              <a:buNone/>
            </a:pPr>
            <a:endParaRPr lang="en-US" sz="3900" dirty="0" smtClean="0"/>
          </a:p>
          <a:p>
            <a:pPr>
              <a:buNone/>
            </a:pPr>
            <a:endParaRPr lang="en-US" dirty="0" smtClean="0"/>
          </a:p>
          <a:p>
            <a:pPr>
              <a:buNone/>
            </a:pPr>
            <a:endParaRPr lang="ar-EG"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9">
                                            <p:txEl>
                                              <p:pRg st="0" end="0"/>
                                            </p:txEl>
                                          </p:spTgt>
                                        </p:tgtEl>
                                        <p:attrNameLst>
                                          <p:attrName>style.visibility</p:attrName>
                                        </p:attrNameLst>
                                      </p:cBhvr>
                                      <p:to>
                                        <p:strVal val="visible"/>
                                      </p:to>
                                    </p:set>
                                    <p:anim calcmode="discrete" valueType="clr">
                                      <p:cBhvr override="childStyle">
                                        <p:cTn id="7" dur="80"/>
                                        <p:tgtEl>
                                          <p:spTgt spid="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9">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56" presetClass="entr" presetSubtype="0" fill="hold" nodeType="clickEffect">
                                  <p:stCondLst>
                                    <p:cond delay="0"/>
                                  </p:stCondLst>
                                  <p:iterate type="lt">
                                    <p:tmPct val="10000"/>
                                  </p:iterate>
                                  <p:childTnLst>
                                    <p:set>
                                      <p:cBhvr>
                                        <p:cTn id="13" dur="1" fill="hold">
                                          <p:stCondLst>
                                            <p:cond delay="0"/>
                                          </p:stCondLst>
                                        </p:cTn>
                                        <p:tgtEl>
                                          <p:spTgt spid="9">
                                            <p:txEl>
                                              <p:pRg st="1" end="1"/>
                                            </p:txEl>
                                          </p:spTgt>
                                        </p:tgtEl>
                                        <p:attrNameLst>
                                          <p:attrName>style.visibility</p:attrName>
                                        </p:attrNameLst>
                                      </p:cBhvr>
                                      <p:to>
                                        <p:strVal val="visible"/>
                                      </p:to>
                                    </p:set>
                                    <p:anim by="(-#ppt_w*2)" calcmode="lin" valueType="num">
                                      <p:cBhvr rctx="PPT">
                                        <p:cTn id="14" dur="250" autoRev="1" fill="hold">
                                          <p:stCondLst>
                                            <p:cond delay="0"/>
                                          </p:stCondLst>
                                        </p:cTn>
                                        <p:tgtEl>
                                          <p:spTgt spid="9">
                                            <p:txEl>
                                              <p:pRg st="1" end="1"/>
                                            </p:txEl>
                                          </p:spTgt>
                                        </p:tgtEl>
                                        <p:attrNameLst>
                                          <p:attrName>ppt_w</p:attrName>
                                        </p:attrNameLst>
                                      </p:cBhvr>
                                    </p:anim>
                                    <p:anim by="(#ppt_w*0.50)" calcmode="lin" valueType="num">
                                      <p:cBhvr>
                                        <p:cTn id="15" dur="250" decel="50000" autoRev="1" fill="hold">
                                          <p:stCondLst>
                                            <p:cond delay="0"/>
                                          </p:stCondLst>
                                        </p:cTn>
                                        <p:tgtEl>
                                          <p:spTgt spid="9">
                                            <p:txEl>
                                              <p:pRg st="1" end="1"/>
                                            </p:txEl>
                                          </p:spTgt>
                                        </p:tgtEl>
                                        <p:attrNameLst>
                                          <p:attrName>ppt_x</p:attrName>
                                        </p:attrNameLst>
                                      </p:cBhvr>
                                    </p:anim>
                                    <p:anim from="(-#ppt_h/2)" to="(#ppt_y)" calcmode="lin" valueType="num">
                                      <p:cBhvr>
                                        <p:cTn id="16" dur="500" fill="hold">
                                          <p:stCondLst>
                                            <p:cond delay="0"/>
                                          </p:stCondLst>
                                        </p:cTn>
                                        <p:tgtEl>
                                          <p:spTgt spid="9">
                                            <p:txEl>
                                              <p:pRg st="1" end="1"/>
                                            </p:txEl>
                                          </p:spTgt>
                                        </p:tgtEl>
                                        <p:attrNameLst>
                                          <p:attrName>ppt_y</p:attrName>
                                        </p:attrNameLst>
                                      </p:cBhvr>
                                    </p:anim>
                                    <p:animRot by="21600000">
                                      <p:cBhvr>
                                        <p:cTn id="17" dur="500" fill="hold">
                                          <p:stCondLst>
                                            <p:cond delay="0"/>
                                          </p:stCondLst>
                                        </p:cTn>
                                        <p:tgtEl>
                                          <p:spTgt spid="9">
                                            <p:txEl>
                                              <p:pRg st="1" end="1"/>
                                            </p:txEl>
                                          </p:spTgt>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56" presetClass="entr" presetSubtype="0" fill="hold" nodeType="clickEffect">
                                  <p:stCondLst>
                                    <p:cond delay="0"/>
                                  </p:stCondLst>
                                  <p:iterate type="lt">
                                    <p:tmPct val="10000"/>
                                  </p:iterate>
                                  <p:childTnLst>
                                    <p:set>
                                      <p:cBhvr>
                                        <p:cTn id="21" dur="1" fill="hold">
                                          <p:stCondLst>
                                            <p:cond delay="0"/>
                                          </p:stCondLst>
                                        </p:cTn>
                                        <p:tgtEl>
                                          <p:spTgt spid="9">
                                            <p:txEl>
                                              <p:pRg st="3" end="3"/>
                                            </p:txEl>
                                          </p:spTgt>
                                        </p:tgtEl>
                                        <p:attrNameLst>
                                          <p:attrName>style.visibility</p:attrName>
                                        </p:attrNameLst>
                                      </p:cBhvr>
                                      <p:to>
                                        <p:strVal val="visible"/>
                                      </p:to>
                                    </p:set>
                                    <p:anim by="(-#ppt_w*2)" calcmode="lin" valueType="num">
                                      <p:cBhvr rctx="PPT">
                                        <p:cTn id="22" dur="250" autoRev="1" fill="hold">
                                          <p:stCondLst>
                                            <p:cond delay="0"/>
                                          </p:stCondLst>
                                        </p:cTn>
                                        <p:tgtEl>
                                          <p:spTgt spid="9">
                                            <p:txEl>
                                              <p:pRg st="3" end="3"/>
                                            </p:txEl>
                                          </p:spTgt>
                                        </p:tgtEl>
                                        <p:attrNameLst>
                                          <p:attrName>ppt_w</p:attrName>
                                        </p:attrNameLst>
                                      </p:cBhvr>
                                    </p:anim>
                                    <p:anim by="(#ppt_w*0.50)" calcmode="lin" valueType="num">
                                      <p:cBhvr>
                                        <p:cTn id="23" dur="250" decel="50000" autoRev="1" fill="hold">
                                          <p:stCondLst>
                                            <p:cond delay="0"/>
                                          </p:stCondLst>
                                        </p:cTn>
                                        <p:tgtEl>
                                          <p:spTgt spid="9">
                                            <p:txEl>
                                              <p:pRg st="3" end="3"/>
                                            </p:txEl>
                                          </p:spTgt>
                                        </p:tgtEl>
                                        <p:attrNameLst>
                                          <p:attrName>ppt_x</p:attrName>
                                        </p:attrNameLst>
                                      </p:cBhvr>
                                    </p:anim>
                                    <p:anim from="(-#ppt_h/2)" to="(#ppt_y)" calcmode="lin" valueType="num">
                                      <p:cBhvr>
                                        <p:cTn id="24" dur="500" fill="hold">
                                          <p:stCondLst>
                                            <p:cond delay="0"/>
                                          </p:stCondLst>
                                        </p:cTn>
                                        <p:tgtEl>
                                          <p:spTgt spid="9">
                                            <p:txEl>
                                              <p:pRg st="3" end="3"/>
                                            </p:txEl>
                                          </p:spTgt>
                                        </p:tgtEl>
                                        <p:attrNameLst>
                                          <p:attrName>ppt_y</p:attrName>
                                        </p:attrNameLst>
                                      </p:cBhvr>
                                    </p:anim>
                                    <p:animRot by="21600000">
                                      <p:cBhvr>
                                        <p:cTn id="25" dur="500" fill="hold">
                                          <p:stCondLst>
                                            <p:cond delay="0"/>
                                          </p:stCondLst>
                                        </p:cTn>
                                        <p:tgtEl>
                                          <p:spTgt spid="9">
                                            <p:txEl>
                                              <p:pRg st="3" end="3"/>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4" name="Flowchart: Document 3"/>
          <p:cNvSpPr/>
          <p:nvPr/>
        </p:nvSpPr>
        <p:spPr>
          <a:xfrm>
            <a:off x="14" y="0"/>
            <a:ext cx="9143985" cy="1785926"/>
          </a:xfrm>
          <a:prstGeom prst="flowChartDocument">
            <a:avLst/>
          </a:prstGeom>
          <a:solidFill>
            <a:srgbClr val="003300"/>
          </a:solidFill>
          <a:scene3d>
            <a:camera prst="orthographicFront"/>
            <a:lightRig rig="threePt" dir="t"/>
          </a:scene3d>
          <a:sp3d>
            <a:bevelT w="152400" h="50800" prst="softRound"/>
            <a:bevelB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1" name="Teardrop 10"/>
          <p:cNvSpPr/>
          <p:nvPr/>
        </p:nvSpPr>
        <p:spPr>
          <a:xfrm>
            <a:off x="7643834" y="0"/>
            <a:ext cx="1500166" cy="1357298"/>
          </a:xfrm>
          <a:prstGeom prst="teardrop">
            <a:avLst/>
          </a:prstGeom>
          <a:solidFill>
            <a:schemeClr val="bg1"/>
          </a:solidFill>
          <a:ln>
            <a:solidFill>
              <a:schemeClr val="bg1"/>
            </a:solidFill>
          </a:ln>
          <a:scene3d>
            <a:camera prst="orthographicFront"/>
            <a:lightRig rig="threePt" dir="t"/>
          </a:scene3d>
          <a:sp3d contourW="44450">
            <a:bevelT w="152400" h="50800" prst="softRound"/>
            <a:bevelB prst="angle"/>
            <a:contourClr>
              <a:srgbClr val="FFFF00"/>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8" name="TextBox 17"/>
          <p:cNvSpPr txBox="1"/>
          <p:nvPr/>
        </p:nvSpPr>
        <p:spPr>
          <a:xfrm>
            <a:off x="0" y="692696"/>
            <a:ext cx="9144000" cy="707886"/>
          </a:xfrm>
          <a:prstGeom prst="rect">
            <a:avLst/>
          </a:prstGeom>
          <a:noFill/>
        </p:spPr>
        <p:txBody>
          <a:bodyPr wrap="square" rtlCol="1">
            <a:spAutoFit/>
          </a:bodyPr>
          <a:lstStyle/>
          <a:p>
            <a:pPr algn="ctr"/>
            <a:r>
              <a:rPr lang="ar-SA" sz="4000" b="1" dirty="0" smtClean="0">
                <a:solidFill>
                  <a:schemeClr val="bg1"/>
                </a:solidFill>
              </a:rPr>
              <a:t> بعض المفاهيم الخاطئة عن الاتصال</a:t>
            </a:r>
            <a:endParaRPr lang="en-US" sz="4000" dirty="0"/>
          </a:p>
        </p:txBody>
      </p:sp>
      <p:sp>
        <p:nvSpPr>
          <p:cNvPr id="19" name="TextBox 18"/>
          <p:cNvSpPr txBox="1"/>
          <p:nvPr/>
        </p:nvSpPr>
        <p:spPr>
          <a:xfrm>
            <a:off x="323528" y="1844824"/>
            <a:ext cx="8460432" cy="658835"/>
          </a:xfrm>
          <a:prstGeom prst="rect">
            <a:avLst/>
          </a:prstGeom>
          <a:noFill/>
        </p:spPr>
        <p:txBody>
          <a:bodyPr wrap="square" rtlCol="1">
            <a:spAutoFit/>
          </a:bodyPr>
          <a:lstStyle/>
          <a:p>
            <a:pPr algn="ctr">
              <a:lnSpc>
                <a:spcPct val="150000"/>
              </a:lnSpc>
            </a:pPr>
            <a:r>
              <a:rPr lang="ar-SA" sz="2800" b="1" dirty="0" smtClean="0"/>
              <a:t> </a:t>
            </a:r>
            <a:endParaRPr lang="ar-SA" sz="2800" b="1" dirty="0">
              <a:solidFill>
                <a:srgbClr val="003300"/>
              </a:solidFill>
            </a:endParaRPr>
          </a:p>
        </p:txBody>
      </p:sp>
      <p:pic>
        <p:nvPicPr>
          <p:cNvPr id="10" name="Picture 5"/>
          <p:cNvPicPr>
            <a:picLocks noChangeAspect="1" noChangeArrowheads="1"/>
          </p:cNvPicPr>
          <p:nvPr/>
        </p:nvPicPr>
        <p:blipFill>
          <a:blip r:embed="rId2" cstate="print"/>
          <a:stretch>
            <a:fillRect/>
          </a:stretch>
        </p:blipFill>
        <p:spPr bwMode="auto">
          <a:xfrm>
            <a:off x="7929586" y="312355"/>
            <a:ext cx="965842" cy="732566"/>
          </a:xfrm>
          <a:prstGeom prst="rect">
            <a:avLst/>
          </a:prstGeom>
          <a:noFill/>
        </p:spPr>
      </p:pic>
      <p:sp>
        <p:nvSpPr>
          <p:cNvPr id="9" name="عنصر نائب للمحتوى 8"/>
          <p:cNvSpPr>
            <a:spLocks noGrp="1"/>
          </p:cNvSpPr>
          <p:nvPr>
            <p:ph idx="1"/>
          </p:nvPr>
        </p:nvSpPr>
        <p:spPr>
          <a:xfrm>
            <a:off x="457200" y="1855365"/>
            <a:ext cx="8229600" cy="4669979"/>
          </a:xfrm>
        </p:spPr>
        <p:txBody>
          <a:bodyPr>
            <a:normAutofit/>
          </a:bodyPr>
          <a:lstStyle/>
          <a:p>
            <a:pPr>
              <a:buFont typeface="Wingdings" pitchFamily="2" charset="2"/>
              <a:buChar char="Ø"/>
            </a:pPr>
            <a:r>
              <a:rPr lang="ar-SA" sz="3600" dirty="0" smtClean="0">
                <a:solidFill>
                  <a:srgbClr val="002060"/>
                </a:solidFill>
                <a:latin typeface="Times New Roman"/>
                <a:ea typeface="Times New Roman"/>
                <a:cs typeface="AL-Mohanad Bold"/>
              </a:rPr>
              <a:t> </a:t>
            </a:r>
            <a:r>
              <a:rPr lang="ar-EG" sz="3600" b="1" dirty="0" smtClean="0">
                <a:solidFill>
                  <a:srgbClr val="002060"/>
                </a:solidFill>
              </a:rPr>
              <a:t>الاتصال عملية وراثية</a:t>
            </a:r>
            <a:r>
              <a:rPr lang="en-US" sz="3600" b="1" dirty="0" smtClean="0">
                <a:solidFill>
                  <a:srgbClr val="002060"/>
                </a:solidFill>
              </a:rPr>
              <a:t> </a:t>
            </a:r>
          </a:p>
          <a:p>
            <a:pPr>
              <a:buFont typeface="Wingdings" pitchFamily="2" charset="2"/>
              <a:buChar char="Ø"/>
            </a:pPr>
            <a:r>
              <a:rPr lang="ar-EG" sz="3600" b="1" dirty="0" smtClean="0">
                <a:solidFill>
                  <a:srgbClr val="002060"/>
                </a:solidFill>
              </a:rPr>
              <a:t>الكلمات في الاتصال لها نفس المعنى</a:t>
            </a:r>
            <a:r>
              <a:rPr lang="en-US" sz="3600" b="1" dirty="0" smtClean="0">
                <a:solidFill>
                  <a:srgbClr val="002060"/>
                </a:solidFill>
              </a:rPr>
              <a:t> </a:t>
            </a:r>
          </a:p>
          <a:p>
            <a:pPr>
              <a:buFont typeface="Wingdings" pitchFamily="2" charset="2"/>
              <a:buChar char="Ø"/>
            </a:pPr>
            <a:r>
              <a:rPr lang="ar-EG" sz="3600" b="1" dirty="0" smtClean="0">
                <a:solidFill>
                  <a:srgbClr val="002060"/>
                </a:solidFill>
              </a:rPr>
              <a:t>فهم المستقبِل</a:t>
            </a:r>
            <a:r>
              <a:rPr lang="ar-SA" sz="3600" b="1" dirty="0" smtClean="0">
                <a:solidFill>
                  <a:srgbClr val="002060"/>
                </a:solidFill>
              </a:rPr>
              <a:t> للرسالة الاتصالية دائما </a:t>
            </a:r>
            <a:r>
              <a:rPr lang="en-US" sz="3600" b="1" dirty="0" smtClean="0">
                <a:solidFill>
                  <a:srgbClr val="002060"/>
                </a:solidFill>
              </a:rPr>
              <a:t> </a:t>
            </a:r>
            <a:endParaRPr lang="ar-SA" sz="3600" b="1" dirty="0" smtClean="0">
              <a:solidFill>
                <a:srgbClr val="002060"/>
              </a:solidFill>
            </a:endParaRPr>
          </a:p>
          <a:p>
            <a:pPr>
              <a:buFont typeface="Wingdings" pitchFamily="2" charset="2"/>
              <a:buChar char="Ø"/>
            </a:pPr>
            <a:r>
              <a:rPr lang="ar-EG" sz="3600" b="1" dirty="0" smtClean="0">
                <a:solidFill>
                  <a:srgbClr val="002060"/>
                </a:solidFill>
              </a:rPr>
              <a:t>الاتصال  ايجابي دائماً</a:t>
            </a:r>
            <a:r>
              <a:rPr lang="en-US" sz="3600" b="1" dirty="0" smtClean="0">
                <a:solidFill>
                  <a:srgbClr val="002060"/>
                </a:solidFill>
              </a:rPr>
              <a:t> </a:t>
            </a:r>
          </a:p>
          <a:p>
            <a:pPr>
              <a:buFont typeface="Wingdings" pitchFamily="2" charset="2"/>
              <a:buChar char="Ø"/>
            </a:pPr>
            <a:r>
              <a:rPr lang="ar-EG" sz="3600" b="1" dirty="0" smtClean="0">
                <a:solidFill>
                  <a:srgbClr val="002060"/>
                </a:solidFill>
              </a:rPr>
              <a:t>مقاطعة الآخرين إثبات للذات</a:t>
            </a:r>
            <a:r>
              <a:rPr lang="en-US" sz="3600" b="1" dirty="0" smtClean="0">
                <a:solidFill>
                  <a:srgbClr val="002060"/>
                </a:solidFill>
              </a:rPr>
              <a:t> </a:t>
            </a:r>
          </a:p>
          <a:p>
            <a:pPr>
              <a:buFont typeface="Wingdings" pitchFamily="2" charset="2"/>
              <a:buChar char="Ø"/>
            </a:pPr>
            <a:r>
              <a:rPr lang="ar-EG" sz="3600" b="1" dirty="0" smtClean="0">
                <a:solidFill>
                  <a:srgbClr val="002060"/>
                </a:solidFill>
              </a:rPr>
              <a:t>الاتصال دائما أفضل من عدم الاتصال</a:t>
            </a:r>
            <a:r>
              <a:rPr lang="en-US" sz="3600" b="1" dirty="0" smtClean="0">
                <a:solidFill>
                  <a:srgbClr val="002060"/>
                </a:solidFill>
              </a:rPr>
              <a:t> </a:t>
            </a:r>
          </a:p>
          <a:p>
            <a:pPr lvl="0">
              <a:buNone/>
            </a:pPr>
            <a:endParaRPr lang="en-US" sz="4000" dirty="0" smtClean="0"/>
          </a:p>
          <a:p>
            <a:pPr>
              <a:buNone/>
            </a:pPr>
            <a:endParaRPr lang="en-US" sz="4000" dirty="0" smtClean="0"/>
          </a:p>
          <a:p>
            <a:pPr lvl="0">
              <a:buNone/>
            </a:pPr>
            <a:endParaRPr lang="en-US" sz="4000" dirty="0" smtClean="0"/>
          </a:p>
          <a:p>
            <a:pPr lvl="0">
              <a:buNone/>
            </a:pPr>
            <a:endParaRPr lang="en-US" sz="4000" dirty="0" smtClean="0"/>
          </a:p>
          <a:p>
            <a:pPr>
              <a:buNone/>
            </a:pPr>
            <a:endParaRPr lang="en-US" sz="4000" dirty="0" smtClean="0"/>
          </a:p>
          <a:p>
            <a:pPr marL="742950" lvl="0" indent="-742950">
              <a:buFont typeface="+mj-lt"/>
              <a:buAutoNum type="arabicPeriod"/>
            </a:pPr>
            <a:endParaRPr lang="en-US" sz="4000" dirty="0" smtClean="0"/>
          </a:p>
          <a:p>
            <a:pPr>
              <a:buNone/>
            </a:pPr>
            <a:endParaRPr lang="en-US" sz="4000" dirty="0" smtClean="0"/>
          </a:p>
          <a:p>
            <a:pPr>
              <a:buNone/>
            </a:pPr>
            <a:endParaRPr lang="en-US" sz="4000" dirty="0" smtClean="0"/>
          </a:p>
          <a:p>
            <a:pPr>
              <a:buNone/>
            </a:pPr>
            <a:endParaRPr lang="en-US" sz="4000" dirty="0" smtClean="0"/>
          </a:p>
          <a:p>
            <a:pPr>
              <a:buNone/>
            </a:pPr>
            <a:endParaRPr lang="en-US" sz="3900" dirty="0" smtClean="0"/>
          </a:p>
          <a:p>
            <a:pPr>
              <a:buNone/>
            </a:pPr>
            <a:endParaRPr lang="en-US" dirty="0" smtClean="0"/>
          </a:p>
          <a:p>
            <a:pPr>
              <a:buNone/>
            </a:pPr>
            <a:endParaRPr lang="ar-EG"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strVal val="#ppt_w*0.05"/>
                                          </p:val>
                                        </p:tav>
                                        <p:tav tm="100000">
                                          <p:val>
                                            <p:strVal val="#ppt_w"/>
                                          </p:val>
                                        </p:tav>
                                      </p:tavLst>
                                    </p:anim>
                                    <p:anim calcmode="lin" valueType="num">
                                      <p:cBhvr>
                                        <p:cTn id="8" dur="500" fill="hold"/>
                                        <p:tgtEl>
                                          <p:spTgt spid="18"/>
                                        </p:tgtEl>
                                        <p:attrNameLst>
                                          <p:attrName>ppt_h</p:attrName>
                                        </p:attrNameLst>
                                      </p:cBhvr>
                                      <p:tavLst>
                                        <p:tav tm="0">
                                          <p:val>
                                            <p:strVal val="#ppt_h"/>
                                          </p:val>
                                        </p:tav>
                                        <p:tav tm="100000">
                                          <p:val>
                                            <p:strVal val="#ppt_h"/>
                                          </p:val>
                                        </p:tav>
                                      </p:tavLst>
                                    </p:anim>
                                    <p:anim calcmode="lin" valueType="num">
                                      <p:cBhvr>
                                        <p:cTn id="9" dur="500" fill="hold"/>
                                        <p:tgtEl>
                                          <p:spTgt spid="18"/>
                                        </p:tgtEl>
                                        <p:attrNameLst>
                                          <p:attrName>ppt_x</p:attrName>
                                        </p:attrNameLst>
                                      </p:cBhvr>
                                      <p:tavLst>
                                        <p:tav tm="0">
                                          <p:val>
                                            <p:strVal val="#ppt_x-.2"/>
                                          </p:val>
                                        </p:tav>
                                        <p:tav tm="100000">
                                          <p:val>
                                            <p:strVal val="#ppt_x"/>
                                          </p:val>
                                        </p:tav>
                                      </p:tavLst>
                                    </p:anim>
                                    <p:anim calcmode="lin" valueType="num">
                                      <p:cBhvr>
                                        <p:cTn id="10" dur="500" fill="hold"/>
                                        <p:tgtEl>
                                          <p:spTgt spid="18"/>
                                        </p:tgtEl>
                                        <p:attrNameLst>
                                          <p:attrName>ppt_y</p:attrName>
                                        </p:attrNameLst>
                                      </p:cBhvr>
                                      <p:tavLst>
                                        <p:tav tm="0">
                                          <p:val>
                                            <p:strVal val="#ppt_y"/>
                                          </p:val>
                                        </p:tav>
                                        <p:tav tm="100000">
                                          <p:val>
                                            <p:strVal val="#ppt_y"/>
                                          </p:val>
                                        </p:tav>
                                      </p:tavLst>
                                    </p:anim>
                                    <p:animEffect transition="in" filter="fade">
                                      <p:cBhvr>
                                        <p:cTn id="11" dur="500"/>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9">
                                            <p:txEl>
                                              <p:pRg st="0" end="0"/>
                                            </p:txEl>
                                          </p:spTgt>
                                        </p:tgtEl>
                                        <p:attrNameLst>
                                          <p:attrName>style.visibility</p:attrName>
                                        </p:attrNameLst>
                                      </p:cBhvr>
                                      <p:to>
                                        <p:strVal val="visible"/>
                                      </p:to>
                                    </p:set>
                                    <p:animEffect transition="in" filter="blinds(horizontal)">
                                      <p:cBhvr>
                                        <p:cTn id="16" dur="500"/>
                                        <p:tgtEl>
                                          <p:spTgt spid="9">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5" presetClass="entr" presetSubtype="0" fill="hold" nodeType="clickEffect">
                                  <p:stCondLst>
                                    <p:cond delay="0"/>
                                  </p:stCondLst>
                                  <p:childTnLst>
                                    <p:set>
                                      <p:cBhvr>
                                        <p:cTn id="20" dur="1" fill="hold">
                                          <p:stCondLst>
                                            <p:cond delay="0"/>
                                          </p:stCondLst>
                                        </p:cTn>
                                        <p:tgtEl>
                                          <p:spTgt spid="9">
                                            <p:txEl>
                                              <p:pRg st="1" end="1"/>
                                            </p:txEl>
                                          </p:spTgt>
                                        </p:tgtEl>
                                        <p:attrNameLst>
                                          <p:attrName>style.visibility</p:attrName>
                                        </p:attrNameLst>
                                      </p:cBhvr>
                                      <p:to>
                                        <p:strVal val="visible"/>
                                      </p:to>
                                    </p:set>
                                    <p:animEffect transition="in" filter="fade">
                                      <p:cBhvr>
                                        <p:cTn id="21" dur="2000"/>
                                        <p:tgtEl>
                                          <p:spTgt spid="9">
                                            <p:txEl>
                                              <p:pRg st="1" end="1"/>
                                            </p:txEl>
                                          </p:spTgt>
                                        </p:tgtEl>
                                      </p:cBhvr>
                                    </p:animEffect>
                                    <p:anim calcmode="lin" valueType="num">
                                      <p:cBhvr>
                                        <p:cTn id="22" dur="2000" fill="hold"/>
                                        <p:tgtEl>
                                          <p:spTgt spid="9">
                                            <p:txEl>
                                              <p:pRg st="1" end="1"/>
                                            </p:txEl>
                                          </p:spTgt>
                                        </p:tgtEl>
                                        <p:attrNameLst>
                                          <p:attrName>style.rotation</p:attrName>
                                        </p:attrNameLst>
                                      </p:cBhvr>
                                      <p:tavLst>
                                        <p:tav tm="0">
                                          <p:val>
                                            <p:fltVal val="720"/>
                                          </p:val>
                                        </p:tav>
                                        <p:tav tm="100000">
                                          <p:val>
                                            <p:fltVal val="0"/>
                                          </p:val>
                                        </p:tav>
                                      </p:tavLst>
                                    </p:anim>
                                    <p:anim calcmode="lin" valueType="num">
                                      <p:cBhvr>
                                        <p:cTn id="23" dur="2000" fill="hold"/>
                                        <p:tgtEl>
                                          <p:spTgt spid="9">
                                            <p:txEl>
                                              <p:pRg st="1" end="1"/>
                                            </p:txEl>
                                          </p:spTgt>
                                        </p:tgtEl>
                                        <p:attrNameLst>
                                          <p:attrName>ppt_h</p:attrName>
                                        </p:attrNameLst>
                                      </p:cBhvr>
                                      <p:tavLst>
                                        <p:tav tm="0">
                                          <p:val>
                                            <p:fltVal val="0"/>
                                          </p:val>
                                        </p:tav>
                                        <p:tav tm="100000">
                                          <p:val>
                                            <p:strVal val="#ppt_h"/>
                                          </p:val>
                                        </p:tav>
                                      </p:tavLst>
                                    </p:anim>
                                    <p:anim calcmode="lin" valueType="num">
                                      <p:cBhvr>
                                        <p:cTn id="24" dur="2000" fill="hold"/>
                                        <p:tgtEl>
                                          <p:spTgt spid="9">
                                            <p:txEl>
                                              <p:pRg st="1" end="1"/>
                                            </p:txEl>
                                          </p:spTgt>
                                        </p:tgtEl>
                                        <p:attrNameLst>
                                          <p:attrName>ppt_w</p:attrName>
                                        </p:attrNameLst>
                                      </p:cBhvr>
                                      <p:tavLst>
                                        <p:tav tm="0">
                                          <p:val>
                                            <p:fltVal val="0"/>
                                          </p:val>
                                        </p:tav>
                                        <p:tav tm="100000">
                                          <p:val>
                                            <p:strVal val="#ppt_w"/>
                                          </p:val>
                                        </p:tav>
                                      </p:tavLst>
                                    </p:anim>
                                  </p:childTnLst>
                                </p:cTn>
                              </p:par>
                            </p:childTnLst>
                          </p:cTn>
                        </p:par>
                      </p:childTnLst>
                    </p:cTn>
                  </p:par>
                  <p:par>
                    <p:cTn id="25" fill="hold">
                      <p:stCondLst>
                        <p:cond delay="indefinite"/>
                      </p:stCondLst>
                      <p:childTnLst>
                        <p:par>
                          <p:cTn id="26" fill="hold">
                            <p:stCondLst>
                              <p:cond delay="0"/>
                            </p:stCondLst>
                            <p:childTnLst>
                              <p:par>
                                <p:cTn id="27" presetID="56" presetClass="entr" presetSubtype="0" fill="hold" nodeType="clickEffect">
                                  <p:stCondLst>
                                    <p:cond delay="0"/>
                                  </p:stCondLst>
                                  <p:iterate type="lt">
                                    <p:tmPct val="10000"/>
                                  </p:iterate>
                                  <p:childTnLst>
                                    <p:set>
                                      <p:cBhvr>
                                        <p:cTn id="28" dur="1" fill="hold">
                                          <p:stCondLst>
                                            <p:cond delay="0"/>
                                          </p:stCondLst>
                                        </p:cTn>
                                        <p:tgtEl>
                                          <p:spTgt spid="9">
                                            <p:txEl>
                                              <p:pRg st="2" end="2"/>
                                            </p:txEl>
                                          </p:spTgt>
                                        </p:tgtEl>
                                        <p:attrNameLst>
                                          <p:attrName>style.visibility</p:attrName>
                                        </p:attrNameLst>
                                      </p:cBhvr>
                                      <p:to>
                                        <p:strVal val="visible"/>
                                      </p:to>
                                    </p:set>
                                    <p:anim by="(-#ppt_w*2)" calcmode="lin" valueType="num">
                                      <p:cBhvr rctx="PPT">
                                        <p:cTn id="29" dur="500" autoRev="1" fill="hold">
                                          <p:stCondLst>
                                            <p:cond delay="0"/>
                                          </p:stCondLst>
                                        </p:cTn>
                                        <p:tgtEl>
                                          <p:spTgt spid="9">
                                            <p:txEl>
                                              <p:pRg st="2" end="2"/>
                                            </p:txEl>
                                          </p:spTgt>
                                        </p:tgtEl>
                                        <p:attrNameLst>
                                          <p:attrName>ppt_w</p:attrName>
                                        </p:attrNameLst>
                                      </p:cBhvr>
                                    </p:anim>
                                    <p:anim by="(#ppt_w*0.50)" calcmode="lin" valueType="num">
                                      <p:cBhvr>
                                        <p:cTn id="30" dur="500" decel="50000" autoRev="1" fill="hold">
                                          <p:stCondLst>
                                            <p:cond delay="0"/>
                                          </p:stCondLst>
                                        </p:cTn>
                                        <p:tgtEl>
                                          <p:spTgt spid="9">
                                            <p:txEl>
                                              <p:pRg st="2" end="2"/>
                                            </p:txEl>
                                          </p:spTgt>
                                        </p:tgtEl>
                                        <p:attrNameLst>
                                          <p:attrName>ppt_x</p:attrName>
                                        </p:attrNameLst>
                                      </p:cBhvr>
                                    </p:anim>
                                    <p:anim from="(-#ppt_h/2)" to="(#ppt_y)" calcmode="lin" valueType="num">
                                      <p:cBhvr>
                                        <p:cTn id="31" dur="1000" fill="hold">
                                          <p:stCondLst>
                                            <p:cond delay="0"/>
                                          </p:stCondLst>
                                        </p:cTn>
                                        <p:tgtEl>
                                          <p:spTgt spid="9">
                                            <p:txEl>
                                              <p:pRg st="2" end="2"/>
                                            </p:txEl>
                                          </p:spTgt>
                                        </p:tgtEl>
                                        <p:attrNameLst>
                                          <p:attrName>ppt_y</p:attrName>
                                        </p:attrNameLst>
                                      </p:cBhvr>
                                    </p:anim>
                                    <p:animRot by="21600000">
                                      <p:cBhvr>
                                        <p:cTn id="32" dur="1000" fill="hold">
                                          <p:stCondLst>
                                            <p:cond delay="0"/>
                                          </p:stCondLst>
                                        </p:cTn>
                                        <p:tgtEl>
                                          <p:spTgt spid="9">
                                            <p:txEl>
                                              <p:pRg st="2" end="2"/>
                                            </p:txEl>
                                          </p:spTgt>
                                        </p:tgtEl>
                                        <p:attrNameLst>
                                          <p:attrName>r</p:attrName>
                                        </p:attrNameLst>
                                      </p:cBhvr>
                                    </p:animRot>
                                  </p:childTnLst>
                                </p:cTn>
                              </p:par>
                            </p:childTnLst>
                          </p:cTn>
                        </p:par>
                      </p:childTnLst>
                    </p:cTn>
                  </p:par>
                  <p:par>
                    <p:cTn id="33" fill="hold">
                      <p:stCondLst>
                        <p:cond delay="indefinite"/>
                      </p:stCondLst>
                      <p:childTnLst>
                        <p:par>
                          <p:cTn id="34" fill="hold">
                            <p:stCondLst>
                              <p:cond delay="0"/>
                            </p:stCondLst>
                            <p:childTnLst>
                              <p:par>
                                <p:cTn id="35" presetID="30" presetClass="entr" presetSubtype="0" fill="hold" nodeType="clickEffect">
                                  <p:stCondLst>
                                    <p:cond delay="0"/>
                                  </p:stCondLst>
                                  <p:childTnLst>
                                    <p:set>
                                      <p:cBhvr>
                                        <p:cTn id="36" dur="1" fill="hold">
                                          <p:stCondLst>
                                            <p:cond delay="0"/>
                                          </p:stCondLst>
                                        </p:cTn>
                                        <p:tgtEl>
                                          <p:spTgt spid="9">
                                            <p:txEl>
                                              <p:pRg st="3" end="3"/>
                                            </p:txEl>
                                          </p:spTgt>
                                        </p:tgtEl>
                                        <p:attrNameLst>
                                          <p:attrName>style.visibility</p:attrName>
                                        </p:attrNameLst>
                                      </p:cBhvr>
                                      <p:to>
                                        <p:strVal val="visible"/>
                                      </p:to>
                                    </p:set>
                                    <p:animEffect transition="in" filter="fade">
                                      <p:cBhvr>
                                        <p:cTn id="37" dur="800" decel="100000"/>
                                        <p:tgtEl>
                                          <p:spTgt spid="9">
                                            <p:txEl>
                                              <p:pRg st="3" end="3"/>
                                            </p:txEl>
                                          </p:spTgt>
                                        </p:tgtEl>
                                      </p:cBhvr>
                                    </p:animEffect>
                                    <p:anim calcmode="lin" valueType="num">
                                      <p:cBhvr>
                                        <p:cTn id="38" dur="800" decel="100000" fill="hold"/>
                                        <p:tgtEl>
                                          <p:spTgt spid="9">
                                            <p:txEl>
                                              <p:pRg st="3" end="3"/>
                                            </p:txEl>
                                          </p:spTgt>
                                        </p:tgtEl>
                                        <p:attrNameLst>
                                          <p:attrName>style.rotation</p:attrName>
                                        </p:attrNameLst>
                                      </p:cBhvr>
                                      <p:tavLst>
                                        <p:tav tm="0">
                                          <p:val>
                                            <p:fltVal val="-90"/>
                                          </p:val>
                                        </p:tav>
                                        <p:tav tm="100000">
                                          <p:val>
                                            <p:fltVal val="0"/>
                                          </p:val>
                                        </p:tav>
                                      </p:tavLst>
                                    </p:anim>
                                    <p:anim calcmode="lin" valueType="num">
                                      <p:cBhvr>
                                        <p:cTn id="39" dur="800" decel="100000" fill="hold"/>
                                        <p:tgtEl>
                                          <p:spTgt spid="9">
                                            <p:txEl>
                                              <p:pRg st="3" end="3"/>
                                            </p:txEl>
                                          </p:spTgt>
                                        </p:tgtEl>
                                        <p:attrNameLst>
                                          <p:attrName>ppt_x</p:attrName>
                                        </p:attrNameLst>
                                      </p:cBhvr>
                                      <p:tavLst>
                                        <p:tav tm="0">
                                          <p:val>
                                            <p:strVal val="#ppt_x+0.4"/>
                                          </p:val>
                                        </p:tav>
                                        <p:tav tm="100000">
                                          <p:val>
                                            <p:strVal val="#ppt_x-0.05"/>
                                          </p:val>
                                        </p:tav>
                                      </p:tavLst>
                                    </p:anim>
                                    <p:anim calcmode="lin" valueType="num">
                                      <p:cBhvr>
                                        <p:cTn id="40" dur="800" decel="100000" fill="hold"/>
                                        <p:tgtEl>
                                          <p:spTgt spid="9">
                                            <p:txEl>
                                              <p:pRg st="3" end="3"/>
                                            </p:txEl>
                                          </p:spTgt>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9">
                                            <p:txEl>
                                              <p:pRg st="3" end="3"/>
                                            </p:txEl>
                                          </p:spTgt>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9">
                                            <p:txEl>
                                              <p:pRg st="3" end="3"/>
                                            </p:txEl>
                                          </p:spTgt>
                                        </p:tgtEl>
                                        <p:attrNameLst>
                                          <p:attrName>ppt_y</p:attrName>
                                        </p:attrNameLst>
                                      </p:cBhvr>
                                      <p:tavLst>
                                        <p:tav tm="0">
                                          <p:val>
                                            <p:strVal val="#ppt_y+0.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0" presetClass="entr" presetSubtype="0" fill="hold" nodeType="clickEffect">
                                  <p:stCondLst>
                                    <p:cond delay="0"/>
                                  </p:stCondLst>
                                  <p:childTnLst>
                                    <p:set>
                                      <p:cBhvr>
                                        <p:cTn id="46" dur="1" fill="hold">
                                          <p:stCondLst>
                                            <p:cond delay="0"/>
                                          </p:stCondLst>
                                        </p:cTn>
                                        <p:tgtEl>
                                          <p:spTgt spid="9">
                                            <p:txEl>
                                              <p:pRg st="4" end="4"/>
                                            </p:txEl>
                                          </p:spTgt>
                                        </p:tgtEl>
                                        <p:attrNameLst>
                                          <p:attrName>style.visibility</p:attrName>
                                        </p:attrNameLst>
                                      </p:cBhvr>
                                      <p:to>
                                        <p:strVal val="visible"/>
                                      </p:to>
                                    </p:set>
                                    <p:animEffect transition="in" filter="fade">
                                      <p:cBhvr>
                                        <p:cTn id="47" dur="800" decel="100000"/>
                                        <p:tgtEl>
                                          <p:spTgt spid="9">
                                            <p:txEl>
                                              <p:pRg st="4" end="4"/>
                                            </p:txEl>
                                          </p:spTgt>
                                        </p:tgtEl>
                                      </p:cBhvr>
                                    </p:animEffect>
                                    <p:anim calcmode="lin" valueType="num">
                                      <p:cBhvr>
                                        <p:cTn id="48" dur="800" decel="100000" fill="hold"/>
                                        <p:tgtEl>
                                          <p:spTgt spid="9">
                                            <p:txEl>
                                              <p:pRg st="4" end="4"/>
                                            </p:txEl>
                                          </p:spTgt>
                                        </p:tgtEl>
                                        <p:attrNameLst>
                                          <p:attrName>style.rotation</p:attrName>
                                        </p:attrNameLst>
                                      </p:cBhvr>
                                      <p:tavLst>
                                        <p:tav tm="0">
                                          <p:val>
                                            <p:fltVal val="-90"/>
                                          </p:val>
                                        </p:tav>
                                        <p:tav tm="100000">
                                          <p:val>
                                            <p:fltVal val="0"/>
                                          </p:val>
                                        </p:tav>
                                      </p:tavLst>
                                    </p:anim>
                                    <p:anim calcmode="lin" valueType="num">
                                      <p:cBhvr>
                                        <p:cTn id="49" dur="800" decel="100000" fill="hold"/>
                                        <p:tgtEl>
                                          <p:spTgt spid="9">
                                            <p:txEl>
                                              <p:pRg st="4" end="4"/>
                                            </p:txEl>
                                          </p:spTgt>
                                        </p:tgtEl>
                                        <p:attrNameLst>
                                          <p:attrName>ppt_x</p:attrName>
                                        </p:attrNameLst>
                                      </p:cBhvr>
                                      <p:tavLst>
                                        <p:tav tm="0">
                                          <p:val>
                                            <p:strVal val="#ppt_x+0.4"/>
                                          </p:val>
                                        </p:tav>
                                        <p:tav tm="100000">
                                          <p:val>
                                            <p:strVal val="#ppt_x-0.05"/>
                                          </p:val>
                                        </p:tav>
                                      </p:tavLst>
                                    </p:anim>
                                    <p:anim calcmode="lin" valueType="num">
                                      <p:cBhvr>
                                        <p:cTn id="50" dur="800" decel="100000" fill="hold"/>
                                        <p:tgtEl>
                                          <p:spTgt spid="9">
                                            <p:txEl>
                                              <p:pRg st="4" end="4"/>
                                            </p:txEl>
                                          </p:spTgt>
                                        </p:tgtEl>
                                        <p:attrNameLst>
                                          <p:attrName>ppt_y</p:attrName>
                                        </p:attrNameLst>
                                      </p:cBhvr>
                                      <p:tavLst>
                                        <p:tav tm="0">
                                          <p:val>
                                            <p:strVal val="#ppt_y-0.4"/>
                                          </p:val>
                                        </p:tav>
                                        <p:tav tm="100000">
                                          <p:val>
                                            <p:strVal val="#ppt_y+0.1"/>
                                          </p:val>
                                        </p:tav>
                                      </p:tavLst>
                                    </p:anim>
                                    <p:anim calcmode="lin" valueType="num">
                                      <p:cBhvr>
                                        <p:cTn id="51" dur="200" accel="100000" fill="hold">
                                          <p:stCondLst>
                                            <p:cond delay="800"/>
                                          </p:stCondLst>
                                        </p:cTn>
                                        <p:tgtEl>
                                          <p:spTgt spid="9">
                                            <p:txEl>
                                              <p:pRg st="4" end="4"/>
                                            </p:txEl>
                                          </p:spTgt>
                                        </p:tgtEl>
                                        <p:attrNameLst>
                                          <p:attrName>ppt_x</p:attrName>
                                        </p:attrNameLst>
                                      </p:cBhvr>
                                      <p:tavLst>
                                        <p:tav tm="0">
                                          <p:val>
                                            <p:strVal val="#ppt_x-0.05"/>
                                          </p:val>
                                        </p:tav>
                                        <p:tav tm="100000">
                                          <p:val>
                                            <p:strVal val="#ppt_x"/>
                                          </p:val>
                                        </p:tav>
                                      </p:tavLst>
                                    </p:anim>
                                    <p:anim calcmode="lin" valueType="num">
                                      <p:cBhvr>
                                        <p:cTn id="52" dur="200" accel="100000" fill="hold">
                                          <p:stCondLst>
                                            <p:cond delay="800"/>
                                          </p:stCondLst>
                                        </p:cTn>
                                        <p:tgtEl>
                                          <p:spTgt spid="9">
                                            <p:txEl>
                                              <p:pRg st="4" end="4"/>
                                            </p:txEl>
                                          </p:spTgt>
                                        </p:tgtEl>
                                        <p:attrNameLst>
                                          <p:attrName>ppt_y</p:attrName>
                                        </p:attrNameLst>
                                      </p:cBhvr>
                                      <p:tavLst>
                                        <p:tav tm="0">
                                          <p:val>
                                            <p:strVal val="#ppt_y+0.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nodeType="clickEffect">
                                  <p:stCondLst>
                                    <p:cond delay="0"/>
                                  </p:stCondLst>
                                  <p:childTnLst>
                                    <p:set>
                                      <p:cBhvr>
                                        <p:cTn id="56" dur="1" fill="hold">
                                          <p:stCondLst>
                                            <p:cond delay="0"/>
                                          </p:stCondLst>
                                        </p:cTn>
                                        <p:tgtEl>
                                          <p:spTgt spid="9">
                                            <p:txEl>
                                              <p:pRg st="5" end="5"/>
                                            </p:txEl>
                                          </p:spTgt>
                                        </p:tgtEl>
                                        <p:attrNameLst>
                                          <p:attrName>style.visibility</p:attrName>
                                        </p:attrNameLst>
                                      </p:cBhvr>
                                      <p:to>
                                        <p:strVal val="visible"/>
                                      </p:to>
                                    </p:set>
                                    <p:animEffect transition="in" filter="box(in)">
                                      <p:cBhvr>
                                        <p:cTn id="57"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4" name="Flowchart: Document 3"/>
          <p:cNvSpPr/>
          <p:nvPr/>
        </p:nvSpPr>
        <p:spPr>
          <a:xfrm>
            <a:off x="15" y="0"/>
            <a:ext cx="9143985" cy="1785926"/>
          </a:xfrm>
          <a:prstGeom prst="flowChartDocument">
            <a:avLst/>
          </a:prstGeom>
          <a:solidFill>
            <a:srgbClr val="003300"/>
          </a:solidFill>
          <a:scene3d>
            <a:camera prst="orthographicFront"/>
            <a:lightRig rig="threePt" dir="t"/>
          </a:scene3d>
          <a:sp3d>
            <a:bevelT w="152400" h="50800" prst="softRound"/>
            <a:bevelB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1" name="Teardrop 10"/>
          <p:cNvSpPr/>
          <p:nvPr/>
        </p:nvSpPr>
        <p:spPr>
          <a:xfrm>
            <a:off x="7643834" y="0"/>
            <a:ext cx="1500166" cy="1357298"/>
          </a:xfrm>
          <a:prstGeom prst="teardrop">
            <a:avLst/>
          </a:prstGeom>
          <a:solidFill>
            <a:schemeClr val="bg1"/>
          </a:solidFill>
          <a:ln>
            <a:solidFill>
              <a:schemeClr val="bg1"/>
            </a:solidFill>
          </a:ln>
          <a:scene3d>
            <a:camera prst="orthographicFront"/>
            <a:lightRig rig="threePt" dir="t"/>
          </a:scene3d>
          <a:sp3d contourW="44450">
            <a:bevelT w="152400" h="50800" prst="softRound"/>
            <a:bevelB prst="angle"/>
            <a:contourClr>
              <a:srgbClr val="FFFF00"/>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8" name="TextBox 17"/>
          <p:cNvSpPr txBox="1"/>
          <p:nvPr/>
        </p:nvSpPr>
        <p:spPr>
          <a:xfrm>
            <a:off x="0" y="476672"/>
            <a:ext cx="9144000" cy="830997"/>
          </a:xfrm>
          <a:prstGeom prst="rect">
            <a:avLst/>
          </a:prstGeom>
          <a:noFill/>
        </p:spPr>
        <p:txBody>
          <a:bodyPr wrap="square" rtlCol="1">
            <a:spAutoFit/>
          </a:bodyPr>
          <a:lstStyle/>
          <a:p>
            <a:pPr algn="ctr"/>
            <a:r>
              <a:rPr lang="ar-SA" sz="4800" b="1" dirty="0" smtClean="0">
                <a:solidFill>
                  <a:schemeClr val="bg1"/>
                </a:solidFill>
              </a:rPr>
              <a:t> كفاءة الاتصال</a:t>
            </a:r>
            <a:endParaRPr lang="en-US" sz="4800" dirty="0"/>
          </a:p>
        </p:txBody>
      </p:sp>
      <p:sp>
        <p:nvSpPr>
          <p:cNvPr id="19" name="TextBox 18"/>
          <p:cNvSpPr txBox="1"/>
          <p:nvPr/>
        </p:nvSpPr>
        <p:spPr>
          <a:xfrm>
            <a:off x="323528" y="1844824"/>
            <a:ext cx="8460432" cy="658835"/>
          </a:xfrm>
          <a:prstGeom prst="rect">
            <a:avLst/>
          </a:prstGeom>
          <a:noFill/>
        </p:spPr>
        <p:txBody>
          <a:bodyPr wrap="square" rtlCol="1">
            <a:spAutoFit/>
          </a:bodyPr>
          <a:lstStyle/>
          <a:p>
            <a:pPr algn="ctr">
              <a:lnSpc>
                <a:spcPct val="150000"/>
              </a:lnSpc>
            </a:pPr>
            <a:r>
              <a:rPr lang="ar-SA" sz="2800" b="1" dirty="0" smtClean="0"/>
              <a:t> </a:t>
            </a:r>
            <a:endParaRPr lang="ar-SA" sz="2800" b="1" dirty="0">
              <a:solidFill>
                <a:srgbClr val="003300"/>
              </a:solidFill>
            </a:endParaRPr>
          </a:p>
        </p:txBody>
      </p:sp>
      <p:pic>
        <p:nvPicPr>
          <p:cNvPr id="10" name="Picture 5"/>
          <p:cNvPicPr>
            <a:picLocks noChangeAspect="1" noChangeArrowheads="1"/>
          </p:cNvPicPr>
          <p:nvPr/>
        </p:nvPicPr>
        <p:blipFill>
          <a:blip r:embed="rId2" cstate="print"/>
          <a:stretch>
            <a:fillRect/>
          </a:stretch>
        </p:blipFill>
        <p:spPr bwMode="auto">
          <a:xfrm>
            <a:off x="7929586" y="312355"/>
            <a:ext cx="965842" cy="732566"/>
          </a:xfrm>
          <a:prstGeom prst="rect">
            <a:avLst/>
          </a:prstGeom>
          <a:noFill/>
        </p:spPr>
      </p:pic>
      <p:sp>
        <p:nvSpPr>
          <p:cNvPr id="9" name="عنصر نائب للمحتوى 8"/>
          <p:cNvSpPr>
            <a:spLocks noGrp="1"/>
          </p:cNvSpPr>
          <p:nvPr>
            <p:ph idx="1"/>
          </p:nvPr>
        </p:nvSpPr>
        <p:spPr>
          <a:xfrm>
            <a:off x="457200" y="1855365"/>
            <a:ext cx="8229600" cy="4669979"/>
          </a:xfrm>
        </p:spPr>
        <p:txBody>
          <a:bodyPr>
            <a:normAutofit fontScale="92500"/>
          </a:bodyPr>
          <a:lstStyle/>
          <a:p>
            <a:pPr>
              <a:lnSpc>
                <a:spcPct val="150000"/>
              </a:lnSpc>
              <a:buNone/>
            </a:pPr>
            <a:r>
              <a:rPr lang="ar-EG" sz="3500" b="1" dirty="0" smtClean="0">
                <a:solidFill>
                  <a:srgbClr val="002060"/>
                </a:solidFill>
              </a:rPr>
              <a:t>أولاً: أن الاتصال الماهر يرفع من درجة النجاح والرضا للذي يقوم </a:t>
            </a:r>
            <a:r>
              <a:rPr lang="ar-EG" sz="3500" b="1" dirty="0" err="1" smtClean="0">
                <a:solidFill>
                  <a:srgbClr val="002060"/>
                </a:solidFill>
              </a:rPr>
              <a:t>به</a:t>
            </a:r>
            <a:r>
              <a:rPr lang="ar-SA" sz="3500" b="1" dirty="0" err="1" smtClean="0">
                <a:solidFill>
                  <a:srgbClr val="002060"/>
                </a:solidFill>
              </a:rPr>
              <a:t>.</a:t>
            </a:r>
            <a:r>
              <a:rPr lang="ar-SA" sz="3500" b="1" dirty="0" smtClean="0">
                <a:solidFill>
                  <a:srgbClr val="002060"/>
                </a:solidFill>
              </a:rPr>
              <a:t> </a:t>
            </a:r>
            <a:endParaRPr lang="en-US" sz="3500" b="1" dirty="0" smtClean="0">
              <a:solidFill>
                <a:srgbClr val="002060"/>
              </a:solidFill>
            </a:endParaRPr>
          </a:p>
          <a:p>
            <a:pPr>
              <a:lnSpc>
                <a:spcPct val="150000"/>
              </a:lnSpc>
              <a:buNone/>
            </a:pPr>
            <a:r>
              <a:rPr lang="ar-EG" sz="3500" b="1" dirty="0" smtClean="0">
                <a:solidFill>
                  <a:srgbClr val="002060"/>
                </a:solidFill>
              </a:rPr>
              <a:t>ثانياً: ليس هناك أسلوب واحد مثالي أو فعال للاتصال</a:t>
            </a:r>
            <a:r>
              <a:rPr lang="ar-SA" sz="3500" b="1" dirty="0" err="1" smtClean="0">
                <a:solidFill>
                  <a:srgbClr val="002060"/>
                </a:solidFill>
              </a:rPr>
              <a:t>.</a:t>
            </a:r>
            <a:r>
              <a:rPr lang="ar-SA" sz="3500" b="1" dirty="0" smtClean="0">
                <a:solidFill>
                  <a:srgbClr val="002060"/>
                </a:solidFill>
              </a:rPr>
              <a:t> </a:t>
            </a:r>
            <a:endParaRPr lang="en-US" sz="3500" b="1" dirty="0" smtClean="0">
              <a:solidFill>
                <a:srgbClr val="002060"/>
              </a:solidFill>
            </a:endParaRPr>
          </a:p>
          <a:p>
            <a:pPr>
              <a:lnSpc>
                <a:spcPct val="150000"/>
              </a:lnSpc>
              <a:buNone/>
            </a:pPr>
            <a:r>
              <a:rPr lang="ar-EG" sz="3500" b="1" dirty="0" smtClean="0">
                <a:solidFill>
                  <a:srgbClr val="002060"/>
                </a:solidFill>
              </a:rPr>
              <a:t>ثالثاً: أن الكفاءة تعتمد في كل مرة على الظرف الاتصالي</a:t>
            </a:r>
            <a:r>
              <a:rPr lang="ar-SA" sz="3500" b="1" dirty="0" err="1" smtClean="0">
                <a:solidFill>
                  <a:srgbClr val="002060"/>
                </a:solidFill>
              </a:rPr>
              <a:t>.</a:t>
            </a:r>
            <a:r>
              <a:rPr lang="ar-SA" sz="3500" b="1" dirty="0" smtClean="0">
                <a:solidFill>
                  <a:srgbClr val="002060"/>
                </a:solidFill>
              </a:rPr>
              <a:t> </a:t>
            </a:r>
            <a:endParaRPr lang="en-US" sz="3500" b="1" dirty="0" smtClean="0">
              <a:solidFill>
                <a:srgbClr val="002060"/>
              </a:solidFill>
            </a:endParaRPr>
          </a:p>
          <a:p>
            <a:pPr>
              <a:lnSpc>
                <a:spcPct val="150000"/>
              </a:lnSpc>
              <a:buNone/>
            </a:pPr>
            <a:r>
              <a:rPr lang="ar-EG" sz="3500" b="1" dirty="0" smtClean="0">
                <a:solidFill>
                  <a:srgbClr val="002060"/>
                </a:solidFill>
              </a:rPr>
              <a:t>رابعاً: يحدث الاتصال الناجح حينما يرضى كافة أطرافه</a:t>
            </a:r>
            <a:r>
              <a:rPr lang="ar-SA" sz="3500" b="1" dirty="0" err="1" smtClean="0">
                <a:solidFill>
                  <a:srgbClr val="002060"/>
                </a:solidFill>
              </a:rPr>
              <a:t>.</a:t>
            </a:r>
            <a:r>
              <a:rPr lang="ar-EG" sz="3500" b="1" dirty="0" smtClean="0">
                <a:solidFill>
                  <a:srgbClr val="002060"/>
                </a:solidFill>
              </a:rPr>
              <a:t> </a:t>
            </a:r>
            <a:r>
              <a:rPr lang="ar-SA" sz="3500" b="1" dirty="0" smtClean="0">
                <a:solidFill>
                  <a:srgbClr val="002060"/>
                </a:solidFill>
              </a:rPr>
              <a:t> </a:t>
            </a:r>
            <a:endParaRPr lang="en-US" sz="3500" b="1" dirty="0" smtClean="0">
              <a:solidFill>
                <a:srgbClr val="002060"/>
              </a:solidFill>
            </a:endParaRPr>
          </a:p>
          <a:p>
            <a:pPr>
              <a:buNone/>
            </a:pPr>
            <a:endParaRPr lang="en-US" sz="4000" dirty="0" smtClean="0"/>
          </a:p>
          <a:p>
            <a:pPr lvl="0">
              <a:buNone/>
            </a:pPr>
            <a:endParaRPr lang="en-US" sz="4000" dirty="0" smtClean="0"/>
          </a:p>
          <a:p>
            <a:pPr>
              <a:buNone/>
            </a:pPr>
            <a:endParaRPr lang="en-US" sz="4000" dirty="0" smtClean="0"/>
          </a:p>
          <a:p>
            <a:pPr lvl="0">
              <a:buNone/>
            </a:pPr>
            <a:endParaRPr lang="en-US" sz="4000" dirty="0" smtClean="0"/>
          </a:p>
          <a:p>
            <a:pPr lvl="0">
              <a:buNone/>
            </a:pPr>
            <a:endParaRPr lang="en-US" sz="4000" dirty="0" smtClean="0"/>
          </a:p>
          <a:p>
            <a:pPr>
              <a:buNone/>
            </a:pPr>
            <a:endParaRPr lang="en-US" sz="4000" dirty="0" smtClean="0"/>
          </a:p>
          <a:p>
            <a:pPr marL="742950" lvl="0" indent="-742950">
              <a:buFont typeface="+mj-lt"/>
              <a:buAutoNum type="arabicPeriod"/>
            </a:pPr>
            <a:endParaRPr lang="en-US" sz="4000" dirty="0" smtClean="0"/>
          </a:p>
          <a:p>
            <a:pPr>
              <a:buNone/>
            </a:pPr>
            <a:endParaRPr lang="en-US" sz="4000" dirty="0" smtClean="0"/>
          </a:p>
          <a:p>
            <a:pPr>
              <a:buNone/>
            </a:pPr>
            <a:endParaRPr lang="en-US" sz="4000" dirty="0" smtClean="0"/>
          </a:p>
          <a:p>
            <a:pPr>
              <a:buNone/>
            </a:pPr>
            <a:endParaRPr lang="en-US" sz="4000" dirty="0" smtClean="0"/>
          </a:p>
          <a:p>
            <a:pPr>
              <a:buNone/>
            </a:pPr>
            <a:endParaRPr lang="en-US" sz="3900" dirty="0" smtClean="0"/>
          </a:p>
          <a:p>
            <a:pPr>
              <a:buNone/>
            </a:pPr>
            <a:endParaRPr lang="en-US" dirty="0" smtClean="0"/>
          </a:p>
          <a:p>
            <a:pPr>
              <a:buNone/>
            </a:pPr>
            <a:endParaRPr lang="ar-EG" dirty="0"/>
          </a:p>
        </p:txBody>
      </p:sp>
      <p:pic>
        <p:nvPicPr>
          <p:cNvPr id="12" name="صورة 11" descr="Advertising+Management.jpg"/>
          <p:cNvPicPr>
            <a:picLocks noChangeAspect="1"/>
          </p:cNvPicPr>
          <p:nvPr/>
        </p:nvPicPr>
        <p:blipFill>
          <a:blip r:embed="rId3" cstate="print"/>
          <a:stretch>
            <a:fillRect/>
          </a:stretch>
        </p:blipFill>
        <p:spPr>
          <a:xfrm>
            <a:off x="0" y="0"/>
            <a:ext cx="2059382" cy="198883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9" presetClass="entr" presetSubtype="1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0" fill="hold"/>
                                        <p:tgtEl>
                                          <p:spTgt spid="12"/>
                                        </p:tgtEl>
                                        <p:attrNameLst>
                                          <p:attrName>ppt_w</p:attrName>
                                        </p:attrNameLst>
                                      </p:cBhvr>
                                      <p:tavLst>
                                        <p:tav tm="0" fmla="#ppt_w*sin(2.5*pi*$)">
                                          <p:val>
                                            <p:fltVal val="0"/>
                                          </p:val>
                                        </p:tav>
                                        <p:tav tm="100000">
                                          <p:val>
                                            <p:fltVal val="1"/>
                                          </p:val>
                                        </p:tav>
                                      </p:tavLst>
                                    </p:anim>
                                    <p:anim calcmode="lin" valueType="num">
                                      <p:cBhvr>
                                        <p:cTn id="13" dur="50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54" presetClass="entr" presetSubtype="0" accel="100000" fill="hold" nodeType="clickEffect">
                                  <p:stCondLst>
                                    <p:cond delay="0"/>
                                  </p:stCondLst>
                                  <p:childTnLst>
                                    <p:set>
                                      <p:cBhvr>
                                        <p:cTn id="17" dur="1" fill="hold">
                                          <p:stCondLst>
                                            <p:cond delay="0"/>
                                          </p:stCondLst>
                                        </p:cTn>
                                        <p:tgtEl>
                                          <p:spTgt spid="9">
                                            <p:txEl>
                                              <p:pRg st="0" end="0"/>
                                            </p:txEl>
                                          </p:spTgt>
                                        </p:tgtEl>
                                        <p:attrNameLst>
                                          <p:attrName>style.visibility</p:attrName>
                                        </p:attrNameLst>
                                      </p:cBhvr>
                                      <p:to>
                                        <p:strVal val="visible"/>
                                      </p:to>
                                    </p:set>
                                    <p:anim calcmode="lin" valueType="num">
                                      <p:cBhvr>
                                        <p:cTn id="18" dur="500" fill="hold"/>
                                        <p:tgtEl>
                                          <p:spTgt spid="9">
                                            <p:txEl>
                                              <p:pRg st="0" end="0"/>
                                            </p:txEl>
                                          </p:spTgt>
                                        </p:tgtEl>
                                        <p:attrNameLst>
                                          <p:attrName>ppt_w</p:attrName>
                                        </p:attrNameLst>
                                      </p:cBhvr>
                                      <p:tavLst>
                                        <p:tav tm="0">
                                          <p:val>
                                            <p:strVal val="#ppt_w*0.05"/>
                                          </p:val>
                                        </p:tav>
                                        <p:tav tm="100000">
                                          <p:val>
                                            <p:strVal val="#ppt_w"/>
                                          </p:val>
                                        </p:tav>
                                      </p:tavLst>
                                    </p:anim>
                                    <p:anim calcmode="lin" valueType="num">
                                      <p:cBhvr>
                                        <p:cTn id="19" dur="500" fill="hold"/>
                                        <p:tgtEl>
                                          <p:spTgt spid="9">
                                            <p:txEl>
                                              <p:pRg st="0" end="0"/>
                                            </p:txEl>
                                          </p:spTgt>
                                        </p:tgtEl>
                                        <p:attrNameLst>
                                          <p:attrName>ppt_h</p:attrName>
                                        </p:attrNameLst>
                                      </p:cBhvr>
                                      <p:tavLst>
                                        <p:tav tm="0">
                                          <p:val>
                                            <p:strVal val="#ppt_h"/>
                                          </p:val>
                                        </p:tav>
                                        <p:tav tm="100000">
                                          <p:val>
                                            <p:strVal val="#ppt_h"/>
                                          </p:val>
                                        </p:tav>
                                      </p:tavLst>
                                    </p:anim>
                                    <p:anim calcmode="lin" valueType="num">
                                      <p:cBhvr>
                                        <p:cTn id="20" dur="500" fill="hold"/>
                                        <p:tgtEl>
                                          <p:spTgt spid="9">
                                            <p:txEl>
                                              <p:pRg st="0" end="0"/>
                                            </p:txEl>
                                          </p:spTgt>
                                        </p:tgtEl>
                                        <p:attrNameLst>
                                          <p:attrName>ppt_x</p:attrName>
                                        </p:attrNameLst>
                                      </p:cBhvr>
                                      <p:tavLst>
                                        <p:tav tm="0">
                                          <p:val>
                                            <p:strVal val="#ppt_x-.2"/>
                                          </p:val>
                                        </p:tav>
                                        <p:tav tm="100000">
                                          <p:val>
                                            <p:strVal val="#ppt_x"/>
                                          </p:val>
                                        </p:tav>
                                      </p:tavLst>
                                    </p:anim>
                                    <p:anim calcmode="lin" valueType="num">
                                      <p:cBhvr>
                                        <p:cTn id="21" dur="500" fill="hold"/>
                                        <p:tgtEl>
                                          <p:spTgt spid="9">
                                            <p:txEl>
                                              <p:pRg st="0" end="0"/>
                                            </p:txEl>
                                          </p:spTgt>
                                        </p:tgtEl>
                                        <p:attrNameLst>
                                          <p:attrName>ppt_y</p:attrName>
                                        </p:attrNameLst>
                                      </p:cBhvr>
                                      <p:tavLst>
                                        <p:tav tm="0">
                                          <p:val>
                                            <p:strVal val="#ppt_y"/>
                                          </p:val>
                                        </p:tav>
                                        <p:tav tm="100000">
                                          <p:val>
                                            <p:strVal val="#ppt_y"/>
                                          </p:val>
                                        </p:tav>
                                      </p:tavLst>
                                    </p:anim>
                                    <p:animEffect transition="in" filter="fade">
                                      <p:cBhvr>
                                        <p:cTn id="22" dur="500"/>
                                        <p:tgtEl>
                                          <p:spTgt spid="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9">
                                            <p:txEl>
                                              <p:pRg st="1" end="1"/>
                                            </p:txEl>
                                          </p:spTgt>
                                        </p:tgtEl>
                                        <p:attrNameLst>
                                          <p:attrName>style.visibility</p:attrName>
                                        </p:attrNameLst>
                                      </p:cBhvr>
                                      <p:to>
                                        <p:strVal val="visible"/>
                                      </p:to>
                                    </p:set>
                                    <p:animEffect transition="in" filter="box(in)">
                                      <p:cBhvr>
                                        <p:cTn id="27" dur="500"/>
                                        <p:tgtEl>
                                          <p:spTgt spid="9">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5" presetClass="entr" presetSubtype="0" fill="hold" nodeType="clickEffect">
                                  <p:stCondLst>
                                    <p:cond delay="0"/>
                                  </p:stCondLst>
                                  <p:childTnLst>
                                    <p:set>
                                      <p:cBhvr>
                                        <p:cTn id="31" dur="1" fill="hold">
                                          <p:stCondLst>
                                            <p:cond delay="0"/>
                                          </p:stCondLst>
                                        </p:cTn>
                                        <p:tgtEl>
                                          <p:spTgt spid="9">
                                            <p:txEl>
                                              <p:pRg st="2" end="2"/>
                                            </p:txEl>
                                          </p:spTgt>
                                        </p:tgtEl>
                                        <p:attrNameLst>
                                          <p:attrName>style.visibility</p:attrName>
                                        </p:attrNameLst>
                                      </p:cBhvr>
                                      <p:to>
                                        <p:strVal val="visible"/>
                                      </p:to>
                                    </p:set>
                                    <p:animEffect transition="in" filter="fade">
                                      <p:cBhvr>
                                        <p:cTn id="32" dur="2000"/>
                                        <p:tgtEl>
                                          <p:spTgt spid="9">
                                            <p:txEl>
                                              <p:pRg st="2" end="2"/>
                                            </p:txEl>
                                          </p:spTgt>
                                        </p:tgtEl>
                                      </p:cBhvr>
                                    </p:animEffect>
                                    <p:anim calcmode="lin" valueType="num">
                                      <p:cBhvr>
                                        <p:cTn id="33" dur="2000" fill="hold"/>
                                        <p:tgtEl>
                                          <p:spTgt spid="9">
                                            <p:txEl>
                                              <p:pRg st="2" end="2"/>
                                            </p:txEl>
                                          </p:spTgt>
                                        </p:tgtEl>
                                        <p:attrNameLst>
                                          <p:attrName>style.rotation</p:attrName>
                                        </p:attrNameLst>
                                      </p:cBhvr>
                                      <p:tavLst>
                                        <p:tav tm="0">
                                          <p:val>
                                            <p:fltVal val="720"/>
                                          </p:val>
                                        </p:tav>
                                        <p:tav tm="100000">
                                          <p:val>
                                            <p:fltVal val="0"/>
                                          </p:val>
                                        </p:tav>
                                      </p:tavLst>
                                    </p:anim>
                                    <p:anim calcmode="lin" valueType="num">
                                      <p:cBhvr>
                                        <p:cTn id="34" dur="2000" fill="hold"/>
                                        <p:tgtEl>
                                          <p:spTgt spid="9">
                                            <p:txEl>
                                              <p:pRg st="2" end="2"/>
                                            </p:txEl>
                                          </p:spTgt>
                                        </p:tgtEl>
                                        <p:attrNameLst>
                                          <p:attrName>ppt_h</p:attrName>
                                        </p:attrNameLst>
                                      </p:cBhvr>
                                      <p:tavLst>
                                        <p:tav tm="0">
                                          <p:val>
                                            <p:fltVal val="0"/>
                                          </p:val>
                                        </p:tav>
                                        <p:tav tm="100000">
                                          <p:val>
                                            <p:strVal val="#ppt_h"/>
                                          </p:val>
                                        </p:tav>
                                      </p:tavLst>
                                    </p:anim>
                                    <p:anim calcmode="lin" valueType="num">
                                      <p:cBhvr>
                                        <p:cTn id="35" dur="2000" fill="hold"/>
                                        <p:tgtEl>
                                          <p:spTgt spid="9">
                                            <p:txEl>
                                              <p:pRg st="2" end="2"/>
                                            </p:txEl>
                                          </p:spTgt>
                                        </p:tgtEl>
                                        <p:attrNameLst>
                                          <p:attrName>ppt_w</p:attrName>
                                        </p:attrNameLst>
                                      </p:cBhvr>
                                      <p:tavLst>
                                        <p:tav tm="0">
                                          <p:val>
                                            <p:fltVal val="0"/>
                                          </p:val>
                                        </p:tav>
                                        <p:tav tm="100000">
                                          <p:val>
                                            <p:strVal val="#ppt_w"/>
                                          </p:val>
                                        </p:tav>
                                      </p:tavLst>
                                    </p:anim>
                                  </p:childTnLst>
                                </p:cTn>
                              </p:par>
                            </p:childTnLst>
                          </p:cTn>
                        </p:par>
                      </p:childTnLst>
                    </p:cTn>
                  </p:par>
                  <p:par>
                    <p:cTn id="36" fill="hold">
                      <p:stCondLst>
                        <p:cond delay="indefinite"/>
                      </p:stCondLst>
                      <p:childTnLst>
                        <p:par>
                          <p:cTn id="37" fill="hold">
                            <p:stCondLst>
                              <p:cond delay="0"/>
                            </p:stCondLst>
                            <p:childTnLst>
                              <p:par>
                                <p:cTn id="38" presetID="56" presetClass="entr" presetSubtype="0" fill="hold" nodeType="clickEffect">
                                  <p:stCondLst>
                                    <p:cond delay="0"/>
                                  </p:stCondLst>
                                  <p:iterate type="lt">
                                    <p:tmPct val="10000"/>
                                  </p:iterate>
                                  <p:childTnLst>
                                    <p:set>
                                      <p:cBhvr>
                                        <p:cTn id="39" dur="1" fill="hold">
                                          <p:stCondLst>
                                            <p:cond delay="0"/>
                                          </p:stCondLst>
                                        </p:cTn>
                                        <p:tgtEl>
                                          <p:spTgt spid="9">
                                            <p:txEl>
                                              <p:pRg st="3" end="3"/>
                                            </p:txEl>
                                          </p:spTgt>
                                        </p:tgtEl>
                                        <p:attrNameLst>
                                          <p:attrName>style.visibility</p:attrName>
                                        </p:attrNameLst>
                                      </p:cBhvr>
                                      <p:to>
                                        <p:strVal val="visible"/>
                                      </p:to>
                                    </p:set>
                                    <p:anim by="(-#ppt_w*2)" calcmode="lin" valueType="num">
                                      <p:cBhvr rctx="PPT">
                                        <p:cTn id="40" dur="250" autoRev="1" fill="hold">
                                          <p:stCondLst>
                                            <p:cond delay="0"/>
                                          </p:stCondLst>
                                        </p:cTn>
                                        <p:tgtEl>
                                          <p:spTgt spid="9">
                                            <p:txEl>
                                              <p:pRg st="3" end="3"/>
                                            </p:txEl>
                                          </p:spTgt>
                                        </p:tgtEl>
                                        <p:attrNameLst>
                                          <p:attrName>ppt_w</p:attrName>
                                        </p:attrNameLst>
                                      </p:cBhvr>
                                    </p:anim>
                                    <p:anim by="(#ppt_w*0.50)" calcmode="lin" valueType="num">
                                      <p:cBhvr>
                                        <p:cTn id="41" dur="250" decel="50000" autoRev="1" fill="hold">
                                          <p:stCondLst>
                                            <p:cond delay="0"/>
                                          </p:stCondLst>
                                        </p:cTn>
                                        <p:tgtEl>
                                          <p:spTgt spid="9">
                                            <p:txEl>
                                              <p:pRg st="3" end="3"/>
                                            </p:txEl>
                                          </p:spTgt>
                                        </p:tgtEl>
                                        <p:attrNameLst>
                                          <p:attrName>ppt_x</p:attrName>
                                        </p:attrNameLst>
                                      </p:cBhvr>
                                    </p:anim>
                                    <p:anim from="(-#ppt_h/2)" to="(#ppt_y)" calcmode="lin" valueType="num">
                                      <p:cBhvr>
                                        <p:cTn id="42" dur="500" fill="hold">
                                          <p:stCondLst>
                                            <p:cond delay="0"/>
                                          </p:stCondLst>
                                        </p:cTn>
                                        <p:tgtEl>
                                          <p:spTgt spid="9">
                                            <p:txEl>
                                              <p:pRg st="3" end="3"/>
                                            </p:txEl>
                                          </p:spTgt>
                                        </p:tgtEl>
                                        <p:attrNameLst>
                                          <p:attrName>ppt_y</p:attrName>
                                        </p:attrNameLst>
                                      </p:cBhvr>
                                    </p:anim>
                                    <p:animRot by="21600000">
                                      <p:cBhvr>
                                        <p:cTn id="43" dur="500" fill="hold">
                                          <p:stCondLst>
                                            <p:cond delay="0"/>
                                          </p:stCondLst>
                                        </p:cTn>
                                        <p:tgtEl>
                                          <p:spTgt spid="9">
                                            <p:txEl>
                                              <p:pRg st="3" end="3"/>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4" name="Flowchart: Document 3"/>
          <p:cNvSpPr/>
          <p:nvPr/>
        </p:nvSpPr>
        <p:spPr>
          <a:xfrm>
            <a:off x="0" y="-27384"/>
            <a:ext cx="9143985" cy="1785926"/>
          </a:xfrm>
          <a:prstGeom prst="flowChartDocument">
            <a:avLst/>
          </a:prstGeom>
          <a:solidFill>
            <a:srgbClr val="003300"/>
          </a:solidFill>
          <a:scene3d>
            <a:camera prst="orthographicFront"/>
            <a:lightRig rig="threePt" dir="t"/>
          </a:scene3d>
          <a:sp3d>
            <a:bevelT w="152400" h="50800" prst="softRound"/>
            <a:bevelB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1" name="Teardrop 10"/>
          <p:cNvSpPr/>
          <p:nvPr/>
        </p:nvSpPr>
        <p:spPr>
          <a:xfrm>
            <a:off x="7643834" y="0"/>
            <a:ext cx="1500166" cy="1357298"/>
          </a:xfrm>
          <a:prstGeom prst="teardrop">
            <a:avLst/>
          </a:prstGeom>
          <a:solidFill>
            <a:schemeClr val="bg1"/>
          </a:solidFill>
          <a:ln>
            <a:solidFill>
              <a:schemeClr val="bg1"/>
            </a:solidFill>
          </a:ln>
          <a:scene3d>
            <a:camera prst="orthographicFront"/>
            <a:lightRig rig="threePt" dir="t"/>
          </a:scene3d>
          <a:sp3d contourW="44450">
            <a:bevelT w="152400" h="50800" prst="softRound"/>
            <a:bevelB prst="angle"/>
            <a:contourClr>
              <a:srgbClr val="FFFF00"/>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8" name="TextBox 17"/>
          <p:cNvSpPr txBox="1"/>
          <p:nvPr/>
        </p:nvSpPr>
        <p:spPr>
          <a:xfrm>
            <a:off x="0" y="476672"/>
            <a:ext cx="9144000" cy="1508105"/>
          </a:xfrm>
          <a:prstGeom prst="rect">
            <a:avLst/>
          </a:prstGeom>
          <a:noFill/>
        </p:spPr>
        <p:txBody>
          <a:bodyPr wrap="square" rtlCol="1">
            <a:spAutoFit/>
          </a:bodyPr>
          <a:lstStyle/>
          <a:p>
            <a:pPr algn="ctr"/>
            <a:r>
              <a:rPr lang="ar-SA" sz="4400" b="1" dirty="0" smtClean="0">
                <a:solidFill>
                  <a:schemeClr val="bg1"/>
                </a:solidFill>
              </a:rPr>
              <a:t>      </a:t>
            </a:r>
            <a:r>
              <a:rPr lang="ar-EG" sz="4400" dirty="0" smtClean="0">
                <a:solidFill>
                  <a:schemeClr val="bg1"/>
                </a:solidFill>
              </a:rPr>
              <a:t>معوقات الاتصال وكيفية التغلب عليها</a:t>
            </a:r>
            <a:r>
              <a:rPr lang="ar-SA" sz="4400" dirty="0" smtClean="0">
                <a:solidFill>
                  <a:schemeClr val="bg1"/>
                </a:solidFill>
              </a:rPr>
              <a:t> </a:t>
            </a:r>
            <a:endParaRPr lang="en-US" sz="4400" dirty="0" smtClean="0">
              <a:solidFill>
                <a:schemeClr val="bg1"/>
              </a:solidFill>
            </a:endParaRPr>
          </a:p>
          <a:p>
            <a:pPr algn="ctr"/>
            <a:endParaRPr lang="en-US" sz="4800" dirty="0"/>
          </a:p>
        </p:txBody>
      </p:sp>
      <p:sp>
        <p:nvSpPr>
          <p:cNvPr id="19" name="TextBox 18"/>
          <p:cNvSpPr txBox="1"/>
          <p:nvPr/>
        </p:nvSpPr>
        <p:spPr>
          <a:xfrm>
            <a:off x="323528" y="1844824"/>
            <a:ext cx="8460432" cy="658835"/>
          </a:xfrm>
          <a:prstGeom prst="rect">
            <a:avLst/>
          </a:prstGeom>
          <a:noFill/>
        </p:spPr>
        <p:txBody>
          <a:bodyPr wrap="square" rtlCol="1">
            <a:spAutoFit/>
          </a:bodyPr>
          <a:lstStyle/>
          <a:p>
            <a:pPr algn="ctr">
              <a:lnSpc>
                <a:spcPct val="150000"/>
              </a:lnSpc>
            </a:pPr>
            <a:r>
              <a:rPr lang="ar-SA" sz="2800" b="1" dirty="0" smtClean="0"/>
              <a:t> </a:t>
            </a:r>
            <a:endParaRPr lang="ar-SA" sz="2800" b="1" dirty="0">
              <a:solidFill>
                <a:srgbClr val="003300"/>
              </a:solidFill>
            </a:endParaRPr>
          </a:p>
        </p:txBody>
      </p:sp>
      <p:pic>
        <p:nvPicPr>
          <p:cNvPr id="10" name="Picture 5"/>
          <p:cNvPicPr>
            <a:picLocks noChangeAspect="1" noChangeArrowheads="1"/>
          </p:cNvPicPr>
          <p:nvPr/>
        </p:nvPicPr>
        <p:blipFill>
          <a:blip r:embed="rId2" cstate="print"/>
          <a:stretch>
            <a:fillRect/>
          </a:stretch>
        </p:blipFill>
        <p:spPr bwMode="auto">
          <a:xfrm>
            <a:off x="7929586" y="312355"/>
            <a:ext cx="965842" cy="732566"/>
          </a:xfrm>
          <a:prstGeom prst="rect">
            <a:avLst/>
          </a:prstGeom>
          <a:noFill/>
        </p:spPr>
      </p:pic>
      <p:sp>
        <p:nvSpPr>
          <p:cNvPr id="9" name="عنصر نائب للمحتوى 8"/>
          <p:cNvSpPr>
            <a:spLocks noGrp="1"/>
          </p:cNvSpPr>
          <p:nvPr>
            <p:ph idx="1"/>
          </p:nvPr>
        </p:nvSpPr>
        <p:spPr>
          <a:xfrm>
            <a:off x="457200" y="1855365"/>
            <a:ext cx="8229600" cy="4669979"/>
          </a:xfrm>
        </p:spPr>
        <p:txBody>
          <a:bodyPr>
            <a:normAutofit lnSpcReduction="10000"/>
          </a:bodyPr>
          <a:lstStyle/>
          <a:p>
            <a:pPr>
              <a:buNone/>
            </a:pPr>
            <a:r>
              <a:rPr lang="ar-EG" sz="4000" b="1" u="sng" dirty="0" smtClean="0">
                <a:solidFill>
                  <a:srgbClr val="FF0000"/>
                </a:solidFill>
              </a:rPr>
              <a:t>1- معوقات شخصية:</a:t>
            </a:r>
            <a:endParaRPr lang="ar-SA" sz="4000" b="1" u="sng" dirty="0" smtClean="0">
              <a:solidFill>
                <a:srgbClr val="FF0000"/>
              </a:solidFill>
            </a:endParaRPr>
          </a:p>
          <a:p>
            <a:pPr>
              <a:buNone/>
            </a:pPr>
            <a:r>
              <a:rPr lang="ar-EG" sz="4000" b="1" dirty="0" smtClean="0"/>
              <a:t> أولاً: معوقات تتعلق </a:t>
            </a:r>
            <a:r>
              <a:rPr lang="ar-EG" sz="4000" b="1" dirty="0" err="1" smtClean="0"/>
              <a:t>بالمرسل:</a:t>
            </a:r>
            <a:r>
              <a:rPr lang="ar-EG" sz="4000" b="1" dirty="0" smtClean="0"/>
              <a:t> </a:t>
            </a:r>
            <a:endParaRPr lang="ar-SA" sz="4000" b="1" dirty="0" smtClean="0"/>
          </a:p>
          <a:p>
            <a:pPr>
              <a:buNone/>
            </a:pPr>
            <a:r>
              <a:rPr lang="ar-EG" sz="4000" b="1" dirty="0" smtClean="0"/>
              <a:t>ثانياً: معوقات تتعلق </a:t>
            </a:r>
            <a:r>
              <a:rPr lang="ar-EG" sz="4000" b="1" dirty="0" err="1" smtClean="0"/>
              <a:t>بالمستقبِل:</a:t>
            </a:r>
            <a:r>
              <a:rPr lang="ar-EG" sz="4000" b="1" dirty="0" smtClean="0"/>
              <a:t> </a:t>
            </a:r>
            <a:endParaRPr lang="ar-SA" sz="4000" b="1" dirty="0" smtClean="0"/>
          </a:p>
          <a:p>
            <a:pPr>
              <a:buNone/>
            </a:pPr>
            <a:r>
              <a:rPr lang="ar-EG" sz="4000" b="1" u="sng" dirty="0" smtClean="0">
                <a:solidFill>
                  <a:srgbClr val="FF0000"/>
                </a:solidFill>
              </a:rPr>
              <a:t>2- معوقات </a:t>
            </a:r>
            <a:r>
              <a:rPr lang="ar-EG" sz="4000" b="1" u="sng" dirty="0" err="1" smtClean="0">
                <a:solidFill>
                  <a:srgbClr val="FF0000"/>
                </a:solidFill>
              </a:rPr>
              <a:t>مادية:</a:t>
            </a:r>
            <a:r>
              <a:rPr lang="ar-EG" sz="4000" b="1" u="sng" dirty="0" smtClean="0">
                <a:solidFill>
                  <a:srgbClr val="FF0000"/>
                </a:solidFill>
              </a:rPr>
              <a:t> </a:t>
            </a:r>
            <a:endParaRPr lang="en-US" sz="4000" b="1" u="sng" dirty="0" smtClean="0">
              <a:solidFill>
                <a:srgbClr val="FF0000"/>
              </a:solidFill>
            </a:endParaRPr>
          </a:p>
          <a:p>
            <a:pPr>
              <a:buNone/>
            </a:pPr>
            <a:r>
              <a:rPr lang="ar-EG" sz="4000" b="1" dirty="0" smtClean="0"/>
              <a:t>أولاً: معوقات تتعلق بوسيلة الاتصال:</a:t>
            </a:r>
            <a:endParaRPr lang="en-US" sz="4000" b="1" dirty="0" smtClean="0"/>
          </a:p>
          <a:p>
            <a:pPr>
              <a:buNone/>
            </a:pPr>
            <a:r>
              <a:rPr lang="ar-EG" sz="4000" b="1" dirty="0" smtClean="0"/>
              <a:t>ثانياً: معوقات تتعلق بالرسالة:</a:t>
            </a:r>
            <a:endParaRPr lang="ar-SA" sz="4000" b="1" dirty="0" smtClean="0"/>
          </a:p>
          <a:p>
            <a:pPr>
              <a:buNone/>
            </a:pPr>
            <a:r>
              <a:rPr lang="ar-EG" sz="4000" b="1" dirty="0" smtClean="0"/>
              <a:t>ثالثاً: معوقات تتعلق ببيئة الاتصال:</a:t>
            </a:r>
            <a:endParaRPr lang="en-US" sz="4000" b="1" dirty="0" smtClean="0"/>
          </a:p>
          <a:p>
            <a:pPr>
              <a:buNone/>
            </a:pPr>
            <a:endParaRPr lang="en-US" sz="4000" dirty="0" smtClean="0"/>
          </a:p>
          <a:p>
            <a:pPr>
              <a:buNone/>
            </a:pPr>
            <a:endParaRPr lang="ar-SA" sz="4000" dirty="0" smtClean="0"/>
          </a:p>
          <a:p>
            <a:pPr>
              <a:buNone/>
            </a:pPr>
            <a:endParaRPr lang="en-US" sz="4000" dirty="0" smtClean="0"/>
          </a:p>
          <a:p>
            <a:pPr>
              <a:buNone/>
            </a:pPr>
            <a:endParaRPr lang="en-US" sz="4000" dirty="0" smtClean="0"/>
          </a:p>
          <a:p>
            <a:pPr lvl="0">
              <a:buNone/>
            </a:pPr>
            <a:endParaRPr lang="en-US" sz="4000" dirty="0" smtClean="0"/>
          </a:p>
          <a:p>
            <a:pPr>
              <a:buNone/>
            </a:pPr>
            <a:endParaRPr lang="en-US" sz="4000" dirty="0" smtClean="0"/>
          </a:p>
          <a:p>
            <a:pPr lvl="0">
              <a:buNone/>
            </a:pPr>
            <a:endParaRPr lang="en-US" sz="4000" dirty="0" smtClean="0"/>
          </a:p>
          <a:p>
            <a:pPr lvl="0">
              <a:buNone/>
            </a:pPr>
            <a:endParaRPr lang="en-US" sz="4000" dirty="0" smtClean="0"/>
          </a:p>
          <a:p>
            <a:pPr>
              <a:buNone/>
            </a:pPr>
            <a:endParaRPr lang="en-US" sz="4000" dirty="0" smtClean="0"/>
          </a:p>
          <a:p>
            <a:pPr marL="742950" lvl="0" indent="-742950">
              <a:buFont typeface="+mj-lt"/>
              <a:buAutoNum type="arabicPeriod"/>
            </a:pPr>
            <a:endParaRPr lang="en-US" sz="4000" dirty="0" smtClean="0"/>
          </a:p>
          <a:p>
            <a:pPr>
              <a:buNone/>
            </a:pPr>
            <a:endParaRPr lang="en-US" sz="4000" dirty="0" smtClean="0"/>
          </a:p>
          <a:p>
            <a:pPr>
              <a:buNone/>
            </a:pPr>
            <a:endParaRPr lang="en-US" sz="4000" dirty="0" smtClean="0"/>
          </a:p>
          <a:p>
            <a:pPr>
              <a:buNone/>
            </a:pPr>
            <a:endParaRPr lang="en-US" sz="4000" dirty="0" smtClean="0"/>
          </a:p>
          <a:p>
            <a:pPr>
              <a:buNone/>
            </a:pPr>
            <a:endParaRPr lang="en-US" sz="3900" dirty="0" smtClean="0"/>
          </a:p>
          <a:p>
            <a:pPr>
              <a:buNone/>
            </a:pPr>
            <a:endParaRPr lang="en-US" dirty="0" smtClean="0"/>
          </a:p>
          <a:p>
            <a:pPr>
              <a:buNone/>
            </a:pPr>
            <a:endParaRPr lang="ar-EG"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ox(in)">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nodeType="clickEffect">
                                  <p:stCondLst>
                                    <p:cond delay="0"/>
                                  </p:stCondLst>
                                  <p:iterate type="lt">
                                    <p:tmPct val="50000"/>
                                  </p:iterate>
                                  <p:childTnLst>
                                    <p:set>
                                      <p:cBhvr>
                                        <p:cTn id="11" dur="1" fill="hold">
                                          <p:stCondLst>
                                            <p:cond delay="0"/>
                                          </p:stCondLst>
                                        </p:cTn>
                                        <p:tgtEl>
                                          <p:spTgt spid="9">
                                            <p:txEl>
                                              <p:pRg st="0" end="0"/>
                                            </p:txEl>
                                          </p:spTgt>
                                        </p:tgtEl>
                                        <p:attrNameLst>
                                          <p:attrName>style.visibility</p:attrName>
                                        </p:attrNameLst>
                                      </p:cBhvr>
                                      <p:to>
                                        <p:strVal val="visible"/>
                                      </p:to>
                                    </p:set>
                                    <p:anim calcmode="discrete" valueType="clr">
                                      <p:cBhvr override="childStyle">
                                        <p:cTn id="12" dur="80"/>
                                        <p:tgtEl>
                                          <p:spTgt spid="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9">
                                            <p:txEl>
                                              <p:pRg st="0" end="0"/>
                                            </p:txEl>
                                          </p:spTgt>
                                        </p:tgtEl>
                                        <p:attrNameLst>
                                          <p:attrName>fillcolor</p:attrName>
                                        </p:attrNameLst>
                                      </p:cBhvr>
                                      <p:tavLst>
                                        <p:tav tm="0">
                                          <p:val>
                                            <p:clrVal>
                                              <a:schemeClr val="accent2"/>
                                            </p:clrVal>
                                          </p:val>
                                        </p:tav>
                                        <p:tav tm="50000">
                                          <p:val>
                                            <p:clrVal>
                                              <a:schemeClr val="hlink"/>
                                            </p:clrVal>
                                          </p:val>
                                        </p:tav>
                                      </p:tavLst>
                                    </p:anim>
                                    <p:set>
                                      <p:cBhvr>
                                        <p:cTn id="14" dur="80"/>
                                        <p:tgtEl>
                                          <p:spTgt spid="9">
                                            <p:txEl>
                                              <p:pRg st="0" end="0"/>
                                            </p:txEl>
                                          </p:spTgt>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54" presetClass="entr" presetSubtype="0" accel="100000" fill="hold" nodeType="click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anim calcmode="lin" valueType="num">
                                      <p:cBhvr>
                                        <p:cTn id="19" dur="500" fill="hold"/>
                                        <p:tgtEl>
                                          <p:spTgt spid="9">
                                            <p:txEl>
                                              <p:pRg st="1" end="1"/>
                                            </p:txEl>
                                          </p:spTgt>
                                        </p:tgtEl>
                                        <p:attrNameLst>
                                          <p:attrName>ppt_w</p:attrName>
                                        </p:attrNameLst>
                                      </p:cBhvr>
                                      <p:tavLst>
                                        <p:tav tm="0">
                                          <p:val>
                                            <p:strVal val="#ppt_w*0.05"/>
                                          </p:val>
                                        </p:tav>
                                        <p:tav tm="100000">
                                          <p:val>
                                            <p:strVal val="#ppt_w"/>
                                          </p:val>
                                        </p:tav>
                                      </p:tavLst>
                                    </p:anim>
                                    <p:anim calcmode="lin" valueType="num">
                                      <p:cBhvr>
                                        <p:cTn id="20" dur="500" fill="hold"/>
                                        <p:tgtEl>
                                          <p:spTgt spid="9">
                                            <p:txEl>
                                              <p:pRg st="1" end="1"/>
                                            </p:txEl>
                                          </p:spTgt>
                                        </p:tgtEl>
                                        <p:attrNameLst>
                                          <p:attrName>ppt_h</p:attrName>
                                        </p:attrNameLst>
                                      </p:cBhvr>
                                      <p:tavLst>
                                        <p:tav tm="0">
                                          <p:val>
                                            <p:strVal val="#ppt_h"/>
                                          </p:val>
                                        </p:tav>
                                        <p:tav tm="100000">
                                          <p:val>
                                            <p:strVal val="#ppt_h"/>
                                          </p:val>
                                        </p:tav>
                                      </p:tavLst>
                                    </p:anim>
                                    <p:anim calcmode="lin" valueType="num">
                                      <p:cBhvr>
                                        <p:cTn id="21" dur="500" fill="hold"/>
                                        <p:tgtEl>
                                          <p:spTgt spid="9">
                                            <p:txEl>
                                              <p:pRg st="1" end="1"/>
                                            </p:txEl>
                                          </p:spTgt>
                                        </p:tgtEl>
                                        <p:attrNameLst>
                                          <p:attrName>ppt_x</p:attrName>
                                        </p:attrNameLst>
                                      </p:cBhvr>
                                      <p:tavLst>
                                        <p:tav tm="0">
                                          <p:val>
                                            <p:strVal val="#ppt_x-.2"/>
                                          </p:val>
                                        </p:tav>
                                        <p:tav tm="100000">
                                          <p:val>
                                            <p:strVal val="#ppt_x"/>
                                          </p:val>
                                        </p:tav>
                                      </p:tavLst>
                                    </p:anim>
                                    <p:anim calcmode="lin" valueType="num">
                                      <p:cBhvr>
                                        <p:cTn id="22" dur="500" fill="hold"/>
                                        <p:tgtEl>
                                          <p:spTgt spid="9">
                                            <p:txEl>
                                              <p:pRg st="1" end="1"/>
                                            </p:txEl>
                                          </p:spTgt>
                                        </p:tgtEl>
                                        <p:attrNameLst>
                                          <p:attrName>ppt_y</p:attrName>
                                        </p:attrNameLst>
                                      </p:cBhvr>
                                      <p:tavLst>
                                        <p:tav tm="0">
                                          <p:val>
                                            <p:strVal val="#ppt_y"/>
                                          </p:val>
                                        </p:tav>
                                        <p:tav tm="100000">
                                          <p:val>
                                            <p:strVal val="#ppt_y"/>
                                          </p:val>
                                        </p:tav>
                                      </p:tavLst>
                                    </p:anim>
                                    <p:animEffect transition="in" filter="fade">
                                      <p:cBhvr>
                                        <p:cTn id="23" dur="500"/>
                                        <p:tgtEl>
                                          <p:spTgt spid="9">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4" presetClass="entr" presetSubtype="0" accel="100000" fill="hold" nodeType="clickEffect">
                                  <p:stCondLst>
                                    <p:cond delay="0"/>
                                  </p:stCondLst>
                                  <p:childTnLst>
                                    <p:set>
                                      <p:cBhvr>
                                        <p:cTn id="27" dur="1" fill="hold">
                                          <p:stCondLst>
                                            <p:cond delay="0"/>
                                          </p:stCondLst>
                                        </p:cTn>
                                        <p:tgtEl>
                                          <p:spTgt spid="9">
                                            <p:txEl>
                                              <p:pRg st="2" end="2"/>
                                            </p:txEl>
                                          </p:spTgt>
                                        </p:tgtEl>
                                        <p:attrNameLst>
                                          <p:attrName>style.visibility</p:attrName>
                                        </p:attrNameLst>
                                      </p:cBhvr>
                                      <p:to>
                                        <p:strVal val="visible"/>
                                      </p:to>
                                    </p:set>
                                    <p:anim calcmode="lin" valueType="num">
                                      <p:cBhvr>
                                        <p:cTn id="28" dur="500" fill="hold"/>
                                        <p:tgtEl>
                                          <p:spTgt spid="9">
                                            <p:txEl>
                                              <p:pRg st="2" end="2"/>
                                            </p:txEl>
                                          </p:spTgt>
                                        </p:tgtEl>
                                        <p:attrNameLst>
                                          <p:attrName>ppt_w</p:attrName>
                                        </p:attrNameLst>
                                      </p:cBhvr>
                                      <p:tavLst>
                                        <p:tav tm="0">
                                          <p:val>
                                            <p:strVal val="#ppt_w*0.05"/>
                                          </p:val>
                                        </p:tav>
                                        <p:tav tm="100000">
                                          <p:val>
                                            <p:strVal val="#ppt_w"/>
                                          </p:val>
                                        </p:tav>
                                      </p:tavLst>
                                    </p:anim>
                                    <p:anim calcmode="lin" valueType="num">
                                      <p:cBhvr>
                                        <p:cTn id="29" dur="500" fill="hold"/>
                                        <p:tgtEl>
                                          <p:spTgt spid="9">
                                            <p:txEl>
                                              <p:pRg st="2" end="2"/>
                                            </p:txEl>
                                          </p:spTgt>
                                        </p:tgtEl>
                                        <p:attrNameLst>
                                          <p:attrName>ppt_h</p:attrName>
                                        </p:attrNameLst>
                                      </p:cBhvr>
                                      <p:tavLst>
                                        <p:tav tm="0">
                                          <p:val>
                                            <p:strVal val="#ppt_h"/>
                                          </p:val>
                                        </p:tav>
                                        <p:tav tm="100000">
                                          <p:val>
                                            <p:strVal val="#ppt_h"/>
                                          </p:val>
                                        </p:tav>
                                      </p:tavLst>
                                    </p:anim>
                                    <p:anim calcmode="lin" valueType="num">
                                      <p:cBhvr>
                                        <p:cTn id="30" dur="500" fill="hold"/>
                                        <p:tgtEl>
                                          <p:spTgt spid="9">
                                            <p:txEl>
                                              <p:pRg st="2" end="2"/>
                                            </p:txEl>
                                          </p:spTgt>
                                        </p:tgtEl>
                                        <p:attrNameLst>
                                          <p:attrName>ppt_x</p:attrName>
                                        </p:attrNameLst>
                                      </p:cBhvr>
                                      <p:tavLst>
                                        <p:tav tm="0">
                                          <p:val>
                                            <p:strVal val="#ppt_x-.2"/>
                                          </p:val>
                                        </p:tav>
                                        <p:tav tm="100000">
                                          <p:val>
                                            <p:strVal val="#ppt_x"/>
                                          </p:val>
                                        </p:tav>
                                      </p:tavLst>
                                    </p:anim>
                                    <p:anim calcmode="lin" valueType="num">
                                      <p:cBhvr>
                                        <p:cTn id="31" dur="500" fill="hold"/>
                                        <p:tgtEl>
                                          <p:spTgt spid="9">
                                            <p:txEl>
                                              <p:pRg st="2" end="2"/>
                                            </p:txEl>
                                          </p:spTgt>
                                        </p:tgtEl>
                                        <p:attrNameLst>
                                          <p:attrName>ppt_y</p:attrName>
                                        </p:attrNameLst>
                                      </p:cBhvr>
                                      <p:tavLst>
                                        <p:tav tm="0">
                                          <p:val>
                                            <p:strVal val="#ppt_y"/>
                                          </p:val>
                                        </p:tav>
                                        <p:tav tm="100000">
                                          <p:val>
                                            <p:strVal val="#ppt_y"/>
                                          </p:val>
                                        </p:tav>
                                      </p:tavLst>
                                    </p:anim>
                                    <p:animEffect transition="in" filter="fade">
                                      <p:cBhvr>
                                        <p:cTn id="32" dur="500"/>
                                        <p:tgtEl>
                                          <p:spTgt spid="9">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9">
                                            <p:txEl>
                                              <p:pRg st="3" end="3"/>
                                            </p:txEl>
                                          </p:spTgt>
                                        </p:tgtEl>
                                        <p:attrNameLst>
                                          <p:attrName>style.visibility</p:attrName>
                                        </p:attrNameLst>
                                      </p:cBhvr>
                                      <p:to>
                                        <p:strVal val="visible"/>
                                      </p:to>
                                    </p:set>
                                    <p:animEffect transition="in" filter="box(in)">
                                      <p:cBhvr>
                                        <p:cTn id="37" dur="500"/>
                                        <p:tgtEl>
                                          <p:spTgt spid="9">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7" presetClass="entr" presetSubtype="0" fill="hold" nodeType="clickEffect">
                                  <p:stCondLst>
                                    <p:cond delay="0"/>
                                  </p:stCondLst>
                                  <p:iterate type="lt">
                                    <p:tmPct val="50000"/>
                                  </p:iterate>
                                  <p:childTnLst>
                                    <p:set>
                                      <p:cBhvr>
                                        <p:cTn id="41" dur="1" fill="hold">
                                          <p:stCondLst>
                                            <p:cond delay="0"/>
                                          </p:stCondLst>
                                        </p:cTn>
                                        <p:tgtEl>
                                          <p:spTgt spid="9">
                                            <p:txEl>
                                              <p:pRg st="4" end="4"/>
                                            </p:txEl>
                                          </p:spTgt>
                                        </p:tgtEl>
                                        <p:attrNameLst>
                                          <p:attrName>style.visibility</p:attrName>
                                        </p:attrNameLst>
                                      </p:cBhvr>
                                      <p:to>
                                        <p:strVal val="visible"/>
                                      </p:to>
                                    </p:set>
                                    <p:anim calcmode="discrete" valueType="clr">
                                      <p:cBhvr override="childStyle">
                                        <p:cTn id="42" dur="80"/>
                                        <p:tgtEl>
                                          <p:spTgt spid="9">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3" dur="80"/>
                                        <p:tgtEl>
                                          <p:spTgt spid="9">
                                            <p:txEl>
                                              <p:pRg st="4" end="4"/>
                                            </p:txEl>
                                          </p:spTgt>
                                        </p:tgtEl>
                                        <p:attrNameLst>
                                          <p:attrName>fillcolor</p:attrName>
                                        </p:attrNameLst>
                                      </p:cBhvr>
                                      <p:tavLst>
                                        <p:tav tm="0">
                                          <p:val>
                                            <p:clrVal>
                                              <a:schemeClr val="accent2"/>
                                            </p:clrVal>
                                          </p:val>
                                        </p:tav>
                                        <p:tav tm="50000">
                                          <p:val>
                                            <p:clrVal>
                                              <a:schemeClr val="hlink"/>
                                            </p:clrVal>
                                          </p:val>
                                        </p:tav>
                                      </p:tavLst>
                                    </p:anim>
                                    <p:set>
                                      <p:cBhvr>
                                        <p:cTn id="44" dur="80"/>
                                        <p:tgtEl>
                                          <p:spTgt spid="9">
                                            <p:txEl>
                                              <p:pRg st="4" end="4"/>
                                            </p:txEl>
                                          </p:spTgt>
                                        </p:tgtEl>
                                        <p:attrNameLst>
                                          <p:attrName>fill.type</p:attrName>
                                        </p:attrNameLst>
                                      </p:cBhvr>
                                      <p:to>
                                        <p:strVal val="solid"/>
                                      </p:to>
                                    </p:se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nodeType="clickEffect">
                                  <p:stCondLst>
                                    <p:cond delay="0"/>
                                  </p:stCondLst>
                                  <p:childTnLst>
                                    <p:set>
                                      <p:cBhvr>
                                        <p:cTn id="48" dur="1" fill="hold">
                                          <p:stCondLst>
                                            <p:cond delay="0"/>
                                          </p:stCondLst>
                                        </p:cTn>
                                        <p:tgtEl>
                                          <p:spTgt spid="9">
                                            <p:txEl>
                                              <p:pRg st="5" end="5"/>
                                            </p:txEl>
                                          </p:spTgt>
                                        </p:tgtEl>
                                        <p:attrNameLst>
                                          <p:attrName>style.visibility</p:attrName>
                                        </p:attrNameLst>
                                      </p:cBhvr>
                                      <p:to>
                                        <p:strVal val="visible"/>
                                      </p:to>
                                    </p:set>
                                    <p:animEffect transition="in" filter="blinds(horizontal)">
                                      <p:cBhvr>
                                        <p:cTn id="49" dur="500"/>
                                        <p:tgtEl>
                                          <p:spTgt spid="9">
                                            <p:txEl>
                                              <p:pRg st="5" end="5"/>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30" presetClass="entr" presetSubtype="0" fill="hold" nodeType="clickEffect">
                                  <p:stCondLst>
                                    <p:cond delay="0"/>
                                  </p:stCondLst>
                                  <p:childTnLst>
                                    <p:set>
                                      <p:cBhvr>
                                        <p:cTn id="53" dur="1" fill="hold">
                                          <p:stCondLst>
                                            <p:cond delay="0"/>
                                          </p:stCondLst>
                                        </p:cTn>
                                        <p:tgtEl>
                                          <p:spTgt spid="9">
                                            <p:txEl>
                                              <p:pRg st="6" end="6"/>
                                            </p:txEl>
                                          </p:spTgt>
                                        </p:tgtEl>
                                        <p:attrNameLst>
                                          <p:attrName>style.visibility</p:attrName>
                                        </p:attrNameLst>
                                      </p:cBhvr>
                                      <p:to>
                                        <p:strVal val="visible"/>
                                      </p:to>
                                    </p:set>
                                    <p:animEffect transition="in" filter="fade">
                                      <p:cBhvr>
                                        <p:cTn id="54" dur="800" decel="100000"/>
                                        <p:tgtEl>
                                          <p:spTgt spid="9">
                                            <p:txEl>
                                              <p:pRg st="6" end="6"/>
                                            </p:txEl>
                                          </p:spTgt>
                                        </p:tgtEl>
                                      </p:cBhvr>
                                    </p:animEffect>
                                    <p:anim calcmode="lin" valueType="num">
                                      <p:cBhvr>
                                        <p:cTn id="55" dur="800" decel="100000" fill="hold"/>
                                        <p:tgtEl>
                                          <p:spTgt spid="9">
                                            <p:txEl>
                                              <p:pRg st="6" end="6"/>
                                            </p:txEl>
                                          </p:spTgt>
                                        </p:tgtEl>
                                        <p:attrNameLst>
                                          <p:attrName>style.rotation</p:attrName>
                                        </p:attrNameLst>
                                      </p:cBhvr>
                                      <p:tavLst>
                                        <p:tav tm="0">
                                          <p:val>
                                            <p:fltVal val="-90"/>
                                          </p:val>
                                        </p:tav>
                                        <p:tav tm="100000">
                                          <p:val>
                                            <p:fltVal val="0"/>
                                          </p:val>
                                        </p:tav>
                                      </p:tavLst>
                                    </p:anim>
                                    <p:anim calcmode="lin" valueType="num">
                                      <p:cBhvr>
                                        <p:cTn id="56" dur="800" decel="100000" fill="hold"/>
                                        <p:tgtEl>
                                          <p:spTgt spid="9">
                                            <p:txEl>
                                              <p:pRg st="6" end="6"/>
                                            </p:txEl>
                                          </p:spTgt>
                                        </p:tgtEl>
                                        <p:attrNameLst>
                                          <p:attrName>ppt_x</p:attrName>
                                        </p:attrNameLst>
                                      </p:cBhvr>
                                      <p:tavLst>
                                        <p:tav tm="0">
                                          <p:val>
                                            <p:strVal val="#ppt_x+0.4"/>
                                          </p:val>
                                        </p:tav>
                                        <p:tav tm="100000">
                                          <p:val>
                                            <p:strVal val="#ppt_x-0.05"/>
                                          </p:val>
                                        </p:tav>
                                      </p:tavLst>
                                    </p:anim>
                                    <p:anim calcmode="lin" valueType="num">
                                      <p:cBhvr>
                                        <p:cTn id="57" dur="800" decel="100000" fill="hold"/>
                                        <p:tgtEl>
                                          <p:spTgt spid="9">
                                            <p:txEl>
                                              <p:pRg st="6" end="6"/>
                                            </p:txEl>
                                          </p:spTgt>
                                        </p:tgtEl>
                                        <p:attrNameLst>
                                          <p:attrName>ppt_y</p:attrName>
                                        </p:attrNameLst>
                                      </p:cBhvr>
                                      <p:tavLst>
                                        <p:tav tm="0">
                                          <p:val>
                                            <p:strVal val="#ppt_y-0.4"/>
                                          </p:val>
                                        </p:tav>
                                        <p:tav tm="100000">
                                          <p:val>
                                            <p:strVal val="#ppt_y+0.1"/>
                                          </p:val>
                                        </p:tav>
                                      </p:tavLst>
                                    </p:anim>
                                    <p:anim calcmode="lin" valueType="num">
                                      <p:cBhvr>
                                        <p:cTn id="58" dur="200" accel="100000" fill="hold">
                                          <p:stCondLst>
                                            <p:cond delay="800"/>
                                          </p:stCondLst>
                                        </p:cTn>
                                        <p:tgtEl>
                                          <p:spTgt spid="9">
                                            <p:txEl>
                                              <p:pRg st="6" end="6"/>
                                            </p:txEl>
                                          </p:spTgt>
                                        </p:tgtEl>
                                        <p:attrNameLst>
                                          <p:attrName>ppt_x</p:attrName>
                                        </p:attrNameLst>
                                      </p:cBhvr>
                                      <p:tavLst>
                                        <p:tav tm="0">
                                          <p:val>
                                            <p:strVal val="#ppt_x-0.05"/>
                                          </p:val>
                                        </p:tav>
                                        <p:tav tm="100000">
                                          <p:val>
                                            <p:strVal val="#ppt_x"/>
                                          </p:val>
                                        </p:tav>
                                      </p:tavLst>
                                    </p:anim>
                                    <p:anim calcmode="lin" valueType="num">
                                      <p:cBhvr>
                                        <p:cTn id="59" dur="200" accel="100000" fill="hold">
                                          <p:stCondLst>
                                            <p:cond delay="800"/>
                                          </p:stCondLst>
                                        </p:cTn>
                                        <p:tgtEl>
                                          <p:spTgt spid="9">
                                            <p:txEl>
                                              <p:pRg st="6" end="6"/>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12" name="عنصر نائب للمحتوى 11"/>
          <p:cNvSpPr>
            <a:spLocks noGrp="1"/>
          </p:cNvSpPr>
          <p:nvPr>
            <p:ph idx="1"/>
          </p:nvPr>
        </p:nvSpPr>
        <p:spPr/>
        <p:txBody>
          <a:bodyPr/>
          <a:lstStyle/>
          <a:p>
            <a:r>
              <a:rPr lang="ar-SA" b="1" dirty="0" smtClean="0">
                <a:solidFill>
                  <a:srgbClr val="0070C0"/>
                </a:solidFill>
              </a:rPr>
              <a:t>موضوعات </a:t>
            </a:r>
            <a:r>
              <a:rPr lang="ar-SA" b="1" dirty="0" err="1" smtClean="0">
                <a:solidFill>
                  <a:srgbClr val="0070C0"/>
                </a:solidFill>
              </a:rPr>
              <a:t>المحاضرة :</a:t>
            </a:r>
            <a:r>
              <a:rPr lang="ar-SA" b="1" dirty="0" smtClean="0">
                <a:solidFill>
                  <a:srgbClr val="0070C0"/>
                </a:solidFill>
              </a:rPr>
              <a:t> </a:t>
            </a:r>
            <a:endParaRPr lang="ar-SA" b="1" dirty="0">
              <a:solidFill>
                <a:srgbClr val="0070C0"/>
              </a:solidFill>
            </a:endParaRPr>
          </a:p>
        </p:txBody>
      </p:sp>
      <p:sp>
        <p:nvSpPr>
          <p:cNvPr id="4" name="Flowchart: Document 3"/>
          <p:cNvSpPr/>
          <p:nvPr/>
        </p:nvSpPr>
        <p:spPr>
          <a:xfrm>
            <a:off x="14" y="0"/>
            <a:ext cx="9143985" cy="1785926"/>
          </a:xfrm>
          <a:prstGeom prst="flowChartDocument">
            <a:avLst/>
          </a:prstGeom>
          <a:solidFill>
            <a:srgbClr val="003300"/>
          </a:solidFill>
          <a:scene3d>
            <a:camera prst="orthographicFront"/>
            <a:lightRig rig="threePt" dir="t"/>
          </a:scene3d>
          <a:sp3d>
            <a:bevelT w="152400" h="50800" prst="softRound"/>
            <a:bevelB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1" name="Teardrop 10"/>
          <p:cNvSpPr/>
          <p:nvPr/>
        </p:nvSpPr>
        <p:spPr>
          <a:xfrm>
            <a:off x="7643834" y="0"/>
            <a:ext cx="1500166" cy="1357298"/>
          </a:xfrm>
          <a:prstGeom prst="teardrop">
            <a:avLst/>
          </a:prstGeom>
          <a:solidFill>
            <a:schemeClr val="bg1"/>
          </a:solidFill>
          <a:ln>
            <a:solidFill>
              <a:schemeClr val="bg1"/>
            </a:solidFill>
          </a:ln>
          <a:scene3d>
            <a:camera prst="orthographicFront"/>
            <a:lightRig rig="threePt" dir="t"/>
          </a:scene3d>
          <a:sp3d contourW="44450">
            <a:bevelT w="152400" h="50800" prst="softRound"/>
            <a:bevelB prst="angle"/>
            <a:contourClr>
              <a:srgbClr val="FFFF00"/>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8" name="TextBox 17"/>
          <p:cNvSpPr txBox="1"/>
          <p:nvPr/>
        </p:nvSpPr>
        <p:spPr>
          <a:xfrm>
            <a:off x="0" y="428604"/>
            <a:ext cx="7668344" cy="769441"/>
          </a:xfrm>
          <a:prstGeom prst="rect">
            <a:avLst/>
          </a:prstGeom>
          <a:noFill/>
        </p:spPr>
        <p:txBody>
          <a:bodyPr wrap="square" rtlCol="1">
            <a:spAutoFit/>
          </a:bodyPr>
          <a:lstStyle/>
          <a:p>
            <a:pPr algn="ctr"/>
            <a:r>
              <a:rPr lang="ar-SA" sz="4400" b="1" dirty="0" smtClean="0">
                <a:solidFill>
                  <a:schemeClr val="bg1"/>
                </a:solidFill>
              </a:rPr>
              <a:t> مدخل إلى مهارات الاتصال</a:t>
            </a:r>
            <a:endParaRPr lang="ar-SA" sz="4400" b="1" dirty="0">
              <a:solidFill>
                <a:schemeClr val="bg1"/>
              </a:solidFill>
            </a:endParaRPr>
          </a:p>
        </p:txBody>
      </p:sp>
      <p:sp>
        <p:nvSpPr>
          <p:cNvPr id="19" name="TextBox 18"/>
          <p:cNvSpPr txBox="1"/>
          <p:nvPr/>
        </p:nvSpPr>
        <p:spPr>
          <a:xfrm>
            <a:off x="2357422" y="2285993"/>
            <a:ext cx="5929354" cy="5370701"/>
          </a:xfrm>
          <a:prstGeom prst="rect">
            <a:avLst/>
          </a:prstGeom>
          <a:noFill/>
        </p:spPr>
        <p:txBody>
          <a:bodyPr wrap="square" rtlCol="1">
            <a:spAutoFit/>
          </a:bodyPr>
          <a:lstStyle/>
          <a:p>
            <a:pPr lvl="0">
              <a:buFont typeface="Wingdings" pitchFamily="2" charset="2"/>
              <a:buChar char="q"/>
            </a:pPr>
            <a:r>
              <a:rPr lang="ar-EG" sz="2800" b="1" dirty="0" smtClean="0">
                <a:solidFill>
                  <a:srgbClr val="FF0000"/>
                </a:solidFill>
              </a:rPr>
              <a:t>مفهوم الاتصال</a:t>
            </a:r>
            <a:endParaRPr lang="en-US" sz="2800" b="1" dirty="0" smtClean="0">
              <a:solidFill>
                <a:srgbClr val="FF0000"/>
              </a:solidFill>
            </a:endParaRPr>
          </a:p>
          <a:p>
            <a:pPr lvl="0">
              <a:buFont typeface="Wingdings" pitchFamily="2" charset="2"/>
              <a:buChar char="q"/>
            </a:pPr>
            <a:r>
              <a:rPr lang="ar-EG" sz="2800" b="1" dirty="0" smtClean="0">
                <a:solidFill>
                  <a:schemeClr val="accent5">
                    <a:lumMod val="50000"/>
                  </a:schemeClr>
                </a:solidFill>
              </a:rPr>
              <a:t>أهمية الاتصال</a:t>
            </a:r>
            <a:endParaRPr lang="en-US" sz="2800" b="1" dirty="0" smtClean="0">
              <a:solidFill>
                <a:schemeClr val="accent5">
                  <a:lumMod val="50000"/>
                </a:schemeClr>
              </a:solidFill>
            </a:endParaRPr>
          </a:p>
          <a:p>
            <a:pPr lvl="0">
              <a:buFont typeface="Wingdings" pitchFamily="2" charset="2"/>
              <a:buChar char="q"/>
            </a:pPr>
            <a:r>
              <a:rPr lang="ar-EG" sz="2800" b="1" dirty="0" smtClean="0">
                <a:solidFill>
                  <a:srgbClr val="00B0F0"/>
                </a:solidFill>
              </a:rPr>
              <a:t>مكونات عملية الاتصال</a:t>
            </a:r>
            <a:endParaRPr lang="en-US" sz="2800" b="1" dirty="0" smtClean="0">
              <a:solidFill>
                <a:srgbClr val="00B0F0"/>
              </a:solidFill>
            </a:endParaRPr>
          </a:p>
          <a:p>
            <a:pPr lvl="0">
              <a:buFont typeface="Wingdings" pitchFamily="2" charset="2"/>
              <a:buChar char="q"/>
            </a:pPr>
            <a:r>
              <a:rPr lang="ar-EG" sz="2800" b="1" dirty="0" smtClean="0">
                <a:solidFill>
                  <a:srgbClr val="002060"/>
                </a:solidFill>
              </a:rPr>
              <a:t>خصائص الاتصال</a:t>
            </a:r>
            <a:endParaRPr lang="en-US" sz="2800" b="1" dirty="0" smtClean="0">
              <a:solidFill>
                <a:srgbClr val="002060"/>
              </a:solidFill>
            </a:endParaRPr>
          </a:p>
          <a:p>
            <a:pPr lvl="0">
              <a:buFont typeface="Wingdings" pitchFamily="2" charset="2"/>
              <a:buChar char="q"/>
            </a:pPr>
            <a:r>
              <a:rPr lang="ar-EG" sz="2800" b="1" dirty="0" smtClean="0">
                <a:solidFill>
                  <a:schemeClr val="accent2">
                    <a:lumMod val="75000"/>
                  </a:schemeClr>
                </a:solidFill>
              </a:rPr>
              <a:t>أهداف الاتصال</a:t>
            </a:r>
            <a:endParaRPr lang="en-US" sz="2800" b="1" dirty="0" smtClean="0">
              <a:solidFill>
                <a:schemeClr val="accent2">
                  <a:lumMod val="75000"/>
                </a:schemeClr>
              </a:solidFill>
            </a:endParaRPr>
          </a:p>
          <a:p>
            <a:pPr lvl="0">
              <a:buFont typeface="Wingdings" pitchFamily="2" charset="2"/>
              <a:buChar char="q"/>
            </a:pPr>
            <a:r>
              <a:rPr lang="ar-EG" sz="2800" b="1" dirty="0" smtClean="0">
                <a:solidFill>
                  <a:srgbClr val="006800"/>
                </a:solidFill>
              </a:rPr>
              <a:t>أنواع الاتصال</a:t>
            </a:r>
            <a:endParaRPr lang="en-US" sz="2800" b="1" dirty="0" smtClean="0">
              <a:solidFill>
                <a:srgbClr val="006800"/>
              </a:solidFill>
            </a:endParaRPr>
          </a:p>
          <a:p>
            <a:pPr lvl="0">
              <a:buFont typeface="Wingdings" pitchFamily="2" charset="2"/>
              <a:buChar char="q"/>
            </a:pPr>
            <a:r>
              <a:rPr lang="ar-EG" sz="2800" b="1" dirty="0" smtClean="0">
                <a:solidFill>
                  <a:srgbClr val="00B0F0"/>
                </a:solidFill>
              </a:rPr>
              <a:t>مفاهيم خاطئة عن الاتصال</a:t>
            </a:r>
            <a:endParaRPr lang="en-US" sz="2800" b="1" dirty="0" smtClean="0">
              <a:solidFill>
                <a:srgbClr val="00B0F0"/>
              </a:solidFill>
            </a:endParaRPr>
          </a:p>
          <a:p>
            <a:pPr lvl="0">
              <a:buFont typeface="Wingdings" pitchFamily="2" charset="2"/>
              <a:buChar char="q"/>
            </a:pPr>
            <a:r>
              <a:rPr lang="ar-EG" sz="2800" b="1" dirty="0" smtClean="0">
                <a:solidFill>
                  <a:schemeClr val="accent4"/>
                </a:solidFill>
              </a:rPr>
              <a:t>كفاءة الاتصال</a:t>
            </a:r>
            <a:endParaRPr lang="en-US" sz="2800" b="1" dirty="0" smtClean="0">
              <a:solidFill>
                <a:schemeClr val="accent4"/>
              </a:solidFill>
            </a:endParaRPr>
          </a:p>
          <a:p>
            <a:pPr lvl="0">
              <a:buFont typeface="Wingdings" pitchFamily="2" charset="2"/>
              <a:buChar char="q"/>
            </a:pPr>
            <a:r>
              <a:rPr lang="ar-EG" sz="2800" b="1" dirty="0" smtClean="0">
                <a:solidFill>
                  <a:schemeClr val="tx2"/>
                </a:solidFill>
              </a:rPr>
              <a:t>معوقات الاتصال، وكيفية التغلب عليها</a:t>
            </a:r>
            <a:endParaRPr lang="en-US" sz="2800" b="1" dirty="0" smtClean="0">
              <a:solidFill>
                <a:schemeClr val="tx2"/>
              </a:solidFill>
            </a:endParaRPr>
          </a:p>
          <a:p>
            <a:pPr lvl="0">
              <a:buFont typeface="Wingdings" pitchFamily="2" charset="2"/>
              <a:buChar char="q"/>
            </a:pPr>
            <a:r>
              <a:rPr lang="ar-EG" sz="2800" b="1" dirty="0" smtClean="0">
                <a:solidFill>
                  <a:schemeClr val="accent4">
                    <a:lumMod val="50000"/>
                  </a:schemeClr>
                </a:solidFill>
              </a:rPr>
              <a:t>استراتيجيات هامة للاتصال الفعال</a:t>
            </a:r>
            <a:endParaRPr lang="en-US" sz="2800" b="1" dirty="0" smtClean="0">
              <a:solidFill>
                <a:schemeClr val="accent4">
                  <a:lumMod val="50000"/>
                </a:schemeClr>
              </a:solidFill>
            </a:endParaRPr>
          </a:p>
          <a:p>
            <a:pPr>
              <a:lnSpc>
                <a:spcPct val="150000"/>
              </a:lnSpc>
              <a:buFont typeface="Arial" pitchFamily="34" charset="0"/>
              <a:buChar char="•"/>
            </a:pPr>
            <a:endParaRPr lang="ar-SA" sz="2400" b="1" dirty="0" smtClean="0">
              <a:solidFill>
                <a:srgbClr val="003300"/>
              </a:solidFill>
            </a:endParaRPr>
          </a:p>
          <a:p>
            <a:pPr>
              <a:lnSpc>
                <a:spcPct val="150000"/>
              </a:lnSpc>
              <a:buFont typeface="Arial" pitchFamily="34" charset="0"/>
              <a:buChar char="•"/>
            </a:pPr>
            <a:endParaRPr lang="ar-SA" dirty="0"/>
          </a:p>
        </p:txBody>
      </p:sp>
      <p:pic>
        <p:nvPicPr>
          <p:cNvPr id="20" name="Picture 19" descr="tawasol.jpg"/>
          <p:cNvPicPr>
            <a:picLocks noChangeAspect="1"/>
          </p:cNvPicPr>
          <p:nvPr/>
        </p:nvPicPr>
        <p:blipFill>
          <a:blip r:embed="rId2" cstate="print"/>
          <a:stretch>
            <a:fillRect/>
          </a:stretch>
        </p:blipFill>
        <p:spPr>
          <a:xfrm>
            <a:off x="611560" y="2113503"/>
            <a:ext cx="3666037" cy="3655473"/>
          </a:xfrm>
          <a:prstGeom prst="rect">
            <a:avLst/>
          </a:prstGeom>
        </p:spPr>
      </p:pic>
      <p:pic>
        <p:nvPicPr>
          <p:cNvPr id="14" name="Picture 5"/>
          <p:cNvPicPr>
            <a:picLocks noChangeAspect="1" noChangeArrowheads="1"/>
          </p:cNvPicPr>
          <p:nvPr/>
        </p:nvPicPr>
        <p:blipFill>
          <a:blip r:embed="rId3" cstate="print"/>
          <a:stretch>
            <a:fillRect/>
          </a:stretch>
        </p:blipFill>
        <p:spPr bwMode="auto">
          <a:xfrm>
            <a:off x="7929586" y="312355"/>
            <a:ext cx="965842" cy="73256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19">
                                            <p:txEl>
                                              <p:pRg st="0" end="0"/>
                                            </p:txEl>
                                          </p:spTgt>
                                        </p:tgtEl>
                                        <p:attrNameLst>
                                          <p:attrName>style.visibility</p:attrName>
                                        </p:attrNameLst>
                                      </p:cBhvr>
                                      <p:to>
                                        <p:strVal val="visible"/>
                                      </p:to>
                                    </p:set>
                                    <p:anim calcmode="discrete" valueType="clr">
                                      <p:cBhvr override="childStyle">
                                        <p:cTn id="7" dur="80"/>
                                        <p:tgtEl>
                                          <p:spTgt spid="1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9">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19">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19">
                                            <p:txEl>
                                              <p:pRg st="1" end="1"/>
                                            </p:txEl>
                                          </p:spTgt>
                                        </p:tgtEl>
                                        <p:attrNameLst>
                                          <p:attrName>style.visibility</p:attrName>
                                        </p:attrNameLst>
                                      </p:cBhvr>
                                      <p:to>
                                        <p:strVal val="visible"/>
                                      </p:to>
                                    </p:set>
                                    <p:anim calcmode="discrete" valueType="clr">
                                      <p:cBhvr override="childStyle">
                                        <p:cTn id="14" dur="80"/>
                                        <p:tgtEl>
                                          <p:spTgt spid="19">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9">
                                            <p:txEl>
                                              <p:pRg st="1" end="1"/>
                                            </p:txEl>
                                          </p:spTgt>
                                        </p:tgtEl>
                                        <p:attrNameLst>
                                          <p:attrName>fillcolor</p:attrName>
                                        </p:attrNameLst>
                                      </p:cBhvr>
                                      <p:tavLst>
                                        <p:tav tm="0">
                                          <p:val>
                                            <p:clrVal>
                                              <a:schemeClr val="accent2"/>
                                            </p:clrVal>
                                          </p:val>
                                        </p:tav>
                                        <p:tav tm="50000">
                                          <p:val>
                                            <p:clrVal>
                                              <a:schemeClr val="hlink"/>
                                            </p:clrVal>
                                          </p:val>
                                        </p:tav>
                                      </p:tavLst>
                                    </p:anim>
                                    <p:set>
                                      <p:cBhvr>
                                        <p:cTn id="16" dur="80"/>
                                        <p:tgtEl>
                                          <p:spTgt spid="19">
                                            <p:txEl>
                                              <p:pRg st="1" end="1"/>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nodeType="clickEffect">
                                  <p:stCondLst>
                                    <p:cond delay="0"/>
                                  </p:stCondLst>
                                  <p:iterate type="lt">
                                    <p:tmPct val="50000"/>
                                  </p:iterate>
                                  <p:childTnLst>
                                    <p:set>
                                      <p:cBhvr>
                                        <p:cTn id="20" dur="1" fill="hold">
                                          <p:stCondLst>
                                            <p:cond delay="0"/>
                                          </p:stCondLst>
                                        </p:cTn>
                                        <p:tgtEl>
                                          <p:spTgt spid="19">
                                            <p:txEl>
                                              <p:pRg st="2" end="2"/>
                                            </p:txEl>
                                          </p:spTgt>
                                        </p:tgtEl>
                                        <p:attrNameLst>
                                          <p:attrName>style.visibility</p:attrName>
                                        </p:attrNameLst>
                                      </p:cBhvr>
                                      <p:to>
                                        <p:strVal val="visible"/>
                                      </p:to>
                                    </p:set>
                                    <p:anim calcmode="discrete" valueType="clr">
                                      <p:cBhvr override="childStyle">
                                        <p:cTn id="21" dur="80"/>
                                        <p:tgtEl>
                                          <p:spTgt spid="19">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9">
                                            <p:txEl>
                                              <p:pRg st="2" end="2"/>
                                            </p:txEl>
                                          </p:spTgt>
                                        </p:tgtEl>
                                        <p:attrNameLst>
                                          <p:attrName>fillcolor</p:attrName>
                                        </p:attrNameLst>
                                      </p:cBhvr>
                                      <p:tavLst>
                                        <p:tav tm="0">
                                          <p:val>
                                            <p:clrVal>
                                              <a:schemeClr val="accent2"/>
                                            </p:clrVal>
                                          </p:val>
                                        </p:tav>
                                        <p:tav tm="50000">
                                          <p:val>
                                            <p:clrVal>
                                              <a:schemeClr val="hlink"/>
                                            </p:clrVal>
                                          </p:val>
                                        </p:tav>
                                      </p:tavLst>
                                    </p:anim>
                                    <p:set>
                                      <p:cBhvr>
                                        <p:cTn id="23" dur="80"/>
                                        <p:tgtEl>
                                          <p:spTgt spid="19">
                                            <p:txEl>
                                              <p:pRg st="2" end="2"/>
                                            </p:txEl>
                                          </p:spTgt>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nodeType="clickEffect">
                                  <p:stCondLst>
                                    <p:cond delay="0"/>
                                  </p:stCondLst>
                                  <p:iterate type="lt">
                                    <p:tmPct val="50000"/>
                                  </p:iterate>
                                  <p:childTnLst>
                                    <p:set>
                                      <p:cBhvr>
                                        <p:cTn id="27" dur="1" fill="hold">
                                          <p:stCondLst>
                                            <p:cond delay="0"/>
                                          </p:stCondLst>
                                        </p:cTn>
                                        <p:tgtEl>
                                          <p:spTgt spid="19">
                                            <p:txEl>
                                              <p:pRg st="3" end="3"/>
                                            </p:txEl>
                                          </p:spTgt>
                                        </p:tgtEl>
                                        <p:attrNameLst>
                                          <p:attrName>style.visibility</p:attrName>
                                        </p:attrNameLst>
                                      </p:cBhvr>
                                      <p:to>
                                        <p:strVal val="visible"/>
                                      </p:to>
                                    </p:set>
                                    <p:anim calcmode="discrete" valueType="clr">
                                      <p:cBhvr override="childStyle">
                                        <p:cTn id="28" dur="80"/>
                                        <p:tgtEl>
                                          <p:spTgt spid="19">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9">
                                            <p:txEl>
                                              <p:pRg st="3" end="3"/>
                                            </p:txEl>
                                          </p:spTgt>
                                        </p:tgtEl>
                                        <p:attrNameLst>
                                          <p:attrName>fillcolor</p:attrName>
                                        </p:attrNameLst>
                                      </p:cBhvr>
                                      <p:tavLst>
                                        <p:tav tm="0">
                                          <p:val>
                                            <p:clrVal>
                                              <a:schemeClr val="accent2"/>
                                            </p:clrVal>
                                          </p:val>
                                        </p:tav>
                                        <p:tav tm="50000">
                                          <p:val>
                                            <p:clrVal>
                                              <a:schemeClr val="hlink"/>
                                            </p:clrVal>
                                          </p:val>
                                        </p:tav>
                                      </p:tavLst>
                                    </p:anim>
                                    <p:set>
                                      <p:cBhvr>
                                        <p:cTn id="30" dur="80"/>
                                        <p:tgtEl>
                                          <p:spTgt spid="19">
                                            <p:txEl>
                                              <p:pRg st="3" end="3"/>
                                            </p:txEl>
                                          </p:spTgt>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27" presetClass="entr" presetSubtype="0" fill="hold" nodeType="clickEffect">
                                  <p:stCondLst>
                                    <p:cond delay="0"/>
                                  </p:stCondLst>
                                  <p:iterate type="lt">
                                    <p:tmPct val="50000"/>
                                  </p:iterate>
                                  <p:childTnLst>
                                    <p:set>
                                      <p:cBhvr>
                                        <p:cTn id="34" dur="1" fill="hold">
                                          <p:stCondLst>
                                            <p:cond delay="0"/>
                                          </p:stCondLst>
                                        </p:cTn>
                                        <p:tgtEl>
                                          <p:spTgt spid="19">
                                            <p:txEl>
                                              <p:pRg st="4" end="4"/>
                                            </p:txEl>
                                          </p:spTgt>
                                        </p:tgtEl>
                                        <p:attrNameLst>
                                          <p:attrName>style.visibility</p:attrName>
                                        </p:attrNameLst>
                                      </p:cBhvr>
                                      <p:to>
                                        <p:strVal val="visible"/>
                                      </p:to>
                                    </p:set>
                                    <p:anim calcmode="discrete" valueType="clr">
                                      <p:cBhvr override="childStyle">
                                        <p:cTn id="35" dur="80"/>
                                        <p:tgtEl>
                                          <p:spTgt spid="19">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19">
                                            <p:txEl>
                                              <p:pRg st="4" end="4"/>
                                            </p:txEl>
                                          </p:spTgt>
                                        </p:tgtEl>
                                        <p:attrNameLst>
                                          <p:attrName>fillcolor</p:attrName>
                                        </p:attrNameLst>
                                      </p:cBhvr>
                                      <p:tavLst>
                                        <p:tav tm="0">
                                          <p:val>
                                            <p:clrVal>
                                              <a:schemeClr val="accent2"/>
                                            </p:clrVal>
                                          </p:val>
                                        </p:tav>
                                        <p:tav tm="50000">
                                          <p:val>
                                            <p:clrVal>
                                              <a:schemeClr val="hlink"/>
                                            </p:clrVal>
                                          </p:val>
                                        </p:tav>
                                      </p:tavLst>
                                    </p:anim>
                                    <p:set>
                                      <p:cBhvr>
                                        <p:cTn id="37" dur="80"/>
                                        <p:tgtEl>
                                          <p:spTgt spid="19">
                                            <p:txEl>
                                              <p:pRg st="4" end="4"/>
                                            </p:txEl>
                                          </p:spTgt>
                                        </p:tgtEl>
                                        <p:attrNameLst>
                                          <p:attrName>fill.type</p:attrName>
                                        </p:attrNameLst>
                                      </p:cBhvr>
                                      <p:to>
                                        <p:strVal val="solid"/>
                                      </p:to>
                                    </p:set>
                                  </p:childTnLst>
                                </p:cTn>
                              </p:par>
                            </p:childTnLst>
                          </p:cTn>
                        </p:par>
                      </p:childTnLst>
                    </p:cTn>
                  </p:par>
                  <p:par>
                    <p:cTn id="38" fill="hold">
                      <p:stCondLst>
                        <p:cond delay="indefinite"/>
                      </p:stCondLst>
                      <p:childTnLst>
                        <p:par>
                          <p:cTn id="39" fill="hold">
                            <p:stCondLst>
                              <p:cond delay="0"/>
                            </p:stCondLst>
                            <p:childTnLst>
                              <p:par>
                                <p:cTn id="40" presetID="27" presetClass="entr" presetSubtype="0" fill="hold" nodeType="clickEffect">
                                  <p:stCondLst>
                                    <p:cond delay="0"/>
                                  </p:stCondLst>
                                  <p:iterate type="lt">
                                    <p:tmPct val="50000"/>
                                  </p:iterate>
                                  <p:childTnLst>
                                    <p:set>
                                      <p:cBhvr>
                                        <p:cTn id="41" dur="1" fill="hold">
                                          <p:stCondLst>
                                            <p:cond delay="0"/>
                                          </p:stCondLst>
                                        </p:cTn>
                                        <p:tgtEl>
                                          <p:spTgt spid="19">
                                            <p:txEl>
                                              <p:pRg st="5" end="5"/>
                                            </p:txEl>
                                          </p:spTgt>
                                        </p:tgtEl>
                                        <p:attrNameLst>
                                          <p:attrName>style.visibility</p:attrName>
                                        </p:attrNameLst>
                                      </p:cBhvr>
                                      <p:to>
                                        <p:strVal val="visible"/>
                                      </p:to>
                                    </p:set>
                                    <p:anim calcmode="discrete" valueType="clr">
                                      <p:cBhvr override="childStyle">
                                        <p:cTn id="42" dur="80"/>
                                        <p:tgtEl>
                                          <p:spTgt spid="19">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3" dur="80"/>
                                        <p:tgtEl>
                                          <p:spTgt spid="19">
                                            <p:txEl>
                                              <p:pRg st="5" end="5"/>
                                            </p:txEl>
                                          </p:spTgt>
                                        </p:tgtEl>
                                        <p:attrNameLst>
                                          <p:attrName>fillcolor</p:attrName>
                                        </p:attrNameLst>
                                      </p:cBhvr>
                                      <p:tavLst>
                                        <p:tav tm="0">
                                          <p:val>
                                            <p:clrVal>
                                              <a:schemeClr val="accent2"/>
                                            </p:clrVal>
                                          </p:val>
                                        </p:tav>
                                        <p:tav tm="50000">
                                          <p:val>
                                            <p:clrVal>
                                              <a:schemeClr val="hlink"/>
                                            </p:clrVal>
                                          </p:val>
                                        </p:tav>
                                      </p:tavLst>
                                    </p:anim>
                                    <p:set>
                                      <p:cBhvr>
                                        <p:cTn id="44" dur="80"/>
                                        <p:tgtEl>
                                          <p:spTgt spid="19">
                                            <p:txEl>
                                              <p:pRg st="5" end="5"/>
                                            </p:txEl>
                                          </p:spTgt>
                                        </p:tgtEl>
                                        <p:attrNameLst>
                                          <p:attrName>fill.type</p:attrName>
                                        </p:attrNameLst>
                                      </p:cBhvr>
                                      <p:to>
                                        <p:strVal val="solid"/>
                                      </p:to>
                                    </p:set>
                                  </p:childTnLst>
                                </p:cTn>
                              </p:par>
                            </p:childTnLst>
                          </p:cTn>
                        </p:par>
                      </p:childTnLst>
                    </p:cTn>
                  </p:par>
                  <p:par>
                    <p:cTn id="45" fill="hold">
                      <p:stCondLst>
                        <p:cond delay="indefinite"/>
                      </p:stCondLst>
                      <p:childTnLst>
                        <p:par>
                          <p:cTn id="46" fill="hold">
                            <p:stCondLst>
                              <p:cond delay="0"/>
                            </p:stCondLst>
                            <p:childTnLst>
                              <p:par>
                                <p:cTn id="47" presetID="27" presetClass="entr" presetSubtype="0" fill="hold" nodeType="clickEffect">
                                  <p:stCondLst>
                                    <p:cond delay="0"/>
                                  </p:stCondLst>
                                  <p:iterate type="lt">
                                    <p:tmPct val="50000"/>
                                  </p:iterate>
                                  <p:childTnLst>
                                    <p:set>
                                      <p:cBhvr>
                                        <p:cTn id="48" dur="1" fill="hold">
                                          <p:stCondLst>
                                            <p:cond delay="0"/>
                                          </p:stCondLst>
                                        </p:cTn>
                                        <p:tgtEl>
                                          <p:spTgt spid="19">
                                            <p:txEl>
                                              <p:pRg st="6" end="6"/>
                                            </p:txEl>
                                          </p:spTgt>
                                        </p:tgtEl>
                                        <p:attrNameLst>
                                          <p:attrName>style.visibility</p:attrName>
                                        </p:attrNameLst>
                                      </p:cBhvr>
                                      <p:to>
                                        <p:strVal val="visible"/>
                                      </p:to>
                                    </p:set>
                                    <p:anim calcmode="discrete" valueType="clr">
                                      <p:cBhvr override="childStyle">
                                        <p:cTn id="49" dur="80"/>
                                        <p:tgtEl>
                                          <p:spTgt spid="19">
                                            <p:txEl>
                                              <p:pRg st="6" end="6"/>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0" dur="80"/>
                                        <p:tgtEl>
                                          <p:spTgt spid="19">
                                            <p:txEl>
                                              <p:pRg st="6" end="6"/>
                                            </p:txEl>
                                          </p:spTgt>
                                        </p:tgtEl>
                                        <p:attrNameLst>
                                          <p:attrName>fillcolor</p:attrName>
                                        </p:attrNameLst>
                                      </p:cBhvr>
                                      <p:tavLst>
                                        <p:tav tm="0">
                                          <p:val>
                                            <p:clrVal>
                                              <a:schemeClr val="accent2"/>
                                            </p:clrVal>
                                          </p:val>
                                        </p:tav>
                                        <p:tav tm="50000">
                                          <p:val>
                                            <p:clrVal>
                                              <a:schemeClr val="hlink"/>
                                            </p:clrVal>
                                          </p:val>
                                        </p:tav>
                                      </p:tavLst>
                                    </p:anim>
                                    <p:set>
                                      <p:cBhvr>
                                        <p:cTn id="51" dur="80"/>
                                        <p:tgtEl>
                                          <p:spTgt spid="19">
                                            <p:txEl>
                                              <p:pRg st="6" end="6"/>
                                            </p:txEl>
                                          </p:spTgt>
                                        </p:tgtEl>
                                        <p:attrNameLst>
                                          <p:attrName>fill.type</p:attrName>
                                        </p:attrNameLst>
                                      </p:cBhvr>
                                      <p:to>
                                        <p:strVal val="solid"/>
                                      </p:to>
                                    </p:set>
                                  </p:childTnLst>
                                </p:cTn>
                              </p:par>
                            </p:childTnLst>
                          </p:cTn>
                        </p:par>
                      </p:childTnLst>
                    </p:cTn>
                  </p:par>
                  <p:par>
                    <p:cTn id="52" fill="hold">
                      <p:stCondLst>
                        <p:cond delay="indefinite"/>
                      </p:stCondLst>
                      <p:childTnLst>
                        <p:par>
                          <p:cTn id="53" fill="hold">
                            <p:stCondLst>
                              <p:cond delay="0"/>
                            </p:stCondLst>
                            <p:childTnLst>
                              <p:par>
                                <p:cTn id="54" presetID="27" presetClass="entr" presetSubtype="0" fill="hold" nodeType="clickEffect">
                                  <p:stCondLst>
                                    <p:cond delay="0"/>
                                  </p:stCondLst>
                                  <p:iterate type="lt">
                                    <p:tmPct val="50000"/>
                                  </p:iterate>
                                  <p:childTnLst>
                                    <p:set>
                                      <p:cBhvr>
                                        <p:cTn id="55" dur="1" fill="hold">
                                          <p:stCondLst>
                                            <p:cond delay="0"/>
                                          </p:stCondLst>
                                        </p:cTn>
                                        <p:tgtEl>
                                          <p:spTgt spid="19">
                                            <p:txEl>
                                              <p:pRg st="7" end="7"/>
                                            </p:txEl>
                                          </p:spTgt>
                                        </p:tgtEl>
                                        <p:attrNameLst>
                                          <p:attrName>style.visibility</p:attrName>
                                        </p:attrNameLst>
                                      </p:cBhvr>
                                      <p:to>
                                        <p:strVal val="visible"/>
                                      </p:to>
                                    </p:set>
                                    <p:anim calcmode="discrete" valueType="clr">
                                      <p:cBhvr override="childStyle">
                                        <p:cTn id="56" dur="80"/>
                                        <p:tgtEl>
                                          <p:spTgt spid="19">
                                            <p:txEl>
                                              <p:pRg st="7" end="7"/>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7" dur="80"/>
                                        <p:tgtEl>
                                          <p:spTgt spid="19">
                                            <p:txEl>
                                              <p:pRg st="7" end="7"/>
                                            </p:txEl>
                                          </p:spTgt>
                                        </p:tgtEl>
                                        <p:attrNameLst>
                                          <p:attrName>fillcolor</p:attrName>
                                        </p:attrNameLst>
                                      </p:cBhvr>
                                      <p:tavLst>
                                        <p:tav tm="0">
                                          <p:val>
                                            <p:clrVal>
                                              <a:schemeClr val="accent2"/>
                                            </p:clrVal>
                                          </p:val>
                                        </p:tav>
                                        <p:tav tm="50000">
                                          <p:val>
                                            <p:clrVal>
                                              <a:schemeClr val="hlink"/>
                                            </p:clrVal>
                                          </p:val>
                                        </p:tav>
                                      </p:tavLst>
                                    </p:anim>
                                    <p:set>
                                      <p:cBhvr>
                                        <p:cTn id="58" dur="80"/>
                                        <p:tgtEl>
                                          <p:spTgt spid="19">
                                            <p:txEl>
                                              <p:pRg st="7" end="7"/>
                                            </p:txEl>
                                          </p:spTgt>
                                        </p:tgtEl>
                                        <p:attrNameLst>
                                          <p:attrName>fill.type</p:attrName>
                                        </p:attrNameLst>
                                      </p:cBhvr>
                                      <p:to>
                                        <p:strVal val="solid"/>
                                      </p:to>
                                    </p:set>
                                  </p:childTnLst>
                                </p:cTn>
                              </p:par>
                            </p:childTnLst>
                          </p:cTn>
                        </p:par>
                      </p:childTnLst>
                    </p:cTn>
                  </p:par>
                  <p:par>
                    <p:cTn id="59" fill="hold">
                      <p:stCondLst>
                        <p:cond delay="indefinite"/>
                      </p:stCondLst>
                      <p:childTnLst>
                        <p:par>
                          <p:cTn id="60" fill="hold">
                            <p:stCondLst>
                              <p:cond delay="0"/>
                            </p:stCondLst>
                            <p:childTnLst>
                              <p:par>
                                <p:cTn id="61" presetID="27" presetClass="entr" presetSubtype="0" fill="hold" nodeType="clickEffect">
                                  <p:stCondLst>
                                    <p:cond delay="0"/>
                                  </p:stCondLst>
                                  <p:iterate type="lt">
                                    <p:tmPct val="50000"/>
                                  </p:iterate>
                                  <p:childTnLst>
                                    <p:set>
                                      <p:cBhvr>
                                        <p:cTn id="62" dur="1" fill="hold">
                                          <p:stCondLst>
                                            <p:cond delay="0"/>
                                          </p:stCondLst>
                                        </p:cTn>
                                        <p:tgtEl>
                                          <p:spTgt spid="19">
                                            <p:txEl>
                                              <p:pRg st="8" end="8"/>
                                            </p:txEl>
                                          </p:spTgt>
                                        </p:tgtEl>
                                        <p:attrNameLst>
                                          <p:attrName>style.visibility</p:attrName>
                                        </p:attrNameLst>
                                      </p:cBhvr>
                                      <p:to>
                                        <p:strVal val="visible"/>
                                      </p:to>
                                    </p:set>
                                    <p:anim calcmode="discrete" valueType="clr">
                                      <p:cBhvr override="childStyle">
                                        <p:cTn id="63" dur="80"/>
                                        <p:tgtEl>
                                          <p:spTgt spid="19">
                                            <p:txEl>
                                              <p:pRg st="8" end="8"/>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64" dur="80"/>
                                        <p:tgtEl>
                                          <p:spTgt spid="19">
                                            <p:txEl>
                                              <p:pRg st="8" end="8"/>
                                            </p:txEl>
                                          </p:spTgt>
                                        </p:tgtEl>
                                        <p:attrNameLst>
                                          <p:attrName>fillcolor</p:attrName>
                                        </p:attrNameLst>
                                      </p:cBhvr>
                                      <p:tavLst>
                                        <p:tav tm="0">
                                          <p:val>
                                            <p:clrVal>
                                              <a:schemeClr val="accent2"/>
                                            </p:clrVal>
                                          </p:val>
                                        </p:tav>
                                        <p:tav tm="50000">
                                          <p:val>
                                            <p:clrVal>
                                              <a:schemeClr val="hlink"/>
                                            </p:clrVal>
                                          </p:val>
                                        </p:tav>
                                      </p:tavLst>
                                    </p:anim>
                                    <p:set>
                                      <p:cBhvr>
                                        <p:cTn id="65" dur="80"/>
                                        <p:tgtEl>
                                          <p:spTgt spid="19">
                                            <p:txEl>
                                              <p:pRg st="8" end="8"/>
                                            </p:txEl>
                                          </p:spTgt>
                                        </p:tgtEl>
                                        <p:attrNameLst>
                                          <p:attrName>fill.type</p:attrName>
                                        </p:attrNameLst>
                                      </p:cBhvr>
                                      <p:to>
                                        <p:strVal val="solid"/>
                                      </p:to>
                                    </p:set>
                                  </p:childTnLst>
                                </p:cTn>
                              </p:par>
                            </p:childTnLst>
                          </p:cTn>
                        </p:par>
                      </p:childTnLst>
                    </p:cTn>
                  </p:par>
                  <p:par>
                    <p:cTn id="66" fill="hold">
                      <p:stCondLst>
                        <p:cond delay="indefinite"/>
                      </p:stCondLst>
                      <p:childTnLst>
                        <p:par>
                          <p:cTn id="67" fill="hold">
                            <p:stCondLst>
                              <p:cond delay="0"/>
                            </p:stCondLst>
                            <p:childTnLst>
                              <p:par>
                                <p:cTn id="68" presetID="27" presetClass="entr" presetSubtype="0" fill="hold" nodeType="clickEffect">
                                  <p:stCondLst>
                                    <p:cond delay="0"/>
                                  </p:stCondLst>
                                  <p:iterate type="lt">
                                    <p:tmPct val="50000"/>
                                  </p:iterate>
                                  <p:childTnLst>
                                    <p:set>
                                      <p:cBhvr>
                                        <p:cTn id="69" dur="1" fill="hold">
                                          <p:stCondLst>
                                            <p:cond delay="0"/>
                                          </p:stCondLst>
                                        </p:cTn>
                                        <p:tgtEl>
                                          <p:spTgt spid="19">
                                            <p:txEl>
                                              <p:pRg st="9" end="9"/>
                                            </p:txEl>
                                          </p:spTgt>
                                        </p:tgtEl>
                                        <p:attrNameLst>
                                          <p:attrName>style.visibility</p:attrName>
                                        </p:attrNameLst>
                                      </p:cBhvr>
                                      <p:to>
                                        <p:strVal val="visible"/>
                                      </p:to>
                                    </p:set>
                                    <p:anim calcmode="discrete" valueType="clr">
                                      <p:cBhvr override="childStyle">
                                        <p:cTn id="70" dur="80"/>
                                        <p:tgtEl>
                                          <p:spTgt spid="19">
                                            <p:txEl>
                                              <p:pRg st="9" end="9"/>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71" dur="80"/>
                                        <p:tgtEl>
                                          <p:spTgt spid="19">
                                            <p:txEl>
                                              <p:pRg st="9" end="9"/>
                                            </p:txEl>
                                          </p:spTgt>
                                        </p:tgtEl>
                                        <p:attrNameLst>
                                          <p:attrName>fillcolor</p:attrName>
                                        </p:attrNameLst>
                                      </p:cBhvr>
                                      <p:tavLst>
                                        <p:tav tm="0">
                                          <p:val>
                                            <p:clrVal>
                                              <a:schemeClr val="accent2"/>
                                            </p:clrVal>
                                          </p:val>
                                        </p:tav>
                                        <p:tav tm="50000">
                                          <p:val>
                                            <p:clrVal>
                                              <a:schemeClr val="hlink"/>
                                            </p:clrVal>
                                          </p:val>
                                        </p:tav>
                                      </p:tavLst>
                                    </p:anim>
                                    <p:set>
                                      <p:cBhvr>
                                        <p:cTn id="72" dur="80"/>
                                        <p:tgtEl>
                                          <p:spTgt spid="19">
                                            <p:txEl>
                                              <p:pRg st="9" end="9"/>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4" name="Flowchart: Document 3"/>
          <p:cNvSpPr/>
          <p:nvPr/>
        </p:nvSpPr>
        <p:spPr>
          <a:xfrm>
            <a:off x="0" y="-27384"/>
            <a:ext cx="9143985" cy="1785926"/>
          </a:xfrm>
          <a:prstGeom prst="flowChartDocument">
            <a:avLst/>
          </a:prstGeom>
          <a:solidFill>
            <a:srgbClr val="003300"/>
          </a:solidFill>
          <a:scene3d>
            <a:camera prst="orthographicFront"/>
            <a:lightRig rig="threePt" dir="t"/>
          </a:scene3d>
          <a:sp3d>
            <a:bevelT w="152400" h="50800" prst="softRound"/>
            <a:bevelB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1" name="Teardrop 10"/>
          <p:cNvSpPr/>
          <p:nvPr/>
        </p:nvSpPr>
        <p:spPr>
          <a:xfrm>
            <a:off x="7643834" y="0"/>
            <a:ext cx="1500166" cy="1357298"/>
          </a:xfrm>
          <a:prstGeom prst="teardrop">
            <a:avLst/>
          </a:prstGeom>
          <a:solidFill>
            <a:schemeClr val="bg1"/>
          </a:solidFill>
          <a:ln>
            <a:solidFill>
              <a:schemeClr val="bg1"/>
            </a:solidFill>
          </a:ln>
          <a:scene3d>
            <a:camera prst="orthographicFront"/>
            <a:lightRig rig="threePt" dir="t"/>
          </a:scene3d>
          <a:sp3d contourW="44450">
            <a:bevelT w="152400" h="50800" prst="softRound"/>
            <a:bevelB prst="angle"/>
            <a:contourClr>
              <a:srgbClr val="FFFF00"/>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8" name="TextBox 17"/>
          <p:cNvSpPr txBox="1"/>
          <p:nvPr/>
        </p:nvSpPr>
        <p:spPr>
          <a:xfrm>
            <a:off x="0" y="476672"/>
            <a:ext cx="9144000" cy="1446550"/>
          </a:xfrm>
          <a:prstGeom prst="rect">
            <a:avLst/>
          </a:prstGeom>
          <a:noFill/>
        </p:spPr>
        <p:txBody>
          <a:bodyPr wrap="square" rtlCol="1">
            <a:spAutoFit/>
          </a:bodyPr>
          <a:lstStyle/>
          <a:p>
            <a:pPr algn="ctr"/>
            <a:r>
              <a:rPr lang="ar-SA" sz="4000" b="1" dirty="0" smtClean="0">
                <a:solidFill>
                  <a:schemeClr val="bg1"/>
                </a:solidFill>
              </a:rPr>
              <a:t>        </a:t>
            </a:r>
            <a:r>
              <a:rPr lang="ar-SA" sz="4000" b="1" dirty="0" err="1" smtClean="0">
                <a:solidFill>
                  <a:schemeClr val="bg1"/>
                </a:solidFill>
              </a:rPr>
              <a:t>تابع -</a:t>
            </a:r>
            <a:r>
              <a:rPr lang="ar-SA" sz="4000" b="1" dirty="0" smtClean="0">
                <a:solidFill>
                  <a:schemeClr val="bg1"/>
                </a:solidFill>
              </a:rPr>
              <a:t> </a:t>
            </a:r>
            <a:r>
              <a:rPr lang="ar-EG" sz="4000" dirty="0" smtClean="0">
                <a:solidFill>
                  <a:schemeClr val="bg1"/>
                </a:solidFill>
              </a:rPr>
              <a:t>معوقات الاتصال وكيفية التغلب عليها</a:t>
            </a:r>
            <a:r>
              <a:rPr lang="ar-SA" sz="4000" dirty="0" smtClean="0">
                <a:solidFill>
                  <a:schemeClr val="bg1"/>
                </a:solidFill>
              </a:rPr>
              <a:t> </a:t>
            </a:r>
            <a:endParaRPr lang="en-US" sz="4000" dirty="0" smtClean="0">
              <a:solidFill>
                <a:schemeClr val="bg1"/>
              </a:solidFill>
            </a:endParaRPr>
          </a:p>
          <a:p>
            <a:pPr algn="ctr"/>
            <a:endParaRPr lang="en-US" sz="4800" dirty="0"/>
          </a:p>
        </p:txBody>
      </p:sp>
      <p:sp>
        <p:nvSpPr>
          <p:cNvPr id="19" name="TextBox 18"/>
          <p:cNvSpPr txBox="1"/>
          <p:nvPr/>
        </p:nvSpPr>
        <p:spPr>
          <a:xfrm>
            <a:off x="323528" y="1844824"/>
            <a:ext cx="8460432" cy="658835"/>
          </a:xfrm>
          <a:prstGeom prst="rect">
            <a:avLst/>
          </a:prstGeom>
          <a:noFill/>
        </p:spPr>
        <p:txBody>
          <a:bodyPr wrap="square" rtlCol="1">
            <a:spAutoFit/>
          </a:bodyPr>
          <a:lstStyle/>
          <a:p>
            <a:pPr algn="ctr">
              <a:lnSpc>
                <a:spcPct val="150000"/>
              </a:lnSpc>
            </a:pPr>
            <a:r>
              <a:rPr lang="ar-SA" sz="2800" b="1" dirty="0" smtClean="0"/>
              <a:t> </a:t>
            </a:r>
            <a:endParaRPr lang="ar-SA" sz="2800" b="1" dirty="0">
              <a:solidFill>
                <a:srgbClr val="003300"/>
              </a:solidFill>
            </a:endParaRPr>
          </a:p>
        </p:txBody>
      </p:sp>
      <p:pic>
        <p:nvPicPr>
          <p:cNvPr id="10" name="Picture 5"/>
          <p:cNvPicPr>
            <a:picLocks noChangeAspect="1" noChangeArrowheads="1"/>
          </p:cNvPicPr>
          <p:nvPr/>
        </p:nvPicPr>
        <p:blipFill>
          <a:blip r:embed="rId2" cstate="print"/>
          <a:stretch>
            <a:fillRect/>
          </a:stretch>
        </p:blipFill>
        <p:spPr bwMode="auto">
          <a:xfrm>
            <a:off x="7929586" y="312355"/>
            <a:ext cx="965842" cy="732566"/>
          </a:xfrm>
          <a:prstGeom prst="rect">
            <a:avLst/>
          </a:prstGeom>
          <a:noFill/>
        </p:spPr>
      </p:pic>
      <p:sp>
        <p:nvSpPr>
          <p:cNvPr id="9" name="عنصر نائب للمحتوى 8"/>
          <p:cNvSpPr>
            <a:spLocks noGrp="1"/>
          </p:cNvSpPr>
          <p:nvPr>
            <p:ph idx="1"/>
          </p:nvPr>
        </p:nvSpPr>
        <p:spPr>
          <a:xfrm>
            <a:off x="457200" y="1855365"/>
            <a:ext cx="8229600" cy="4669979"/>
          </a:xfrm>
        </p:spPr>
        <p:txBody>
          <a:bodyPr>
            <a:normAutofit/>
          </a:bodyPr>
          <a:lstStyle/>
          <a:p>
            <a:pPr>
              <a:buNone/>
            </a:pPr>
            <a:r>
              <a:rPr lang="ar-SA" sz="4000" b="1" dirty="0" smtClean="0"/>
              <a:t> </a:t>
            </a:r>
            <a:r>
              <a:rPr lang="ar-EG" sz="4000" b="1" dirty="0" smtClean="0">
                <a:solidFill>
                  <a:srgbClr val="FF0000"/>
                </a:solidFill>
              </a:rPr>
              <a:t>3- معوقات معنوية:</a:t>
            </a:r>
            <a:endParaRPr lang="ar-SA" sz="4000" b="1" dirty="0" smtClean="0">
              <a:solidFill>
                <a:srgbClr val="FF0000"/>
              </a:solidFill>
            </a:endParaRPr>
          </a:p>
          <a:p>
            <a:pPr>
              <a:buNone/>
            </a:pPr>
            <a:endParaRPr lang="ar-SA" sz="1800" b="1" dirty="0" smtClean="0"/>
          </a:p>
          <a:p>
            <a:pPr>
              <a:buNone/>
            </a:pPr>
            <a:r>
              <a:rPr lang="ar-EG" sz="4000" b="1" dirty="0" smtClean="0">
                <a:solidFill>
                  <a:srgbClr val="0070C0"/>
                </a:solidFill>
              </a:rPr>
              <a:t>أولاً: معوقات تتعلق بأهداف الاتصال</a:t>
            </a:r>
            <a:r>
              <a:rPr lang="ar-SA" sz="4000" b="1" dirty="0" err="1" smtClean="0">
                <a:solidFill>
                  <a:srgbClr val="0070C0"/>
                </a:solidFill>
              </a:rPr>
              <a:t>.</a:t>
            </a:r>
            <a:r>
              <a:rPr lang="ar-SA" sz="4000" b="1" dirty="0" smtClean="0">
                <a:solidFill>
                  <a:srgbClr val="0070C0"/>
                </a:solidFill>
              </a:rPr>
              <a:t> </a:t>
            </a:r>
            <a:endParaRPr lang="en-US" sz="4000" b="1" dirty="0" smtClean="0">
              <a:solidFill>
                <a:srgbClr val="0070C0"/>
              </a:solidFill>
            </a:endParaRPr>
          </a:p>
          <a:p>
            <a:pPr>
              <a:buNone/>
            </a:pPr>
            <a:r>
              <a:rPr lang="ar-EG" sz="4000" b="1" dirty="0" smtClean="0">
                <a:solidFill>
                  <a:srgbClr val="0070C0"/>
                </a:solidFill>
              </a:rPr>
              <a:t>ثانياً: معوقات تتعلق بكيفية الاتصال</a:t>
            </a:r>
            <a:r>
              <a:rPr lang="ar-SA" sz="4000" b="1" dirty="0" err="1" smtClean="0">
                <a:solidFill>
                  <a:srgbClr val="0070C0"/>
                </a:solidFill>
              </a:rPr>
              <a:t>.</a:t>
            </a:r>
            <a:r>
              <a:rPr lang="ar-SA" sz="4000" b="1" dirty="0" smtClean="0">
                <a:solidFill>
                  <a:srgbClr val="0070C0"/>
                </a:solidFill>
              </a:rPr>
              <a:t> </a:t>
            </a:r>
            <a:r>
              <a:rPr lang="ar-EG" sz="4000" b="1" dirty="0" smtClean="0">
                <a:solidFill>
                  <a:srgbClr val="0070C0"/>
                </a:solidFill>
              </a:rPr>
              <a:t> </a:t>
            </a:r>
            <a:endParaRPr lang="en-US" sz="4000" b="1" dirty="0" smtClean="0">
              <a:solidFill>
                <a:srgbClr val="0070C0"/>
              </a:solidFill>
            </a:endParaRPr>
          </a:p>
          <a:p>
            <a:pPr>
              <a:buNone/>
            </a:pPr>
            <a:r>
              <a:rPr lang="ar-EG" sz="4000" b="1" dirty="0" smtClean="0">
                <a:solidFill>
                  <a:srgbClr val="0070C0"/>
                </a:solidFill>
              </a:rPr>
              <a:t>ثالثاً معوقات تتعلق بتوقيت الاتصال</a:t>
            </a:r>
            <a:r>
              <a:rPr lang="ar-SA" sz="4000" b="1" dirty="0" smtClean="0">
                <a:solidFill>
                  <a:srgbClr val="0070C0"/>
                </a:solidFill>
              </a:rPr>
              <a:t> </a:t>
            </a:r>
            <a:r>
              <a:rPr lang="ar-SA" sz="4000" b="1" dirty="0" err="1" smtClean="0">
                <a:solidFill>
                  <a:srgbClr val="0070C0"/>
                </a:solidFill>
              </a:rPr>
              <a:t>.</a:t>
            </a:r>
            <a:endParaRPr lang="en-US" sz="4000" b="1" dirty="0" smtClean="0">
              <a:solidFill>
                <a:srgbClr val="0070C0"/>
              </a:solidFill>
            </a:endParaRPr>
          </a:p>
          <a:p>
            <a:pPr>
              <a:buNone/>
            </a:pPr>
            <a:endParaRPr lang="en-US" sz="4000" dirty="0" smtClean="0"/>
          </a:p>
          <a:p>
            <a:pPr>
              <a:buNone/>
            </a:pPr>
            <a:endParaRPr lang="en-US" sz="4000" dirty="0" smtClean="0"/>
          </a:p>
          <a:p>
            <a:pPr>
              <a:buNone/>
            </a:pPr>
            <a:endParaRPr lang="en-US" sz="4000" dirty="0" smtClean="0"/>
          </a:p>
          <a:p>
            <a:pPr>
              <a:buNone/>
            </a:pPr>
            <a:endParaRPr lang="ar-SA" sz="4000" dirty="0" smtClean="0"/>
          </a:p>
          <a:p>
            <a:pPr>
              <a:buNone/>
            </a:pPr>
            <a:endParaRPr lang="en-US" sz="4000" dirty="0" smtClean="0"/>
          </a:p>
          <a:p>
            <a:pPr>
              <a:buNone/>
            </a:pPr>
            <a:endParaRPr lang="en-US" sz="4000" dirty="0" smtClean="0"/>
          </a:p>
          <a:p>
            <a:pPr lvl="0">
              <a:buNone/>
            </a:pPr>
            <a:endParaRPr lang="en-US" sz="4000" dirty="0" smtClean="0"/>
          </a:p>
          <a:p>
            <a:pPr>
              <a:buNone/>
            </a:pPr>
            <a:endParaRPr lang="en-US" sz="4000" dirty="0" smtClean="0"/>
          </a:p>
          <a:p>
            <a:pPr lvl="0">
              <a:buNone/>
            </a:pPr>
            <a:endParaRPr lang="en-US" sz="4000" dirty="0" smtClean="0"/>
          </a:p>
          <a:p>
            <a:pPr lvl="0">
              <a:buNone/>
            </a:pPr>
            <a:endParaRPr lang="en-US" sz="4000" dirty="0" smtClean="0"/>
          </a:p>
          <a:p>
            <a:pPr>
              <a:buNone/>
            </a:pPr>
            <a:endParaRPr lang="en-US" sz="4000" dirty="0" smtClean="0"/>
          </a:p>
          <a:p>
            <a:pPr marL="742950" lvl="0" indent="-742950">
              <a:buFont typeface="+mj-lt"/>
              <a:buAutoNum type="arabicPeriod"/>
            </a:pPr>
            <a:endParaRPr lang="en-US" sz="4000" dirty="0" smtClean="0"/>
          </a:p>
          <a:p>
            <a:pPr>
              <a:buNone/>
            </a:pPr>
            <a:endParaRPr lang="en-US" sz="4000" dirty="0" smtClean="0"/>
          </a:p>
          <a:p>
            <a:pPr>
              <a:buNone/>
            </a:pPr>
            <a:endParaRPr lang="en-US" sz="4000" dirty="0" smtClean="0"/>
          </a:p>
          <a:p>
            <a:pPr>
              <a:buNone/>
            </a:pPr>
            <a:endParaRPr lang="en-US" sz="4000" dirty="0" smtClean="0"/>
          </a:p>
          <a:p>
            <a:pPr>
              <a:buNone/>
            </a:pPr>
            <a:endParaRPr lang="en-US" sz="3900" dirty="0" smtClean="0"/>
          </a:p>
          <a:p>
            <a:pPr>
              <a:buNone/>
            </a:pPr>
            <a:endParaRPr lang="en-US" dirty="0" smtClean="0"/>
          </a:p>
          <a:p>
            <a:pPr>
              <a:buNone/>
            </a:pPr>
            <a:endParaRPr lang="ar-EG" dirty="0"/>
          </a:p>
        </p:txBody>
      </p:sp>
      <p:pic>
        <p:nvPicPr>
          <p:cNvPr id="12" name="صورة 11" descr="imagesXSVJNB6Y.jpg"/>
          <p:cNvPicPr>
            <a:picLocks noChangeAspect="1"/>
          </p:cNvPicPr>
          <p:nvPr/>
        </p:nvPicPr>
        <p:blipFill>
          <a:blip r:embed="rId3" cstate="print"/>
          <a:stretch>
            <a:fillRect/>
          </a:stretch>
        </p:blipFill>
        <p:spPr>
          <a:xfrm>
            <a:off x="0" y="2780928"/>
            <a:ext cx="2627784" cy="262778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9">
                                            <p:txEl>
                                              <p:pRg st="0" end="0"/>
                                            </p:txEl>
                                          </p:spTgt>
                                        </p:tgtEl>
                                        <p:attrNameLst>
                                          <p:attrName>style.visibility</p:attrName>
                                        </p:attrNameLst>
                                      </p:cBhvr>
                                      <p:to>
                                        <p:strVal val="visible"/>
                                      </p:to>
                                    </p:set>
                                    <p:anim calcmode="discrete" valueType="clr">
                                      <p:cBhvr override="childStyle">
                                        <p:cTn id="7" dur="80"/>
                                        <p:tgtEl>
                                          <p:spTgt spid="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9">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56" presetClass="entr" presetSubtype="0" fill="hold" nodeType="clickEffect">
                                  <p:stCondLst>
                                    <p:cond delay="0"/>
                                  </p:stCondLst>
                                  <p:iterate type="lt">
                                    <p:tmPct val="10000"/>
                                  </p:iterate>
                                  <p:childTnLst>
                                    <p:set>
                                      <p:cBhvr>
                                        <p:cTn id="13" dur="1" fill="hold">
                                          <p:stCondLst>
                                            <p:cond delay="0"/>
                                          </p:stCondLst>
                                        </p:cTn>
                                        <p:tgtEl>
                                          <p:spTgt spid="9">
                                            <p:txEl>
                                              <p:pRg st="2" end="2"/>
                                            </p:txEl>
                                          </p:spTgt>
                                        </p:tgtEl>
                                        <p:attrNameLst>
                                          <p:attrName>style.visibility</p:attrName>
                                        </p:attrNameLst>
                                      </p:cBhvr>
                                      <p:to>
                                        <p:strVal val="visible"/>
                                      </p:to>
                                    </p:set>
                                    <p:anim by="(-#ppt_w*2)" calcmode="lin" valueType="num">
                                      <p:cBhvr rctx="PPT">
                                        <p:cTn id="14" dur="250" autoRev="1" fill="hold">
                                          <p:stCondLst>
                                            <p:cond delay="0"/>
                                          </p:stCondLst>
                                        </p:cTn>
                                        <p:tgtEl>
                                          <p:spTgt spid="9">
                                            <p:txEl>
                                              <p:pRg st="2" end="2"/>
                                            </p:txEl>
                                          </p:spTgt>
                                        </p:tgtEl>
                                        <p:attrNameLst>
                                          <p:attrName>ppt_w</p:attrName>
                                        </p:attrNameLst>
                                      </p:cBhvr>
                                    </p:anim>
                                    <p:anim by="(#ppt_w*0.50)" calcmode="lin" valueType="num">
                                      <p:cBhvr>
                                        <p:cTn id="15" dur="250" decel="50000" autoRev="1" fill="hold">
                                          <p:stCondLst>
                                            <p:cond delay="0"/>
                                          </p:stCondLst>
                                        </p:cTn>
                                        <p:tgtEl>
                                          <p:spTgt spid="9">
                                            <p:txEl>
                                              <p:pRg st="2" end="2"/>
                                            </p:txEl>
                                          </p:spTgt>
                                        </p:tgtEl>
                                        <p:attrNameLst>
                                          <p:attrName>ppt_x</p:attrName>
                                        </p:attrNameLst>
                                      </p:cBhvr>
                                    </p:anim>
                                    <p:anim from="(-#ppt_h/2)" to="(#ppt_y)" calcmode="lin" valueType="num">
                                      <p:cBhvr>
                                        <p:cTn id="16" dur="500" fill="hold">
                                          <p:stCondLst>
                                            <p:cond delay="0"/>
                                          </p:stCondLst>
                                        </p:cTn>
                                        <p:tgtEl>
                                          <p:spTgt spid="9">
                                            <p:txEl>
                                              <p:pRg st="2" end="2"/>
                                            </p:txEl>
                                          </p:spTgt>
                                        </p:tgtEl>
                                        <p:attrNameLst>
                                          <p:attrName>ppt_y</p:attrName>
                                        </p:attrNameLst>
                                      </p:cBhvr>
                                    </p:anim>
                                    <p:animRot by="21600000">
                                      <p:cBhvr>
                                        <p:cTn id="17" dur="500" fill="hold">
                                          <p:stCondLst>
                                            <p:cond delay="0"/>
                                          </p:stCondLst>
                                        </p:cTn>
                                        <p:tgtEl>
                                          <p:spTgt spid="9">
                                            <p:txEl>
                                              <p:pRg st="2" end="2"/>
                                            </p:txEl>
                                          </p:spTgt>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56" presetClass="entr" presetSubtype="0" fill="hold" nodeType="clickEffect">
                                  <p:stCondLst>
                                    <p:cond delay="0"/>
                                  </p:stCondLst>
                                  <p:iterate type="lt">
                                    <p:tmPct val="10000"/>
                                  </p:iterate>
                                  <p:childTnLst>
                                    <p:set>
                                      <p:cBhvr>
                                        <p:cTn id="21" dur="1" fill="hold">
                                          <p:stCondLst>
                                            <p:cond delay="0"/>
                                          </p:stCondLst>
                                        </p:cTn>
                                        <p:tgtEl>
                                          <p:spTgt spid="9">
                                            <p:txEl>
                                              <p:pRg st="3" end="3"/>
                                            </p:txEl>
                                          </p:spTgt>
                                        </p:tgtEl>
                                        <p:attrNameLst>
                                          <p:attrName>style.visibility</p:attrName>
                                        </p:attrNameLst>
                                      </p:cBhvr>
                                      <p:to>
                                        <p:strVal val="visible"/>
                                      </p:to>
                                    </p:set>
                                    <p:anim by="(-#ppt_w*2)" calcmode="lin" valueType="num">
                                      <p:cBhvr rctx="PPT">
                                        <p:cTn id="22" dur="250" autoRev="1" fill="hold">
                                          <p:stCondLst>
                                            <p:cond delay="0"/>
                                          </p:stCondLst>
                                        </p:cTn>
                                        <p:tgtEl>
                                          <p:spTgt spid="9">
                                            <p:txEl>
                                              <p:pRg st="3" end="3"/>
                                            </p:txEl>
                                          </p:spTgt>
                                        </p:tgtEl>
                                        <p:attrNameLst>
                                          <p:attrName>ppt_w</p:attrName>
                                        </p:attrNameLst>
                                      </p:cBhvr>
                                    </p:anim>
                                    <p:anim by="(#ppt_w*0.50)" calcmode="lin" valueType="num">
                                      <p:cBhvr>
                                        <p:cTn id="23" dur="250" decel="50000" autoRev="1" fill="hold">
                                          <p:stCondLst>
                                            <p:cond delay="0"/>
                                          </p:stCondLst>
                                        </p:cTn>
                                        <p:tgtEl>
                                          <p:spTgt spid="9">
                                            <p:txEl>
                                              <p:pRg st="3" end="3"/>
                                            </p:txEl>
                                          </p:spTgt>
                                        </p:tgtEl>
                                        <p:attrNameLst>
                                          <p:attrName>ppt_x</p:attrName>
                                        </p:attrNameLst>
                                      </p:cBhvr>
                                    </p:anim>
                                    <p:anim from="(-#ppt_h/2)" to="(#ppt_y)" calcmode="lin" valueType="num">
                                      <p:cBhvr>
                                        <p:cTn id="24" dur="500" fill="hold">
                                          <p:stCondLst>
                                            <p:cond delay="0"/>
                                          </p:stCondLst>
                                        </p:cTn>
                                        <p:tgtEl>
                                          <p:spTgt spid="9">
                                            <p:txEl>
                                              <p:pRg st="3" end="3"/>
                                            </p:txEl>
                                          </p:spTgt>
                                        </p:tgtEl>
                                        <p:attrNameLst>
                                          <p:attrName>ppt_y</p:attrName>
                                        </p:attrNameLst>
                                      </p:cBhvr>
                                    </p:anim>
                                    <p:animRot by="21600000">
                                      <p:cBhvr>
                                        <p:cTn id="25" dur="500" fill="hold">
                                          <p:stCondLst>
                                            <p:cond delay="0"/>
                                          </p:stCondLst>
                                        </p:cTn>
                                        <p:tgtEl>
                                          <p:spTgt spid="9">
                                            <p:txEl>
                                              <p:pRg st="3" end="3"/>
                                            </p:txEl>
                                          </p:spTgt>
                                        </p:tgtEl>
                                        <p:attrNameLst>
                                          <p:attrName>r</p:attrName>
                                        </p:attrNameLst>
                                      </p:cBhvr>
                                    </p:animRot>
                                  </p:childTnLst>
                                </p:cTn>
                              </p:par>
                            </p:childTnLst>
                          </p:cTn>
                        </p:par>
                      </p:childTnLst>
                    </p:cTn>
                  </p:par>
                  <p:par>
                    <p:cTn id="26" fill="hold">
                      <p:stCondLst>
                        <p:cond delay="indefinite"/>
                      </p:stCondLst>
                      <p:childTnLst>
                        <p:par>
                          <p:cTn id="27" fill="hold">
                            <p:stCondLst>
                              <p:cond delay="0"/>
                            </p:stCondLst>
                            <p:childTnLst>
                              <p:par>
                                <p:cTn id="28" presetID="56" presetClass="entr" presetSubtype="0" fill="hold" nodeType="clickEffect">
                                  <p:stCondLst>
                                    <p:cond delay="0"/>
                                  </p:stCondLst>
                                  <p:iterate type="lt">
                                    <p:tmPct val="10000"/>
                                  </p:iterate>
                                  <p:childTnLst>
                                    <p:set>
                                      <p:cBhvr>
                                        <p:cTn id="29" dur="1" fill="hold">
                                          <p:stCondLst>
                                            <p:cond delay="0"/>
                                          </p:stCondLst>
                                        </p:cTn>
                                        <p:tgtEl>
                                          <p:spTgt spid="9">
                                            <p:txEl>
                                              <p:pRg st="4" end="4"/>
                                            </p:txEl>
                                          </p:spTgt>
                                        </p:tgtEl>
                                        <p:attrNameLst>
                                          <p:attrName>style.visibility</p:attrName>
                                        </p:attrNameLst>
                                      </p:cBhvr>
                                      <p:to>
                                        <p:strVal val="visible"/>
                                      </p:to>
                                    </p:set>
                                    <p:anim by="(-#ppt_w*2)" calcmode="lin" valueType="num">
                                      <p:cBhvr rctx="PPT">
                                        <p:cTn id="30" dur="250" autoRev="1" fill="hold">
                                          <p:stCondLst>
                                            <p:cond delay="0"/>
                                          </p:stCondLst>
                                        </p:cTn>
                                        <p:tgtEl>
                                          <p:spTgt spid="9">
                                            <p:txEl>
                                              <p:pRg st="4" end="4"/>
                                            </p:txEl>
                                          </p:spTgt>
                                        </p:tgtEl>
                                        <p:attrNameLst>
                                          <p:attrName>ppt_w</p:attrName>
                                        </p:attrNameLst>
                                      </p:cBhvr>
                                    </p:anim>
                                    <p:anim by="(#ppt_w*0.50)" calcmode="lin" valueType="num">
                                      <p:cBhvr>
                                        <p:cTn id="31" dur="250" decel="50000" autoRev="1" fill="hold">
                                          <p:stCondLst>
                                            <p:cond delay="0"/>
                                          </p:stCondLst>
                                        </p:cTn>
                                        <p:tgtEl>
                                          <p:spTgt spid="9">
                                            <p:txEl>
                                              <p:pRg st="4" end="4"/>
                                            </p:txEl>
                                          </p:spTgt>
                                        </p:tgtEl>
                                        <p:attrNameLst>
                                          <p:attrName>ppt_x</p:attrName>
                                        </p:attrNameLst>
                                      </p:cBhvr>
                                    </p:anim>
                                    <p:anim from="(-#ppt_h/2)" to="(#ppt_y)" calcmode="lin" valueType="num">
                                      <p:cBhvr>
                                        <p:cTn id="32" dur="500" fill="hold">
                                          <p:stCondLst>
                                            <p:cond delay="0"/>
                                          </p:stCondLst>
                                        </p:cTn>
                                        <p:tgtEl>
                                          <p:spTgt spid="9">
                                            <p:txEl>
                                              <p:pRg st="4" end="4"/>
                                            </p:txEl>
                                          </p:spTgt>
                                        </p:tgtEl>
                                        <p:attrNameLst>
                                          <p:attrName>ppt_y</p:attrName>
                                        </p:attrNameLst>
                                      </p:cBhvr>
                                    </p:anim>
                                    <p:animRot by="21600000">
                                      <p:cBhvr>
                                        <p:cTn id="33" dur="500" fill="hold">
                                          <p:stCondLst>
                                            <p:cond delay="0"/>
                                          </p:stCondLst>
                                        </p:cTn>
                                        <p:tgtEl>
                                          <p:spTgt spid="9">
                                            <p:txEl>
                                              <p:pRg st="4" end="4"/>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4" name="Flowchart: Document 3"/>
          <p:cNvSpPr/>
          <p:nvPr/>
        </p:nvSpPr>
        <p:spPr>
          <a:xfrm>
            <a:off x="0" y="-27384"/>
            <a:ext cx="9143985" cy="1785926"/>
          </a:xfrm>
          <a:prstGeom prst="flowChartDocument">
            <a:avLst/>
          </a:prstGeom>
          <a:solidFill>
            <a:srgbClr val="003300"/>
          </a:solidFill>
          <a:scene3d>
            <a:camera prst="orthographicFront"/>
            <a:lightRig rig="threePt" dir="t"/>
          </a:scene3d>
          <a:sp3d>
            <a:bevelT w="152400" h="50800" prst="softRound"/>
            <a:bevelB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1" name="Teardrop 10"/>
          <p:cNvSpPr/>
          <p:nvPr/>
        </p:nvSpPr>
        <p:spPr>
          <a:xfrm>
            <a:off x="7643834" y="0"/>
            <a:ext cx="1500166" cy="1357298"/>
          </a:xfrm>
          <a:prstGeom prst="teardrop">
            <a:avLst/>
          </a:prstGeom>
          <a:solidFill>
            <a:schemeClr val="bg1"/>
          </a:solidFill>
          <a:ln>
            <a:solidFill>
              <a:schemeClr val="bg1"/>
            </a:solidFill>
          </a:ln>
          <a:scene3d>
            <a:camera prst="orthographicFront"/>
            <a:lightRig rig="threePt" dir="t"/>
          </a:scene3d>
          <a:sp3d contourW="44450">
            <a:bevelT w="152400" h="50800" prst="softRound"/>
            <a:bevelB prst="angle"/>
            <a:contourClr>
              <a:srgbClr val="FFFF00"/>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8" name="TextBox 17"/>
          <p:cNvSpPr txBox="1"/>
          <p:nvPr/>
        </p:nvSpPr>
        <p:spPr>
          <a:xfrm>
            <a:off x="0" y="476672"/>
            <a:ext cx="9144000" cy="1446550"/>
          </a:xfrm>
          <a:prstGeom prst="rect">
            <a:avLst/>
          </a:prstGeom>
          <a:noFill/>
        </p:spPr>
        <p:txBody>
          <a:bodyPr wrap="square" rtlCol="1">
            <a:spAutoFit/>
          </a:bodyPr>
          <a:lstStyle/>
          <a:p>
            <a:pPr algn="ctr"/>
            <a:r>
              <a:rPr lang="ar-SA" sz="4000" b="1" dirty="0" smtClean="0">
                <a:solidFill>
                  <a:schemeClr val="bg1"/>
                </a:solidFill>
              </a:rPr>
              <a:t>   كيفية التغلب على معوقات </a:t>
            </a:r>
            <a:r>
              <a:rPr lang="ar-SA" sz="4000" b="1" dirty="0" err="1" smtClean="0">
                <a:solidFill>
                  <a:schemeClr val="bg1"/>
                </a:solidFill>
              </a:rPr>
              <a:t>الاتصال ؟؟</a:t>
            </a:r>
            <a:r>
              <a:rPr lang="ar-SA" sz="4000" b="1" dirty="0" smtClean="0">
                <a:solidFill>
                  <a:schemeClr val="bg1"/>
                </a:solidFill>
              </a:rPr>
              <a:t>  </a:t>
            </a:r>
            <a:endParaRPr lang="en-US" sz="4000" dirty="0" smtClean="0">
              <a:solidFill>
                <a:schemeClr val="bg1"/>
              </a:solidFill>
            </a:endParaRPr>
          </a:p>
          <a:p>
            <a:pPr algn="ctr"/>
            <a:endParaRPr lang="en-US" sz="4800" dirty="0"/>
          </a:p>
        </p:txBody>
      </p:sp>
      <p:sp>
        <p:nvSpPr>
          <p:cNvPr id="19" name="TextBox 18"/>
          <p:cNvSpPr txBox="1"/>
          <p:nvPr/>
        </p:nvSpPr>
        <p:spPr>
          <a:xfrm>
            <a:off x="323528" y="1844824"/>
            <a:ext cx="8460432" cy="658835"/>
          </a:xfrm>
          <a:prstGeom prst="rect">
            <a:avLst/>
          </a:prstGeom>
          <a:noFill/>
        </p:spPr>
        <p:txBody>
          <a:bodyPr wrap="square" rtlCol="1">
            <a:spAutoFit/>
          </a:bodyPr>
          <a:lstStyle/>
          <a:p>
            <a:pPr algn="ctr">
              <a:lnSpc>
                <a:spcPct val="150000"/>
              </a:lnSpc>
            </a:pPr>
            <a:r>
              <a:rPr lang="ar-SA" sz="2800" b="1" dirty="0" smtClean="0"/>
              <a:t> </a:t>
            </a:r>
            <a:endParaRPr lang="ar-SA" sz="2800" b="1" dirty="0">
              <a:solidFill>
                <a:srgbClr val="003300"/>
              </a:solidFill>
            </a:endParaRPr>
          </a:p>
        </p:txBody>
      </p:sp>
      <p:pic>
        <p:nvPicPr>
          <p:cNvPr id="10" name="Picture 5"/>
          <p:cNvPicPr>
            <a:picLocks noChangeAspect="1" noChangeArrowheads="1"/>
          </p:cNvPicPr>
          <p:nvPr/>
        </p:nvPicPr>
        <p:blipFill>
          <a:blip r:embed="rId2" cstate="print"/>
          <a:stretch>
            <a:fillRect/>
          </a:stretch>
        </p:blipFill>
        <p:spPr bwMode="auto">
          <a:xfrm>
            <a:off x="7929586" y="312355"/>
            <a:ext cx="965842" cy="732566"/>
          </a:xfrm>
          <a:prstGeom prst="rect">
            <a:avLst/>
          </a:prstGeom>
          <a:noFill/>
        </p:spPr>
      </p:pic>
      <p:sp>
        <p:nvSpPr>
          <p:cNvPr id="9" name="عنصر نائب للمحتوى 8"/>
          <p:cNvSpPr>
            <a:spLocks noGrp="1"/>
          </p:cNvSpPr>
          <p:nvPr>
            <p:ph idx="1"/>
          </p:nvPr>
        </p:nvSpPr>
        <p:spPr>
          <a:xfrm>
            <a:off x="457200" y="1855365"/>
            <a:ext cx="8229600" cy="4669979"/>
          </a:xfrm>
        </p:spPr>
        <p:txBody>
          <a:bodyPr>
            <a:normAutofit/>
          </a:bodyPr>
          <a:lstStyle/>
          <a:p>
            <a:pPr>
              <a:buNone/>
            </a:pPr>
            <a:r>
              <a:rPr lang="ar-SA" sz="4000" b="1" dirty="0" smtClean="0"/>
              <a:t> </a:t>
            </a:r>
            <a:r>
              <a:rPr lang="ar-EG" sz="4000" b="1" dirty="0" smtClean="0">
                <a:solidFill>
                  <a:srgbClr val="FF0000"/>
                </a:solidFill>
              </a:rPr>
              <a:t>1- تبسيط اللغة</a:t>
            </a:r>
            <a:r>
              <a:rPr lang="ar-SA" sz="4000" b="1" dirty="0" smtClean="0">
                <a:solidFill>
                  <a:srgbClr val="FF0000"/>
                </a:solidFill>
              </a:rPr>
              <a:t> </a:t>
            </a:r>
            <a:endParaRPr lang="en-US" sz="4000" b="1" dirty="0" smtClean="0">
              <a:solidFill>
                <a:srgbClr val="FF0000"/>
              </a:solidFill>
            </a:endParaRPr>
          </a:p>
          <a:p>
            <a:pPr>
              <a:buNone/>
            </a:pPr>
            <a:r>
              <a:rPr lang="ar-EG" sz="4000" b="1" dirty="0" err="1" smtClean="0">
                <a:solidFill>
                  <a:srgbClr val="FF0000"/>
                </a:solidFill>
              </a:rPr>
              <a:t>2-</a:t>
            </a:r>
            <a:r>
              <a:rPr lang="ar-EG" sz="4000" b="1" dirty="0" smtClean="0">
                <a:solidFill>
                  <a:srgbClr val="FF0000"/>
                </a:solidFill>
              </a:rPr>
              <a:t> </a:t>
            </a:r>
            <a:r>
              <a:rPr lang="ar-SA" sz="4000" b="1" dirty="0" smtClean="0">
                <a:solidFill>
                  <a:srgbClr val="FF0000"/>
                </a:solidFill>
              </a:rPr>
              <a:t>الموضوعية وعدم التحيز  </a:t>
            </a:r>
            <a:endParaRPr lang="en-US" sz="4000" b="1" dirty="0" smtClean="0">
              <a:solidFill>
                <a:srgbClr val="FF0000"/>
              </a:solidFill>
            </a:endParaRPr>
          </a:p>
          <a:p>
            <a:pPr>
              <a:buNone/>
            </a:pPr>
            <a:r>
              <a:rPr lang="ar-EG" sz="4000" b="1" dirty="0" smtClean="0">
                <a:solidFill>
                  <a:srgbClr val="FF0000"/>
                </a:solidFill>
              </a:rPr>
              <a:t>3-</a:t>
            </a:r>
            <a:r>
              <a:rPr lang="ar-SA" sz="4000" b="1" dirty="0" smtClean="0">
                <a:solidFill>
                  <a:srgbClr val="FF0000"/>
                </a:solidFill>
              </a:rPr>
              <a:t> </a:t>
            </a:r>
            <a:r>
              <a:rPr lang="ar-EG" sz="4000" b="1" dirty="0" smtClean="0">
                <a:solidFill>
                  <a:srgbClr val="FF0000"/>
                </a:solidFill>
              </a:rPr>
              <a:t>التفاعل مع المستقبِل</a:t>
            </a:r>
            <a:r>
              <a:rPr lang="ar-SA" sz="4000" b="1" dirty="0" smtClean="0">
                <a:solidFill>
                  <a:srgbClr val="FF0000"/>
                </a:solidFill>
              </a:rPr>
              <a:t> </a:t>
            </a:r>
            <a:endParaRPr lang="en-US" sz="4000" b="1" dirty="0" smtClean="0">
              <a:solidFill>
                <a:srgbClr val="FF0000"/>
              </a:solidFill>
            </a:endParaRPr>
          </a:p>
          <a:p>
            <a:pPr>
              <a:buNone/>
            </a:pPr>
            <a:r>
              <a:rPr lang="ar-EG" sz="4000" b="1" dirty="0" smtClean="0">
                <a:solidFill>
                  <a:srgbClr val="FF0000"/>
                </a:solidFill>
              </a:rPr>
              <a:t>4-</a:t>
            </a:r>
            <a:r>
              <a:rPr lang="ar-SA" sz="4000" b="1" dirty="0" smtClean="0">
                <a:solidFill>
                  <a:srgbClr val="FF0000"/>
                </a:solidFill>
              </a:rPr>
              <a:t> </a:t>
            </a:r>
            <a:r>
              <a:rPr lang="ar-EG" sz="4000" b="1" dirty="0" smtClean="0">
                <a:solidFill>
                  <a:srgbClr val="FF0000"/>
                </a:solidFill>
              </a:rPr>
              <a:t>التغذية الراجعة</a:t>
            </a:r>
            <a:r>
              <a:rPr lang="ar-SA" sz="4000" b="1" dirty="0" smtClean="0">
                <a:solidFill>
                  <a:srgbClr val="FF0000"/>
                </a:solidFill>
              </a:rPr>
              <a:t> </a:t>
            </a:r>
          </a:p>
          <a:p>
            <a:pPr>
              <a:buNone/>
            </a:pPr>
            <a:r>
              <a:rPr lang="ar-EG" sz="4000" b="1" dirty="0" smtClean="0">
                <a:solidFill>
                  <a:srgbClr val="FF0000"/>
                </a:solidFill>
              </a:rPr>
              <a:t>5-</a:t>
            </a:r>
            <a:r>
              <a:rPr lang="ar-SA" sz="4000" b="1" dirty="0" smtClean="0">
                <a:solidFill>
                  <a:srgbClr val="FF0000"/>
                </a:solidFill>
              </a:rPr>
              <a:t> </a:t>
            </a:r>
            <a:r>
              <a:rPr lang="ar-EG" sz="4000" b="1" dirty="0" smtClean="0">
                <a:solidFill>
                  <a:srgbClr val="FF0000"/>
                </a:solidFill>
              </a:rPr>
              <a:t>تجنب الأحكام والافتراضات المسبقة</a:t>
            </a:r>
            <a:r>
              <a:rPr lang="ar-SA" sz="4000" b="1" dirty="0" smtClean="0">
                <a:solidFill>
                  <a:srgbClr val="FF0000"/>
                </a:solidFill>
              </a:rPr>
              <a:t> </a:t>
            </a:r>
            <a:r>
              <a:rPr lang="ar-EG" sz="4000" b="1" dirty="0" smtClean="0">
                <a:solidFill>
                  <a:srgbClr val="FF0000"/>
                </a:solidFill>
              </a:rPr>
              <a:t> </a:t>
            </a:r>
            <a:endParaRPr lang="en-US" sz="4000" b="1" dirty="0" smtClean="0">
              <a:solidFill>
                <a:srgbClr val="FF0000"/>
              </a:solidFill>
            </a:endParaRPr>
          </a:p>
          <a:p>
            <a:pPr>
              <a:buNone/>
            </a:pPr>
            <a:r>
              <a:rPr lang="ar-EG" sz="4000" b="1" dirty="0" smtClean="0">
                <a:solidFill>
                  <a:srgbClr val="FF0000"/>
                </a:solidFill>
              </a:rPr>
              <a:t>6-</a:t>
            </a:r>
            <a:r>
              <a:rPr lang="ar-SA" sz="4000" b="1" dirty="0" smtClean="0">
                <a:solidFill>
                  <a:srgbClr val="FF0000"/>
                </a:solidFill>
              </a:rPr>
              <a:t> </a:t>
            </a:r>
            <a:r>
              <a:rPr lang="ar-EG" sz="4000" b="1" dirty="0" smtClean="0">
                <a:solidFill>
                  <a:srgbClr val="FF0000"/>
                </a:solidFill>
              </a:rPr>
              <a:t>التخلي عن التعصب وقبول الرأي الآخر </a:t>
            </a:r>
            <a:r>
              <a:rPr lang="ar-SA" sz="4000" b="1" dirty="0" smtClean="0">
                <a:solidFill>
                  <a:srgbClr val="FF0000"/>
                </a:solidFill>
              </a:rPr>
              <a:t> </a:t>
            </a:r>
            <a:endParaRPr lang="en-US" sz="4000" b="1" dirty="0" smtClean="0">
              <a:solidFill>
                <a:srgbClr val="FF0000"/>
              </a:solidFill>
            </a:endParaRPr>
          </a:p>
          <a:p>
            <a:pPr>
              <a:buNone/>
            </a:pPr>
            <a:endParaRPr lang="en-US" sz="4000" dirty="0" smtClean="0"/>
          </a:p>
          <a:p>
            <a:pPr>
              <a:buNone/>
            </a:pPr>
            <a:endParaRPr lang="en-US" sz="4000" dirty="0" smtClean="0"/>
          </a:p>
          <a:p>
            <a:pPr>
              <a:buNone/>
            </a:pPr>
            <a:endParaRPr lang="en-US" sz="4000" dirty="0" smtClean="0"/>
          </a:p>
          <a:p>
            <a:pPr>
              <a:buNone/>
            </a:pPr>
            <a:endParaRPr lang="en-US" sz="4000" dirty="0" smtClean="0"/>
          </a:p>
          <a:p>
            <a:pPr>
              <a:buNone/>
            </a:pPr>
            <a:endParaRPr lang="ar-SA" sz="4000" dirty="0" smtClean="0"/>
          </a:p>
          <a:p>
            <a:pPr>
              <a:buNone/>
            </a:pPr>
            <a:endParaRPr lang="en-US" sz="4000" dirty="0" smtClean="0"/>
          </a:p>
          <a:p>
            <a:pPr>
              <a:buNone/>
            </a:pPr>
            <a:endParaRPr lang="en-US" sz="4000" dirty="0" smtClean="0"/>
          </a:p>
          <a:p>
            <a:pPr lvl="0">
              <a:buNone/>
            </a:pPr>
            <a:endParaRPr lang="en-US" sz="4000" dirty="0" smtClean="0"/>
          </a:p>
          <a:p>
            <a:pPr>
              <a:buNone/>
            </a:pPr>
            <a:endParaRPr lang="en-US" sz="4000" dirty="0" smtClean="0"/>
          </a:p>
          <a:p>
            <a:pPr lvl="0">
              <a:buNone/>
            </a:pPr>
            <a:endParaRPr lang="en-US" sz="4000" dirty="0" smtClean="0"/>
          </a:p>
          <a:p>
            <a:pPr lvl="0">
              <a:buNone/>
            </a:pPr>
            <a:endParaRPr lang="en-US" sz="4000" dirty="0" smtClean="0"/>
          </a:p>
          <a:p>
            <a:pPr>
              <a:buNone/>
            </a:pPr>
            <a:endParaRPr lang="en-US" sz="4000" dirty="0" smtClean="0"/>
          </a:p>
          <a:p>
            <a:pPr marL="742950" lvl="0" indent="-742950">
              <a:buFont typeface="+mj-lt"/>
              <a:buAutoNum type="arabicPeriod"/>
            </a:pPr>
            <a:endParaRPr lang="en-US" sz="4000" dirty="0" smtClean="0"/>
          </a:p>
          <a:p>
            <a:pPr>
              <a:buNone/>
            </a:pPr>
            <a:endParaRPr lang="en-US" sz="4000" dirty="0" smtClean="0"/>
          </a:p>
          <a:p>
            <a:pPr>
              <a:buNone/>
            </a:pPr>
            <a:endParaRPr lang="en-US" sz="4000" dirty="0" smtClean="0"/>
          </a:p>
          <a:p>
            <a:pPr>
              <a:buNone/>
            </a:pPr>
            <a:endParaRPr lang="en-US" sz="4000" dirty="0" smtClean="0"/>
          </a:p>
          <a:p>
            <a:pPr>
              <a:buNone/>
            </a:pPr>
            <a:endParaRPr lang="en-US" sz="3900" dirty="0" smtClean="0"/>
          </a:p>
          <a:p>
            <a:pPr>
              <a:buNone/>
            </a:pPr>
            <a:endParaRPr lang="en-US" dirty="0" smtClean="0"/>
          </a:p>
          <a:p>
            <a:pPr>
              <a:buNone/>
            </a:pPr>
            <a:endParaRPr lang="ar-EG"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blinds(horizontal)">
                                      <p:cBhvr>
                                        <p:cTn id="7" dur="500"/>
                                        <p:tgtEl>
                                          <p:spTgt spid="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nodeType="clickEffect">
                                  <p:stCondLst>
                                    <p:cond delay="0"/>
                                  </p:stCondLst>
                                  <p:iterate type="lt">
                                    <p:tmPct val="50000"/>
                                  </p:iterate>
                                  <p:childTnLst>
                                    <p:set>
                                      <p:cBhvr>
                                        <p:cTn id="11" dur="1" fill="hold">
                                          <p:stCondLst>
                                            <p:cond delay="0"/>
                                          </p:stCondLst>
                                        </p:cTn>
                                        <p:tgtEl>
                                          <p:spTgt spid="9">
                                            <p:txEl>
                                              <p:pRg st="0" end="0"/>
                                            </p:txEl>
                                          </p:spTgt>
                                        </p:tgtEl>
                                        <p:attrNameLst>
                                          <p:attrName>style.visibility</p:attrName>
                                        </p:attrNameLst>
                                      </p:cBhvr>
                                      <p:to>
                                        <p:strVal val="visible"/>
                                      </p:to>
                                    </p:set>
                                    <p:anim calcmode="discrete" valueType="clr">
                                      <p:cBhvr override="childStyle">
                                        <p:cTn id="12" dur="80"/>
                                        <p:tgtEl>
                                          <p:spTgt spid="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9">
                                            <p:txEl>
                                              <p:pRg st="0" end="0"/>
                                            </p:txEl>
                                          </p:spTgt>
                                        </p:tgtEl>
                                        <p:attrNameLst>
                                          <p:attrName>fillcolor</p:attrName>
                                        </p:attrNameLst>
                                      </p:cBhvr>
                                      <p:tavLst>
                                        <p:tav tm="0">
                                          <p:val>
                                            <p:clrVal>
                                              <a:schemeClr val="accent2"/>
                                            </p:clrVal>
                                          </p:val>
                                        </p:tav>
                                        <p:tav tm="50000">
                                          <p:val>
                                            <p:clrVal>
                                              <a:schemeClr val="hlink"/>
                                            </p:clrVal>
                                          </p:val>
                                        </p:tav>
                                      </p:tavLst>
                                    </p:anim>
                                    <p:set>
                                      <p:cBhvr>
                                        <p:cTn id="14" dur="80"/>
                                        <p:tgtEl>
                                          <p:spTgt spid="9">
                                            <p:txEl>
                                              <p:pRg st="0" end="0"/>
                                            </p:txEl>
                                          </p:spTgt>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nodeType="clickEffect">
                                  <p:stCondLst>
                                    <p:cond delay="0"/>
                                  </p:stCondLst>
                                  <p:iterate type="lt">
                                    <p:tmPct val="50000"/>
                                  </p:iterate>
                                  <p:childTnLst>
                                    <p:set>
                                      <p:cBhvr>
                                        <p:cTn id="18" dur="1" fill="hold">
                                          <p:stCondLst>
                                            <p:cond delay="0"/>
                                          </p:stCondLst>
                                        </p:cTn>
                                        <p:tgtEl>
                                          <p:spTgt spid="9">
                                            <p:txEl>
                                              <p:pRg st="1" end="1"/>
                                            </p:txEl>
                                          </p:spTgt>
                                        </p:tgtEl>
                                        <p:attrNameLst>
                                          <p:attrName>style.visibility</p:attrName>
                                        </p:attrNameLst>
                                      </p:cBhvr>
                                      <p:to>
                                        <p:strVal val="visible"/>
                                      </p:to>
                                    </p:set>
                                    <p:anim calcmode="discrete" valueType="clr">
                                      <p:cBhvr override="childStyle">
                                        <p:cTn id="19" dur="80"/>
                                        <p:tgtEl>
                                          <p:spTgt spid="9">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9">
                                            <p:txEl>
                                              <p:pRg st="1" end="1"/>
                                            </p:txEl>
                                          </p:spTgt>
                                        </p:tgtEl>
                                        <p:attrNameLst>
                                          <p:attrName>fillcolor</p:attrName>
                                        </p:attrNameLst>
                                      </p:cBhvr>
                                      <p:tavLst>
                                        <p:tav tm="0">
                                          <p:val>
                                            <p:clrVal>
                                              <a:schemeClr val="accent2"/>
                                            </p:clrVal>
                                          </p:val>
                                        </p:tav>
                                        <p:tav tm="50000">
                                          <p:val>
                                            <p:clrVal>
                                              <a:schemeClr val="hlink"/>
                                            </p:clrVal>
                                          </p:val>
                                        </p:tav>
                                      </p:tavLst>
                                    </p:anim>
                                    <p:set>
                                      <p:cBhvr>
                                        <p:cTn id="21" dur="80"/>
                                        <p:tgtEl>
                                          <p:spTgt spid="9">
                                            <p:txEl>
                                              <p:pRg st="1" end="1"/>
                                            </p:txEl>
                                          </p:spTgt>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27" presetClass="entr" presetSubtype="0" fill="hold" nodeType="clickEffect">
                                  <p:stCondLst>
                                    <p:cond delay="0"/>
                                  </p:stCondLst>
                                  <p:iterate type="lt">
                                    <p:tmPct val="50000"/>
                                  </p:iterate>
                                  <p:childTnLst>
                                    <p:set>
                                      <p:cBhvr>
                                        <p:cTn id="25" dur="1" fill="hold">
                                          <p:stCondLst>
                                            <p:cond delay="0"/>
                                          </p:stCondLst>
                                        </p:cTn>
                                        <p:tgtEl>
                                          <p:spTgt spid="9">
                                            <p:txEl>
                                              <p:pRg st="2" end="2"/>
                                            </p:txEl>
                                          </p:spTgt>
                                        </p:tgtEl>
                                        <p:attrNameLst>
                                          <p:attrName>style.visibility</p:attrName>
                                        </p:attrNameLst>
                                      </p:cBhvr>
                                      <p:to>
                                        <p:strVal val="visible"/>
                                      </p:to>
                                    </p:set>
                                    <p:anim calcmode="discrete" valueType="clr">
                                      <p:cBhvr override="childStyle">
                                        <p:cTn id="26" dur="80"/>
                                        <p:tgtEl>
                                          <p:spTgt spid="9">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9">
                                            <p:txEl>
                                              <p:pRg st="2" end="2"/>
                                            </p:txEl>
                                          </p:spTgt>
                                        </p:tgtEl>
                                        <p:attrNameLst>
                                          <p:attrName>fillcolor</p:attrName>
                                        </p:attrNameLst>
                                      </p:cBhvr>
                                      <p:tavLst>
                                        <p:tav tm="0">
                                          <p:val>
                                            <p:clrVal>
                                              <a:schemeClr val="accent2"/>
                                            </p:clrVal>
                                          </p:val>
                                        </p:tav>
                                        <p:tav tm="50000">
                                          <p:val>
                                            <p:clrVal>
                                              <a:schemeClr val="hlink"/>
                                            </p:clrVal>
                                          </p:val>
                                        </p:tav>
                                      </p:tavLst>
                                    </p:anim>
                                    <p:set>
                                      <p:cBhvr>
                                        <p:cTn id="28" dur="80"/>
                                        <p:tgtEl>
                                          <p:spTgt spid="9">
                                            <p:txEl>
                                              <p:pRg st="2" end="2"/>
                                            </p:txEl>
                                          </p:spTgt>
                                        </p:tgtEl>
                                        <p:attrNameLst>
                                          <p:attrName>fill.type</p:attrName>
                                        </p:attrNameLst>
                                      </p:cBhvr>
                                      <p:to>
                                        <p:strVal val="solid"/>
                                      </p:to>
                                    </p:set>
                                  </p:childTnLst>
                                </p:cTn>
                              </p:par>
                            </p:childTnLst>
                          </p:cTn>
                        </p:par>
                      </p:childTnLst>
                    </p:cTn>
                  </p:par>
                  <p:par>
                    <p:cTn id="29" fill="hold">
                      <p:stCondLst>
                        <p:cond delay="indefinite"/>
                      </p:stCondLst>
                      <p:childTnLst>
                        <p:par>
                          <p:cTn id="30" fill="hold">
                            <p:stCondLst>
                              <p:cond delay="0"/>
                            </p:stCondLst>
                            <p:childTnLst>
                              <p:par>
                                <p:cTn id="31" presetID="27" presetClass="entr" presetSubtype="0" fill="hold" nodeType="clickEffect">
                                  <p:stCondLst>
                                    <p:cond delay="0"/>
                                  </p:stCondLst>
                                  <p:iterate type="lt">
                                    <p:tmPct val="50000"/>
                                  </p:iterate>
                                  <p:childTnLst>
                                    <p:set>
                                      <p:cBhvr>
                                        <p:cTn id="32" dur="1" fill="hold">
                                          <p:stCondLst>
                                            <p:cond delay="0"/>
                                          </p:stCondLst>
                                        </p:cTn>
                                        <p:tgtEl>
                                          <p:spTgt spid="9">
                                            <p:txEl>
                                              <p:pRg st="3" end="3"/>
                                            </p:txEl>
                                          </p:spTgt>
                                        </p:tgtEl>
                                        <p:attrNameLst>
                                          <p:attrName>style.visibility</p:attrName>
                                        </p:attrNameLst>
                                      </p:cBhvr>
                                      <p:to>
                                        <p:strVal val="visible"/>
                                      </p:to>
                                    </p:set>
                                    <p:anim calcmode="discrete" valueType="clr">
                                      <p:cBhvr override="childStyle">
                                        <p:cTn id="33" dur="80"/>
                                        <p:tgtEl>
                                          <p:spTgt spid="9">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9">
                                            <p:txEl>
                                              <p:pRg st="3" end="3"/>
                                            </p:txEl>
                                          </p:spTgt>
                                        </p:tgtEl>
                                        <p:attrNameLst>
                                          <p:attrName>fillcolor</p:attrName>
                                        </p:attrNameLst>
                                      </p:cBhvr>
                                      <p:tavLst>
                                        <p:tav tm="0">
                                          <p:val>
                                            <p:clrVal>
                                              <a:schemeClr val="accent2"/>
                                            </p:clrVal>
                                          </p:val>
                                        </p:tav>
                                        <p:tav tm="50000">
                                          <p:val>
                                            <p:clrVal>
                                              <a:schemeClr val="hlink"/>
                                            </p:clrVal>
                                          </p:val>
                                        </p:tav>
                                      </p:tavLst>
                                    </p:anim>
                                    <p:set>
                                      <p:cBhvr>
                                        <p:cTn id="35" dur="80"/>
                                        <p:tgtEl>
                                          <p:spTgt spid="9">
                                            <p:txEl>
                                              <p:pRg st="3" end="3"/>
                                            </p:txEl>
                                          </p:spTgt>
                                        </p:tgtEl>
                                        <p:attrNameLst>
                                          <p:attrName>fill.type</p:attrName>
                                        </p:attrNameLst>
                                      </p:cBhvr>
                                      <p:to>
                                        <p:strVal val="solid"/>
                                      </p:to>
                                    </p:set>
                                  </p:childTnLst>
                                </p:cTn>
                              </p:par>
                            </p:childTnLst>
                          </p:cTn>
                        </p:par>
                      </p:childTnLst>
                    </p:cTn>
                  </p:par>
                  <p:par>
                    <p:cTn id="36" fill="hold">
                      <p:stCondLst>
                        <p:cond delay="indefinite"/>
                      </p:stCondLst>
                      <p:childTnLst>
                        <p:par>
                          <p:cTn id="37" fill="hold">
                            <p:stCondLst>
                              <p:cond delay="0"/>
                            </p:stCondLst>
                            <p:childTnLst>
                              <p:par>
                                <p:cTn id="38" presetID="27" presetClass="entr" presetSubtype="0" fill="hold" nodeType="clickEffect">
                                  <p:stCondLst>
                                    <p:cond delay="0"/>
                                  </p:stCondLst>
                                  <p:iterate type="lt">
                                    <p:tmPct val="50000"/>
                                  </p:iterate>
                                  <p:childTnLst>
                                    <p:set>
                                      <p:cBhvr>
                                        <p:cTn id="39" dur="1" fill="hold">
                                          <p:stCondLst>
                                            <p:cond delay="0"/>
                                          </p:stCondLst>
                                        </p:cTn>
                                        <p:tgtEl>
                                          <p:spTgt spid="9">
                                            <p:txEl>
                                              <p:pRg st="4" end="4"/>
                                            </p:txEl>
                                          </p:spTgt>
                                        </p:tgtEl>
                                        <p:attrNameLst>
                                          <p:attrName>style.visibility</p:attrName>
                                        </p:attrNameLst>
                                      </p:cBhvr>
                                      <p:to>
                                        <p:strVal val="visible"/>
                                      </p:to>
                                    </p:set>
                                    <p:anim calcmode="discrete" valueType="clr">
                                      <p:cBhvr override="childStyle">
                                        <p:cTn id="40" dur="80"/>
                                        <p:tgtEl>
                                          <p:spTgt spid="9">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1" dur="80"/>
                                        <p:tgtEl>
                                          <p:spTgt spid="9">
                                            <p:txEl>
                                              <p:pRg st="4" end="4"/>
                                            </p:txEl>
                                          </p:spTgt>
                                        </p:tgtEl>
                                        <p:attrNameLst>
                                          <p:attrName>fillcolor</p:attrName>
                                        </p:attrNameLst>
                                      </p:cBhvr>
                                      <p:tavLst>
                                        <p:tav tm="0">
                                          <p:val>
                                            <p:clrVal>
                                              <a:schemeClr val="accent2"/>
                                            </p:clrVal>
                                          </p:val>
                                        </p:tav>
                                        <p:tav tm="50000">
                                          <p:val>
                                            <p:clrVal>
                                              <a:schemeClr val="hlink"/>
                                            </p:clrVal>
                                          </p:val>
                                        </p:tav>
                                      </p:tavLst>
                                    </p:anim>
                                    <p:set>
                                      <p:cBhvr>
                                        <p:cTn id="42" dur="80"/>
                                        <p:tgtEl>
                                          <p:spTgt spid="9">
                                            <p:txEl>
                                              <p:pRg st="4" end="4"/>
                                            </p:txEl>
                                          </p:spTgt>
                                        </p:tgtEl>
                                        <p:attrNameLst>
                                          <p:attrName>fill.type</p:attrName>
                                        </p:attrNameLst>
                                      </p:cBhvr>
                                      <p:to>
                                        <p:strVal val="solid"/>
                                      </p:to>
                                    </p:set>
                                  </p:childTnLst>
                                </p:cTn>
                              </p:par>
                            </p:childTnLst>
                          </p:cTn>
                        </p:par>
                      </p:childTnLst>
                    </p:cTn>
                  </p:par>
                  <p:par>
                    <p:cTn id="43" fill="hold">
                      <p:stCondLst>
                        <p:cond delay="indefinite"/>
                      </p:stCondLst>
                      <p:childTnLst>
                        <p:par>
                          <p:cTn id="44" fill="hold">
                            <p:stCondLst>
                              <p:cond delay="0"/>
                            </p:stCondLst>
                            <p:childTnLst>
                              <p:par>
                                <p:cTn id="45" presetID="27" presetClass="entr" presetSubtype="0" fill="hold" nodeType="clickEffect">
                                  <p:stCondLst>
                                    <p:cond delay="0"/>
                                  </p:stCondLst>
                                  <p:iterate type="lt">
                                    <p:tmPct val="50000"/>
                                  </p:iterate>
                                  <p:childTnLst>
                                    <p:set>
                                      <p:cBhvr>
                                        <p:cTn id="46" dur="1" fill="hold">
                                          <p:stCondLst>
                                            <p:cond delay="0"/>
                                          </p:stCondLst>
                                        </p:cTn>
                                        <p:tgtEl>
                                          <p:spTgt spid="9">
                                            <p:txEl>
                                              <p:pRg st="5" end="5"/>
                                            </p:txEl>
                                          </p:spTgt>
                                        </p:tgtEl>
                                        <p:attrNameLst>
                                          <p:attrName>style.visibility</p:attrName>
                                        </p:attrNameLst>
                                      </p:cBhvr>
                                      <p:to>
                                        <p:strVal val="visible"/>
                                      </p:to>
                                    </p:set>
                                    <p:anim calcmode="discrete" valueType="clr">
                                      <p:cBhvr override="childStyle">
                                        <p:cTn id="47" dur="80"/>
                                        <p:tgtEl>
                                          <p:spTgt spid="9">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8" dur="80"/>
                                        <p:tgtEl>
                                          <p:spTgt spid="9">
                                            <p:txEl>
                                              <p:pRg st="5" end="5"/>
                                            </p:txEl>
                                          </p:spTgt>
                                        </p:tgtEl>
                                        <p:attrNameLst>
                                          <p:attrName>fillcolor</p:attrName>
                                        </p:attrNameLst>
                                      </p:cBhvr>
                                      <p:tavLst>
                                        <p:tav tm="0">
                                          <p:val>
                                            <p:clrVal>
                                              <a:schemeClr val="accent2"/>
                                            </p:clrVal>
                                          </p:val>
                                        </p:tav>
                                        <p:tav tm="50000">
                                          <p:val>
                                            <p:clrVal>
                                              <a:schemeClr val="hlink"/>
                                            </p:clrVal>
                                          </p:val>
                                        </p:tav>
                                      </p:tavLst>
                                    </p:anim>
                                    <p:set>
                                      <p:cBhvr>
                                        <p:cTn id="49" dur="80"/>
                                        <p:tgtEl>
                                          <p:spTgt spid="9">
                                            <p:txEl>
                                              <p:pRg st="5" end="5"/>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4" name="Flowchart: Document 3"/>
          <p:cNvSpPr/>
          <p:nvPr/>
        </p:nvSpPr>
        <p:spPr>
          <a:xfrm>
            <a:off x="0" y="-27384"/>
            <a:ext cx="9143985" cy="1785926"/>
          </a:xfrm>
          <a:prstGeom prst="flowChartDocument">
            <a:avLst/>
          </a:prstGeom>
          <a:solidFill>
            <a:srgbClr val="003300"/>
          </a:solidFill>
          <a:scene3d>
            <a:camera prst="orthographicFront"/>
            <a:lightRig rig="threePt" dir="t"/>
          </a:scene3d>
          <a:sp3d>
            <a:bevelT w="152400" h="50800" prst="softRound"/>
            <a:bevelB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1" name="Teardrop 10"/>
          <p:cNvSpPr/>
          <p:nvPr/>
        </p:nvSpPr>
        <p:spPr>
          <a:xfrm>
            <a:off x="7643834" y="0"/>
            <a:ext cx="1500166" cy="1357298"/>
          </a:xfrm>
          <a:prstGeom prst="teardrop">
            <a:avLst/>
          </a:prstGeom>
          <a:solidFill>
            <a:schemeClr val="bg1"/>
          </a:solidFill>
          <a:ln>
            <a:solidFill>
              <a:schemeClr val="bg1"/>
            </a:solidFill>
          </a:ln>
          <a:scene3d>
            <a:camera prst="orthographicFront"/>
            <a:lightRig rig="threePt" dir="t"/>
          </a:scene3d>
          <a:sp3d contourW="44450">
            <a:bevelT w="152400" h="50800" prst="softRound"/>
            <a:bevelB prst="angle"/>
            <a:contourClr>
              <a:srgbClr val="FFFF00"/>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8" name="TextBox 17"/>
          <p:cNvSpPr txBox="1"/>
          <p:nvPr/>
        </p:nvSpPr>
        <p:spPr>
          <a:xfrm>
            <a:off x="0" y="476672"/>
            <a:ext cx="9144000" cy="1446550"/>
          </a:xfrm>
          <a:prstGeom prst="rect">
            <a:avLst/>
          </a:prstGeom>
          <a:noFill/>
        </p:spPr>
        <p:txBody>
          <a:bodyPr wrap="square" rtlCol="1">
            <a:spAutoFit/>
          </a:bodyPr>
          <a:lstStyle/>
          <a:p>
            <a:pPr algn="ctr"/>
            <a:r>
              <a:rPr lang="ar-EG" sz="4000" b="1" dirty="0" smtClean="0">
                <a:solidFill>
                  <a:schemeClr val="bg1"/>
                </a:solidFill>
              </a:rPr>
              <a:t>استراتيجيات هامة للاتصال الفعال</a:t>
            </a:r>
            <a:endParaRPr lang="en-US" sz="4000" b="1" dirty="0" smtClean="0">
              <a:solidFill>
                <a:schemeClr val="bg1"/>
              </a:solidFill>
            </a:endParaRPr>
          </a:p>
          <a:p>
            <a:pPr algn="ctr"/>
            <a:endParaRPr lang="en-US" sz="4800" dirty="0"/>
          </a:p>
        </p:txBody>
      </p:sp>
      <p:sp>
        <p:nvSpPr>
          <p:cNvPr id="19" name="TextBox 18"/>
          <p:cNvSpPr txBox="1"/>
          <p:nvPr/>
        </p:nvSpPr>
        <p:spPr>
          <a:xfrm>
            <a:off x="323528" y="1844824"/>
            <a:ext cx="8460432" cy="658835"/>
          </a:xfrm>
          <a:prstGeom prst="rect">
            <a:avLst/>
          </a:prstGeom>
          <a:noFill/>
        </p:spPr>
        <p:txBody>
          <a:bodyPr wrap="square" rtlCol="1">
            <a:spAutoFit/>
          </a:bodyPr>
          <a:lstStyle/>
          <a:p>
            <a:pPr algn="ctr">
              <a:lnSpc>
                <a:spcPct val="150000"/>
              </a:lnSpc>
            </a:pPr>
            <a:r>
              <a:rPr lang="ar-SA" sz="2800" b="1" dirty="0" smtClean="0"/>
              <a:t> </a:t>
            </a:r>
            <a:endParaRPr lang="ar-SA" sz="2800" b="1" dirty="0">
              <a:solidFill>
                <a:srgbClr val="003300"/>
              </a:solidFill>
            </a:endParaRPr>
          </a:p>
        </p:txBody>
      </p:sp>
      <p:pic>
        <p:nvPicPr>
          <p:cNvPr id="10" name="Picture 5"/>
          <p:cNvPicPr>
            <a:picLocks noChangeAspect="1" noChangeArrowheads="1"/>
          </p:cNvPicPr>
          <p:nvPr/>
        </p:nvPicPr>
        <p:blipFill>
          <a:blip r:embed="rId2" cstate="print"/>
          <a:stretch>
            <a:fillRect/>
          </a:stretch>
        </p:blipFill>
        <p:spPr bwMode="auto">
          <a:xfrm>
            <a:off x="7929586" y="312355"/>
            <a:ext cx="965842" cy="732566"/>
          </a:xfrm>
          <a:prstGeom prst="rect">
            <a:avLst/>
          </a:prstGeom>
          <a:noFill/>
        </p:spPr>
      </p:pic>
      <p:sp>
        <p:nvSpPr>
          <p:cNvPr id="9" name="عنصر نائب للمحتوى 8"/>
          <p:cNvSpPr>
            <a:spLocks noGrp="1"/>
          </p:cNvSpPr>
          <p:nvPr>
            <p:ph idx="1"/>
          </p:nvPr>
        </p:nvSpPr>
        <p:spPr>
          <a:xfrm>
            <a:off x="457200" y="1855365"/>
            <a:ext cx="8229600" cy="4669979"/>
          </a:xfrm>
        </p:spPr>
        <p:txBody>
          <a:bodyPr>
            <a:normAutofit lnSpcReduction="10000"/>
          </a:bodyPr>
          <a:lstStyle/>
          <a:p>
            <a:r>
              <a:rPr lang="ar-EG" sz="4000" b="1" dirty="0" smtClean="0">
                <a:solidFill>
                  <a:srgbClr val="7030A0"/>
                </a:solidFill>
              </a:rPr>
              <a:t>ركز على ما تعرف</a:t>
            </a:r>
            <a:r>
              <a:rPr lang="ar-SA" sz="4000" b="1" dirty="0" smtClean="0">
                <a:solidFill>
                  <a:srgbClr val="7030A0"/>
                </a:solidFill>
              </a:rPr>
              <a:t> </a:t>
            </a:r>
            <a:r>
              <a:rPr lang="ar-SA" sz="4000" b="1" dirty="0" err="1" smtClean="0">
                <a:solidFill>
                  <a:srgbClr val="7030A0"/>
                </a:solidFill>
              </a:rPr>
              <a:t>.</a:t>
            </a:r>
            <a:endParaRPr lang="ar-SA" sz="4000" b="1" dirty="0" smtClean="0">
              <a:solidFill>
                <a:srgbClr val="7030A0"/>
              </a:solidFill>
            </a:endParaRPr>
          </a:p>
          <a:p>
            <a:r>
              <a:rPr lang="ar-EG" sz="4000" b="1" dirty="0" smtClean="0">
                <a:solidFill>
                  <a:srgbClr val="7030A0"/>
                </a:solidFill>
              </a:rPr>
              <a:t>ركز على القضية</a:t>
            </a:r>
            <a:r>
              <a:rPr lang="en-US" sz="4000" b="1" dirty="0" smtClean="0">
                <a:solidFill>
                  <a:srgbClr val="7030A0"/>
                </a:solidFill>
              </a:rPr>
              <a:t> .</a:t>
            </a:r>
            <a:endParaRPr lang="ar-SA" sz="4000" b="1" dirty="0" smtClean="0">
              <a:solidFill>
                <a:srgbClr val="7030A0"/>
              </a:solidFill>
            </a:endParaRPr>
          </a:p>
          <a:p>
            <a:r>
              <a:rPr lang="ar-EG" sz="4000" b="1" dirty="0" smtClean="0">
                <a:solidFill>
                  <a:srgbClr val="7030A0"/>
                </a:solidFill>
              </a:rPr>
              <a:t>كن أصيلاً ولا تكن ممسوخاً</a:t>
            </a:r>
            <a:r>
              <a:rPr lang="en-US" sz="4000" b="1" dirty="0" smtClean="0">
                <a:solidFill>
                  <a:srgbClr val="7030A0"/>
                </a:solidFill>
              </a:rPr>
              <a:t>. </a:t>
            </a:r>
            <a:r>
              <a:rPr lang="ar-EG" sz="4000" b="1" dirty="0" smtClean="0">
                <a:solidFill>
                  <a:srgbClr val="7030A0"/>
                </a:solidFill>
              </a:rPr>
              <a:t> </a:t>
            </a:r>
            <a:endParaRPr lang="ar-SA" sz="4000" b="1" dirty="0" smtClean="0">
              <a:solidFill>
                <a:srgbClr val="7030A0"/>
              </a:solidFill>
            </a:endParaRPr>
          </a:p>
          <a:p>
            <a:r>
              <a:rPr lang="ar-EG" sz="4000" b="1" dirty="0" smtClean="0">
                <a:solidFill>
                  <a:srgbClr val="7030A0"/>
                </a:solidFill>
              </a:rPr>
              <a:t>اعمل مع الناس وتعاون معهم</a:t>
            </a:r>
            <a:r>
              <a:rPr lang="en-US" sz="4000" b="1" dirty="0" smtClean="0">
                <a:solidFill>
                  <a:srgbClr val="7030A0"/>
                </a:solidFill>
              </a:rPr>
              <a:t> </a:t>
            </a:r>
            <a:r>
              <a:rPr lang="ar-EG" sz="4000" b="1" dirty="0" smtClean="0">
                <a:solidFill>
                  <a:srgbClr val="7030A0"/>
                </a:solidFill>
              </a:rPr>
              <a:t> </a:t>
            </a:r>
            <a:r>
              <a:rPr lang="en-US" sz="4000" b="1" dirty="0" smtClean="0">
                <a:solidFill>
                  <a:srgbClr val="7030A0"/>
                </a:solidFill>
              </a:rPr>
              <a:t>.</a:t>
            </a:r>
            <a:endParaRPr lang="ar-SA" sz="4000" b="1" dirty="0" smtClean="0">
              <a:solidFill>
                <a:srgbClr val="7030A0"/>
              </a:solidFill>
            </a:endParaRPr>
          </a:p>
          <a:p>
            <a:r>
              <a:rPr lang="ar-EG" sz="4000" b="1" dirty="0" smtClean="0">
                <a:solidFill>
                  <a:srgbClr val="7030A0"/>
                </a:solidFill>
              </a:rPr>
              <a:t>كن مرنا مع الناس</a:t>
            </a:r>
            <a:r>
              <a:rPr lang="en-US" sz="4000" b="1" dirty="0" smtClean="0">
                <a:solidFill>
                  <a:srgbClr val="7030A0"/>
                </a:solidFill>
              </a:rPr>
              <a:t> .</a:t>
            </a:r>
            <a:r>
              <a:rPr lang="ar-EG" sz="4000" b="1" dirty="0" smtClean="0">
                <a:solidFill>
                  <a:srgbClr val="7030A0"/>
                </a:solidFill>
              </a:rPr>
              <a:t> </a:t>
            </a:r>
            <a:endParaRPr lang="ar-SA" sz="4000" b="1" dirty="0" smtClean="0">
              <a:solidFill>
                <a:srgbClr val="7030A0"/>
              </a:solidFill>
            </a:endParaRPr>
          </a:p>
          <a:p>
            <a:r>
              <a:rPr lang="ar-EG" sz="4000" b="1" dirty="0" smtClean="0">
                <a:solidFill>
                  <a:srgbClr val="7030A0"/>
                </a:solidFill>
              </a:rPr>
              <a:t>التقدير الشخصي</a:t>
            </a:r>
            <a:r>
              <a:rPr lang="en-US" sz="4000" b="1" dirty="0" smtClean="0">
                <a:solidFill>
                  <a:srgbClr val="7030A0"/>
                </a:solidFill>
              </a:rPr>
              <a:t> </a:t>
            </a:r>
            <a:r>
              <a:rPr lang="ar-SA" sz="4000" b="1" dirty="0" err="1" smtClean="0">
                <a:solidFill>
                  <a:srgbClr val="7030A0"/>
                </a:solidFill>
              </a:rPr>
              <a:t>.</a:t>
            </a:r>
            <a:endParaRPr lang="ar-SA" sz="4000" b="1" dirty="0" smtClean="0">
              <a:solidFill>
                <a:srgbClr val="7030A0"/>
              </a:solidFill>
            </a:endParaRPr>
          </a:p>
          <a:p>
            <a:r>
              <a:rPr lang="ar-EG" sz="4000" b="1" dirty="0" smtClean="0">
                <a:solidFill>
                  <a:srgbClr val="7030A0"/>
                </a:solidFill>
              </a:rPr>
              <a:t>تواضع في تعاملك مع الناس</a:t>
            </a:r>
            <a:r>
              <a:rPr lang="en-US" sz="4000" b="1" dirty="0" smtClean="0">
                <a:solidFill>
                  <a:srgbClr val="7030A0"/>
                </a:solidFill>
              </a:rPr>
              <a:t> </a:t>
            </a:r>
            <a:r>
              <a:rPr lang="ar-SA" sz="4000" b="1" dirty="0" err="1" smtClean="0">
                <a:solidFill>
                  <a:srgbClr val="7030A0"/>
                </a:solidFill>
              </a:rPr>
              <a:t>.</a:t>
            </a:r>
            <a:r>
              <a:rPr lang="ar-EG" sz="4000" b="1" dirty="0" smtClean="0">
                <a:solidFill>
                  <a:srgbClr val="7030A0"/>
                </a:solidFill>
              </a:rPr>
              <a:t> </a:t>
            </a:r>
            <a:endParaRPr lang="en-US" sz="4000" b="1" dirty="0" smtClean="0">
              <a:solidFill>
                <a:srgbClr val="7030A0"/>
              </a:solidFill>
            </a:endParaRPr>
          </a:p>
          <a:p>
            <a:pPr>
              <a:buNone/>
            </a:pPr>
            <a:endParaRPr lang="en-US" sz="4000" dirty="0" smtClean="0"/>
          </a:p>
          <a:p>
            <a:pPr>
              <a:buNone/>
            </a:pPr>
            <a:endParaRPr lang="en-US" sz="4000" dirty="0" smtClean="0"/>
          </a:p>
          <a:p>
            <a:pPr>
              <a:buNone/>
            </a:pPr>
            <a:endParaRPr lang="en-US" sz="4000" dirty="0" smtClean="0"/>
          </a:p>
          <a:p>
            <a:pPr>
              <a:buNone/>
            </a:pPr>
            <a:endParaRPr lang="en-US" sz="4000" dirty="0" smtClean="0"/>
          </a:p>
          <a:p>
            <a:pPr>
              <a:buNone/>
            </a:pPr>
            <a:endParaRPr lang="ar-SA" sz="4000" dirty="0" smtClean="0"/>
          </a:p>
          <a:p>
            <a:pPr>
              <a:buNone/>
            </a:pPr>
            <a:endParaRPr lang="en-US" sz="4000" dirty="0" smtClean="0"/>
          </a:p>
          <a:p>
            <a:pPr>
              <a:buNone/>
            </a:pPr>
            <a:endParaRPr lang="en-US" sz="4000" dirty="0" smtClean="0"/>
          </a:p>
          <a:p>
            <a:pPr lvl="0">
              <a:buNone/>
            </a:pPr>
            <a:endParaRPr lang="en-US" sz="4000" dirty="0" smtClean="0"/>
          </a:p>
          <a:p>
            <a:pPr>
              <a:buNone/>
            </a:pPr>
            <a:endParaRPr lang="en-US" sz="4000" dirty="0" smtClean="0"/>
          </a:p>
          <a:p>
            <a:pPr lvl="0">
              <a:buNone/>
            </a:pPr>
            <a:endParaRPr lang="en-US" sz="4000" dirty="0" smtClean="0"/>
          </a:p>
          <a:p>
            <a:pPr lvl="0">
              <a:buNone/>
            </a:pPr>
            <a:endParaRPr lang="en-US" sz="4000" dirty="0" smtClean="0"/>
          </a:p>
          <a:p>
            <a:pPr>
              <a:buNone/>
            </a:pPr>
            <a:endParaRPr lang="en-US" sz="4000" dirty="0" smtClean="0"/>
          </a:p>
          <a:p>
            <a:pPr marL="742950" lvl="0" indent="-742950">
              <a:buFont typeface="+mj-lt"/>
              <a:buAutoNum type="arabicPeriod"/>
            </a:pPr>
            <a:endParaRPr lang="en-US" sz="4000" dirty="0" smtClean="0"/>
          </a:p>
          <a:p>
            <a:pPr>
              <a:buNone/>
            </a:pPr>
            <a:endParaRPr lang="en-US" sz="4000" dirty="0" smtClean="0"/>
          </a:p>
          <a:p>
            <a:pPr>
              <a:buNone/>
            </a:pPr>
            <a:endParaRPr lang="en-US" sz="4000" dirty="0" smtClean="0"/>
          </a:p>
          <a:p>
            <a:pPr>
              <a:buNone/>
            </a:pPr>
            <a:endParaRPr lang="en-US" sz="4000" dirty="0" smtClean="0"/>
          </a:p>
          <a:p>
            <a:pPr>
              <a:buNone/>
            </a:pPr>
            <a:endParaRPr lang="en-US" sz="3900" dirty="0" smtClean="0"/>
          </a:p>
          <a:p>
            <a:pPr>
              <a:buNone/>
            </a:pPr>
            <a:endParaRPr lang="en-US" dirty="0" smtClean="0"/>
          </a:p>
          <a:p>
            <a:pPr>
              <a:buNone/>
            </a:pPr>
            <a:endParaRPr lang="ar-EG"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 calcmode="lin" valueType="num">
                                      <p:cBhvr>
                                        <p:cTn id="7" dur="500" fill="hold"/>
                                        <p:tgtEl>
                                          <p:spTgt spid="18">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18">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18">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18">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18">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7" presetClass="entr" presetSubtype="0" fill="hold" nodeType="clickEffect">
                                  <p:stCondLst>
                                    <p:cond delay="0"/>
                                  </p:stCondLst>
                                  <p:iterate type="lt">
                                    <p:tmPct val="50000"/>
                                  </p:iterate>
                                  <p:childTnLst>
                                    <p:set>
                                      <p:cBhvr>
                                        <p:cTn id="15" dur="1" fill="hold">
                                          <p:stCondLst>
                                            <p:cond delay="0"/>
                                          </p:stCondLst>
                                        </p:cTn>
                                        <p:tgtEl>
                                          <p:spTgt spid="9">
                                            <p:txEl>
                                              <p:pRg st="0" end="0"/>
                                            </p:txEl>
                                          </p:spTgt>
                                        </p:tgtEl>
                                        <p:attrNameLst>
                                          <p:attrName>style.visibility</p:attrName>
                                        </p:attrNameLst>
                                      </p:cBhvr>
                                      <p:to>
                                        <p:strVal val="visible"/>
                                      </p:to>
                                    </p:set>
                                    <p:anim calcmode="discrete" valueType="clr">
                                      <p:cBhvr override="childStyle">
                                        <p:cTn id="16" dur="80"/>
                                        <p:tgtEl>
                                          <p:spTgt spid="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7" dur="80"/>
                                        <p:tgtEl>
                                          <p:spTgt spid="9">
                                            <p:txEl>
                                              <p:pRg st="0" end="0"/>
                                            </p:txEl>
                                          </p:spTgt>
                                        </p:tgtEl>
                                        <p:attrNameLst>
                                          <p:attrName>fillcolor</p:attrName>
                                        </p:attrNameLst>
                                      </p:cBhvr>
                                      <p:tavLst>
                                        <p:tav tm="0">
                                          <p:val>
                                            <p:clrVal>
                                              <a:schemeClr val="accent2"/>
                                            </p:clrVal>
                                          </p:val>
                                        </p:tav>
                                        <p:tav tm="50000">
                                          <p:val>
                                            <p:clrVal>
                                              <a:schemeClr val="hlink"/>
                                            </p:clrVal>
                                          </p:val>
                                        </p:tav>
                                      </p:tavLst>
                                    </p:anim>
                                    <p:set>
                                      <p:cBhvr>
                                        <p:cTn id="18" dur="80"/>
                                        <p:tgtEl>
                                          <p:spTgt spid="9">
                                            <p:txEl>
                                              <p:pRg st="0" end="0"/>
                                            </p:txEl>
                                          </p:spTgt>
                                        </p:tgtEl>
                                        <p:attrNameLst>
                                          <p:attrName>fill.type</p:attrName>
                                        </p:attrNameLst>
                                      </p:cBhvr>
                                      <p:to>
                                        <p:strVal val="solid"/>
                                      </p:to>
                                    </p:set>
                                  </p:childTnLst>
                                </p:cTn>
                              </p:par>
                            </p:childTnLst>
                          </p:cTn>
                        </p:par>
                      </p:childTnLst>
                    </p:cTn>
                  </p:par>
                  <p:par>
                    <p:cTn id="19" fill="hold">
                      <p:stCondLst>
                        <p:cond delay="indefinite"/>
                      </p:stCondLst>
                      <p:childTnLst>
                        <p:par>
                          <p:cTn id="20" fill="hold">
                            <p:stCondLst>
                              <p:cond delay="0"/>
                            </p:stCondLst>
                            <p:childTnLst>
                              <p:par>
                                <p:cTn id="21" presetID="54" presetClass="entr" presetSubtype="0" accel="100000" fill="hold" nodeType="clickEffect">
                                  <p:stCondLst>
                                    <p:cond delay="0"/>
                                  </p:stCondLst>
                                  <p:childTnLst>
                                    <p:set>
                                      <p:cBhvr>
                                        <p:cTn id="22" dur="1" fill="hold">
                                          <p:stCondLst>
                                            <p:cond delay="0"/>
                                          </p:stCondLst>
                                        </p:cTn>
                                        <p:tgtEl>
                                          <p:spTgt spid="9">
                                            <p:txEl>
                                              <p:pRg st="1" end="1"/>
                                            </p:txEl>
                                          </p:spTgt>
                                        </p:tgtEl>
                                        <p:attrNameLst>
                                          <p:attrName>style.visibility</p:attrName>
                                        </p:attrNameLst>
                                      </p:cBhvr>
                                      <p:to>
                                        <p:strVal val="visible"/>
                                      </p:to>
                                    </p:set>
                                    <p:anim calcmode="lin" valueType="num">
                                      <p:cBhvr>
                                        <p:cTn id="23" dur="500" fill="hold"/>
                                        <p:tgtEl>
                                          <p:spTgt spid="9">
                                            <p:txEl>
                                              <p:pRg st="1" end="1"/>
                                            </p:txEl>
                                          </p:spTgt>
                                        </p:tgtEl>
                                        <p:attrNameLst>
                                          <p:attrName>ppt_w</p:attrName>
                                        </p:attrNameLst>
                                      </p:cBhvr>
                                      <p:tavLst>
                                        <p:tav tm="0">
                                          <p:val>
                                            <p:strVal val="#ppt_w*0.05"/>
                                          </p:val>
                                        </p:tav>
                                        <p:tav tm="100000">
                                          <p:val>
                                            <p:strVal val="#ppt_w"/>
                                          </p:val>
                                        </p:tav>
                                      </p:tavLst>
                                    </p:anim>
                                    <p:anim calcmode="lin" valueType="num">
                                      <p:cBhvr>
                                        <p:cTn id="24" dur="500" fill="hold"/>
                                        <p:tgtEl>
                                          <p:spTgt spid="9">
                                            <p:txEl>
                                              <p:pRg st="1" end="1"/>
                                            </p:txEl>
                                          </p:spTgt>
                                        </p:tgtEl>
                                        <p:attrNameLst>
                                          <p:attrName>ppt_h</p:attrName>
                                        </p:attrNameLst>
                                      </p:cBhvr>
                                      <p:tavLst>
                                        <p:tav tm="0">
                                          <p:val>
                                            <p:strVal val="#ppt_h"/>
                                          </p:val>
                                        </p:tav>
                                        <p:tav tm="100000">
                                          <p:val>
                                            <p:strVal val="#ppt_h"/>
                                          </p:val>
                                        </p:tav>
                                      </p:tavLst>
                                    </p:anim>
                                    <p:anim calcmode="lin" valueType="num">
                                      <p:cBhvr>
                                        <p:cTn id="25" dur="500" fill="hold"/>
                                        <p:tgtEl>
                                          <p:spTgt spid="9">
                                            <p:txEl>
                                              <p:pRg st="1" end="1"/>
                                            </p:txEl>
                                          </p:spTgt>
                                        </p:tgtEl>
                                        <p:attrNameLst>
                                          <p:attrName>ppt_x</p:attrName>
                                        </p:attrNameLst>
                                      </p:cBhvr>
                                      <p:tavLst>
                                        <p:tav tm="0">
                                          <p:val>
                                            <p:strVal val="#ppt_x-.2"/>
                                          </p:val>
                                        </p:tav>
                                        <p:tav tm="100000">
                                          <p:val>
                                            <p:strVal val="#ppt_x"/>
                                          </p:val>
                                        </p:tav>
                                      </p:tavLst>
                                    </p:anim>
                                    <p:anim calcmode="lin" valueType="num">
                                      <p:cBhvr>
                                        <p:cTn id="26" dur="500" fill="hold"/>
                                        <p:tgtEl>
                                          <p:spTgt spid="9">
                                            <p:txEl>
                                              <p:pRg st="1" end="1"/>
                                            </p:txEl>
                                          </p:spTgt>
                                        </p:tgtEl>
                                        <p:attrNameLst>
                                          <p:attrName>ppt_y</p:attrName>
                                        </p:attrNameLst>
                                      </p:cBhvr>
                                      <p:tavLst>
                                        <p:tav tm="0">
                                          <p:val>
                                            <p:strVal val="#ppt_y"/>
                                          </p:val>
                                        </p:tav>
                                        <p:tav tm="100000">
                                          <p:val>
                                            <p:strVal val="#ppt_y"/>
                                          </p:val>
                                        </p:tav>
                                      </p:tavLst>
                                    </p:anim>
                                    <p:animEffect transition="in" filter="fade">
                                      <p:cBhvr>
                                        <p:cTn id="27" dur="500"/>
                                        <p:tgtEl>
                                          <p:spTgt spid="9">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9">
                                            <p:txEl>
                                              <p:pRg st="2" end="2"/>
                                            </p:txEl>
                                          </p:spTgt>
                                        </p:tgtEl>
                                        <p:attrNameLst>
                                          <p:attrName>style.visibility</p:attrName>
                                        </p:attrNameLst>
                                      </p:cBhvr>
                                      <p:to>
                                        <p:strVal val="visible"/>
                                      </p:to>
                                    </p:set>
                                    <p:animEffect transition="in" filter="blinds(horizontal)">
                                      <p:cBhvr>
                                        <p:cTn id="32" dur="500"/>
                                        <p:tgtEl>
                                          <p:spTgt spid="9">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7" presetClass="entr" presetSubtype="0" fill="hold" nodeType="clickEffect">
                                  <p:stCondLst>
                                    <p:cond delay="0"/>
                                  </p:stCondLst>
                                  <p:childTnLst>
                                    <p:set>
                                      <p:cBhvr>
                                        <p:cTn id="36" dur="1" fill="hold">
                                          <p:stCondLst>
                                            <p:cond delay="0"/>
                                          </p:stCondLst>
                                        </p:cTn>
                                        <p:tgtEl>
                                          <p:spTgt spid="9">
                                            <p:txEl>
                                              <p:pRg st="3" end="3"/>
                                            </p:txEl>
                                          </p:spTgt>
                                        </p:tgtEl>
                                        <p:attrNameLst>
                                          <p:attrName>style.visibility</p:attrName>
                                        </p:attrNameLst>
                                      </p:cBhvr>
                                      <p:to>
                                        <p:strVal val="visible"/>
                                      </p:to>
                                    </p:set>
                                    <p:animEffect transition="in" filter="fade">
                                      <p:cBhvr>
                                        <p:cTn id="37" dur="1000"/>
                                        <p:tgtEl>
                                          <p:spTgt spid="9">
                                            <p:txEl>
                                              <p:pRg st="3" end="3"/>
                                            </p:txEl>
                                          </p:spTgt>
                                        </p:tgtEl>
                                      </p:cBhvr>
                                    </p:animEffect>
                                    <p:anim calcmode="lin" valueType="num">
                                      <p:cBhvr>
                                        <p:cTn id="38"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39" dur="900" decel="100000" fill="hold"/>
                                        <p:tgtEl>
                                          <p:spTgt spid="9">
                                            <p:txEl>
                                              <p:pRg st="3" end="3"/>
                                            </p:txEl>
                                          </p:spTgt>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9">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7" presetClass="entr" presetSubtype="0" fill="hold" nodeType="clickEffect">
                                  <p:stCondLst>
                                    <p:cond delay="0"/>
                                  </p:stCondLst>
                                  <p:iterate type="lt">
                                    <p:tmPct val="50000"/>
                                  </p:iterate>
                                  <p:childTnLst>
                                    <p:set>
                                      <p:cBhvr>
                                        <p:cTn id="44" dur="1" fill="hold">
                                          <p:stCondLst>
                                            <p:cond delay="0"/>
                                          </p:stCondLst>
                                        </p:cTn>
                                        <p:tgtEl>
                                          <p:spTgt spid="9">
                                            <p:txEl>
                                              <p:pRg st="4" end="4"/>
                                            </p:txEl>
                                          </p:spTgt>
                                        </p:tgtEl>
                                        <p:attrNameLst>
                                          <p:attrName>style.visibility</p:attrName>
                                        </p:attrNameLst>
                                      </p:cBhvr>
                                      <p:to>
                                        <p:strVal val="visible"/>
                                      </p:to>
                                    </p:set>
                                    <p:anim calcmode="discrete" valueType="clr">
                                      <p:cBhvr override="childStyle">
                                        <p:cTn id="45" dur="80"/>
                                        <p:tgtEl>
                                          <p:spTgt spid="9">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6" dur="80"/>
                                        <p:tgtEl>
                                          <p:spTgt spid="9">
                                            <p:txEl>
                                              <p:pRg st="4" end="4"/>
                                            </p:txEl>
                                          </p:spTgt>
                                        </p:tgtEl>
                                        <p:attrNameLst>
                                          <p:attrName>fillcolor</p:attrName>
                                        </p:attrNameLst>
                                      </p:cBhvr>
                                      <p:tavLst>
                                        <p:tav tm="0">
                                          <p:val>
                                            <p:clrVal>
                                              <a:schemeClr val="accent2"/>
                                            </p:clrVal>
                                          </p:val>
                                        </p:tav>
                                        <p:tav tm="50000">
                                          <p:val>
                                            <p:clrVal>
                                              <a:schemeClr val="hlink"/>
                                            </p:clrVal>
                                          </p:val>
                                        </p:tav>
                                      </p:tavLst>
                                    </p:anim>
                                    <p:set>
                                      <p:cBhvr>
                                        <p:cTn id="47" dur="80"/>
                                        <p:tgtEl>
                                          <p:spTgt spid="9">
                                            <p:txEl>
                                              <p:pRg st="4" end="4"/>
                                            </p:txEl>
                                          </p:spTgt>
                                        </p:tgtEl>
                                        <p:attrNameLst>
                                          <p:attrName>fill.type</p:attrName>
                                        </p:attrNameLst>
                                      </p:cBhvr>
                                      <p:to>
                                        <p:strVal val="solid"/>
                                      </p:to>
                                    </p:set>
                                  </p:childTnLst>
                                </p:cTn>
                              </p:par>
                            </p:childTnLst>
                          </p:cTn>
                        </p:par>
                      </p:childTnLst>
                    </p:cTn>
                  </p:par>
                  <p:par>
                    <p:cTn id="48" fill="hold">
                      <p:stCondLst>
                        <p:cond delay="indefinite"/>
                      </p:stCondLst>
                      <p:childTnLst>
                        <p:par>
                          <p:cTn id="49" fill="hold">
                            <p:stCondLst>
                              <p:cond delay="0"/>
                            </p:stCondLst>
                            <p:childTnLst>
                              <p:par>
                                <p:cTn id="50" presetID="27" presetClass="entr" presetSubtype="0" fill="hold" nodeType="clickEffect">
                                  <p:stCondLst>
                                    <p:cond delay="0"/>
                                  </p:stCondLst>
                                  <p:iterate type="lt">
                                    <p:tmPct val="50000"/>
                                  </p:iterate>
                                  <p:childTnLst>
                                    <p:set>
                                      <p:cBhvr>
                                        <p:cTn id="51" dur="1" fill="hold">
                                          <p:stCondLst>
                                            <p:cond delay="0"/>
                                          </p:stCondLst>
                                        </p:cTn>
                                        <p:tgtEl>
                                          <p:spTgt spid="9">
                                            <p:txEl>
                                              <p:pRg st="5" end="5"/>
                                            </p:txEl>
                                          </p:spTgt>
                                        </p:tgtEl>
                                        <p:attrNameLst>
                                          <p:attrName>style.visibility</p:attrName>
                                        </p:attrNameLst>
                                      </p:cBhvr>
                                      <p:to>
                                        <p:strVal val="visible"/>
                                      </p:to>
                                    </p:set>
                                    <p:anim calcmode="discrete" valueType="clr">
                                      <p:cBhvr override="childStyle">
                                        <p:cTn id="52" dur="80"/>
                                        <p:tgtEl>
                                          <p:spTgt spid="9">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3" dur="80"/>
                                        <p:tgtEl>
                                          <p:spTgt spid="9">
                                            <p:txEl>
                                              <p:pRg st="5" end="5"/>
                                            </p:txEl>
                                          </p:spTgt>
                                        </p:tgtEl>
                                        <p:attrNameLst>
                                          <p:attrName>fillcolor</p:attrName>
                                        </p:attrNameLst>
                                      </p:cBhvr>
                                      <p:tavLst>
                                        <p:tav tm="0">
                                          <p:val>
                                            <p:clrVal>
                                              <a:schemeClr val="accent2"/>
                                            </p:clrVal>
                                          </p:val>
                                        </p:tav>
                                        <p:tav tm="50000">
                                          <p:val>
                                            <p:clrVal>
                                              <a:schemeClr val="hlink"/>
                                            </p:clrVal>
                                          </p:val>
                                        </p:tav>
                                      </p:tavLst>
                                    </p:anim>
                                    <p:set>
                                      <p:cBhvr>
                                        <p:cTn id="54" dur="80"/>
                                        <p:tgtEl>
                                          <p:spTgt spid="9">
                                            <p:txEl>
                                              <p:pRg st="5" end="5"/>
                                            </p:txEl>
                                          </p:spTgt>
                                        </p:tgtEl>
                                        <p:attrNameLst>
                                          <p:attrName>fill.type</p:attrName>
                                        </p:attrNameLst>
                                      </p:cBhvr>
                                      <p:to>
                                        <p:strVal val="solid"/>
                                      </p:to>
                                    </p:set>
                                  </p:childTnLst>
                                </p:cTn>
                              </p:par>
                            </p:childTnLst>
                          </p:cTn>
                        </p:par>
                      </p:childTnLst>
                    </p:cTn>
                  </p:par>
                  <p:par>
                    <p:cTn id="55" fill="hold">
                      <p:stCondLst>
                        <p:cond delay="indefinite"/>
                      </p:stCondLst>
                      <p:childTnLst>
                        <p:par>
                          <p:cTn id="56" fill="hold">
                            <p:stCondLst>
                              <p:cond delay="0"/>
                            </p:stCondLst>
                            <p:childTnLst>
                              <p:par>
                                <p:cTn id="57" presetID="56" presetClass="entr" presetSubtype="0" fill="hold" nodeType="clickEffect">
                                  <p:stCondLst>
                                    <p:cond delay="0"/>
                                  </p:stCondLst>
                                  <p:iterate type="lt">
                                    <p:tmPct val="10000"/>
                                  </p:iterate>
                                  <p:childTnLst>
                                    <p:set>
                                      <p:cBhvr>
                                        <p:cTn id="58" dur="1" fill="hold">
                                          <p:stCondLst>
                                            <p:cond delay="0"/>
                                          </p:stCondLst>
                                        </p:cTn>
                                        <p:tgtEl>
                                          <p:spTgt spid="9">
                                            <p:txEl>
                                              <p:pRg st="6" end="6"/>
                                            </p:txEl>
                                          </p:spTgt>
                                        </p:tgtEl>
                                        <p:attrNameLst>
                                          <p:attrName>style.visibility</p:attrName>
                                        </p:attrNameLst>
                                      </p:cBhvr>
                                      <p:to>
                                        <p:strVal val="visible"/>
                                      </p:to>
                                    </p:set>
                                    <p:anim by="(-#ppt_w*2)" calcmode="lin" valueType="num">
                                      <p:cBhvr rctx="PPT">
                                        <p:cTn id="59" dur="250" autoRev="1" fill="hold">
                                          <p:stCondLst>
                                            <p:cond delay="0"/>
                                          </p:stCondLst>
                                        </p:cTn>
                                        <p:tgtEl>
                                          <p:spTgt spid="9">
                                            <p:txEl>
                                              <p:pRg st="6" end="6"/>
                                            </p:txEl>
                                          </p:spTgt>
                                        </p:tgtEl>
                                        <p:attrNameLst>
                                          <p:attrName>ppt_w</p:attrName>
                                        </p:attrNameLst>
                                      </p:cBhvr>
                                    </p:anim>
                                    <p:anim by="(#ppt_w*0.50)" calcmode="lin" valueType="num">
                                      <p:cBhvr>
                                        <p:cTn id="60" dur="250" decel="50000" autoRev="1" fill="hold">
                                          <p:stCondLst>
                                            <p:cond delay="0"/>
                                          </p:stCondLst>
                                        </p:cTn>
                                        <p:tgtEl>
                                          <p:spTgt spid="9">
                                            <p:txEl>
                                              <p:pRg st="6" end="6"/>
                                            </p:txEl>
                                          </p:spTgt>
                                        </p:tgtEl>
                                        <p:attrNameLst>
                                          <p:attrName>ppt_x</p:attrName>
                                        </p:attrNameLst>
                                      </p:cBhvr>
                                    </p:anim>
                                    <p:anim from="(-#ppt_h/2)" to="(#ppt_y)" calcmode="lin" valueType="num">
                                      <p:cBhvr>
                                        <p:cTn id="61" dur="500" fill="hold">
                                          <p:stCondLst>
                                            <p:cond delay="0"/>
                                          </p:stCondLst>
                                        </p:cTn>
                                        <p:tgtEl>
                                          <p:spTgt spid="9">
                                            <p:txEl>
                                              <p:pRg st="6" end="6"/>
                                            </p:txEl>
                                          </p:spTgt>
                                        </p:tgtEl>
                                        <p:attrNameLst>
                                          <p:attrName>ppt_y</p:attrName>
                                        </p:attrNameLst>
                                      </p:cBhvr>
                                    </p:anim>
                                    <p:animRot by="21600000">
                                      <p:cBhvr>
                                        <p:cTn id="62" dur="500" fill="hold">
                                          <p:stCondLst>
                                            <p:cond delay="0"/>
                                          </p:stCondLst>
                                        </p:cTn>
                                        <p:tgtEl>
                                          <p:spTgt spid="9">
                                            <p:txEl>
                                              <p:pRg st="6" end="6"/>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4" name="Flowchart: Document 3"/>
          <p:cNvSpPr/>
          <p:nvPr/>
        </p:nvSpPr>
        <p:spPr>
          <a:xfrm>
            <a:off x="0" y="-27384"/>
            <a:ext cx="9143985" cy="1785926"/>
          </a:xfrm>
          <a:prstGeom prst="flowChartDocument">
            <a:avLst/>
          </a:prstGeom>
          <a:solidFill>
            <a:srgbClr val="003300"/>
          </a:solidFill>
          <a:scene3d>
            <a:camera prst="orthographicFront"/>
            <a:lightRig rig="threePt" dir="t"/>
          </a:scene3d>
          <a:sp3d>
            <a:bevelT w="152400" h="50800" prst="softRound"/>
            <a:bevelB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1" name="Teardrop 10"/>
          <p:cNvSpPr/>
          <p:nvPr/>
        </p:nvSpPr>
        <p:spPr>
          <a:xfrm>
            <a:off x="7643834" y="0"/>
            <a:ext cx="1500166" cy="1357298"/>
          </a:xfrm>
          <a:prstGeom prst="teardrop">
            <a:avLst/>
          </a:prstGeom>
          <a:solidFill>
            <a:schemeClr val="bg1"/>
          </a:solidFill>
          <a:ln>
            <a:solidFill>
              <a:schemeClr val="bg1"/>
            </a:solidFill>
          </a:ln>
          <a:scene3d>
            <a:camera prst="orthographicFront"/>
            <a:lightRig rig="threePt" dir="t"/>
          </a:scene3d>
          <a:sp3d contourW="44450">
            <a:bevelT w="152400" h="50800" prst="softRound"/>
            <a:bevelB prst="angle"/>
            <a:contourClr>
              <a:srgbClr val="FFFF00"/>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8" name="TextBox 17"/>
          <p:cNvSpPr txBox="1"/>
          <p:nvPr/>
        </p:nvSpPr>
        <p:spPr>
          <a:xfrm>
            <a:off x="0" y="476672"/>
            <a:ext cx="9144000" cy="1446550"/>
          </a:xfrm>
          <a:prstGeom prst="rect">
            <a:avLst/>
          </a:prstGeom>
          <a:noFill/>
        </p:spPr>
        <p:txBody>
          <a:bodyPr wrap="square" rtlCol="1">
            <a:spAutoFit/>
          </a:bodyPr>
          <a:lstStyle/>
          <a:p>
            <a:pPr algn="ctr"/>
            <a:r>
              <a:rPr lang="ar-EG" sz="4000" b="1" dirty="0" smtClean="0">
                <a:solidFill>
                  <a:schemeClr val="bg1"/>
                </a:solidFill>
              </a:rPr>
              <a:t>استراتيجيات هامة للاتصال الفعال</a:t>
            </a:r>
            <a:endParaRPr lang="en-US" sz="4000" b="1" dirty="0" smtClean="0">
              <a:solidFill>
                <a:schemeClr val="bg1"/>
              </a:solidFill>
            </a:endParaRPr>
          </a:p>
          <a:p>
            <a:pPr algn="ctr"/>
            <a:endParaRPr lang="en-US" sz="4800" dirty="0"/>
          </a:p>
        </p:txBody>
      </p:sp>
      <p:sp>
        <p:nvSpPr>
          <p:cNvPr id="19" name="TextBox 18"/>
          <p:cNvSpPr txBox="1"/>
          <p:nvPr/>
        </p:nvSpPr>
        <p:spPr>
          <a:xfrm>
            <a:off x="323528" y="1844824"/>
            <a:ext cx="8460432" cy="658835"/>
          </a:xfrm>
          <a:prstGeom prst="rect">
            <a:avLst/>
          </a:prstGeom>
          <a:noFill/>
        </p:spPr>
        <p:txBody>
          <a:bodyPr wrap="square" rtlCol="1">
            <a:spAutoFit/>
          </a:bodyPr>
          <a:lstStyle/>
          <a:p>
            <a:pPr algn="ctr">
              <a:lnSpc>
                <a:spcPct val="150000"/>
              </a:lnSpc>
            </a:pPr>
            <a:r>
              <a:rPr lang="ar-SA" sz="2800" b="1" dirty="0" smtClean="0"/>
              <a:t> </a:t>
            </a:r>
            <a:endParaRPr lang="ar-SA" sz="2800" b="1" dirty="0">
              <a:solidFill>
                <a:srgbClr val="003300"/>
              </a:solidFill>
            </a:endParaRPr>
          </a:p>
        </p:txBody>
      </p:sp>
      <p:pic>
        <p:nvPicPr>
          <p:cNvPr id="10" name="Picture 5"/>
          <p:cNvPicPr>
            <a:picLocks noChangeAspect="1" noChangeArrowheads="1"/>
          </p:cNvPicPr>
          <p:nvPr/>
        </p:nvPicPr>
        <p:blipFill>
          <a:blip r:embed="rId2" cstate="print"/>
          <a:stretch>
            <a:fillRect/>
          </a:stretch>
        </p:blipFill>
        <p:spPr bwMode="auto">
          <a:xfrm>
            <a:off x="7929586" y="312355"/>
            <a:ext cx="965842" cy="732566"/>
          </a:xfrm>
          <a:prstGeom prst="rect">
            <a:avLst/>
          </a:prstGeom>
          <a:noFill/>
        </p:spPr>
      </p:pic>
      <p:sp>
        <p:nvSpPr>
          <p:cNvPr id="9" name="عنصر نائب للمحتوى 8"/>
          <p:cNvSpPr>
            <a:spLocks noGrp="1"/>
          </p:cNvSpPr>
          <p:nvPr>
            <p:ph idx="1"/>
          </p:nvPr>
        </p:nvSpPr>
        <p:spPr>
          <a:xfrm>
            <a:off x="457200" y="1855365"/>
            <a:ext cx="8229600" cy="4669979"/>
          </a:xfrm>
        </p:spPr>
        <p:txBody>
          <a:bodyPr>
            <a:normAutofit/>
          </a:bodyPr>
          <a:lstStyle/>
          <a:p>
            <a:r>
              <a:rPr lang="ar-SA" sz="4000" dirty="0" smtClean="0"/>
              <a:t> </a:t>
            </a:r>
            <a:r>
              <a:rPr lang="ar-EG" sz="3600" b="1" dirty="0" smtClean="0">
                <a:solidFill>
                  <a:srgbClr val="002060"/>
                </a:solidFill>
              </a:rPr>
              <a:t>أظهر استجابات مشجعة للآخرين</a:t>
            </a:r>
            <a:r>
              <a:rPr lang="ar-SA" sz="3600" b="1" dirty="0" err="1" smtClean="0">
                <a:solidFill>
                  <a:srgbClr val="002060"/>
                </a:solidFill>
              </a:rPr>
              <a:t>.</a:t>
            </a:r>
            <a:r>
              <a:rPr lang="ar-EG" sz="3600" b="1" dirty="0" smtClean="0">
                <a:solidFill>
                  <a:srgbClr val="002060"/>
                </a:solidFill>
              </a:rPr>
              <a:t> </a:t>
            </a:r>
            <a:endParaRPr lang="ar-SA" sz="3600" b="1" dirty="0" smtClean="0">
              <a:solidFill>
                <a:srgbClr val="002060"/>
              </a:solidFill>
            </a:endParaRPr>
          </a:p>
          <a:p>
            <a:r>
              <a:rPr lang="ar-EG" sz="3600" b="1" dirty="0" smtClean="0">
                <a:solidFill>
                  <a:srgbClr val="002060"/>
                </a:solidFill>
              </a:rPr>
              <a:t>أظهر اهتماماً </a:t>
            </a:r>
            <a:r>
              <a:rPr lang="ar-EG" sz="3600" b="1" dirty="0" err="1" smtClean="0">
                <a:solidFill>
                  <a:srgbClr val="002060"/>
                </a:solidFill>
              </a:rPr>
              <a:t>حقيقيا</a:t>
            </a:r>
            <a:r>
              <a:rPr lang="ar-EG" sz="3600" b="1" dirty="0" smtClean="0">
                <a:solidFill>
                  <a:srgbClr val="002060"/>
                </a:solidFill>
              </a:rPr>
              <a:t> بالآخرين</a:t>
            </a:r>
            <a:r>
              <a:rPr lang="ar-SA" sz="3600" b="1" dirty="0" err="1" smtClean="0">
                <a:solidFill>
                  <a:srgbClr val="002060"/>
                </a:solidFill>
              </a:rPr>
              <a:t>.</a:t>
            </a:r>
            <a:r>
              <a:rPr lang="ar-EG" sz="3600" b="1" dirty="0" smtClean="0">
                <a:solidFill>
                  <a:srgbClr val="002060"/>
                </a:solidFill>
              </a:rPr>
              <a:t> </a:t>
            </a:r>
            <a:endParaRPr lang="ar-SA" sz="3600" b="1" dirty="0" smtClean="0">
              <a:solidFill>
                <a:srgbClr val="002060"/>
              </a:solidFill>
            </a:endParaRPr>
          </a:p>
          <a:p>
            <a:r>
              <a:rPr lang="ar-EG" sz="3600" b="1" dirty="0" smtClean="0">
                <a:solidFill>
                  <a:srgbClr val="002060"/>
                </a:solidFill>
              </a:rPr>
              <a:t>أظهر الحب لمن تتواصل معه</a:t>
            </a:r>
            <a:r>
              <a:rPr lang="ar-SA" sz="3600" b="1" dirty="0" err="1" smtClean="0">
                <a:solidFill>
                  <a:srgbClr val="002060"/>
                </a:solidFill>
              </a:rPr>
              <a:t>.</a:t>
            </a:r>
            <a:endParaRPr lang="ar-SA" sz="3600" b="1" dirty="0" smtClean="0">
              <a:solidFill>
                <a:srgbClr val="002060"/>
              </a:solidFill>
            </a:endParaRPr>
          </a:p>
          <a:p>
            <a:r>
              <a:rPr lang="ar-EG" sz="3600" b="1" dirty="0" smtClean="0">
                <a:solidFill>
                  <a:srgbClr val="002060"/>
                </a:solidFill>
              </a:rPr>
              <a:t>تحدث إلى الآخرين بمجال اهتمامهم</a:t>
            </a:r>
            <a:r>
              <a:rPr lang="ar-SA" sz="3600" b="1" dirty="0" err="1" smtClean="0">
                <a:solidFill>
                  <a:srgbClr val="002060"/>
                </a:solidFill>
              </a:rPr>
              <a:t>.</a:t>
            </a:r>
            <a:r>
              <a:rPr lang="ar-EG" sz="3600" b="1" dirty="0" smtClean="0">
                <a:solidFill>
                  <a:srgbClr val="002060"/>
                </a:solidFill>
              </a:rPr>
              <a:t> </a:t>
            </a:r>
            <a:endParaRPr lang="ar-SA" sz="3600" b="1" dirty="0" smtClean="0">
              <a:solidFill>
                <a:srgbClr val="002060"/>
              </a:solidFill>
            </a:endParaRPr>
          </a:p>
          <a:p>
            <a:r>
              <a:rPr lang="ar-EG" sz="3600" b="1" dirty="0" smtClean="0">
                <a:solidFill>
                  <a:srgbClr val="002060"/>
                </a:solidFill>
              </a:rPr>
              <a:t>صمم رسالتك بما يتناسب مع المستمعين</a:t>
            </a:r>
            <a:r>
              <a:rPr lang="ar-SA" sz="3600" b="1" dirty="0" err="1" smtClean="0">
                <a:solidFill>
                  <a:srgbClr val="002060"/>
                </a:solidFill>
              </a:rPr>
              <a:t>.</a:t>
            </a:r>
            <a:endParaRPr lang="ar-SA" sz="3600" b="1" dirty="0" smtClean="0">
              <a:solidFill>
                <a:srgbClr val="002060"/>
              </a:solidFill>
            </a:endParaRPr>
          </a:p>
          <a:p>
            <a:r>
              <a:rPr lang="ar-EG" sz="3600" b="1" dirty="0" smtClean="0">
                <a:solidFill>
                  <a:srgbClr val="002060"/>
                </a:solidFill>
              </a:rPr>
              <a:t>أحسن لمن تتعامل معهم تأسر عواطفهم</a:t>
            </a:r>
            <a:r>
              <a:rPr lang="ar-SA" sz="3600" b="1" dirty="0" err="1" smtClean="0">
                <a:solidFill>
                  <a:srgbClr val="002060"/>
                </a:solidFill>
              </a:rPr>
              <a:t>.</a:t>
            </a:r>
            <a:endParaRPr lang="ar-SA" sz="3600" b="1" dirty="0" smtClean="0">
              <a:solidFill>
                <a:srgbClr val="002060"/>
              </a:solidFill>
            </a:endParaRPr>
          </a:p>
          <a:p>
            <a:r>
              <a:rPr lang="ar-EG" sz="3600" b="1" dirty="0" smtClean="0">
                <a:solidFill>
                  <a:srgbClr val="002060"/>
                </a:solidFill>
              </a:rPr>
              <a:t>اشكر الناس وامدحهم إذا أحسنوا</a:t>
            </a:r>
            <a:r>
              <a:rPr lang="ar-SA" sz="3600" b="1" dirty="0" err="1" smtClean="0">
                <a:solidFill>
                  <a:srgbClr val="002060"/>
                </a:solidFill>
              </a:rPr>
              <a:t>.</a:t>
            </a:r>
            <a:endParaRPr lang="en-US" sz="3600" b="1" dirty="0" smtClean="0">
              <a:solidFill>
                <a:srgbClr val="002060"/>
              </a:solidFill>
            </a:endParaRPr>
          </a:p>
          <a:p>
            <a:pPr>
              <a:buNone/>
            </a:pPr>
            <a:endParaRPr lang="en-US" sz="4000" dirty="0" smtClean="0"/>
          </a:p>
          <a:p>
            <a:pPr>
              <a:buNone/>
            </a:pPr>
            <a:endParaRPr lang="en-US" sz="4000" dirty="0" smtClean="0"/>
          </a:p>
          <a:p>
            <a:pPr>
              <a:buNone/>
            </a:pPr>
            <a:endParaRPr lang="en-US" sz="4000" dirty="0" smtClean="0"/>
          </a:p>
          <a:p>
            <a:pPr>
              <a:buNone/>
            </a:pPr>
            <a:endParaRPr lang="en-US" sz="4000" dirty="0" smtClean="0"/>
          </a:p>
          <a:p>
            <a:pPr>
              <a:buNone/>
            </a:pPr>
            <a:endParaRPr lang="ar-SA" sz="4000" dirty="0" smtClean="0"/>
          </a:p>
          <a:p>
            <a:pPr>
              <a:buNone/>
            </a:pPr>
            <a:endParaRPr lang="en-US" sz="4000" dirty="0" smtClean="0"/>
          </a:p>
          <a:p>
            <a:pPr>
              <a:buNone/>
            </a:pPr>
            <a:endParaRPr lang="en-US" sz="4000" dirty="0" smtClean="0"/>
          </a:p>
          <a:p>
            <a:pPr lvl="0">
              <a:buNone/>
            </a:pPr>
            <a:endParaRPr lang="en-US" sz="4000" dirty="0" smtClean="0"/>
          </a:p>
          <a:p>
            <a:pPr>
              <a:buNone/>
            </a:pPr>
            <a:endParaRPr lang="en-US" sz="4000" dirty="0" smtClean="0"/>
          </a:p>
          <a:p>
            <a:pPr lvl="0">
              <a:buNone/>
            </a:pPr>
            <a:endParaRPr lang="en-US" sz="4000" dirty="0" smtClean="0"/>
          </a:p>
          <a:p>
            <a:pPr lvl="0">
              <a:buNone/>
            </a:pPr>
            <a:endParaRPr lang="en-US" sz="4000" dirty="0" smtClean="0"/>
          </a:p>
          <a:p>
            <a:pPr>
              <a:buNone/>
            </a:pPr>
            <a:endParaRPr lang="en-US" sz="4000" dirty="0" smtClean="0"/>
          </a:p>
          <a:p>
            <a:pPr marL="742950" lvl="0" indent="-742950">
              <a:buFont typeface="+mj-lt"/>
              <a:buAutoNum type="arabicPeriod"/>
            </a:pPr>
            <a:endParaRPr lang="en-US" sz="4000" dirty="0" smtClean="0"/>
          </a:p>
          <a:p>
            <a:pPr>
              <a:buNone/>
            </a:pPr>
            <a:endParaRPr lang="en-US" sz="4000" dirty="0" smtClean="0"/>
          </a:p>
          <a:p>
            <a:pPr>
              <a:buNone/>
            </a:pPr>
            <a:endParaRPr lang="en-US" sz="4000" dirty="0" smtClean="0"/>
          </a:p>
          <a:p>
            <a:pPr>
              <a:buNone/>
            </a:pPr>
            <a:endParaRPr lang="en-US" sz="4000" dirty="0" smtClean="0"/>
          </a:p>
          <a:p>
            <a:pPr>
              <a:buNone/>
            </a:pPr>
            <a:endParaRPr lang="en-US" sz="3900" dirty="0" smtClean="0"/>
          </a:p>
          <a:p>
            <a:pPr>
              <a:buNone/>
            </a:pPr>
            <a:endParaRPr lang="en-US" dirty="0" smtClean="0"/>
          </a:p>
          <a:p>
            <a:pPr>
              <a:buNone/>
            </a:pPr>
            <a:endParaRPr lang="ar-EG"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 calcmode="lin" valueType="num">
                                      <p:cBhvr>
                                        <p:cTn id="7" dur="500" fill="hold"/>
                                        <p:tgtEl>
                                          <p:spTgt spid="18">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18">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18">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18">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18">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7" presetClass="entr" presetSubtype="0" fill="hold" nodeType="clickEffect">
                                  <p:stCondLst>
                                    <p:cond delay="0"/>
                                  </p:stCondLst>
                                  <p:iterate type="lt">
                                    <p:tmPct val="50000"/>
                                  </p:iterate>
                                  <p:childTnLst>
                                    <p:set>
                                      <p:cBhvr>
                                        <p:cTn id="15" dur="1" fill="hold">
                                          <p:stCondLst>
                                            <p:cond delay="0"/>
                                          </p:stCondLst>
                                        </p:cTn>
                                        <p:tgtEl>
                                          <p:spTgt spid="9">
                                            <p:txEl>
                                              <p:pRg st="0" end="0"/>
                                            </p:txEl>
                                          </p:spTgt>
                                        </p:tgtEl>
                                        <p:attrNameLst>
                                          <p:attrName>style.visibility</p:attrName>
                                        </p:attrNameLst>
                                      </p:cBhvr>
                                      <p:to>
                                        <p:strVal val="visible"/>
                                      </p:to>
                                    </p:set>
                                    <p:anim calcmode="discrete" valueType="clr">
                                      <p:cBhvr override="childStyle">
                                        <p:cTn id="16" dur="80"/>
                                        <p:tgtEl>
                                          <p:spTgt spid="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7" dur="80"/>
                                        <p:tgtEl>
                                          <p:spTgt spid="9">
                                            <p:txEl>
                                              <p:pRg st="0" end="0"/>
                                            </p:txEl>
                                          </p:spTgt>
                                        </p:tgtEl>
                                        <p:attrNameLst>
                                          <p:attrName>fillcolor</p:attrName>
                                        </p:attrNameLst>
                                      </p:cBhvr>
                                      <p:tavLst>
                                        <p:tav tm="0">
                                          <p:val>
                                            <p:clrVal>
                                              <a:schemeClr val="accent2"/>
                                            </p:clrVal>
                                          </p:val>
                                        </p:tav>
                                        <p:tav tm="50000">
                                          <p:val>
                                            <p:clrVal>
                                              <a:schemeClr val="hlink"/>
                                            </p:clrVal>
                                          </p:val>
                                        </p:tav>
                                      </p:tavLst>
                                    </p:anim>
                                    <p:set>
                                      <p:cBhvr>
                                        <p:cTn id="18" dur="80"/>
                                        <p:tgtEl>
                                          <p:spTgt spid="9">
                                            <p:txEl>
                                              <p:pRg st="0" end="0"/>
                                            </p:txEl>
                                          </p:spTgt>
                                        </p:tgtEl>
                                        <p:attrNameLst>
                                          <p:attrName>fill.type</p:attrName>
                                        </p:attrNameLst>
                                      </p:cBhvr>
                                      <p:to>
                                        <p:strVal val="solid"/>
                                      </p:to>
                                    </p:set>
                                  </p:childTnLst>
                                </p:cTn>
                              </p:par>
                            </p:childTnLst>
                          </p:cTn>
                        </p:par>
                      </p:childTnLst>
                    </p:cTn>
                  </p:par>
                  <p:par>
                    <p:cTn id="19" fill="hold">
                      <p:stCondLst>
                        <p:cond delay="indefinite"/>
                      </p:stCondLst>
                      <p:childTnLst>
                        <p:par>
                          <p:cTn id="20" fill="hold">
                            <p:stCondLst>
                              <p:cond delay="0"/>
                            </p:stCondLst>
                            <p:childTnLst>
                              <p:par>
                                <p:cTn id="21" presetID="27" presetClass="entr" presetSubtype="0" fill="hold" nodeType="clickEffect">
                                  <p:stCondLst>
                                    <p:cond delay="0"/>
                                  </p:stCondLst>
                                  <p:iterate type="lt">
                                    <p:tmPct val="50000"/>
                                  </p:iterate>
                                  <p:childTnLst>
                                    <p:set>
                                      <p:cBhvr>
                                        <p:cTn id="22" dur="1" fill="hold">
                                          <p:stCondLst>
                                            <p:cond delay="0"/>
                                          </p:stCondLst>
                                        </p:cTn>
                                        <p:tgtEl>
                                          <p:spTgt spid="9">
                                            <p:txEl>
                                              <p:pRg st="1" end="1"/>
                                            </p:txEl>
                                          </p:spTgt>
                                        </p:tgtEl>
                                        <p:attrNameLst>
                                          <p:attrName>style.visibility</p:attrName>
                                        </p:attrNameLst>
                                      </p:cBhvr>
                                      <p:to>
                                        <p:strVal val="visible"/>
                                      </p:to>
                                    </p:set>
                                    <p:anim calcmode="discrete" valueType="clr">
                                      <p:cBhvr override="childStyle">
                                        <p:cTn id="23" dur="80"/>
                                        <p:tgtEl>
                                          <p:spTgt spid="9">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4" dur="80"/>
                                        <p:tgtEl>
                                          <p:spTgt spid="9">
                                            <p:txEl>
                                              <p:pRg st="1" end="1"/>
                                            </p:txEl>
                                          </p:spTgt>
                                        </p:tgtEl>
                                        <p:attrNameLst>
                                          <p:attrName>fillcolor</p:attrName>
                                        </p:attrNameLst>
                                      </p:cBhvr>
                                      <p:tavLst>
                                        <p:tav tm="0">
                                          <p:val>
                                            <p:clrVal>
                                              <a:schemeClr val="accent2"/>
                                            </p:clrVal>
                                          </p:val>
                                        </p:tav>
                                        <p:tav tm="50000">
                                          <p:val>
                                            <p:clrVal>
                                              <a:schemeClr val="hlink"/>
                                            </p:clrVal>
                                          </p:val>
                                        </p:tav>
                                      </p:tavLst>
                                    </p:anim>
                                    <p:set>
                                      <p:cBhvr>
                                        <p:cTn id="25" dur="80"/>
                                        <p:tgtEl>
                                          <p:spTgt spid="9">
                                            <p:txEl>
                                              <p:pRg st="1" end="1"/>
                                            </p:txEl>
                                          </p:spTgt>
                                        </p:tgtEl>
                                        <p:attrNameLst>
                                          <p:attrName>fill.type</p:attrName>
                                        </p:attrNameLst>
                                      </p:cBhvr>
                                      <p:to>
                                        <p:strVal val="solid"/>
                                      </p:to>
                                    </p:set>
                                  </p:childTnLst>
                                </p:cTn>
                              </p:par>
                            </p:childTnLst>
                          </p:cTn>
                        </p:par>
                      </p:childTnLst>
                    </p:cTn>
                  </p:par>
                  <p:par>
                    <p:cTn id="26" fill="hold">
                      <p:stCondLst>
                        <p:cond delay="indefinite"/>
                      </p:stCondLst>
                      <p:childTnLst>
                        <p:par>
                          <p:cTn id="27" fill="hold">
                            <p:stCondLst>
                              <p:cond delay="0"/>
                            </p:stCondLst>
                            <p:childTnLst>
                              <p:par>
                                <p:cTn id="28" presetID="56" presetClass="entr" presetSubtype="0" fill="hold" nodeType="clickEffect">
                                  <p:stCondLst>
                                    <p:cond delay="0"/>
                                  </p:stCondLst>
                                  <p:iterate type="lt">
                                    <p:tmPct val="10000"/>
                                  </p:iterate>
                                  <p:childTnLst>
                                    <p:set>
                                      <p:cBhvr>
                                        <p:cTn id="29" dur="1" fill="hold">
                                          <p:stCondLst>
                                            <p:cond delay="0"/>
                                          </p:stCondLst>
                                        </p:cTn>
                                        <p:tgtEl>
                                          <p:spTgt spid="9">
                                            <p:txEl>
                                              <p:pRg st="2" end="2"/>
                                            </p:txEl>
                                          </p:spTgt>
                                        </p:tgtEl>
                                        <p:attrNameLst>
                                          <p:attrName>style.visibility</p:attrName>
                                        </p:attrNameLst>
                                      </p:cBhvr>
                                      <p:to>
                                        <p:strVal val="visible"/>
                                      </p:to>
                                    </p:set>
                                    <p:anim by="(-#ppt_w*2)" calcmode="lin" valueType="num">
                                      <p:cBhvr rctx="PPT">
                                        <p:cTn id="30" dur="250" autoRev="1" fill="hold">
                                          <p:stCondLst>
                                            <p:cond delay="0"/>
                                          </p:stCondLst>
                                        </p:cTn>
                                        <p:tgtEl>
                                          <p:spTgt spid="9">
                                            <p:txEl>
                                              <p:pRg st="2" end="2"/>
                                            </p:txEl>
                                          </p:spTgt>
                                        </p:tgtEl>
                                        <p:attrNameLst>
                                          <p:attrName>ppt_w</p:attrName>
                                        </p:attrNameLst>
                                      </p:cBhvr>
                                    </p:anim>
                                    <p:anim by="(#ppt_w*0.50)" calcmode="lin" valueType="num">
                                      <p:cBhvr>
                                        <p:cTn id="31" dur="250" decel="50000" autoRev="1" fill="hold">
                                          <p:stCondLst>
                                            <p:cond delay="0"/>
                                          </p:stCondLst>
                                        </p:cTn>
                                        <p:tgtEl>
                                          <p:spTgt spid="9">
                                            <p:txEl>
                                              <p:pRg st="2" end="2"/>
                                            </p:txEl>
                                          </p:spTgt>
                                        </p:tgtEl>
                                        <p:attrNameLst>
                                          <p:attrName>ppt_x</p:attrName>
                                        </p:attrNameLst>
                                      </p:cBhvr>
                                    </p:anim>
                                    <p:anim from="(-#ppt_h/2)" to="(#ppt_y)" calcmode="lin" valueType="num">
                                      <p:cBhvr>
                                        <p:cTn id="32" dur="500" fill="hold">
                                          <p:stCondLst>
                                            <p:cond delay="0"/>
                                          </p:stCondLst>
                                        </p:cTn>
                                        <p:tgtEl>
                                          <p:spTgt spid="9">
                                            <p:txEl>
                                              <p:pRg st="2" end="2"/>
                                            </p:txEl>
                                          </p:spTgt>
                                        </p:tgtEl>
                                        <p:attrNameLst>
                                          <p:attrName>ppt_y</p:attrName>
                                        </p:attrNameLst>
                                      </p:cBhvr>
                                    </p:anim>
                                    <p:animRot by="21600000">
                                      <p:cBhvr>
                                        <p:cTn id="33" dur="500" fill="hold">
                                          <p:stCondLst>
                                            <p:cond delay="0"/>
                                          </p:stCondLst>
                                        </p:cTn>
                                        <p:tgtEl>
                                          <p:spTgt spid="9">
                                            <p:txEl>
                                              <p:pRg st="2" end="2"/>
                                            </p:txEl>
                                          </p:spTgt>
                                        </p:tgtEl>
                                        <p:attrNameLst>
                                          <p:attrName>r</p:attrName>
                                        </p:attrNameLst>
                                      </p:cBhvr>
                                    </p:animRot>
                                  </p:childTnLst>
                                </p:cTn>
                              </p:par>
                            </p:childTnLst>
                          </p:cTn>
                        </p:par>
                      </p:childTnLst>
                    </p:cTn>
                  </p:par>
                  <p:par>
                    <p:cTn id="34" fill="hold">
                      <p:stCondLst>
                        <p:cond delay="indefinite"/>
                      </p:stCondLst>
                      <p:childTnLst>
                        <p:par>
                          <p:cTn id="35" fill="hold">
                            <p:stCondLst>
                              <p:cond delay="0"/>
                            </p:stCondLst>
                            <p:childTnLst>
                              <p:par>
                                <p:cTn id="36" presetID="37" presetClass="entr" presetSubtype="0" fill="hold" nodeType="clickEffect">
                                  <p:stCondLst>
                                    <p:cond delay="0"/>
                                  </p:stCondLst>
                                  <p:childTnLst>
                                    <p:set>
                                      <p:cBhvr>
                                        <p:cTn id="37" dur="1" fill="hold">
                                          <p:stCondLst>
                                            <p:cond delay="0"/>
                                          </p:stCondLst>
                                        </p:cTn>
                                        <p:tgtEl>
                                          <p:spTgt spid="9">
                                            <p:txEl>
                                              <p:pRg st="3" end="3"/>
                                            </p:txEl>
                                          </p:spTgt>
                                        </p:tgtEl>
                                        <p:attrNameLst>
                                          <p:attrName>style.visibility</p:attrName>
                                        </p:attrNameLst>
                                      </p:cBhvr>
                                      <p:to>
                                        <p:strVal val="visible"/>
                                      </p:to>
                                    </p:set>
                                    <p:animEffect transition="in" filter="fade">
                                      <p:cBhvr>
                                        <p:cTn id="38" dur="1000"/>
                                        <p:tgtEl>
                                          <p:spTgt spid="9">
                                            <p:txEl>
                                              <p:pRg st="3" end="3"/>
                                            </p:txEl>
                                          </p:spTgt>
                                        </p:tgtEl>
                                      </p:cBhvr>
                                    </p:animEffect>
                                    <p:anim calcmode="lin" valueType="num">
                                      <p:cBhvr>
                                        <p:cTn id="39"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40" dur="900" decel="100000" fill="hold"/>
                                        <p:tgtEl>
                                          <p:spTgt spid="9">
                                            <p:txEl>
                                              <p:pRg st="3" end="3"/>
                                            </p:txEl>
                                          </p:spTgt>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9">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37" presetClass="entr" presetSubtype="0" fill="hold" nodeType="clickEffect">
                                  <p:stCondLst>
                                    <p:cond delay="0"/>
                                  </p:stCondLst>
                                  <p:childTnLst>
                                    <p:set>
                                      <p:cBhvr>
                                        <p:cTn id="45" dur="1" fill="hold">
                                          <p:stCondLst>
                                            <p:cond delay="0"/>
                                          </p:stCondLst>
                                        </p:cTn>
                                        <p:tgtEl>
                                          <p:spTgt spid="9">
                                            <p:txEl>
                                              <p:pRg st="4" end="4"/>
                                            </p:txEl>
                                          </p:spTgt>
                                        </p:tgtEl>
                                        <p:attrNameLst>
                                          <p:attrName>style.visibility</p:attrName>
                                        </p:attrNameLst>
                                      </p:cBhvr>
                                      <p:to>
                                        <p:strVal val="visible"/>
                                      </p:to>
                                    </p:set>
                                    <p:animEffect transition="in" filter="fade">
                                      <p:cBhvr>
                                        <p:cTn id="46" dur="1000"/>
                                        <p:tgtEl>
                                          <p:spTgt spid="9">
                                            <p:txEl>
                                              <p:pRg st="4" end="4"/>
                                            </p:txEl>
                                          </p:spTgt>
                                        </p:tgtEl>
                                      </p:cBhvr>
                                    </p:animEffect>
                                    <p:anim calcmode="lin" valueType="num">
                                      <p:cBhvr>
                                        <p:cTn id="47"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48" dur="900" decel="100000" fill="hold"/>
                                        <p:tgtEl>
                                          <p:spTgt spid="9">
                                            <p:txEl>
                                              <p:pRg st="4" end="4"/>
                                            </p:txEl>
                                          </p:spTgt>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9">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7" presetClass="entr" presetSubtype="0" fill="hold" nodeType="clickEffect">
                                  <p:stCondLst>
                                    <p:cond delay="0"/>
                                  </p:stCondLst>
                                  <p:childTnLst>
                                    <p:set>
                                      <p:cBhvr>
                                        <p:cTn id="53" dur="1" fill="hold">
                                          <p:stCondLst>
                                            <p:cond delay="0"/>
                                          </p:stCondLst>
                                        </p:cTn>
                                        <p:tgtEl>
                                          <p:spTgt spid="9">
                                            <p:txEl>
                                              <p:pRg st="5" end="5"/>
                                            </p:txEl>
                                          </p:spTgt>
                                        </p:tgtEl>
                                        <p:attrNameLst>
                                          <p:attrName>style.visibility</p:attrName>
                                        </p:attrNameLst>
                                      </p:cBhvr>
                                      <p:to>
                                        <p:strVal val="visible"/>
                                      </p:to>
                                    </p:set>
                                    <p:animEffect transition="in" filter="fade">
                                      <p:cBhvr>
                                        <p:cTn id="54" dur="1000"/>
                                        <p:tgtEl>
                                          <p:spTgt spid="9">
                                            <p:txEl>
                                              <p:pRg st="5" end="5"/>
                                            </p:txEl>
                                          </p:spTgt>
                                        </p:tgtEl>
                                      </p:cBhvr>
                                    </p:animEffect>
                                    <p:anim calcmode="lin" valueType="num">
                                      <p:cBhvr>
                                        <p:cTn id="55" dur="10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56" dur="10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56" presetClass="entr" presetSubtype="0" fill="hold" nodeType="clickEffect">
                                  <p:stCondLst>
                                    <p:cond delay="0"/>
                                  </p:stCondLst>
                                  <p:iterate type="lt">
                                    <p:tmPct val="10000"/>
                                  </p:iterate>
                                  <p:childTnLst>
                                    <p:set>
                                      <p:cBhvr>
                                        <p:cTn id="60" dur="1" fill="hold">
                                          <p:stCondLst>
                                            <p:cond delay="0"/>
                                          </p:stCondLst>
                                        </p:cTn>
                                        <p:tgtEl>
                                          <p:spTgt spid="9">
                                            <p:txEl>
                                              <p:pRg st="6" end="6"/>
                                            </p:txEl>
                                          </p:spTgt>
                                        </p:tgtEl>
                                        <p:attrNameLst>
                                          <p:attrName>style.visibility</p:attrName>
                                        </p:attrNameLst>
                                      </p:cBhvr>
                                      <p:to>
                                        <p:strVal val="visible"/>
                                      </p:to>
                                    </p:set>
                                    <p:anim by="(-#ppt_w*2)" calcmode="lin" valueType="num">
                                      <p:cBhvr rctx="PPT">
                                        <p:cTn id="61" dur="250" autoRev="1" fill="hold">
                                          <p:stCondLst>
                                            <p:cond delay="0"/>
                                          </p:stCondLst>
                                        </p:cTn>
                                        <p:tgtEl>
                                          <p:spTgt spid="9">
                                            <p:txEl>
                                              <p:pRg st="6" end="6"/>
                                            </p:txEl>
                                          </p:spTgt>
                                        </p:tgtEl>
                                        <p:attrNameLst>
                                          <p:attrName>ppt_w</p:attrName>
                                        </p:attrNameLst>
                                      </p:cBhvr>
                                    </p:anim>
                                    <p:anim by="(#ppt_w*0.50)" calcmode="lin" valueType="num">
                                      <p:cBhvr>
                                        <p:cTn id="62" dur="250" decel="50000" autoRev="1" fill="hold">
                                          <p:stCondLst>
                                            <p:cond delay="0"/>
                                          </p:stCondLst>
                                        </p:cTn>
                                        <p:tgtEl>
                                          <p:spTgt spid="9">
                                            <p:txEl>
                                              <p:pRg st="6" end="6"/>
                                            </p:txEl>
                                          </p:spTgt>
                                        </p:tgtEl>
                                        <p:attrNameLst>
                                          <p:attrName>ppt_x</p:attrName>
                                        </p:attrNameLst>
                                      </p:cBhvr>
                                    </p:anim>
                                    <p:anim from="(-#ppt_h/2)" to="(#ppt_y)" calcmode="lin" valueType="num">
                                      <p:cBhvr>
                                        <p:cTn id="63" dur="500" fill="hold">
                                          <p:stCondLst>
                                            <p:cond delay="0"/>
                                          </p:stCondLst>
                                        </p:cTn>
                                        <p:tgtEl>
                                          <p:spTgt spid="9">
                                            <p:txEl>
                                              <p:pRg st="6" end="6"/>
                                            </p:txEl>
                                          </p:spTgt>
                                        </p:tgtEl>
                                        <p:attrNameLst>
                                          <p:attrName>ppt_y</p:attrName>
                                        </p:attrNameLst>
                                      </p:cBhvr>
                                    </p:anim>
                                    <p:animRot by="21600000">
                                      <p:cBhvr>
                                        <p:cTn id="64" dur="500" fill="hold">
                                          <p:stCondLst>
                                            <p:cond delay="0"/>
                                          </p:stCondLst>
                                        </p:cTn>
                                        <p:tgtEl>
                                          <p:spTgt spid="9">
                                            <p:txEl>
                                              <p:pRg st="6" end="6"/>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4" name="Flowchart: Document 3"/>
          <p:cNvSpPr/>
          <p:nvPr/>
        </p:nvSpPr>
        <p:spPr>
          <a:xfrm>
            <a:off x="0" y="-27384"/>
            <a:ext cx="9143985" cy="1785926"/>
          </a:xfrm>
          <a:prstGeom prst="flowChartDocument">
            <a:avLst/>
          </a:prstGeom>
          <a:solidFill>
            <a:srgbClr val="003300"/>
          </a:solidFill>
          <a:scene3d>
            <a:camera prst="orthographicFront"/>
            <a:lightRig rig="threePt" dir="t"/>
          </a:scene3d>
          <a:sp3d>
            <a:bevelT w="152400" h="50800" prst="softRound"/>
            <a:bevelB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1" name="Teardrop 10"/>
          <p:cNvSpPr/>
          <p:nvPr/>
        </p:nvSpPr>
        <p:spPr>
          <a:xfrm>
            <a:off x="7643834" y="0"/>
            <a:ext cx="1500166" cy="1357298"/>
          </a:xfrm>
          <a:prstGeom prst="teardrop">
            <a:avLst/>
          </a:prstGeom>
          <a:solidFill>
            <a:schemeClr val="bg1"/>
          </a:solidFill>
          <a:ln>
            <a:solidFill>
              <a:schemeClr val="bg1"/>
            </a:solidFill>
          </a:ln>
          <a:scene3d>
            <a:camera prst="orthographicFront"/>
            <a:lightRig rig="threePt" dir="t"/>
          </a:scene3d>
          <a:sp3d contourW="44450">
            <a:bevelT w="152400" h="50800" prst="softRound"/>
            <a:bevelB prst="angle"/>
            <a:contourClr>
              <a:srgbClr val="FFFF00"/>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8" name="TextBox 17"/>
          <p:cNvSpPr txBox="1"/>
          <p:nvPr/>
        </p:nvSpPr>
        <p:spPr>
          <a:xfrm>
            <a:off x="0" y="476672"/>
            <a:ext cx="9144000" cy="1446550"/>
          </a:xfrm>
          <a:prstGeom prst="rect">
            <a:avLst/>
          </a:prstGeom>
          <a:noFill/>
        </p:spPr>
        <p:txBody>
          <a:bodyPr wrap="square" rtlCol="1">
            <a:spAutoFit/>
          </a:bodyPr>
          <a:lstStyle/>
          <a:p>
            <a:pPr algn="ctr"/>
            <a:r>
              <a:rPr lang="ar-EG" sz="4000" b="1" dirty="0" smtClean="0">
                <a:solidFill>
                  <a:schemeClr val="bg1"/>
                </a:solidFill>
              </a:rPr>
              <a:t>استراتيجيات هامة للاتصال الفعال</a:t>
            </a:r>
            <a:endParaRPr lang="en-US" sz="4000" b="1" dirty="0" smtClean="0">
              <a:solidFill>
                <a:schemeClr val="bg1"/>
              </a:solidFill>
            </a:endParaRPr>
          </a:p>
          <a:p>
            <a:pPr algn="ctr"/>
            <a:endParaRPr lang="en-US" sz="4800" dirty="0"/>
          </a:p>
        </p:txBody>
      </p:sp>
      <p:sp>
        <p:nvSpPr>
          <p:cNvPr id="19" name="TextBox 18"/>
          <p:cNvSpPr txBox="1"/>
          <p:nvPr/>
        </p:nvSpPr>
        <p:spPr>
          <a:xfrm>
            <a:off x="323528" y="1844824"/>
            <a:ext cx="8460432" cy="658835"/>
          </a:xfrm>
          <a:prstGeom prst="rect">
            <a:avLst/>
          </a:prstGeom>
          <a:noFill/>
        </p:spPr>
        <p:txBody>
          <a:bodyPr wrap="square" rtlCol="1">
            <a:spAutoFit/>
          </a:bodyPr>
          <a:lstStyle/>
          <a:p>
            <a:pPr algn="ctr">
              <a:lnSpc>
                <a:spcPct val="150000"/>
              </a:lnSpc>
            </a:pPr>
            <a:r>
              <a:rPr lang="ar-SA" sz="2800" b="1" dirty="0" smtClean="0"/>
              <a:t> </a:t>
            </a:r>
            <a:endParaRPr lang="ar-SA" sz="2800" b="1" dirty="0">
              <a:solidFill>
                <a:srgbClr val="003300"/>
              </a:solidFill>
            </a:endParaRPr>
          </a:p>
        </p:txBody>
      </p:sp>
      <p:pic>
        <p:nvPicPr>
          <p:cNvPr id="10" name="Picture 5"/>
          <p:cNvPicPr>
            <a:picLocks noChangeAspect="1" noChangeArrowheads="1"/>
          </p:cNvPicPr>
          <p:nvPr/>
        </p:nvPicPr>
        <p:blipFill>
          <a:blip r:embed="rId2" cstate="print"/>
          <a:stretch>
            <a:fillRect/>
          </a:stretch>
        </p:blipFill>
        <p:spPr bwMode="auto">
          <a:xfrm>
            <a:off x="7929586" y="312355"/>
            <a:ext cx="965842" cy="732566"/>
          </a:xfrm>
          <a:prstGeom prst="rect">
            <a:avLst/>
          </a:prstGeom>
          <a:noFill/>
        </p:spPr>
      </p:pic>
      <p:sp>
        <p:nvSpPr>
          <p:cNvPr id="9" name="عنصر نائب للمحتوى 8"/>
          <p:cNvSpPr>
            <a:spLocks noGrp="1"/>
          </p:cNvSpPr>
          <p:nvPr>
            <p:ph idx="1"/>
          </p:nvPr>
        </p:nvSpPr>
        <p:spPr>
          <a:xfrm>
            <a:off x="457200" y="1855365"/>
            <a:ext cx="8229600" cy="4886003"/>
          </a:xfrm>
        </p:spPr>
        <p:txBody>
          <a:bodyPr>
            <a:normAutofit fontScale="62500" lnSpcReduction="20000"/>
          </a:bodyPr>
          <a:lstStyle/>
          <a:p>
            <a:r>
              <a:rPr lang="ar-EG" sz="4600" b="1" dirty="0" smtClean="0">
                <a:solidFill>
                  <a:srgbClr val="002060"/>
                </a:solidFill>
              </a:rPr>
              <a:t>تجنب تصيد عيوب الآخرين</a:t>
            </a:r>
            <a:r>
              <a:rPr lang="ar-SA" sz="4600" b="1" dirty="0" err="1" smtClean="0">
                <a:solidFill>
                  <a:srgbClr val="002060"/>
                </a:solidFill>
              </a:rPr>
              <a:t>.</a:t>
            </a:r>
            <a:endParaRPr lang="ar-SA" sz="4600" b="1" dirty="0" smtClean="0">
              <a:solidFill>
                <a:srgbClr val="002060"/>
              </a:solidFill>
            </a:endParaRPr>
          </a:p>
          <a:p>
            <a:r>
              <a:rPr lang="ar-EG" sz="4600" b="1" dirty="0" smtClean="0">
                <a:solidFill>
                  <a:srgbClr val="002060"/>
                </a:solidFill>
              </a:rPr>
              <a:t>أنصت إلى الناس</a:t>
            </a:r>
            <a:r>
              <a:rPr lang="ar-SA" sz="4600" b="1" dirty="0" err="1" smtClean="0">
                <a:solidFill>
                  <a:srgbClr val="002060"/>
                </a:solidFill>
              </a:rPr>
              <a:t>.</a:t>
            </a:r>
            <a:r>
              <a:rPr lang="ar-EG" sz="4600" b="1" dirty="0" smtClean="0">
                <a:solidFill>
                  <a:srgbClr val="002060"/>
                </a:solidFill>
              </a:rPr>
              <a:t> </a:t>
            </a:r>
            <a:endParaRPr lang="ar-SA" sz="4600" b="1" dirty="0" smtClean="0">
              <a:solidFill>
                <a:srgbClr val="002060"/>
              </a:solidFill>
            </a:endParaRPr>
          </a:p>
          <a:p>
            <a:r>
              <a:rPr lang="ar-EG" sz="4600" b="1" dirty="0" smtClean="0">
                <a:solidFill>
                  <a:srgbClr val="002060"/>
                </a:solidFill>
              </a:rPr>
              <a:t>اجمع بين التصريحات اللفظية والتلميحات غير اللفظية</a:t>
            </a:r>
            <a:r>
              <a:rPr lang="ar-SA" sz="4600" b="1" dirty="0" err="1" smtClean="0">
                <a:solidFill>
                  <a:srgbClr val="002060"/>
                </a:solidFill>
              </a:rPr>
              <a:t>.</a:t>
            </a:r>
            <a:endParaRPr lang="ar-SA" sz="4600" b="1" dirty="0" smtClean="0">
              <a:solidFill>
                <a:srgbClr val="002060"/>
              </a:solidFill>
            </a:endParaRPr>
          </a:p>
          <a:p>
            <a:r>
              <a:rPr lang="ar-EG" sz="4600" b="1" dirty="0" smtClean="0">
                <a:solidFill>
                  <a:srgbClr val="002060"/>
                </a:solidFill>
              </a:rPr>
              <a:t>شارك الناس أفراحهم وأتراحهم</a:t>
            </a:r>
            <a:r>
              <a:rPr lang="ar-SA" sz="4600" b="1" dirty="0" err="1" smtClean="0">
                <a:solidFill>
                  <a:srgbClr val="002060"/>
                </a:solidFill>
              </a:rPr>
              <a:t>.</a:t>
            </a:r>
            <a:endParaRPr lang="ar-SA" sz="4600" b="1" dirty="0" smtClean="0">
              <a:solidFill>
                <a:srgbClr val="002060"/>
              </a:solidFill>
            </a:endParaRPr>
          </a:p>
          <a:p>
            <a:r>
              <a:rPr lang="ar-EG" sz="4600" b="1" dirty="0" smtClean="0">
                <a:solidFill>
                  <a:srgbClr val="002060"/>
                </a:solidFill>
              </a:rPr>
              <a:t>نوع من اهتماماتك ومعلوماتك</a:t>
            </a:r>
            <a:r>
              <a:rPr lang="ar-SA" sz="4600" b="1" dirty="0" err="1" smtClean="0">
                <a:solidFill>
                  <a:srgbClr val="002060"/>
                </a:solidFill>
              </a:rPr>
              <a:t>.</a:t>
            </a:r>
            <a:r>
              <a:rPr lang="ar-EG" sz="4600" b="1" dirty="0" smtClean="0">
                <a:solidFill>
                  <a:srgbClr val="002060"/>
                </a:solidFill>
              </a:rPr>
              <a:t> </a:t>
            </a:r>
            <a:endParaRPr lang="ar-SA" sz="4600" b="1" dirty="0" smtClean="0">
              <a:solidFill>
                <a:srgbClr val="002060"/>
              </a:solidFill>
            </a:endParaRPr>
          </a:p>
          <a:p>
            <a:r>
              <a:rPr lang="ar-EG" sz="4600" b="1" dirty="0" smtClean="0">
                <a:solidFill>
                  <a:srgbClr val="002060"/>
                </a:solidFill>
              </a:rPr>
              <a:t>التزم بالوضوح في حياتك</a:t>
            </a:r>
            <a:r>
              <a:rPr lang="ar-SA" sz="4600" b="1" dirty="0" err="1" smtClean="0">
                <a:solidFill>
                  <a:srgbClr val="002060"/>
                </a:solidFill>
              </a:rPr>
              <a:t>.</a:t>
            </a:r>
            <a:endParaRPr lang="ar-SA" sz="4600" b="1" dirty="0" smtClean="0">
              <a:solidFill>
                <a:srgbClr val="002060"/>
              </a:solidFill>
            </a:endParaRPr>
          </a:p>
          <a:p>
            <a:r>
              <a:rPr lang="ar-EG" sz="4600" b="1" dirty="0" smtClean="0">
                <a:solidFill>
                  <a:srgbClr val="002060"/>
                </a:solidFill>
              </a:rPr>
              <a:t>حافظ على دقة المواعيد</a:t>
            </a:r>
            <a:r>
              <a:rPr lang="ar-SA" sz="4600" b="1" dirty="0" err="1" smtClean="0">
                <a:solidFill>
                  <a:srgbClr val="002060"/>
                </a:solidFill>
              </a:rPr>
              <a:t>.</a:t>
            </a:r>
            <a:r>
              <a:rPr lang="ar-EG" sz="4600" b="1" dirty="0" smtClean="0">
                <a:solidFill>
                  <a:srgbClr val="002060"/>
                </a:solidFill>
              </a:rPr>
              <a:t> </a:t>
            </a:r>
            <a:endParaRPr lang="ar-SA" sz="4600" b="1" dirty="0" smtClean="0">
              <a:solidFill>
                <a:srgbClr val="002060"/>
              </a:solidFill>
            </a:endParaRPr>
          </a:p>
          <a:p>
            <a:r>
              <a:rPr lang="ar-EG" sz="4600" b="1" dirty="0" smtClean="0">
                <a:solidFill>
                  <a:srgbClr val="002060"/>
                </a:solidFill>
              </a:rPr>
              <a:t>اختر الأوقات المناسبة</a:t>
            </a:r>
            <a:r>
              <a:rPr lang="ar-SA" sz="4600" b="1" dirty="0" smtClean="0">
                <a:solidFill>
                  <a:srgbClr val="002060"/>
                </a:solidFill>
              </a:rPr>
              <a:t> </a:t>
            </a:r>
            <a:r>
              <a:rPr lang="ar-SA" sz="4600" b="1" dirty="0" err="1" smtClean="0">
                <a:solidFill>
                  <a:srgbClr val="002060"/>
                </a:solidFill>
              </a:rPr>
              <a:t>.</a:t>
            </a:r>
            <a:r>
              <a:rPr lang="ar-EG" sz="4600" b="1" dirty="0" smtClean="0">
                <a:solidFill>
                  <a:srgbClr val="002060"/>
                </a:solidFill>
              </a:rPr>
              <a:t> </a:t>
            </a:r>
            <a:endParaRPr lang="ar-SA" sz="4600" b="1" dirty="0" smtClean="0">
              <a:solidFill>
                <a:srgbClr val="002060"/>
              </a:solidFill>
            </a:endParaRPr>
          </a:p>
          <a:p>
            <a:r>
              <a:rPr lang="ar-EG" sz="4600" b="1" dirty="0" smtClean="0">
                <a:solidFill>
                  <a:srgbClr val="002060"/>
                </a:solidFill>
              </a:rPr>
              <a:t>تجنب التكلف من الكلام</a:t>
            </a:r>
            <a:r>
              <a:rPr lang="ar-SA" sz="4600" b="1" dirty="0" err="1" smtClean="0">
                <a:solidFill>
                  <a:srgbClr val="002060"/>
                </a:solidFill>
              </a:rPr>
              <a:t>.</a:t>
            </a:r>
            <a:r>
              <a:rPr lang="ar-EG" sz="4600" b="1" dirty="0" smtClean="0">
                <a:solidFill>
                  <a:srgbClr val="002060"/>
                </a:solidFill>
              </a:rPr>
              <a:t> </a:t>
            </a:r>
            <a:endParaRPr lang="ar-SA" sz="4600" b="1" dirty="0" smtClean="0">
              <a:solidFill>
                <a:srgbClr val="002060"/>
              </a:solidFill>
            </a:endParaRPr>
          </a:p>
          <a:p>
            <a:r>
              <a:rPr lang="ar-EG" sz="4600" b="1" dirty="0" smtClean="0">
                <a:solidFill>
                  <a:srgbClr val="002060"/>
                </a:solidFill>
              </a:rPr>
              <a:t>قلل من المزاح</a:t>
            </a:r>
            <a:r>
              <a:rPr lang="ar-SA" sz="4600" b="1" dirty="0" err="1" smtClean="0">
                <a:solidFill>
                  <a:srgbClr val="002060"/>
                </a:solidFill>
              </a:rPr>
              <a:t>.</a:t>
            </a:r>
            <a:endParaRPr lang="ar-SA" sz="4600" b="1" dirty="0" smtClean="0">
              <a:solidFill>
                <a:srgbClr val="002060"/>
              </a:solidFill>
            </a:endParaRPr>
          </a:p>
          <a:p>
            <a:r>
              <a:rPr lang="ar-EG" sz="4600" b="1" dirty="0" smtClean="0">
                <a:solidFill>
                  <a:srgbClr val="002060"/>
                </a:solidFill>
              </a:rPr>
              <a:t>انتق كلماتك</a:t>
            </a:r>
            <a:r>
              <a:rPr lang="ar-SA" sz="4600" b="1" dirty="0" err="1" smtClean="0">
                <a:solidFill>
                  <a:srgbClr val="002060"/>
                </a:solidFill>
              </a:rPr>
              <a:t>.</a:t>
            </a:r>
            <a:endParaRPr lang="en-US" sz="4600" b="1" dirty="0" smtClean="0">
              <a:solidFill>
                <a:srgbClr val="002060"/>
              </a:solidFill>
            </a:endParaRPr>
          </a:p>
          <a:p>
            <a:pPr>
              <a:buNone/>
            </a:pPr>
            <a:endParaRPr lang="en-US" sz="4000" dirty="0" smtClean="0"/>
          </a:p>
          <a:p>
            <a:pPr>
              <a:buNone/>
            </a:pPr>
            <a:endParaRPr lang="en-US" sz="4000" dirty="0" smtClean="0"/>
          </a:p>
          <a:p>
            <a:pPr>
              <a:buNone/>
            </a:pPr>
            <a:endParaRPr lang="en-US" sz="4000" dirty="0" smtClean="0"/>
          </a:p>
          <a:p>
            <a:pPr>
              <a:buNone/>
            </a:pPr>
            <a:endParaRPr lang="en-US" sz="4000" dirty="0" smtClean="0"/>
          </a:p>
          <a:p>
            <a:pPr>
              <a:buNone/>
            </a:pPr>
            <a:endParaRPr lang="ar-SA" sz="4000" dirty="0" smtClean="0"/>
          </a:p>
          <a:p>
            <a:pPr>
              <a:buNone/>
            </a:pPr>
            <a:endParaRPr lang="en-US" sz="4000" dirty="0" smtClean="0"/>
          </a:p>
          <a:p>
            <a:pPr>
              <a:buNone/>
            </a:pPr>
            <a:endParaRPr lang="en-US" sz="4000" dirty="0" smtClean="0"/>
          </a:p>
          <a:p>
            <a:pPr lvl="0">
              <a:buNone/>
            </a:pPr>
            <a:endParaRPr lang="en-US" sz="4000" dirty="0" smtClean="0"/>
          </a:p>
          <a:p>
            <a:pPr>
              <a:buNone/>
            </a:pPr>
            <a:endParaRPr lang="en-US" sz="4000" dirty="0" smtClean="0"/>
          </a:p>
          <a:p>
            <a:pPr lvl="0">
              <a:buNone/>
            </a:pPr>
            <a:endParaRPr lang="en-US" sz="4000" dirty="0" smtClean="0"/>
          </a:p>
          <a:p>
            <a:pPr lvl="0">
              <a:buNone/>
            </a:pPr>
            <a:endParaRPr lang="en-US" sz="4000" dirty="0" smtClean="0"/>
          </a:p>
          <a:p>
            <a:pPr>
              <a:buNone/>
            </a:pPr>
            <a:endParaRPr lang="en-US" sz="4000" dirty="0" smtClean="0"/>
          </a:p>
          <a:p>
            <a:pPr marL="742950" lvl="0" indent="-742950">
              <a:buFont typeface="+mj-lt"/>
              <a:buAutoNum type="arabicPeriod"/>
            </a:pPr>
            <a:endParaRPr lang="en-US" sz="4000" dirty="0" smtClean="0"/>
          </a:p>
          <a:p>
            <a:pPr>
              <a:buNone/>
            </a:pPr>
            <a:endParaRPr lang="en-US" sz="4000" dirty="0" smtClean="0"/>
          </a:p>
          <a:p>
            <a:pPr>
              <a:buNone/>
            </a:pPr>
            <a:endParaRPr lang="en-US" sz="4000" dirty="0" smtClean="0"/>
          </a:p>
          <a:p>
            <a:pPr>
              <a:buNone/>
            </a:pPr>
            <a:endParaRPr lang="en-US" sz="4000" dirty="0" smtClean="0"/>
          </a:p>
          <a:p>
            <a:pPr>
              <a:buNone/>
            </a:pPr>
            <a:endParaRPr lang="en-US" sz="3900" dirty="0" smtClean="0"/>
          </a:p>
          <a:p>
            <a:pPr>
              <a:buNone/>
            </a:pPr>
            <a:endParaRPr lang="en-US" dirty="0" smtClean="0"/>
          </a:p>
          <a:p>
            <a:pPr>
              <a:buNone/>
            </a:pPr>
            <a:endParaRPr lang="ar-EG"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9">
                                            <p:txEl>
                                              <p:pRg st="1" end="1"/>
                                            </p:txEl>
                                          </p:spTgt>
                                        </p:tgtEl>
                                        <p:attrNameLst>
                                          <p:attrName>style.visibility</p:attrName>
                                        </p:attrNameLst>
                                      </p:cBhvr>
                                      <p:to>
                                        <p:strVal val="visible"/>
                                      </p:to>
                                    </p:set>
                                    <p:animEffect transition="in" filter="fade">
                                      <p:cBhvr>
                                        <p:cTn id="14" dur="1000"/>
                                        <p:tgtEl>
                                          <p:spTgt spid="9">
                                            <p:txEl>
                                              <p:pRg st="1" end="1"/>
                                            </p:txEl>
                                          </p:spTgt>
                                        </p:tgtEl>
                                      </p:cBhvr>
                                    </p:animEffect>
                                    <p:anim calcmode="lin" valueType="num">
                                      <p:cBhvr>
                                        <p:cTn id="15"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animEffect transition="in" filter="fade">
                                      <p:cBhvr>
                                        <p:cTn id="21" dur="1000"/>
                                        <p:tgtEl>
                                          <p:spTgt spid="9">
                                            <p:txEl>
                                              <p:pRg st="2" end="2"/>
                                            </p:txEl>
                                          </p:spTgt>
                                        </p:tgtEl>
                                      </p:cBhvr>
                                    </p:animEffect>
                                    <p:anim calcmode="lin" valueType="num">
                                      <p:cBhvr>
                                        <p:cTn id="22"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37" presetClass="entr" presetSubtype="0" fill="hold" nodeType="clickEffect">
                                  <p:stCondLst>
                                    <p:cond delay="0"/>
                                  </p:stCondLst>
                                  <p:childTnLst>
                                    <p:set>
                                      <p:cBhvr>
                                        <p:cTn id="27" dur="1" fill="hold">
                                          <p:stCondLst>
                                            <p:cond delay="0"/>
                                          </p:stCondLst>
                                        </p:cTn>
                                        <p:tgtEl>
                                          <p:spTgt spid="9">
                                            <p:txEl>
                                              <p:pRg st="3" end="3"/>
                                            </p:txEl>
                                          </p:spTgt>
                                        </p:tgtEl>
                                        <p:attrNameLst>
                                          <p:attrName>style.visibility</p:attrName>
                                        </p:attrNameLst>
                                      </p:cBhvr>
                                      <p:to>
                                        <p:strVal val="visible"/>
                                      </p:to>
                                    </p:set>
                                    <p:animEffect transition="in" filter="fade">
                                      <p:cBhvr>
                                        <p:cTn id="28" dur="1000"/>
                                        <p:tgtEl>
                                          <p:spTgt spid="9">
                                            <p:txEl>
                                              <p:pRg st="3" end="3"/>
                                            </p:txEl>
                                          </p:spTgt>
                                        </p:tgtEl>
                                      </p:cBhvr>
                                    </p:animEffect>
                                    <p:anim calcmode="lin" valueType="num">
                                      <p:cBhvr>
                                        <p:cTn id="29"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30" dur="900" decel="100000" fill="hold"/>
                                        <p:tgtEl>
                                          <p:spTgt spid="9">
                                            <p:txEl>
                                              <p:pRg st="3" end="3"/>
                                            </p:txEl>
                                          </p:spTgt>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9">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37" presetClass="entr" presetSubtype="0" fill="hold" nodeType="clickEffect">
                                  <p:stCondLst>
                                    <p:cond delay="0"/>
                                  </p:stCondLst>
                                  <p:childTnLst>
                                    <p:set>
                                      <p:cBhvr>
                                        <p:cTn id="35" dur="1" fill="hold">
                                          <p:stCondLst>
                                            <p:cond delay="0"/>
                                          </p:stCondLst>
                                        </p:cTn>
                                        <p:tgtEl>
                                          <p:spTgt spid="9">
                                            <p:txEl>
                                              <p:pRg st="4" end="4"/>
                                            </p:txEl>
                                          </p:spTgt>
                                        </p:tgtEl>
                                        <p:attrNameLst>
                                          <p:attrName>style.visibility</p:attrName>
                                        </p:attrNameLst>
                                      </p:cBhvr>
                                      <p:to>
                                        <p:strVal val="visible"/>
                                      </p:to>
                                    </p:set>
                                    <p:animEffect transition="in" filter="fade">
                                      <p:cBhvr>
                                        <p:cTn id="36" dur="1000"/>
                                        <p:tgtEl>
                                          <p:spTgt spid="9">
                                            <p:txEl>
                                              <p:pRg st="4" end="4"/>
                                            </p:txEl>
                                          </p:spTgt>
                                        </p:tgtEl>
                                      </p:cBhvr>
                                    </p:animEffect>
                                    <p:anim calcmode="lin" valueType="num">
                                      <p:cBhvr>
                                        <p:cTn id="37"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38" dur="900" decel="100000" fill="hold"/>
                                        <p:tgtEl>
                                          <p:spTgt spid="9">
                                            <p:txEl>
                                              <p:pRg st="4" end="4"/>
                                            </p:txEl>
                                          </p:spTgt>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37" presetClass="entr" presetSubtype="0" fill="hold" nodeType="clickEffect">
                                  <p:stCondLst>
                                    <p:cond delay="0"/>
                                  </p:stCondLst>
                                  <p:childTnLst>
                                    <p:set>
                                      <p:cBhvr>
                                        <p:cTn id="43" dur="1" fill="hold">
                                          <p:stCondLst>
                                            <p:cond delay="0"/>
                                          </p:stCondLst>
                                        </p:cTn>
                                        <p:tgtEl>
                                          <p:spTgt spid="9">
                                            <p:txEl>
                                              <p:pRg st="5" end="5"/>
                                            </p:txEl>
                                          </p:spTgt>
                                        </p:tgtEl>
                                        <p:attrNameLst>
                                          <p:attrName>style.visibility</p:attrName>
                                        </p:attrNameLst>
                                      </p:cBhvr>
                                      <p:to>
                                        <p:strVal val="visible"/>
                                      </p:to>
                                    </p:set>
                                    <p:animEffect transition="in" filter="fade">
                                      <p:cBhvr>
                                        <p:cTn id="44" dur="1000"/>
                                        <p:tgtEl>
                                          <p:spTgt spid="9">
                                            <p:txEl>
                                              <p:pRg st="5" end="5"/>
                                            </p:txEl>
                                          </p:spTgt>
                                        </p:tgtEl>
                                      </p:cBhvr>
                                    </p:animEffect>
                                    <p:anim calcmode="lin" valueType="num">
                                      <p:cBhvr>
                                        <p:cTn id="45" dur="10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46" dur="900" decel="100000" fill="hold"/>
                                        <p:tgtEl>
                                          <p:spTgt spid="9">
                                            <p:txEl>
                                              <p:pRg st="5" end="5"/>
                                            </p:txEl>
                                          </p:spTgt>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9">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37" presetClass="entr" presetSubtype="0" fill="hold" nodeType="clickEffect">
                                  <p:stCondLst>
                                    <p:cond delay="0"/>
                                  </p:stCondLst>
                                  <p:childTnLst>
                                    <p:set>
                                      <p:cBhvr>
                                        <p:cTn id="51" dur="1" fill="hold">
                                          <p:stCondLst>
                                            <p:cond delay="0"/>
                                          </p:stCondLst>
                                        </p:cTn>
                                        <p:tgtEl>
                                          <p:spTgt spid="9">
                                            <p:txEl>
                                              <p:pRg st="6" end="6"/>
                                            </p:txEl>
                                          </p:spTgt>
                                        </p:tgtEl>
                                        <p:attrNameLst>
                                          <p:attrName>style.visibility</p:attrName>
                                        </p:attrNameLst>
                                      </p:cBhvr>
                                      <p:to>
                                        <p:strVal val="visible"/>
                                      </p:to>
                                    </p:set>
                                    <p:animEffect transition="in" filter="fade">
                                      <p:cBhvr>
                                        <p:cTn id="52" dur="1000"/>
                                        <p:tgtEl>
                                          <p:spTgt spid="9">
                                            <p:txEl>
                                              <p:pRg st="6" end="6"/>
                                            </p:txEl>
                                          </p:spTgt>
                                        </p:tgtEl>
                                      </p:cBhvr>
                                    </p:animEffect>
                                    <p:anim calcmode="lin" valueType="num">
                                      <p:cBhvr>
                                        <p:cTn id="53" dur="1000" fill="hold"/>
                                        <p:tgtEl>
                                          <p:spTgt spid="9">
                                            <p:txEl>
                                              <p:pRg st="6" end="6"/>
                                            </p:txEl>
                                          </p:spTgt>
                                        </p:tgtEl>
                                        <p:attrNameLst>
                                          <p:attrName>ppt_x</p:attrName>
                                        </p:attrNameLst>
                                      </p:cBhvr>
                                      <p:tavLst>
                                        <p:tav tm="0">
                                          <p:val>
                                            <p:strVal val="#ppt_x"/>
                                          </p:val>
                                        </p:tav>
                                        <p:tav tm="100000">
                                          <p:val>
                                            <p:strVal val="#ppt_x"/>
                                          </p:val>
                                        </p:tav>
                                      </p:tavLst>
                                    </p:anim>
                                    <p:anim calcmode="lin" valueType="num">
                                      <p:cBhvr>
                                        <p:cTn id="54" dur="900" decel="100000" fill="hold"/>
                                        <p:tgtEl>
                                          <p:spTgt spid="9">
                                            <p:txEl>
                                              <p:pRg st="6" end="6"/>
                                            </p:txEl>
                                          </p:spTgt>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9">
                                            <p:txEl>
                                              <p:pRg st="6" end="6"/>
                                            </p:txEl>
                                          </p:spTgt>
                                        </p:tgtEl>
                                        <p:attrNameLst>
                                          <p:attrName>ppt_y</p:attrName>
                                        </p:attrNameLst>
                                      </p:cBhvr>
                                      <p:tavLst>
                                        <p:tav tm="0">
                                          <p:val>
                                            <p:strVal val="#ppt_y-.03"/>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37" presetClass="entr" presetSubtype="0" fill="hold" nodeType="clickEffect">
                                  <p:stCondLst>
                                    <p:cond delay="0"/>
                                  </p:stCondLst>
                                  <p:childTnLst>
                                    <p:set>
                                      <p:cBhvr>
                                        <p:cTn id="59" dur="1" fill="hold">
                                          <p:stCondLst>
                                            <p:cond delay="0"/>
                                          </p:stCondLst>
                                        </p:cTn>
                                        <p:tgtEl>
                                          <p:spTgt spid="9">
                                            <p:txEl>
                                              <p:pRg st="7" end="7"/>
                                            </p:txEl>
                                          </p:spTgt>
                                        </p:tgtEl>
                                        <p:attrNameLst>
                                          <p:attrName>style.visibility</p:attrName>
                                        </p:attrNameLst>
                                      </p:cBhvr>
                                      <p:to>
                                        <p:strVal val="visible"/>
                                      </p:to>
                                    </p:set>
                                    <p:animEffect transition="in" filter="fade">
                                      <p:cBhvr>
                                        <p:cTn id="60" dur="1000"/>
                                        <p:tgtEl>
                                          <p:spTgt spid="9">
                                            <p:txEl>
                                              <p:pRg st="7" end="7"/>
                                            </p:txEl>
                                          </p:spTgt>
                                        </p:tgtEl>
                                      </p:cBhvr>
                                    </p:animEffect>
                                    <p:anim calcmode="lin" valueType="num">
                                      <p:cBhvr>
                                        <p:cTn id="61" dur="10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62" dur="900" decel="100000" fill="hold"/>
                                        <p:tgtEl>
                                          <p:spTgt spid="9">
                                            <p:txEl>
                                              <p:pRg st="7" end="7"/>
                                            </p:txEl>
                                          </p:spTgt>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9">
                                            <p:txEl>
                                              <p:pRg st="7" end="7"/>
                                            </p:txEl>
                                          </p:spTgt>
                                        </p:tgtEl>
                                        <p:attrNameLst>
                                          <p:attrName>ppt_y</p:attrName>
                                        </p:attrNameLst>
                                      </p:cBhvr>
                                      <p:tavLst>
                                        <p:tav tm="0">
                                          <p:val>
                                            <p:strVal val="#ppt_y-.03"/>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7" presetClass="entr" presetSubtype="0" fill="hold" nodeType="clickEffect">
                                  <p:stCondLst>
                                    <p:cond delay="0"/>
                                  </p:stCondLst>
                                  <p:childTnLst>
                                    <p:set>
                                      <p:cBhvr>
                                        <p:cTn id="67" dur="1" fill="hold">
                                          <p:stCondLst>
                                            <p:cond delay="0"/>
                                          </p:stCondLst>
                                        </p:cTn>
                                        <p:tgtEl>
                                          <p:spTgt spid="9">
                                            <p:txEl>
                                              <p:pRg st="7" end="7"/>
                                            </p:txEl>
                                          </p:spTgt>
                                        </p:tgtEl>
                                        <p:attrNameLst>
                                          <p:attrName>style.visibility</p:attrName>
                                        </p:attrNameLst>
                                      </p:cBhvr>
                                      <p:to>
                                        <p:strVal val="visible"/>
                                      </p:to>
                                    </p:set>
                                    <p:animEffect transition="in" filter="fade">
                                      <p:cBhvr>
                                        <p:cTn id="68" dur="1000"/>
                                        <p:tgtEl>
                                          <p:spTgt spid="9">
                                            <p:txEl>
                                              <p:pRg st="7" end="7"/>
                                            </p:txEl>
                                          </p:spTgt>
                                        </p:tgtEl>
                                      </p:cBhvr>
                                    </p:animEffect>
                                    <p:anim calcmode="lin" valueType="num">
                                      <p:cBhvr>
                                        <p:cTn id="69" dur="10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70" dur="10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37" presetClass="entr" presetSubtype="0" fill="hold" nodeType="clickEffect">
                                  <p:stCondLst>
                                    <p:cond delay="0"/>
                                  </p:stCondLst>
                                  <p:childTnLst>
                                    <p:set>
                                      <p:cBhvr>
                                        <p:cTn id="74" dur="1" fill="hold">
                                          <p:stCondLst>
                                            <p:cond delay="0"/>
                                          </p:stCondLst>
                                        </p:cTn>
                                        <p:tgtEl>
                                          <p:spTgt spid="9">
                                            <p:txEl>
                                              <p:pRg st="8" end="8"/>
                                            </p:txEl>
                                          </p:spTgt>
                                        </p:tgtEl>
                                        <p:attrNameLst>
                                          <p:attrName>style.visibility</p:attrName>
                                        </p:attrNameLst>
                                      </p:cBhvr>
                                      <p:to>
                                        <p:strVal val="visible"/>
                                      </p:to>
                                    </p:set>
                                    <p:animEffect transition="in" filter="fade">
                                      <p:cBhvr>
                                        <p:cTn id="75" dur="1000"/>
                                        <p:tgtEl>
                                          <p:spTgt spid="9">
                                            <p:txEl>
                                              <p:pRg st="8" end="8"/>
                                            </p:txEl>
                                          </p:spTgt>
                                        </p:tgtEl>
                                      </p:cBhvr>
                                    </p:animEffect>
                                    <p:anim calcmode="lin" valueType="num">
                                      <p:cBhvr>
                                        <p:cTn id="76" dur="1000" fill="hold"/>
                                        <p:tgtEl>
                                          <p:spTgt spid="9">
                                            <p:txEl>
                                              <p:pRg st="8" end="8"/>
                                            </p:txEl>
                                          </p:spTgt>
                                        </p:tgtEl>
                                        <p:attrNameLst>
                                          <p:attrName>ppt_x</p:attrName>
                                        </p:attrNameLst>
                                      </p:cBhvr>
                                      <p:tavLst>
                                        <p:tav tm="0">
                                          <p:val>
                                            <p:strVal val="#ppt_x"/>
                                          </p:val>
                                        </p:tav>
                                        <p:tav tm="100000">
                                          <p:val>
                                            <p:strVal val="#ppt_x"/>
                                          </p:val>
                                        </p:tav>
                                      </p:tavLst>
                                    </p:anim>
                                    <p:anim calcmode="lin" valueType="num">
                                      <p:cBhvr>
                                        <p:cTn id="77" dur="900" decel="100000" fill="hold"/>
                                        <p:tgtEl>
                                          <p:spTgt spid="9">
                                            <p:txEl>
                                              <p:pRg st="8" end="8"/>
                                            </p:txEl>
                                          </p:spTgt>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9">
                                            <p:txEl>
                                              <p:pRg st="8" end="8"/>
                                            </p:txEl>
                                          </p:spTgt>
                                        </p:tgtEl>
                                        <p:attrNameLst>
                                          <p:attrName>ppt_y</p:attrName>
                                        </p:attrNameLst>
                                      </p:cBhvr>
                                      <p:tavLst>
                                        <p:tav tm="0">
                                          <p:val>
                                            <p:strVal val="#ppt_y-.03"/>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7" presetClass="entr" presetSubtype="0" fill="hold" nodeType="clickEffect">
                                  <p:stCondLst>
                                    <p:cond delay="0"/>
                                  </p:stCondLst>
                                  <p:iterate type="lt">
                                    <p:tmPct val="50000"/>
                                  </p:iterate>
                                  <p:childTnLst>
                                    <p:set>
                                      <p:cBhvr>
                                        <p:cTn id="82" dur="1" fill="hold">
                                          <p:stCondLst>
                                            <p:cond delay="0"/>
                                          </p:stCondLst>
                                        </p:cTn>
                                        <p:tgtEl>
                                          <p:spTgt spid="9">
                                            <p:txEl>
                                              <p:pRg st="9" end="9"/>
                                            </p:txEl>
                                          </p:spTgt>
                                        </p:tgtEl>
                                        <p:attrNameLst>
                                          <p:attrName>style.visibility</p:attrName>
                                        </p:attrNameLst>
                                      </p:cBhvr>
                                      <p:to>
                                        <p:strVal val="visible"/>
                                      </p:to>
                                    </p:set>
                                    <p:anim calcmode="discrete" valueType="clr">
                                      <p:cBhvr override="childStyle">
                                        <p:cTn id="83" dur="80"/>
                                        <p:tgtEl>
                                          <p:spTgt spid="9">
                                            <p:txEl>
                                              <p:pRg st="9" end="9"/>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4" dur="80"/>
                                        <p:tgtEl>
                                          <p:spTgt spid="9">
                                            <p:txEl>
                                              <p:pRg st="9" end="9"/>
                                            </p:txEl>
                                          </p:spTgt>
                                        </p:tgtEl>
                                        <p:attrNameLst>
                                          <p:attrName>fillcolor</p:attrName>
                                        </p:attrNameLst>
                                      </p:cBhvr>
                                      <p:tavLst>
                                        <p:tav tm="0">
                                          <p:val>
                                            <p:clrVal>
                                              <a:schemeClr val="accent2"/>
                                            </p:clrVal>
                                          </p:val>
                                        </p:tav>
                                        <p:tav tm="50000">
                                          <p:val>
                                            <p:clrVal>
                                              <a:schemeClr val="hlink"/>
                                            </p:clrVal>
                                          </p:val>
                                        </p:tav>
                                      </p:tavLst>
                                    </p:anim>
                                    <p:set>
                                      <p:cBhvr>
                                        <p:cTn id="85" dur="80"/>
                                        <p:tgtEl>
                                          <p:spTgt spid="9">
                                            <p:txEl>
                                              <p:pRg st="9" end="9"/>
                                            </p:txEl>
                                          </p:spTgt>
                                        </p:tgtEl>
                                        <p:attrNameLst>
                                          <p:attrName>fill.type</p:attrName>
                                        </p:attrNameLst>
                                      </p:cBhvr>
                                      <p:to>
                                        <p:strVal val="solid"/>
                                      </p:to>
                                    </p:set>
                                  </p:childTnLst>
                                </p:cTn>
                              </p:par>
                            </p:childTnLst>
                          </p:cTn>
                        </p:par>
                      </p:childTnLst>
                    </p:cTn>
                  </p:par>
                  <p:par>
                    <p:cTn id="86" fill="hold">
                      <p:stCondLst>
                        <p:cond delay="indefinite"/>
                      </p:stCondLst>
                      <p:childTnLst>
                        <p:par>
                          <p:cTn id="87" fill="hold">
                            <p:stCondLst>
                              <p:cond delay="0"/>
                            </p:stCondLst>
                            <p:childTnLst>
                              <p:par>
                                <p:cTn id="88" presetID="37" presetClass="entr" presetSubtype="0" fill="hold" nodeType="clickEffect">
                                  <p:stCondLst>
                                    <p:cond delay="0"/>
                                  </p:stCondLst>
                                  <p:iterate type="lt">
                                    <p:tmPct val="0"/>
                                  </p:iterate>
                                  <p:childTnLst>
                                    <p:set>
                                      <p:cBhvr>
                                        <p:cTn id="89" dur="1" fill="hold">
                                          <p:stCondLst>
                                            <p:cond delay="0"/>
                                          </p:stCondLst>
                                        </p:cTn>
                                        <p:tgtEl>
                                          <p:spTgt spid="9">
                                            <p:txEl>
                                              <p:pRg st="10" end="10"/>
                                            </p:txEl>
                                          </p:spTgt>
                                        </p:tgtEl>
                                        <p:attrNameLst>
                                          <p:attrName>style.visibility</p:attrName>
                                        </p:attrNameLst>
                                      </p:cBhvr>
                                      <p:to>
                                        <p:strVal val="visible"/>
                                      </p:to>
                                    </p:set>
                                    <p:animEffect transition="in" filter="fade">
                                      <p:cBhvr>
                                        <p:cTn id="90" dur="1000"/>
                                        <p:tgtEl>
                                          <p:spTgt spid="9">
                                            <p:txEl>
                                              <p:pRg st="10" end="10"/>
                                            </p:txEl>
                                          </p:spTgt>
                                        </p:tgtEl>
                                      </p:cBhvr>
                                    </p:animEffect>
                                    <p:anim calcmode="lin" valueType="num">
                                      <p:cBhvr>
                                        <p:cTn id="91" dur="1000" fill="hold"/>
                                        <p:tgtEl>
                                          <p:spTgt spid="9">
                                            <p:txEl>
                                              <p:pRg st="10" end="10"/>
                                            </p:txEl>
                                          </p:spTgt>
                                        </p:tgtEl>
                                        <p:attrNameLst>
                                          <p:attrName>ppt_x</p:attrName>
                                        </p:attrNameLst>
                                      </p:cBhvr>
                                      <p:tavLst>
                                        <p:tav tm="0">
                                          <p:val>
                                            <p:strVal val="#ppt_x"/>
                                          </p:val>
                                        </p:tav>
                                        <p:tav tm="100000">
                                          <p:val>
                                            <p:strVal val="#ppt_x"/>
                                          </p:val>
                                        </p:tav>
                                      </p:tavLst>
                                    </p:anim>
                                    <p:anim calcmode="lin" valueType="num">
                                      <p:cBhvr>
                                        <p:cTn id="92" dur="900" decel="100000" fill="hold"/>
                                        <p:tgtEl>
                                          <p:spTgt spid="9">
                                            <p:txEl>
                                              <p:pRg st="10" end="10"/>
                                            </p:txEl>
                                          </p:spTgt>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9">
                                            <p:txEl>
                                              <p:pRg st="10" end="10"/>
                                            </p:txEl>
                                          </p:spTgt>
                                        </p:tgtEl>
                                        <p:attrNameLst>
                                          <p:attrName>ppt_y</p:attrName>
                                        </p:attrNameLst>
                                      </p:cBhvr>
                                      <p:tavLst>
                                        <p:tav tm="0">
                                          <p:val>
                                            <p:strVal val="#ppt_y-.03"/>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56" presetClass="entr" presetSubtype="0" fill="hold" nodeType="clickEffect">
                                  <p:stCondLst>
                                    <p:cond delay="0"/>
                                  </p:stCondLst>
                                  <p:iterate type="lt">
                                    <p:tmPct val="10000"/>
                                  </p:iterate>
                                  <p:childTnLst>
                                    <p:set>
                                      <p:cBhvr>
                                        <p:cTn id="97" dur="1" fill="hold">
                                          <p:stCondLst>
                                            <p:cond delay="0"/>
                                          </p:stCondLst>
                                        </p:cTn>
                                        <p:tgtEl>
                                          <p:spTgt spid="9">
                                            <p:txEl>
                                              <p:pRg st="10" end="10"/>
                                            </p:txEl>
                                          </p:spTgt>
                                        </p:tgtEl>
                                        <p:attrNameLst>
                                          <p:attrName>style.visibility</p:attrName>
                                        </p:attrNameLst>
                                      </p:cBhvr>
                                      <p:to>
                                        <p:strVal val="visible"/>
                                      </p:to>
                                    </p:set>
                                    <p:anim by="(-#ppt_w*2)" calcmode="lin" valueType="num">
                                      <p:cBhvr rctx="PPT">
                                        <p:cTn id="98" dur="250" autoRev="1" fill="hold">
                                          <p:stCondLst>
                                            <p:cond delay="0"/>
                                          </p:stCondLst>
                                        </p:cTn>
                                        <p:tgtEl>
                                          <p:spTgt spid="9">
                                            <p:txEl>
                                              <p:pRg st="10" end="10"/>
                                            </p:txEl>
                                          </p:spTgt>
                                        </p:tgtEl>
                                        <p:attrNameLst>
                                          <p:attrName>ppt_w</p:attrName>
                                        </p:attrNameLst>
                                      </p:cBhvr>
                                    </p:anim>
                                    <p:anim by="(#ppt_w*0.50)" calcmode="lin" valueType="num">
                                      <p:cBhvr>
                                        <p:cTn id="99" dur="250" decel="50000" autoRev="1" fill="hold">
                                          <p:stCondLst>
                                            <p:cond delay="0"/>
                                          </p:stCondLst>
                                        </p:cTn>
                                        <p:tgtEl>
                                          <p:spTgt spid="9">
                                            <p:txEl>
                                              <p:pRg st="10" end="10"/>
                                            </p:txEl>
                                          </p:spTgt>
                                        </p:tgtEl>
                                        <p:attrNameLst>
                                          <p:attrName>ppt_x</p:attrName>
                                        </p:attrNameLst>
                                      </p:cBhvr>
                                    </p:anim>
                                    <p:anim from="(-#ppt_h/2)" to="(#ppt_y)" calcmode="lin" valueType="num">
                                      <p:cBhvr>
                                        <p:cTn id="100" dur="500" fill="hold">
                                          <p:stCondLst>
                                            <p:cond delay="0"/>
                                          </p:stCondLst>
                                        </p:cTn>
                                        <p:tgtEl>
                                          <p:spTgt spid="9">
                                            <p:txEl>
                                              <p:pRg st="10" end="10"/>
                                            </p:txEl>
                                          </p:spTgt>
                                        </p:tgtEl>
                                        <p:attrNameLst>
                                          <p:attrName>ppt_y</p:attrName>
                                        </p:attrNameLst>
                                      </p:cBhvr>
                                    </p:anim>
                                    <p:animRot by="21600000">
                                      <p:cBhvr>
                                        <p:cTn id="101" dur="500" fill="hold">
                                          <p:stCondLst>
                                            <p:cond delay="0"/>
                                          </p:stCondLst>
                                        </p:cTn>
                                        <p:tgtEl>
                                          <p:spTgt spid="9">
                                            <p:txEl>
                                              <p:pRg st="10" end="1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smtClean="0"/>
              <a:t>ممارسة الأنشطة اليومية</a:t>
            </a:r>
            <a:endParaRPr lang="ar-SA" dirty="0"/>
          </a:p>
        </p:txBody>
      </p:sp>
      <p:sp>
        <p:nvSpPr>
          <p:cNvPr id="4" name="Flowchart: Document 3"/>
          <p:cNvSpPr/>
          <p:nvPr/>
        </p:nvSpPr>
        <p:spPr>
          <a:xfrm>
            <a:off x="14" y="0"/>
            <a:ext cx="9143985" cy="1785926"/>
          </a:xfrm>
          <a:prstGeom prst="flowChartDocument">
            <a:avLst/>
          </a:prstGeom>
          <a:solidFill>
            <a:srgbClr val="003300"/>
          </a:solidFill>
          <a:scene3d>
            <a:camera prst="orthographicFront"/>
            <a:lightRig rig="threePt" dir="t"/>
          </a:scene3d>
          <a:sp3d>
            <a:bevelT w="152400" h="50800" prst="softRound"/>
            <a:bevelB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6000" dirty="0" smtClean="0"/>
              <a:t>شكراً لحسن انصاتكم</a:t>
            </a:r>
            <a:endParaRPr lang="ar-SA" sz="6000" dirty="0"/>
          </a:p>
        </p:txBody>
      </p:sp>
      <p:sp>
        <p:nvSpPr>
          <p:cNvPr id="11" name="Teardrop 10"/>
          <p:cNvSpPr/>
          <p:nvPr/>
        </p:nvSpPr>
        <p:spPr>
          <a:xfrm>
            <a:off x="7643834" y="0"/>
            <a:ext cx="1500166" cy="1357298"/>
          </a:xfrm>
          <a:prstGeom prst="teardrop">
            <a:avLst/>
          </a:prstGeom>
          <a:solidFill>
            <a:schemeClr val="bg1"/>
          </a:solidFill>
          <a:ln>
            <a:solidFill>
              <a:schemeClr val="bg1"/>
            </a:solidFill>
          </a:ln>
          <a:scene3d>
            <a:camera prst="orthographicFront"/>
            <a:lightRig rig="threePt" dir="t"/>
          </a:scene3d>
          <a:sp3d contourW="44450">
            <a:bevelT w="152400" h="50800" prst="softRound"/>
            <a:bevelB prst="angle"/>
            <a:contourClr>
              <a:srgbClr val="FFFF00"/>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9" name="TextBox 18"/>
          <p:cNvSpPr txBox="1"/>
          <p:nvPr/>
        </p:nvSpPr>
        <p:spPr>
          <a:xfrm>
            <a:off x="2357422" y="2285992"/>
            <a:ext cx="5929354" cy="456535"/>
          </a:xfrm>
          <a:prstGeom prst="rect">
            <a:avLst/>
          </a:prstGeom>
          <a:noFill/>
        </p:spPr>
        <p:txBody>
          <a:bodyPr wrap="square" rtlCol="1">
            <a:spAutoFit/>
          </a:bodyPr>
          <a:lstStyle/>
          <a:p>
            <a:pPr>
              <a:lnSpc>
                <a:spcPct val="150000"/>
              </a:lnSpc>
              <a:buFont typeface="Arial" pitchFamily="34" charset="0"/>
              <a:buChar char="•"/>
            </a:pPr>
            <a:endParaRPr lang="ar-SA" dirty="0"/>
          </a:p>
        </p:txBody>
      </p:sp>
      <p:sp>
        <p:nvSpPr>
          <p:cNvPr id="9" name="TextBox 8"/>
          <p:cNvSpPr txBox="1"/>
          <p:nvPr/>
        </p:nvSpPr>
        <p:spPr>
          <a:xfrm>
            <a:off x="4427984" y="2348880"/>
            <a:ext cx="4500594" cy="658835"/>
          </a:xfrm>
          <a:prstGeom prst="rect">
            <a:avLst/>
          </a:prstGeom>
          <a:noFill/>
        </p:spPr>
        <p:txBody>
          <a:bodyPr wrap="square" rtlCol="1">
            <a:spAutoFit/>
          </a:bodyPr>
          <a:lstStyle/>
          <a:p>
            <a:pPr marL="457200" indent="-457200">
              <a:lnSpc>
                <a:spcPct val="150000"/>
              </a:lnSpc>
            </a:pPr>
            <a:endParaRPr lang="ar-SA" sz="2800" b="1" dirty="0">
              <a:solidFill>
                <a:srgbClr val="003300"/>
              </a:solidFill>
            </a:endParaRPr>
          </a:p>
        </p:txBody>
      </p:sp>
      <p:pic>
        <p:nvPicPr>
          <p:cNvPr id="14" name="Picture 5"/>
          <p:cNvPicPr>
            <a:picLocks noChangeAspect="1" noChangeArrowheads="1"/>
          </p:cNvPicPr>
          <p:nvPr/>
        </p:nvPicPr>
        <p:blipFill>
          <a:blip r:embed="rId2" cstate="print"/>
          <a:stretch>
            <a:fillRect/>
          </a:stretch>
        </p:blipFill>
        <p:spPr bwMode="auto">
          <a:xfrm>
            <a:off x="7929586" y="312355"/>
            <a:ext cx="965842" cy="732566"/>
          </a:xfrm>
          <a:prstGeom prst="rect">
            <a:avLst/>
          </a:prstGeom>
          <a:noFill/>
        </p:spPr>
      </p:pic>
      <p:pic>
        <p:nvPicPr>
          <p:cNvPr id="15" name="صورة 14" descr="SAM_0280.JPG"/>
          <p:cNvPicPr>
            <a:picLocks noChangeAspect="1"/>
          </p:cNvPicPr>
          <p:nvPr/>
        </p:nvPicPr>
        <p:blipFill>
          <a:blip r:embed="rId3" cstate="print"/>
          <a:stretch>
            <a:fillRect/>
          </a:stretch>
        </p:blipFill>
        <p:spPr>
          <a:xfrm>
            <a:off x="0" y="1844824"/>
            <a:ext cx="9144000" cy="5022435"/>
          </a:xfrm>
          <a:prstGeom prst="rect">
            <a:avLst/>
          </a:prstGeom>
        </p:spPr>
      </p:pic>
      <p:sp>
        <p:nvSpPr>
          <p:cNvPr id="16" name="Flowchart: Document 3"/>
          <p:cNvSpPr/>
          <p:nvPr/>
        </p:nvSpPr>
        <p:spPr>
          <a:xfrm>
            <a:off x="15" y="5459498"/>
            <a:ext cx="9143985" cy="1785926"/>
          </a:xfrm>
          <a:prstGeom prst="flowChartDocument">
            <a:avLst/>
          </a:prstGeom>
          <a:solidFill>
            <a:srgbClr val="003300"/>
          </a:solidFill>
          <a:scene3d>
            <a:camera prst="orthographicFront"/>
            <a:lightRig rig="threePt" dir="t"/>
          </a:scene3d>
          <a:sp3d>
            <a:bevelT w="152400" h="50800" prst="softRound"/>
            <a:bevelB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smtClean="0"/>
              <a:t>مع تحيات</a:t>
            </a:r>
          </a:p>
          <a:p>
            <a:pPr algn="ctr"/>
            <a:r>
              <a:rPr lang="ar-SA" b="1" dirty="0" smtClean="0"/>
              <a:t>قسم مهارات تطوير الذات</a:t>
            </a:r>
          </a:p>
          <a:p>
            <a:pPr algn="ctr"/>
            <a:r>
              <a:rPr lang="ar-SA" b="1" dirty="0" smtClean="0"/>
              <a:t>بعمادة السنة التحضيرية والدراسات المساندة</a:t>
            </a:r>
            <a:endParaRPr lang="ar-SA"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4">
                                            <p:txEl>
                                              <p:pRg st="0" end="0"/>
                                            </p:txEl>
                                          </p:spTgt>
                                        </p:tgtEl>
                                        <p:attrNameLst>
                                          <p:attrName>style.visibility</p:attrName>
                                        </p:attrNameLst>
                                      </p:cBhvr>
                                      <p:to>
                                        <p:strVal val="visible"/>
                                      </p:to>
                                    </p:set>
                                    <p:anim calcmode="discrete" valueType="clr">
                                      <p:cBhvr override="childStyle">
                                        <p:cTn id="7" dur="80"/>
                                        <p:tgtEl>
                                          <p:spTgt spid="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4">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32" presetClass="emph" presetSubtype="0" fill="hold" nodeType="clickEffect">
                                  <p:stCondLst>
                                    <p:cond delay="0"/>
                                  </p:stCondLst>
                                  <p:childTnLst>
                                    <p:animClr clrSpc="rgb">
                                      <p:cBhvr override="childStyle">
                                        <p:cTn id="13" dur="100" fill="hold"/>
                                        <p:tgtEl>
                                          <p:spTgt spid="15"/>
                                        </p:tgtEl>
                                        <p:attrNameLst>
                                          <p:attrName>style.color</p:attrName>
                                        </p:attrNameLst>
                                      </p:cBhvr>
                                      <p:to>
                                        <a:schemeClr val="accent2"/>
                                      </p:to>
                                    </p:animClr>
                                    <p:animClr clrSpc="rgb">
                                      <p:cBhvr>
                                        <p:cTn id="14" dur="100" fill="hold"/>
                                        <p:tgtEl>
                                          <p:spTgt spid="15"/>
                                        </p:tgtEl>
                                        <p:attrNameLst>
                                          <p:attrName>fillcolor</p:attrName>
                                        </p:attrNameLst>
                                      </p:cBhvr>
                                      <p:to>
                                        <a:schemeClr val="accent2"/>
                                      </p:to>
                                    </p:animClr>
                                    <p:set>
                                      <p:cBhvr>
                                        <p:cTn id="15" dur="100" fill="hold"/>
                                        <p:tgtEl>
                                          <p:spTgt spid="15"/>
                                        </p:tgtEl>
                                        <p:attrNameLst>
                                          <p:attrName>fill.type</p:attrName>
                                        </p:attrNameLst>
                                      </p:cBhvr>
                                      <p:to>
                                        <p:strVal val="solid"/>
                                      </p:to>
                                    </p:set>
                                    <p:set>
                                      <p:cBhvr>
                                        <p:cTn id="16" dur="100" fill="hold"/>
                                        <p:tgtEl>
                                          <p:spTgt spid="15"/>
                                        </p:tgtEl>
                                        <p:attrNameLst>
                                          <p:attrName>fill.on</p:attrName>
                                        </p:attrNameLst>
                                      </p:cBhvr>
                                      <p:to>
                                        <p:strVal val="true"/>
                                      </p:to>
                                    </p:set>
                                    <p:animRot by="120000">
                                      <p:cBhvr>
                                        <p:cTn id="17" dur="100" fill="hold">
                                          <p:stCondLst>
                                            <p:cond delay="0"/>
                                          </p:stCondLst>
                                        </p:cTn>
                                        <p:tgtEl>
                                          <p:spTgt spid="15"/>
                                        </p:tgtEl>
                                        <p:attrNameLst>
                                          <p:attrName>r</p:attrName>
                                        </p:attrNameLst>
                                      </p:cBhvr>
                                    </p:animRot>
                                    <p:animRot by="-240000">
                                      <p:cBhvr>
                                        <p:cTn id="18" dur="200" fill="hold">
                                          <p:stCondLst>
                                            <p:cond delay="200"/>
                                          </p:stCondLst>
                                        </p:cTn>
                                        <p:tgtEl>
                                          <p:spTgt spid="15"/>
                                        </p:tgtEl>
                                        <p:attrNameLst>
                                          <p:attrName>r</p:attrName>
                                        </p:attrNameLst>
                                      </p:cBhvr>
                                    </p:animRot>
                                    <p:animRot by="240000">
                                      <p:cBhvr>
                                        <p:cTn id="19" dur="200" fill="hold">
                                          <p:stCondLst>
                                            <p:cond delay="400"/>
                                          </p:stCondLst>
                                        </p:cTn>
                                        <p:tgtEl>
                                          <p:spTgt spid="15"/>
                                        </p:tgtEl>
                                        <p:attrNameLst>
                                          <p:attrName>r</p:attrName>
                                        </p:attrNameLst>
                                      </p:cBhvr>
                                    </p:animRot>
                                    <p:animRot by="-240000">
                                      <p:cBhvr>
                                        <p:cTn id="20" dur="200" fill="hold">
                                          <p:stCondLst>
                                            <p:cond delay="600"/>
                                          </p:stCondLst>
                                        </p:cTn>
                                        <p:tgtEl>
                                          <p:spTgt spid="15"/>
                                        </p:tgtEl>
                                        <p:attrNameLst>
                                          <p:attrName>r</p:attrName>
                                        </p:attrNameLst>
                                      </p:cBhvr>
                                    </p:animRot>
                                    <p:animRot by="120000">
                                      <p:cBhvr>
                                        <p:cTn id="21" dur="200" fill="hold">
                                          <p:stCondLst>
                                            <p:cond delay="800"/>
                                          </p:stCondLst>
                                        </p:cTn>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pic>
        <p:nvPicPr>
          <p:cNvPr id="12" name="عنصر نائب للمحتوى 11" descr="forum.jpg"/>
          <p:cNvPicPr>
            <a:picLocks noGrp="1" noChangeAspect="1"/>
          </p:cNvPicPr>
          <p:nvPr>
            <p:ph idx="1"/>
          </p:nvPr>
        </p:nvPicPr>
        <p:blipFill>
          <a:blip r:embed="rId2" cstate="print"/>
          <a:stretch>
            <a:fillRect/>
          </a:stretch>
        </p:blipFill>
        <p:spPr>
          <a:xfrm>
            <a:off x="1835696" y="3789040"/>
            <a:ext cx="5040560" cy="3068960"/>
          </a:xfrm>
        </p:spPr>
      </p:pic>
      <p:sp>
        <p:nvSpPr>
          <p:cNvPr id="4" name="Flowchart: Document 3"/>
          <p:cNvSpPr/>
          <p:nvPr/>
        </p:nvSpPr>
        <p:spPr>
          <a:xfrm>
            <a:off x="14" y="0"/>
            <a:ext cx="9143985" cy="1785926"/>
          </a:xfrm>
          <a:prstGeom prst="flowChartDocument">
            <a:avLst/>
          </a:prstGeom>
          <a:solidFill>
            <a:srgbClr val="003300"/>
          </a:solidFill>
          <a:scene3d>
            <a:camera prst="orthographicFront"/>
            <a:lightRig rig="threePt" dir="t"/>
          </a:scene3d>
          <a:sp3d>
            <a:bevelT w="152400" h="50800" prst="softRound"/>
            <a:bevelB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1" name="Teardrop 10"/>
          <p:cNvSpPr/>
          <p:nvPr/>
        </p:nvSpPr>
        <p:spPr>
          <a:xfrm>
            <a:off x="7643834" y="0"/>
            <a:ext cx="1500166" cy="1357298"/>
          </a:xfrm>
          <a:prstGeom prst="teardrop">
            <a:avLst/>
          </a:prstGeom>
          <a:solidFill>
            <a:schemeClr val="bg1"/>
          </a:solidFill>
          <a:ln>
            <a:solidFill>
              <a:schemeClr val="bg1"/>
            </a:solidFill>
          </a:ln>
          <a:scene3d>
            <a:camera prst="orthographicFront"/>
            <a:lightRig rig="threePt" dir="t"/>
          </a:scene3d>
          <a:sp3d contourW="44450">
            <a:bevelT w="152400" h="50800" prst="softRound"/>
            <a:bevelB prst="angle"/>
            <a:contourClr>
              <a:srgbClr val="FFFF00"/>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8" name="TextBox 17"/>
          <p:cNvSpPr txBox="1"/>
          <p:nvPr/>
        </p:nvSpPr>
        <p:spPr>
          <a:xfrm>
            <a:off x="0" y="428604"/>
            <a:ext cx="9144000" cy="923330"/>
          </a:xfrm>
          <a:prstGeom prst="rect">
            <a:avLst/>
          </a:prstGeom>
          <a:noFill/>
        </p:spPr>
        <p:txBody>
          <a:bodyPr wrap="square" rtlCol="1">
            <a:spAutoFit/>
          </a:bodyPr>
          <a:lstStyle/>
          <a:p>
            <a:pPr algn="ctr"/>
            <a:r>
              <a:rPr lang="ar-SA" sz="5400" b="1" dirty="0" smtClean="0">
                <a:solidFill>
                  <a:schemeClr val="bg1"/>
                </a:solidFill>
              </a:rPr>
              <a:t> تعريف الإتصال</a:t>
            </a:r>
            <a:endParaRPr lang="ar-SA" sz="5400" b="1" dirty="0">
              <a:solidFill>
                <a:schemeClr val="bg1"/>
              </a:solidFill>
            </a:endParaRPr>
          </a:p>
        </p:txBody>
      </p:sp>
      <p:sp>
        <p:nvSpPr>
          <p:cNvPr id="19" name="TextBox 18"/>
          <p:cNvSpPr txBox="1"/>
          <p:nvPr/>
        </p:nvSpPr>
        <p:spPr>
          <a:xfrm>
            <a:off x="323528" y="1844824"/>
            <a:ext cx="8460432" cy="1951496"/>
          </a:xfrm>
          <a:prstGeom prst="rect">
            <a:avLst/>
          </a:prstGeom>
          <a:noFill/>
        </p:spPr>
        <p:txBody>
          <a:bodyPr wrap="square" rtlCol="1">
            <a:spAutoFit/>
          </a:bodyPr>
          <a:lstStyle/>
          <a:p>
            <a:pPr algn="ctr">
              <a:lnSpc>
                <a:spcPct val="150000"/>
              </a:lnSpc>
            </a:pPr>
            <a:r>
              <a:rPr lang="ar-EG" sz="2800" b="1" dirty="0" smtClean="0">
                <a:solidFill>
                  <a:srgbClr val="002060"/>
                </a:solidFill>
              </a:rPr>
              <a:t>العملية التي يتم </a:t>
            </a:r>
            <a:r>
              <a:rPr lang="ar-EG" sz="2800" b="1" dirty="0" err="1" smtClean="0">
                <a:solidFill>
                  <a:srgbClr val="002060"/>
                </a:solidFill>
              </a:rPr>
              <a:t>بها</a:t>
            </a:r>
            <a:r>
              <a:rPr lang="ar-EG" sz="2800" b="1" dirty="0" smtClean="0">
                <a:solidFill>
                  <a:srgbClr val="002060"/>
                </a:solidFill>
              </a:rPr>
              <a:t> نقل المعلومات والمعاني والأفكار من شخص إلى آخر أو آخرين بصورة تحقق الأهداف المنشودة في المنشأة أو في أي جماعة من الناس ذات نشاط اجتماعي</a:t>
            </a:r>
            <a:endParaRPr lang="ar-SA" sz="2800" b="1" dirty="0">
              <a:solidFill>
                <a:srgbClr val="002060"/>
              </a:solidFill>
            </a:endParaRPr>
          </a:p>
        </p:txBody>
      </p:sp>
      <p:pic>
        <p:nvPicPr>
          <p:cNvPr id="10" name="Picture 5"/>
          <p:cNvPicPr>
            <a:picLocks noChangeAspect="1" noChangeArrowheads="1"/>
          </p:cNvPicPr>
          <p:nvPr/>
        </p:nvPicPr>
        <p:blipFill>
          <a:blip r:embed="rId3" cstate="print"/>
          <a:stretch>
            <a:fillRect/>
          </a:stretch>
        </p:blipFill>
        <p:spPr bwMode="auto">
          <a:xfrm>
            <a:off x="7929586" y="312355"/>
            <a:ext cx="965842" cy="73256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heel(4)">
                                      <p:cBhvr>
                                        <p:cTn id="7" dur="2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nodeType="clickEffect">
                                  <p:stCondLst>
                                    <p:cond delay="0"/>
                                  </p:stCondLst>
                                  <p:iterate type="lt">
                                    <p:tmPct val="50000"/>
                                  </p:iterate>
                                  <p:childTnLst>
                                    <p:set>
                                      <p:cBhvr>
                                        <p:cTn id="11" dur="1" fill="hold">
                                          <p:stCondLst>
                                            <p:cond delay="0"/>
                                          </p:stCondLst>
                                        </p:cTn>
                                        <p:tgtEl>
                                          <p:spTgt spid="19">
                                            <p:txEl>
                                              <p:pRg st="0" end="0"/>
                                            </p:txEl>
                                          </p:spTgt>
                                        </p:tgtEl>
                                        <p:attrNameLst>
                                          <p:attrName>style.visibility</p:attrName>
                                        </p:attrNameLst>
                                      </p:cBhvr>
                                      <p:to>
                                        <p:strVal val="visible"/>
                                      </p:to>
                                    </p:set>
                                    <p:anim calcmode="discrete" valueType="clr">
                                      <p:cBhvr override="childStyle">
                                        <p:cTn id="12" dur="80"/>
                                        <p:tgtEl>
                                          <p:spTgt spid="1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9">
                                            <p:txEl>
                                              <p:pRg st="0" end="0"/>
                                            </p:txEl>
                                          </p:spTgt>
                                        </p:tgtEl>
                                        <p:attrNameLst>
                                          <p:attrName>fillcolor</p:attrName>
                                        </p:attrNameLst>
                                      </p:cBhvr>
                                      <p:tavLst>
                                        <p:tav tm="0">
                                          <p:val>
                                            <p:clrVal>
                                              <a:schemeClr val="accent2"/>
                                            </p:clrVal>
                                          </p:val>
                                        </p:tav>
                                        <p:tav tm="50000">
                                          <p:val>
                                            <p:clrVal>
                                              <a:schemeClr val="hlink"/>
                                            </p:clrVal>
                                          </p:val>
                                        </p:tav>
                                      </p:tavLst>
                                    </p:anim>
                                    <p:set>
                                      <p:cBhvr>
                                        <p:cTn id="14" dur="80"/>
                                        <p:tgtEl>
                                          <p:spTgt spid="19">
                                            <p:txEl>
                                              <p:pRg st="0" end="0"/>
                                            </p:txEl>
                                          </p:spTgt>
                                        </p:tgtEl>
                                        <p:attrNameLst>
                                          <p:attrName>fill.type</p:attrName>
                                        </p:attrNameLst>
                                      </p:cBhvr>
                                      <p:to>
                                        <p:strVal val="solid"/>
                                      </p:to>
                                    </p:set>
                                  </p:childTnLst>
                                </p:cTn>
                              </p:par>
                              <p:par>
                                <p:cTn id="15" presetID="4" presetClass="entr" presetSubtype="16"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ox(in)">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4" name="Flowchart: Document 3"/>
          <p:cNvSpPr/>
          <p:nvPr/>
        </p:nvSpPr>
        <p:spPr>
          <a:xfrm>
            <a:off x="14" y="0"/>
            <a:ext cx="9143985" cy="1785926"/>
          </a:xfrm>
          <a:prstGeom prst="flowChartDocument">
            <a:avLst/>
          </a:prstGeom>
          <a:solidFill>
            <a:srgbClr val="003300"/>
          </a:solidFill>
          <a:scene3d>
            <a:camera prst="orthographicFront"/>
            <a:lightRig rig="threePt" dir="t"/>
          </a:scene3d>
          <a:sp3d>
            <a:bevelT w="152400" h="50800" prst="softRound"/>
            <a:bevelB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1" name="Teardrop 10"/>
          <p:cNvSpPr/>
          <p:nvPr/>
        </p:nvSpPr>
        <p:spPr>
          <a:xfrm>
            <a:off x="7643834" y="0"/>
            <a:ext cx="1500166" cy="1357298"/>
          </a:xfrm>
          <a:prstGeom prst="teardrop">
            <a:avLst/>
          </a:prstGeom>
          <a:solidFill>
            <a:schemeClr val="bg1"/>
          </a:solidFill>
          <a:ln>
            <a:solidFill>
              <a:schemeClr val="bg1"/>
            </a:solidFill>
          </a:ln>
          <a:scene3d>
            <a:camera prst="orthographicFront"/>
            <a:lightRig rig="threePt" dir="t"/>
          </a:scene3d>
          <a:sp3d contourW="44450">
            <a:bevelT w="152400" h="50800" prst="softRound"/>
            <a:bevelB prst="angle"/>
            <a:contourClr>
              <a:srgbClr val="FFFF00"/>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8" name="TextBox 17"/>
          <p:cNvSpPr txBox="1"/>
          <p:nvPr/>
        </p:nvSpPr>
        <p:spPr>
          <a:xfrm>
            <a:off x="0" y="428604"/>
            <a:ext cx="9144000" cy="1015663"/>
          </a:xfrm>
          <a:prstGeom prst="rect">
            <a:avLst/>
          </a:prstGeom>
          <a:noFill/>
        </p:spPr>
        <p:txBody>
          <a:bodyPr wrap="square" rtlCol="1">
            <a:spAutoFit/>
          </a:bodyPr>
          <a:lstStyle/>
          <a:p>
            <a:pPr algn="ctr"/>
            <a:r>
              <a:rPr lang="ar-EG" sz="6000" b="1" dirty="0" smtClean="0">
                <a:solidFill>
                  <a:schemeClr val="bg1"/>
                </a:solidFill>
              </a:rPr>
              <a:t>أهمية الاتصال</a:t>
            </a:r>
            <a:endParaRPr lang="ar-SA" sz="6000" b="1" dirty="0">
              <a:solidFill>
                <a:schemeClr val="bg1"/>
              </a:solidFill>
            </a:endParaRPr>
          </a:p>
        </p:txBody>
      </p:sp>
      <p:sp>
        <p:nvSpPr>
          <p:cNvPr id="19" name="TextBox 18"/>
          <p:cNvSpPr txBox="1"/>
          <p:nvPr/>
        </p:nvSpPr>
        <p:spPr>
          <a:xfrm>
            <a:off x="323528" y="1844824"/>
            <a:ext cx="8460432" cy="658835"/>
          </a:xfrm>
          <a:prstGeom prst="rect">
            <a:avLst/>
          </a:prstGeom>
          <a:noFill/>
        </p:spPr>
        <p:txBody>
          <a:bodyPr wrap="square" rtlCol="1">
            <a:spAutoFit/>
          </a:bodyPr>
          <a:lstStyle/>
          <a:p>
            <a:pPr algn="ctr">
              <a:lnSpc>
                <a:spcPct val="150000"/>
              </a:lnSpc>
            </a:pPr>
            <a:r>
              <a:rPr lang="ar-SA" sz="2800" b="1" dirty="0" smtClean="0"/>
              <a:t> </a:t>
            </a:r>
            <a:endParaRPr lang="ar-SA" sz="2800" b="1" dirty="0">
              <a:solidFill>
                <a:srgbClr val="003300"/>
              </a:solidFill>
            </a:endParaRPr>
          </a:p>
        </p:txBody>
      </p:sp>
      <p:pic>
        <p:nvPicPr>
          <p:cNvPr id="10" name="Picture 5"/>
          <p:cNvPicPr>
            <a:picLocks noChangeAspect="1" noChangeArrowheads="1"/>
          </p:cNvPicPr>
          <p:nvPr/>
        </p:nvPicPr>
        <p:blipFill>
          <a:blip r:embed="rId2" cstate="print"/>
          <a:stretch>
            <a:fillRect/>
          </a:stretch>
        </p:blipFill>
        <p:spPr bwMode="auto">
          <a:xfrm>
            <a:off x="7929586" y="312355"/>
            <a:ext cx="965842" cy="732566"/>
          </a:xfrm>
          <a:prstGeom prst="rect">
            <a:avLst/>
          </a:prstGeom>
          <a:noFill/>
        </p:spPr>
      </p:pic>
      <p:sp>
        <p:nvSpPr>
          <p:cNvPr id="9" name="عنصر نائب للمحتوى 8"/>
          <p:cNvSpPr>
            <a:spLocks noGrp="1"/>
          </p:cNvSpPr>
          <p:nvPr>
            <p:ph idx="1"/>
          </p:nvPr>
        </p:nvSpPr>
        <p:spPr>
          <a:xfrm>
            <a:off x="457200" y="1600200"/>
            <a:ext cx="8229600" cy="4925144"/>
          </a:xfrm>
        </p:spPr>
        <p:txBody>
          <a:bodyPr>
            <a:normAutofit/>
          </a:bodyPr>
          <a:lstStyle/>
          <a:p>
            <a:pPr lvl="0"/>
            <a:r>
              <a:rPr lang="ar-EG" sz="3600" b="1" dirty="0" smtClean="0">
                <a:solidFill>
                  <a:srgbClr val="FF0000"/>
                </a:solidFill>
              </a:rPr>
              <a:t>البعد الشخصي:</a:t>
            </a:r>
            <a:endParaRPr lang="ar-SA" sz="3600" b="1" dirty="0" smtClean="0">
              <a:solidFill>
                <a:srgbClr val="FF0000"/>
              </a:solidFill>
            </a:endParaRPr>
          </a:p>
          <a:p>
            <a:pPr lvl="0">
              <a:buNone/>
            </a:pPr>
            <a:endParaRPr lang="en-US" sz="1800" b="1" dirty="0" smtClean="0">
              <a:solidFill>
                <a:srgbClr val="FF0000"/>
              </a:solidFill>
            </a:endParaRPr>
          </a:p>
          <a:p>
            <a:pPr lvl="1">
              <a:buFont typeface="Wingdings" pitchFamily="2" charset="2"/>
              <a:buChar char="Ø"/>
            </a:pPr>
            <a:r>
              <a:rPr lang="ar-EG" b="1" dirty="0" smtClean="0">
                <a:solidFill>
                  <a:srgbClr val="002060"/>
                </a:solidFill>
              </a:rPr>
              <a:t>القدرة على انجاز الأهداف بالشكل المطلوب.</a:t>
            </a:r>
            <a:r>
              <a:rPr lang="ar-SA" b="1" dirty="0" smtClean="0">
                <a:solidFill>
                  <a:srgbClr val="002060"/>
                </a:solidFill>
              </a:rPr>
              <a:t> </a:t>
            </a:r>
            <a:endParaRPr lang="en-US" sz="2000" b="1" dirty="0" smtClean="0">
              <a:solidFill>
                <a:srgbClr val="002060"/>
              </a:solidFill>
            </a:endParaRPr>
          </a:p>
          <a:p>
            <a:pPr lvl="1">
              <a:buFont typeface="Wingdings" pitchFamily="2" charset="2"/>
              <a:buChar char="Ø"/>
            </a:pPr>
            <a:r>
              <a:rPr lang="ar-EG" b="1" dirty="0" smtClean="0">
                <a:solidFill>
                  <a:srgbClr val="00B050"/>
                </a:solidFill>
              </a:rPr>
              <a:t>توجيه السلوك الفردي والجماعي للأفراد وتغيره.</a:t>
            </a:r>
            <a:r>
              <a:rPr lang="ar-SA" b="1" dirty="0" smtClean="0">
                <a:solidFill>
                  <a:srgbClr val="00B050"/>
                </a:solidFill>
              </a:rPr>
              <a:t> </a:t>
            </a:r>
            <a:endParaRPr lang="en-US" sz="2000" b="1" dirty="0" smtClean="0">
              <a:solidFill>
                <a:srgbClr val="00B050"/>
              </a:solidFill>
            </a:endParaRPr>
          </a:p>
          <a:p>
            <a:pPr lvl="1">
              <a:buFont typeface="Wingdings" pitchFamily="2" charset="2"/>
              <a:buChar char="Ø"/>
            </a:pPr>
            <a:r>
              <a:rPr lang="ar-EG" b="1" dirty="0" smtClean="0">
                <a:solidFill>
                  <a:srgbClr val="0070C0"/>
                </a:solidFill>
              </a:rPr>
              <a:t>وسيلة للتحفيز للقيام بالأدوار </a:t>
            </a:r>
            <a:r>
              <a:rPr lang="ar-EG" b="1" dirty="0" err="1" smtClean="0">
                <a:solidFill>
                  <a:srgbClr val="0070C0"/>
                </a:solidFill>
              </a:rPr>
              <a:t>المطلوبة.</a:t>
            </a:r>
            <a:r>
              <a:rPr lang="ar-EG" b="1" dirty="0" smtClean="0">
                <a:solidFill>
                  <a:srgbClr val="0070C0"/>
                </a:solidFill>
              </a:rPr>
              <a:t> </a:t>
            </a:r>
            <a:endParaRPr lang="en-US" sz="2000" b="1" dirty="0" smtClean="0">
              <a:solidFill>
                <a:srgbClr val="0070C0"/>
              </a:solidFill>
            </a:endParaRPr>
          </a:p>
          <a:p>
            <a:pPr lvl="1">
              <a:buFont typeface="Wingdings" pitchFamily="2" charset="2"/>
              <a:buChar char="Ø"/>
            </a:pPr>
            <a:r>
              <a:rPr lang="ar-EG" b="1" dirty="0" smtClean="0">
                <a:solidFill>
                  <a:schemeClr val="accent2">
                    <a:lumMod val="75000"/>
                  </a:schemeClr>
                </a:solidFill>
              </a:rPr>
              <a:t>تنمية خبرات الأفراد </a:t>
            </a:r>
            <a:r>
              <a:rPr lang="ar-EG" b="1" dirty="0" err="1" smtClean="0">
                <a:solidFill>
                  <a:schemeClr val="accent2">
                    <a:lumMod val="75000"/>
                  </a:schemeClr>
                </a:solidFill>
              </a:rPr>
              <a:t>ومهاراتهم.</a:t>
            </a:r>
            <a:r>
              <a:rPr lang="ar-EG" b="1" dirty="0" smtClean="0">
                <a:solidFill>
                  <a:schemeClr val="accent2">
                    <a:lumMod val="75000"/>
                  </a:schemeClr>
                </a:solidFill>
              </a:rPr>
              <a:t> </a:t>
            </a:r>
            <a:endParaRPr lang="en-US" sz="2000" b="1" dirty="0" smtClean="0">
              <a:solidFill>
                <a:schemeClr val="accent2">
                  <a:lumMod val="75000"/>
                </a:schemeClr>
              </a:solidFill>
            </a:endParaRPr>
          </a:p>
          <a:p>
            <a:pPr lvl="1">
              <a:buFont typeface="Wingdings" pitchFamily="2" charset="2"/>
              <a:buChar char="Ø"/>
            </a:pPr>
            <a:r>
              <a:rPr lang="ar-EG" b="1" dirty="0" smtClean="0">
                <a:solidFill>
                  <a:schemeClr val="accent4">
                    <a:lumMod val="50000"/>
                  </a:schemeClr>
                </a:solidFill>
              </a:rPr>
              <a:t>اشباع حاجة الأفراد للانتماء الى الجماعة، فالاتصال بذاته حاجة يسعى </a:t>
            </a:r>
            <a:r>
              <a:rPr lang="ar-SA" b="1" dirty="0" smtClean="0">
                <a:solidFill>
                  <a:schemeClr val="accent4">
                    <a:lumMod val="50000"/>
                  </a:schemeClr>
                </a:solidFill>
              </a:rPr>
              <a:t>إ</a:t>
            </a:r>
            <a:r>
              <a:rPr lang="ar-EG" b="1" dirty="0" smtClean="0">
                <a:solidFill>
                  <a:schemeClr val="accent4">
                    <a:lumMod val="50000"/>
                  </a:schemeClr>
                </a:solidFill>
              </a:rPr>
              <a:t>لى اشباعها.</a:t>
            </a:r>
            <a:endParaRPr lang="en-US" sz="2000" b="1" dirty="0" smtClean="0">
              <a:solidFill>
                <a:schemeClr val="accent4">
                  <a:lumMod val="50000"/>
                </a:schemeClr>
              </a:solidFill>
            </a:endParaRPr>
          </a:p>
          <a:p>
            <a:pPr lvl="1">
              <a:buFont typeface="Wingdings" pitchFamily="2" charset="2"/>
              <a:buChar char="Ø"/>
            </a:pPr>
            <a:r>
              <a:rPr lang="ar-EG" b="1" dirty="0" smtClean="0">
                <a:solidFill>
                  <a:schemeClr val="accent6">
                    <a:lumMod val="50000"/>
                  </a:schemeClr>
                </a:solidFill>
              </a:rPr>
              <a:t>نقل المعلومات، والبيانات، والإحصاءات، والمفاهيم بما يسهم في اتخاذ القرارات المناسبة، وتحقيق النجاح المطلوب</a:t>
            </a:r>
            <a:r>
              <a:rPr lang="ar-EG" dirty="0" smtClean="0">
                <a:solidFill>
                  <a:schemeClr val="accent6">
                    <a:lumMod val="50000"/>
                  </a:schemeClr>
                </a:solidFill>
              </a:rPr>
              <a:t>.</a:t>
            </a:r>
            <a:endParaRPr lang="en-US" sz="2000" dirty="0" smtClean="0">
              <a:solidFill>
                <a:schemeClr val="accent6">
                  <a:lumMod val="50000"/>
                </a:schemeClr>
              </a:solidFill>
            </a:endParaRPr>
          </a:p>
          <a:p>
            <a:endParaRPr lang="ar-EG" dirty="0"/>
          </a:p>
        </p:txBody>
      </p:sp>
      <p:pic>
        <p:nvPicPr>
          <p:cNvPr id="13" name="صورة 12" descr="The-importance-of-communication-in-project-management.jpg"/>
          <p:cNvPicPr>
            <a:picLocks noChangeAspect="1"/>
          </p:cNvPicPr>
          <p:nvPr/>
        </p:nvPicPr>
        <p:blipFill>
          <a:blip r:embed="rId3" cstate="print"/>
          <a:stretch>
            <a:fillRect/>
          </a:stretch>
        </p:blipFill>
        <p:spPr>
          <a:xfrm>
            <a:off x="0" y="1988840"/>
            <a:ext cx="2376264" cy="262109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18"/>
                                        </p:tgtEl>
                                        <p:attrNameLst>
                                          <p:attrName>style.visibility</p:attrName>
                                        </p:attrNameLst>
                                      </p:cBhvr>
                                      <p:to>
                                        <p:strVal val="visible"/>
                                      </p:to>
                                    </p:set>
                                    <p:anim by="(-#ppt_w*2)" calcmode="lin" valueType="num">
                                      <p:cBhvr rctx="PPT">
                                        <p:cTn id="7" dur="250" autoRev="1" fill="hold">
                                          <p:stCondLst>
                                            <p:cond delay="0"/>
                                          </p:stCondLst>
                                        </p:cTn>
                                        <p:tgtEl>
                                          <p:spTgt spid="18"/>
                                        </p:tgtEl>
                                        <p:attrNameLst>
                                          <p:attrName>ppt_w</p:attrName>
                                        </p:attrNameLst>
                                      </p:cBhvr>
                                    </p:anim>
                                    <p:anim by="(#ppt_w*0.50)" calcmode="lin" valueType="num">
                                      <p:cBhvr>
                                        <p:cTn id="8" dur="250" decel="50000" autoRev="1" fill="hold">
                                          <p:stCondLst>
                                            <p:cond delay="0"/>
                                          </p:stCondLst>
                                        </p:cTn>
                                        <p:tgtEl>
                                          <p:spTgt spid="18"/>
                                        </p:tgtEl>
                                        <p:attrNameLst>
                                          <p:attrName>ppt_x</p:attrName>
                                        </p:attrNameLst>
                                      </p:cBhvr>
                                    </p:anim>
                                    <p:anim from="(-#ppt_h/2)" to="(#ppt_y)" calcmode="lin" valueType="num">
                                      <p:cBhvr>
                                        <p:cTn id="9" dur="500" fill="hold">
                                          <p:stCondLst>
                                            <p:cond delay="0"/>
                                          </p:stCondLst>
                                        </p:cTn>
                                        <p:tgtEl>
                                          <p:spTgt spid="18"/>
                                        </p:tgtEl>
                                        <p:attrNameLst>
                                          <p:attrName>ppt_y</p:attrName>
                                        </p:attrNameLst>
                                      </p:cBhvr>
                                    </p:anim>
                                    <p:animRot by="21600000">
                                      <p:cBhvr>
                                        <p:cTn id="10" dur="500" fill="hold">
                                          <p:stCondLst>
                                            <p:cond delay="0"/>
                                          </p:stCondLst>
                                        </p:cTn>
                                        <p:tgtEl>
                                          <p:spTgt spid="18"/>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nodeType="clickEffect">
                                  <p:stCondLst>
                                    <p:cond delay="0"/>
                                  </p:stCondLst>
                                  <p:iterate type="lt">
                                    <p:tmPct val="10000"/>
                                  </p:iterate>
                                  <p:childTnLst>
                                    <p:set>
                                      <p:cBhvr>
                                        <p:cTn id="14" dur="1" fill="hold">
                                          <p:stCondLst>
                                            <p:cond delay="0"/>
                                          </p:stCondLst>
                                        </p:cTn>
                                        <p:tgtEl>
                                          <p:spTgt spid="9">
                                            <p:txEl>
                                              <p:pRg st="0" end="0"/>
                                            </p:txEl>
                                          </p:spTgt>
                                        </p:tgtEl>
                                        <p:attrNameLst>
                                          <p:attrName>style.visibility</p:attrName>
                                        </p:attrNameLst>
                                      </p:cBhvr>
                                      <p:to>
                                        <p:strVal val="visible"/>
                                      </p:to>
                                    </p:set>
                                    <p:anim by="(-#ppt_w*2)" calcmode="lin" valueType="num">
                                      <p:cBhvr rctx="PPT">
                                        <p:cTn id="15" dur="250" autoRev="1" fill="hold">
                                          <p:stCondLst>
                                            <p:cond delay="0"/>
                                          </p:stCondLst>
                                        </p:cTn>
                                        <p:tgtEl>
                                          <p:spTgt spid="9">
                                            <p:txEl>
                                              <p:pRg st="0" end="0"/>
                                            </p:txEl>
                                          </p:spTgt>
                                        </p:tgtEl>
                                        <p:attrNameLst>
                                          <p:attrName>ppt_w</p:attrName>
                                        </p:attrNameLst>
                                      </p:cBhvr>
                                    </p:anim>
                                    <p:anim by="(#ppt_w*0.50)" calcmode="lin" valueType="num">
                                      <p:cBhvr>
                                        <p:cTn id="16" dur="250" decel="50000" autoRev="1" fill="hold">
                                          <p:stCondLst>
                                            <p:cond delay="0"/>
                                          </p:stCondLst>
                                        </p:cTn>
                                        <p:tgtEl>
                                          <p:spTgt spid="9">
                                            <p:txEl>
                                              <p:pRg st="0" end="0"/>
                                            </p:txEl>
                                          </p:spTgt>
                                        </p:tgtEl>
                                        <p:attrNameLst>
                                          <p:attrName>ppt_x</p:attrName>
                                        </p:attrNameLst>
                                      </p:cBhvr>
                                    </p:anim>
                                    <p:anim from="(-#ppt_h/2)" to="(#ppt_y)" calcmode="lin" valueType="num">
                                      <p:cBhvr>
                                        <p:cTn id="17" dur="500" fill="hold">
                                          <p:stCondLst>
                                            <p:cond delay="0"/>
                                          </p:stCondLst>
                                        </p:cTn>
                                        <p:tgtEl>
                                          <p:spTgt spid="9">
                                            <p:txEl>
                                              <p:pRg st="0" end="0"/>
                                            </p:txEl>
                                          </p:spTgt>
                                        </p:tgtEl>
                                        <p:attrNameLst>
                                          <p:attrName>ppt_y</p:attrName>
                                        </p:attrNameLst>
                                      </p:cBhvr>
                                    </p:anim>
                                    <p:animRot by="21600000">
                                      <p:cBhvr>
                                        <p:cTn id="18" dur="500" fill="hold">
                                          <p:stCondLst>
                                            <p:cond delay="0"/>
                                          </p:stCondLst>
                                        </p:cTn>
                                        <p:tgtEl>
                                          <p:spTgt spid="9">
                                            <p:txEl>
                                              <p:pRg st="0" end="0"/>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54" presetClass="entr" presetSubtype="0" accel="100000" fill="hold" nodeType="clickEffect">
                                  <p:stCondLst>
                                    <p:cond delay="0"/>
                                  </p:stCondLst>
                                  <p:childTnLst>
                                    <p:set>
                                      <p:cBhvr>
                                        <p:cTn id="22" dur="1" fill="hold">
                                          <p:stCondLst>
                                            <p:cond delay="0"/>
                                          </p:stCondLst>
                                        </p:cTn>
                                        <p:tgtEl>
                                          <p:spTgt spid="9">
                                            <p:txEl>
                                              <p:pRg st="2" end="2"/>
                                            </p:txEl>
                                          </p:spTgt>
                                        </p:tgtEl>
                                        <p:attrNameLst>
                                          <p:attrName>style.visibility</p:attrName>
                                        </p:attrNameLst>
                                      </p:cBhvr>
                                      <p:to>
                                        <p:strVal val="visible"/>
                                      </p:to>
                                    </p:set>
                                    <p:anim calcmode="lin" valueType="num">
                                      <p:cBhvr>
                                        <p:cTn id="23" dur="500" fill="hold"/>
                                        <p:tgtEl>
                                          <p:spTgt spid="9">
                                            <p:txEl>
                                              <p:pRg st="2" end="2"/>
                                            </p:txEl>
                                          </p:spTgt>
                                        </p:tgtEl>
                                        <p:attrNameLst>
                                          <p:attrName>ppt_w</p:attrName>
                                        </p:attrNameLst>
                                      </p:cBhvr>
                                      <p:tavLst>
                                        <p:tav tm="0">
                                          <p:val>
                                            <p:strVal val="#ppt_w*0.05"/>
                                          </p:val>
                                        </p:tav>
                                        <p:tav tm="100000">
                                          <p:val>
                                            <p:strVal val="#ppt_w"/>
                                          </p:val>
                                        </p:tav>
                                      </p:tavLst>
                                    </p:anim>
                                    <p:anim calcmode="lin" valueType="num">
                                      <p:cBhvr>
                                        <p:cTn id="24" dur="500" fill="hold"/>
                                        <p:tgtEl>
                                          <p:spTgt spid="9">
                                            <p:txEl>
                                              <p:pRg st="2" end="2"/>
                                            </p:txEl>
                                          </p:spTgt>
                                        </p:tgtEl>
                                        <p:attrNameLst>
                                          <p:attrName>ppt_h</p:attrName>
                                        </p:attrNameLst>
                                      </p:cBhvr>
                                      <p:tavLst>
                                        <p:tav tm="0">
                                          <p:val>
                                            <p:strVal val="#ppt_h"/>
                                          </p:val>
                                        </p:tav>
                                        <p:tav tm="100000">
                                          <p:val>
                                            <p:strVal val="#ppt_h"/>
                                          </p:val>
                                        </p:tav>
                                      </p:tavLst>
                                    </p:anim>
                                    <p:anim calcmode="lin" valueType="num">
                                      <p:cBhvr>
                                        <p:cTn id="25" dur="500" fill="hold"/>
                                        <p:tgtEl>
                                          <p:spTgt spid="9">
                                            <p:txEl>
                                              <p:pRg st="2" end="2"/>
                                            </p:txEl>
                                          </p:spTgt>
                                        </p:tgtEl>
                                        <p:attrNameLst>
                                          <p:attrName>ppt_x</p:attrName>
                                        </p:attrNameLst>
                                      </p:cBhvr>
                                      <p:tavLst>
                                        <p:tav tm="0">
                                          <p:val>
                                            <p:strVal val="#ppt_x-.2"/>
                                          </p:val>
                                        </p:tav>
                                        <p:tav tm="100000">
                                          <p:val>
                                            <p:strVal val="#ppt_x"/>
                                          </p:val>
                                        </p:tav>
                                      </p:tavLst>
                                    </p:anim>
                                    <p:anim calcmode="lin" valueType="num">
                                      <p:cBhvr>
                                        <p:cTn id="26" dur="500" fill="hold"/>
                                        <p:tgtEl>
                                          <p:spTgt spid="9">
                                            <p:txEl>
                                              <p:pRg st="2" end="2"/>
                                            </p:txEl>
                                          </p:spTgt>
                                        </p:tgtEl>
                                        <p:attrNameLst>
                                          <p:attrName>ppt_y</p:attrName>
                                        </p:attrNameLst>
                                      </p:cBhvr>
                                      <p:tavLst>
                                        <p:tav tm="0">
                                          <p:val>
                                            <p:strVal val="#ppt_y"/>
                                          </p:val>
                                        </p:tav>
                                        <p:tav tm="100000">
                                          <p:val>
                                            <p:strVal val="#ppt_y"/>
                                          </p:val>
                                        </p:tav>
                                      </p:tavLst>
                                    </p:anim>
                                    <p:animEffect transition="in" filter="fade">
                                      <p:cBhvr>
                                        <p:cTn id="27" dur="500"/>
                                        <p:tgtEl>
                                          <p:spTgt spid="9">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9" presetClass="entr" presetSubtype="0" accel="100000" fill="hold" nodeType="clickEffect">
                                  <p:stCondLst>
                                    <p:cond delay="0"/>
                                  </p:stCondLst>
                                  <p:childTnLst>
                                    <p:set>
                                      <p:cBhvr>
                                        <p:cTn id="31" dur="1" fill="hold">
                                          <p:stCondLst>
                                            <p:cond delay="0"/>
                                          </p:stCondLst>
                                        </p:cTn>
                                        <p:tgtEl>
                                          <p:spTgt spid="9">
                                            <p:txEl>
                                              <p:pRg st="3" end="3"/>
                                            </p:txEl>
                                          </p:spTgt>
                                        </p:tgtEl>
                                        <p:attrNameLst>
                                          <p:attrName>style.visibility</p:attrName>
                                        </p:attrNameLst>
                                      </p:cBhvr>
                                      <p:to>
                                        <p:strVal val="visible"/>
                                      </p:to>
                                    </p:set>
                                    <p:anim calcmode="lin" valueType="num">
                                      <p:cBhvr>
                                        <p:cTn id="32" dur="500" fill="hold"/>
                                        <p:tgtEl>
                                          <p:spTgt spid="9">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3" dur="500" fill="hold"/>
                                        <p:tgtEl>
                                          <p:spTgt spid="9">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4" dur="500" fill="hold"/>
                                        <p:tgtEl>
                                          <p:spTgt spid="9">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35" dur="500" fill="hold"/>
                                        <p:tgtEl>
                                          <p:spTgt spid="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35" presetClass="entr" presetSubtype="0" fill="hold" nodeType="clickEffect">
                                  <p:stCondLst>
                                    <p:cond delay="0"/>
                                  </p:stCondLst>
                                  <p:childTnLst>
                                    <p:set>
                                      <p:cBhvr>
                                        <p:cTn id="39" dur="1" fill="hold">
                                          <p:stCondLst>
                                            <p:cond delay="0"/>
                                          </p:stCondLst>
                                        </p:cTn>
                                        <p:tgtEl>
                                          <p:spTgt spid="9">
                                            <p:txEl>
                                              <p:pRg st="4" end="4"/>
                                            </p:txEl>
                                          </p:spTgt>
                                        </p:tgtEl>
                                        <p:attrNameLst>
                                          <p:attrName>style.visibility</p:attrName>
                                        </p:attrNameLst>
                                      </p:cBhvr>
                                      <p:to>
                                        <p:strVal val="visible"/>
                                      </p:to>
                                    </p:set>
                                    <p:animEffect transition="in" filter="fade">
                                      <p:cBhvr>
                                        <p:cTn id="40" dur="500"/>
                                        <p:tgtEl>
                                          <p:spTgt spid="9">
                                            <p:txEl>
                                              <p:pRg st="4" end="4"/>
                                            </p:txEl>
                                          </p:spTgt>
                                        </p:tgtEl>
                                      </p:cBhvr>
                                    </p:animEffect>
                                    <p:anim calcmode="lin" valueType="num">
                                      <p:cBhvr>
                                        <p:cTn id="41" dur="500" fill="hold"/>
                                        <p:tgtEl>
                                          <p:spTgt spid="9">
                                            <p:txEl>
                                              <p:pRg st="4" end="4"/>
                                            </p:txEl>
                                          </p:spTgt>
                                        </p:tgtEl>
                                        <p:attrNameLst>
                                          <p:attrName>style.rotation</p:attrName>
                                        </p:attrNameLst>
                                      </p:cBhvr>
                                      <p:tavLst>
                                        <p:tav tm="0">
                                          <p:val>
                                            <p:fltVal val="720"/>
                                          </p:val>
                                        </p:tav>
                                        <p:tav tm="100000">
                                          <p:val>
                                            <p:fltVal val="0"/>
                                          </p:val>
                                        </p:tav>
                                      </p:tavLst>
                                    </p:anim>
                                    <p:anim calcmode="lin" valueType="num">
                                      <p:cBhvr>
                                        <p:cTn id="42" dur="500" fill="hold"/>
                                        <p:tgtEl>
                                          <p:spTgt spid="9">
                                            <p:txEl>
                                              <p:pRg st="4" end="4"/>
                                            </p:txEl>
                                          </p:spTgt>
                                        </p:tgtEl>
                                        <p:attrNameLst>
                                          <p:attrName>ppt_h</p:attrName>
                                        </p:attrNameLst>
                                      </p:cBhvr>
                                      <p:tavLst>
                                        <p:tav tm="0">
                                          <p:val>
                                            <p:fltVal val="0"/>
                                          </p:val>
                                        </p:tav>
                                        <p:tav tm="100000">
                                          <p:val>
                                            <p:strVal val="#ppt_h"/>
                                          </p:val>
                                        </p:tav>
                                      </p:tavLst>
                                    </p:anim>
                                    <p:anim calcmode="lin" valueType="num">
                                      <p:cBhvr>
                                        <p:cTn id="43" dur="500" fill="hold"/>
                                        <p:tgtEl>
                                          <p:spTgt spid="9">
                                            <p:txEl>
                                              <p:pRg st="4" end="4"/>
                                            </p:txEl>
                                          </p:spTgt>
                                        </p:tgtEl>
                                        <p:attrNameLst>
                                          <p:attrName>ppt_w</p:attrName>
                                        </p:attrNameLst>
                                      </p:cBhvr>
                                      <p:tavLst>
                                        <p:tav tm="0">
                                          <p:val>
                                            <p:fltVal val="0"/>
                                          </p:val>
                                        </p:tav>
                                        <p:tav tm="100000">
                                          <p:val>
                                            <p:strVal val="#ppt_w"/>
                                          </p:val>
                                        </p:tav>
                                      </p:tavLst>
                                    </p:anim>
                                  </p:childTnLst>
                                </p:cTn>
                              </p:par>
                            </p:childTnLst>
                          </p:cTn>
                        </p:par>
                      </p:childTnLst>
                    </p:cTn>
                  </p:par>
                  <p:par>
                    <p:cTn id="44" fill="hold">
                      <p:stCondLst>
                        <p:cond delay="indefinite"/>
                      </p:stCondLst>
                      <p:childTnLst>
                        <p:par>
                          <p:cTn id="45" fill="hold">
                            <p:stCondLst>
                              <p:cond delay="0"/>
                            </p:stCondLst>
                            <p:childTnLst>
                              <p:par>
                                <p:cTn id="46" presetID="30" presetClass="entr" presetSubtype="0" fill="hold" nodeType="clickEffect">
                                  <p:stCondLst>
                                    <p:cond delay="0"/>
                                  </p:stCondLst>
                                  <p:childTnLst>
                                    <p:set>
                                      <p:cBhvr>
                                        <p:cTn id="47" dur="1" fill="hold">
                                          <p:stCondLst>
                                            <p:cond delay="0"/>
                                          </p:stCondLst>
                                        </p:cTn>
                                        <p:tgtEl>
                                          <p:spTgt spid="9">
                                            <p:txEl>
                                              <p:pRg st="5" end="5"/>
                                            </p:txEl>
                                          </p:spTgt>
                                        </p:tgtEl>
                                        <p:attrNameLst>
                                          <p:attrName>style.visibility</p:attrName>
                                        </p:attrNameLst>
                                      </p:cBhvr>
                                      <p:to>
                                        <p:strVal val="visible"/>
                                      </p:to>
                                    </p:set>
                                    <p:animEffect transition="in" filter="fade">
                                      <p:cBhvr>
                                        <p:cTn id="48" dur="800" decel="100000"/>
                                        <p:tgtEl>
                                          <p:spTgt spid="9">
                                            <p:txEl>
                                              <p:pRg st="5" end="5"/>
                                            </p:txEl>
                                          </p:spTgt>
                                        </p:tgtEl>
                                      </p:cBhvr>
                                    </p:animEffect>
                                    <p:anim calcmode="lin" valueType="num">
                                      <p:cBhvr>
                                        <p:cTn id="49" dur="800" decel="100000" fill="hold"/>
                                        <p:tgtEl>
                                          <p:spTgt spid="9">
                                            <p:txEl>
                                              <p:pRg st="5" end="5"/>
                                            </p:txEl>
                                          </p:spTgt>
                                        </p:tgtEl>
                                        <p:attrNameLst>
                                          <p:attrName>style.rotation</p:attrName>
                                        </p:attrNameLst>
                                      </p:cBhvr>
                                      <p:tavLst>
                                        <p:tav tm="0">
                                          <p:val>
                                            <p:fltVal val="-90"/>
                                          </p:val>
                                        </p:tav>
                                        <p:tav tm="100000">
                                          <p:val>
                                            <p:fltVal val="0"/>
                                          </p:val>
                                        </p:tav>
                                      </p:tavLst>
                                    </p:anim>
                                    <p:anim calcmode="lin" valueType="num">
                                      <p:cBhvr>
                                        <p:cTn id="50" dur="800" decel="100000" fill="hold"/>
                                        <p:tgtEl>
                                          <p:spTgt spid="9">
                                            <p:txEl>
                                              <p:pRg st="5" end="5"/>
                                            </p:txEl>
                                          </p:spTgt>
                                        </p:tgtEl>
                                        <p:attrNameLst>
                                          <p:attrName>ppt_x</p:attrName>
                                        </p:attrNameLst>
                                      </p:cBhvr>
                                      <p:tavLst>
                                        <p:tav tm="0">
                                          <p:val>
                                            <p:strVal val="#ppt_x+0.4"/>
                                          </p:val>
                                        </p:tav>
                                        <p:tav tm="100000">
                                          <p:val>
                                            <p:strVal val="#ppt_x-0.05"/>
                                          </p:val>
                                        </p:tav>
                                      </p:tavLst>
                                    </p:anim>
                                    <p:anim calcmode="lin" valueType="num">
                                      <p:cBhvr>
                                        <p:cTn id="51" dur="800" decel="100000" fill="hold"/>
                                        <p:tgtEl>
                                          <p:spTgt spid="9">
                                            <p:txEl>
                                              <p:pRg st="5" end="5"/>
                                            </p:txEl>
                                          </p:spTgt>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9">
                                            <p:txEl>
                                              <p:pRg st="5" end="5"/>
                                            </p:txEl>
                                          </p:spTgt>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9">
                                            <p:txEl>
                                              <p:pRg st="5" end="5"/>
                                            </p:txEl>
                                          </p:spTgt>
                                        </p:tgtEl>
                                        <p:attrNameLst>
                                          <p:attrName>ppt_y</p:attrName>
                                        </p:attrNameLst>
                                      </p:cBhvr>
                                      <p:tavLst>
                                        <p:tav tm="0">
                                          <p:val>
                                            <p:strVal val="#ppt_y+0.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8" presetClass="entr" presetSubtype="0" accel="50000" fill="hold" nodeType="clickEffect">
                                  <p:stCondLst>
                                    <p:cond delay="0"/>
                                  </p:stCondLst>
                                  <p:childTnLst>
                                    <p:set>
                                      <p:cBhvr>
                                        <p:cTn id="57" dur="1" fill="hold">
                                          <p:stCondLst>
                                            <p:cond delay="0"/>
                                          </p:stCondLst>
                                        </p:cTn>
                                        <p:tgtEl>
                                          <p:spTgt spid="9">
                                            <p:txEl>
                                              <p:pRg st="6" end="6"/>
                                            </p:txEl>
                                          </p:spTgt>
                                        </p:tgtEl>
                                        <p:attrNameLst>
                                          <p:attrName>style.visibility</p:attrName>
                                        </p:attrNameLst>
                                      </p:cBhvr>
                                      <p:to>
                                        <p:strVal val="visible"/>
                                      </p:to>
                                    </p:set>
                                    <p:anim calcmode="lin" valueType="num">
                                      <p:cBhvr>
                                        <p:cTn id="58" dur="1000" fill="hold"/>
                                        <p:tgtEl>
                                          <p:spTgt spid="9">
                                            <p:txEl>
                                              <p:pRg st="6" end="6"/>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59" dur="1000" fill="hold"/>
                                        <p:tgtEl>
                                          <p:spTgt spid="9">
                                            <p:txEl>
                                              <p:pRg st="6" end="6"/>
                                            </p:txEl>
                                          </p:spTgt>
                                        </p:tgtEl>
                                        <p:attrNameLst>
                                          <p:attrName>ppt_x</p:attrName>
                                        </p:attrNameLst>
                                      </p:cBhvr>
                                      <p:tavLst>
                                        <p:tav tm="0">
                                          <p:val>
                                            <p:fltVal val="-1"/>
                                          </p:val>
                                        </p:tav>
                                        <p:tav tm="50000">
                                          <p:val>
                                            <p:fltVal val="0.95"/>
                                          </p:val>
                                        </p:tav>
                                        <p:tav tm="100000">
                                          <p:val>
                                            <p:strVal val="#ppt_x"/>
                                          </p:val>
                                        </p:tav>
                                      </p:tavLst>
                                    </p:anim>
                                    <p:anim calcmode="lin" valueType="num">
                                      <p:cBhvr>
                                        <p:cTn id="60" dur="1000" fill="hold"/>
                                        <p:tgtEl>
                                          <p:spTgt spid="9">
                                            <p:txEl>
                                              <p:pRg st="6" end="6"/>
                                            </p:txEl>
                                          </p:spTgt>
                                        </p:tgtEl>
                                        <p:attrNameLst>
                                          <p:attrName>ppt_y</p:attrName>
                                        </p:attrNameLst>
                                      </p:cBhvr>
                                      <p:tavLst>
                                        <p:tav tm="0">
                                          <p:val>
                                            <p:strVal val="#ppt_y"/>
                                          </p:val>
                                        </p:tav>
                                        <p:tav tm="100000">
                                          <p:val>
                                            <p:strVal val="#ppt_y"/>
                                          </p:val>
                                        </p:tav>
                                      </p:tavLst>
                                    </p:anim>
                                    <p:animEffect transition="in" filter="fade">
                                      <p:cBhvr>
                                        <p:cTn id="61" dur="1000"/>
                                        <p:tgtEl>
                                          <p:spTgt spid="9">
                                            <p:txEl>
                                              <p:pRg st="6" end="6"/>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30" presetClass="entr" presetSubtype="0" fill="hold" nodeType="clickEffect">
                                  <p:stCondLst>
                                    <p:cond delay="0"/>
                                  </p:stCondLst>
                                  <p:childTnLst>
                                    <p:set>
                                      <p:cBhvr>
                                        <p:cTn id="65" dur="1" fill="hold">
                                          <p:stCondLst>
                                            <p:cond delay="0"/>
                                          </p:stCondLst>
                                        </p:cTn>
                                        <p:tgtEl>
                                          <p:spTgt spid="9">
                                            <p:txEl>
                                              <p:pRg st="7" end="7"/>
                                            </p:txEl>
                                          </p:spTgt>
                                        </p:tgtEl>
                                        <p:attrNameLst>
                                          <p:attrName>style.visibility</p:attrName>
                                        </p:attrNameLst>
                                      </p:cBhvr>
                                      <p:to>
                                        <p:strVal val="visible"/>
                                      </p:to>
                                    </p:set>
                                    <p:animEffect transition="in" filter="fade">
                                      <p:cBhvr>
                                        <p:cTn id="66" dur="800" decel="100000"/>
                                        <p:tgtEl>
                                          <p:spTgt spid="9">
                                            <p:txEl>
                                              <p:pRg st="7" end="7"/>
                                            </p:txEl>
                                          </p:spTgt>
                                        </p:tgtEl>
                                      </p:cBhvr>
                                    </p:animEffect>
                                    <p:anim calcmode="lin" valueType="num">
                                      <p:cBhvr>
                                        <p:cTn id="67" dur="800" decel="100000" fill="hold"/>
                                        <p:tgtEl>
                                          <p:spTgt spid="9">
                                            <p:txEl>
                                              <p:pRg st="7" end="7"/>
                                            </p:txEl>
                                          </p:spTgt>
                                        </p:tgtEl>
                                        <p:attrNameLst>
                                          <p:attrName>style.rotation</p:attrName>
                                        </p:attrNameLst>
                                      </p:cBhvr>
                                      <p:tavLst>
                                        <p:tav tm="0">
                                          <p:val>
                                            <p:fltVal val="-90"/>
                                          </p:val>
                                        </p:tav>
                                        <p:tav tm="100000">
                                          <p:val>
                                            <p:fltVal val="0"/>
                                          </p:val>
                                        </p:tav>
                                      </p:tavLst>
                                    </p:anim>
                                    <p:anim calcmode="lin" valueType="num">
                                      <p:cBhvr>
                                        <p:cTn id="68" dur="800" decel="100000" fill="hold"/>
                                        <p:tgtEl>
                                          <p:spTgt spid="9">
                                            <p:txEl>
                                              <p:pRg st="7" end="7"/>
                                            </p:txEl>
                                          </p:spTgt>
                                        </p:tgtEl>
                                        <p:attrNameLst>
                                          <p:attrName>ppt_x</p:attrName>
                                        </p:attrNameLst>
                                      </p:cBhvr>
                                      <p:tavLst>
                                        <p:tav tm="0">
                                          <p:val>
                                            <p:strVal val="#ppt_x+0.4"/>
                                          </p:val>
                                        </p:tav>
                                        <p:tav tm="100000">
                                          <p:val>
                                            <p:strVal val="#ppt_x-0.05"/>
                                          </p:val>
                                        </p:tav>
                                      </p:tavLst>
                                    </p:anim>
                                    <p:anim calcmode="lin" valueType="num">
                                      <p:cBhvr>
                                        <p:cTn id="69" dur="800" decel="100000" fill="hold"/>
                                        <p:tgtEl>
                                          <p:spTgt spid="9">
                                            <p:txEl>
                                              <p:pRg st="7" end="7"/>
                                            </p:txEl>
                                          </p:spTgt>
                                        </p:tgtEl>
                                        <p:attrNameLst>
                                          <p:attrName>ppt_y</p:attrName>
                                        </p:attrNameLst>
                                      </p:cBhvr>
                                      <p:tavLst>
                                        <p:tav tm="0">
                                          <p:val>
                                            <p:strVal val="#ppt_y-0.4"/>
                                          </p:val>
                                        </p:tav>
                                        <p:tav tm="100000">
                                          <p:val>
                                            <p:strVal val="#ppt_y+0.1"/>
                                          </p:val>
                                        </p:tav>
                                      </p:tavLst>
                                    </p:anim>
                                    <p:anim calcmode="lin" valueType="num">
                                      <p:cBhvr>
                                        <p:cTn id="70" dur="200" accel="100000" fill="hold">
                                          <p:stCondLst>
                                            <p:cond delay="800"/>
                                          </p:stCondLst>
                                        </p:cTn>
                                        <p:tgtEl>
                                          <p:spTgt spid="9">
                                            <p:txEl>
                                              <p:pRg st="7" end="7"/>
                                            </p:txEl>
                                          </p:spTgt>
                                        </p:tgtEl>
                                        <p:attrNameLst>
                                          <p:attrName>ppt_x</p:attrName>
                                        </p:attrNameLst>
                                      </p:cBhvr>
                                      <p:tavLst>
                                        <p:tav tm="0">
                                          <p:val>
                                            <p:strVal val="#ppt_x-0.05"/>
                                          </p:val>
                                        </p:tav>
                                        <p:tav tm="100000">
                                          <p:val>
                                            <p:strVal val="#ppt_x"/>
                                          </p:val>
                                        </p:tav>
                                      </p:tavLst>
                                    </p:anim>
                                    <p:anim calcmode="lin" valueType="num">
                                      <p:cBhvr>
                                        <p:cTn id="71" dur="200" accel="100000" fill="hold">
                                          <p:stCondLst>
                                            <p:cond delay="800"/>
                                          </p:stCondLst>
                                        </p:cTn>
                                        <p:tgtEl>
                                          <p:spTgt spid="9">
                                            <p:txEl>
                                              <p:pRg st="7" end="7"/>
                                            </p:txEl>
                                          </p:spTgt>
                                        </p:tgtEl>
                                        <p:attrNameLst>
                                          <p:attrName>ppt_y</p:attrName>
                                        </p:attrNameLst>
                                      </p:cBhvr>
                                      <p:tavLst>
                                        <p:tav tm="0">
                                          <p:val>
                                            <p:strVal val="#ppt_y+0.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32" presetClass="emph" presetSubtype="0" fill="hold" nodeType="clickEffect">
                                  <p:stCondLst>
                                    <p:cond delay="0"/>
                                  </p:stCondLst>
                                  <p:childTnLst>
                                    <p:animClr clrSpc="rgb">
                                      <p:cBhvr override="childStyle">
                                        <p:cTn id="75" dur="200" fill="hold"/>
                                        <p:tgtEl>
                                          <p:spTgt spid="13"/>
                                        </p:tgtEl>
                                        <p:attrNameLst>
                                          <p:attrName>style.color</p:attrName>
                                        </p:attrNameLst>
                                      </p:cBhvr>
                                      <p:to>
                                        <a:schemeClr val="accent2"/>
                                      </p:to>
                                    </p:animClr>
                                    <p:animClr clrSpc="rgb">
                                      <p:cBhvr>
                                        <p:cTn id="76" dur="200" fill="hold"/>
                                        <p:tgtEl>
                                          <p:spTgt spid="13"/>
                                        </p:tgtEl>
                                        <p:attrNameLst>
                                          <p:attrName>fillcolor</p:attrName>
                                        </p:attrNameLst>
                                      </p:cBhvr>
                                      <p:to>
                                        <a:schemeClr val="accent2"/>
                                      </p:to>
                                    </p:animClr>
                                    <p:set>
                                      <p:cBhvr>
                                        <p:cTn id="77" dur="200" fill="hold"/>
                                        <p:tgtEl>
                                          <p:spTgt spid="13"/>
                                        </p:tgtEl>
                                        <p:attrNameLst>
                                          <p:attrName>fill.type</p:attrName>
                                        </p:attrNameLst>
                                      </p:cBhvr>
                                      <p:to>
                                        <p:strVal val="solid"/>
                                      </p:to>
                                    </p:set>
                                    <p:set>
                                      <p:cBhvr>
                                        <p:cTn id="78" dur="200" fill="hold"/>
                                        <p:tgtEl>
                                          <p:spTgt spid="13"/>
                                        </p:tgtEl>
                                        <p:attrNameLst>
                                          <p:attrName>fill.on</p:attrName>
                                        </p:attrNameLst>
                                      </p:cBhvr>
                                      <p:to>
                                        <p:strVal val="true"/>
                                      </p:to>
                                    </p:set>
                                    <p:animRot by="120000">
                                      <p:cBhvr>
                                        <p:cTn id="79" dur="200" fill="hold">
                                          <p:stCondLst>
                                            <p:cond delay="0"/>
                                          </p:stCondLst>
                                        </p:cTn>
                                        <p:tgtEl>
                                          <p:spTgt spid="13"/>
                                        </p:tgtEl>
                                        <p:attrNameLst>
                                          <p:attrName>r</p:attrName>
                                        </p:attrNameLst>
                                      </p:cBhvr>
                                    </p:animRot>
                                    <p:animRot by="-240000">
                                      <p:cBhvr>
                                        <p:cTn id="80" dur="400" fill="hold">
                                          <p:stCondLst>
                                            <p:cond delay="400"/>
                                          </p:stCondLst>
                                        </p:cTn>
                                        <p:tgtEl>
                                          <p:spTgt spid="13"/>
                                        </p:tgtEl>
                                        <p:attrNameLst>
                                          <p:attrName>r</p:attrName>
                                        </p:attrNameLst>
                                      </p:cBhvr>
                                    </p:animRot>
                                    <p:animRot by="240000">
                                      <p:cBhvr>
                                        <p:cTn id="81" dur="400" fill="hold">
                                          <p:stCondLst>
                                            <p:cond delay="800"/>
                                          </p:stCondLst>
                                        </p:cTn>
                                        <p:tgtEl>
                                          <p:spTgt spid="13"/>
                                        </p:tgtEl>
                                        <p:attrNameLst>
                                          <p:attrName>r</p:attrName>
                                        </p:attrNameLst>
                                      </p:cBhvr>
                                    </p:animRot>
                                    <p:animRot by="-240000">
                                      <p:cBhvr>
                                        <p:cTn id="82" dur="400" fill="hold">
                                          <p:stCondLst>
                                            <p:cond delay="1200"/>
                                          </p:stCondLst>
                                        </p:cTn>
                                        <p:tgtEl>
                                          <p:spTgt spid="13"/>
                                        </p:tgtEl>
                                        <p:attrNameLst>
                                          <p:attrName>r</p:attrName>
                                        </p:attrNameLst>
                                      </p:cBhvr>
                                    </p:animRot>
                                    <p:animRot by="120000">
                                      <p:cBhvr>
                                        <p:cTn id="83" dur="400" fill="hold">
                                          <p:stCondLst>
                                            <p:cond delay="1600"/>
                                          </p:stCondLst>
                                        </p:cTn>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4" name="Flowchart: Document 3"/>
          <p:cNvSpPr/>
          <p:nvPr/>
        </p:nvSpPr>
        <p:spPr>
          <a:xfrm>
            <a:off x="14" y="0"/>
            <a:ext cx="9143985" cy="1785926"/>
          </a:xfrm>
          <a:prstGeom prst="flowChartDocument">
            <a:avLst/>
          </a:prstGeom>
          <a:solidFill>
            <a:srgbClr val="003300"/>
          </a:solidFill>
          <a:scene3d>
            <a:camera prst="orthographicFront"/>
            <a:lightRig rig="threePt" dir="t"/>
          </a:scene3d>
          <a:sp3d>
            <a:bevelT w="152400" h="50800" prst="softRound"/>
            <a:bevelB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1" name="Teardrop 10"/>
          <p:cNvSpPr/>
          <p:nvPr/>
        </p:nvSpPr>
        <p:spPr>
          <a:xfrm>
            <a:off x="7643834" y="0"/>
            <a:ext cx="1500166" cy="1357298"/>
          </a:xfrm>
          <a:prstGeom prst="teardrop">
            <a:avLst/>
          </a:prstGeom>
          <a:solidFill>
            <a:schemeClr val="bg1"/>
          </a:solidFill>
          <a:ln>
            <a:solidFill>
              <a:schemeClr val="bg1"/>
            </a:solidFill>
          </a:ln>
          <a:scene3d>
            <a:camera prst="orthographicFront"/>
            <a:lightRig rig="threePt" dir="t"/>
          </a:scene3d>
          <a:sp3d contourW="44450">
            <a:bevelT w="152400" h="50800" prst="softRound"/>
            <a:bevelB prst="angle"/>
            <a:contourClr>
              <a:srgbClr val="FFFF00"/>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8" name="TextBox 17"/>
          <p:cNvSpPr txBox="1"/>
          <p:nvPr/>
        </p:nvSpPr>
        <p:spPr>
          <a:xfrm>
            <a:off x="0" y="428604"/>
            <a:ext cx="9144000" cy="923330"/>
          </a:xfrm>
          <a:prstGeom prst="rect">
            <a:avLst/>
          </a:prstGeom>
          <a:noFill/>
        </p:spPr>
        <p:txBody>
          <a:bodyPr wrap="square" rtlCol="1">
            <a:spAutoFit/>
          </a:bodyPr>
          <a:lstStyle/>
          <a:p>
            <a:pPr algn="ctr"/>
            <a:r>
              <a:rPr lang="ar-SA" sz="5400" b="1" dirty="0" err="1" smtClean="0">
                <a:solidFill>
                  <a:schemeClr val="bg1"/>
                </a:solidFill>
              </a:rPr>
              <a:t>تابع -</a:t>
            </a:r>
            <a:r>
              <a:rPr lang="ar-SA" sz="5400" b="1" dirty="0" smtClean="0">
                <a:solidFill>
                  <a:schemeClr val="bg1"/>
                </a:solidFill>
              </a:rPr>
              <a:t> </a:t>
            </a:r>
            <a:r>
              <a:rPr lang="ar-EG" sz="5400" b="1" dirty="0" smtClean="0">
                <a:solidFill>
                  <a:schemeClr val="bg1"/>
                </a:solidFill>
              </a:rPr>
              <a:t>أهمية الاتصال</a:t>
            </a:r>
            <a:endParaRPr lang="ar-SA" sz="5400" b="1" dirty="0">
              <a:solidFill>
                <a:schemeClr val="bg1"/>
              </a:solidFill>
            </a:endParaRPr>
          </a:p>
        </p:txBody>
      </p:sp>
      <p:sp>
        <p:nvSpPr>
          <p:cNvPr id="19" name="TextBox 18"/>
          <p:cNvSpPr txBox="1"/>
          <p:nvPr/>
        </p:nvSpPr>
        <p:spPr>
          <a:xfrm>
            <a:off x="323528" y="1844824"/>
            <a:ext cx="8460432" cy="658835"/>
          </a:xfrm>
          <a:prstGeom prst="rect">
            <a:avLst/>
          </a:prstGeom>
          <a:noFill/>
        </p:spPr>
        <p:txBody>
          <a:bodyPr wrap="square" rtlCol="1">
            <a:spAutoFit/>
          </a:bodyPr>
          <a:lstStyle/>
          <a:p>
            <a:pPr algn="ctr">
              <a:lnSpc>
                <a:spcPct val="150000"/>
              </a:lnSpc>
            </a:pPr>
            <a:r>
              <a:rPr lang="ar-SA" sz="2800" b="1" dirty="0" smtClean="0"/>
              <a:t> </a:t>
            </a:r>
            <a:endParaRPr lang="ar-SA" sz="2800" b="1" dirty="0">
              <a:solidFill>
                <a:srgbClr val="003300"/>
              </a:solidFill>
            </a:endParaRPr>
          </a:p>
        </p:txBody>
      </p:sp>
      <p:pic>
        <p:nvPicPr>
          <p:cNvPr id="10" name="Picture 5"/>
          <p:cNvPicPr>
            <a:picLocks noChangeAspect="1" noChangeArrowheads="1"/>
          </p:cNvPicPr>
          <p:nvPr/>
        </p:nvPicPr>
        <p:blipFill>
          <a:blip r:embed="rId2" cstate="print"/>
          <a:stretch>
            <a:fillRect/>
          </a:stretch>
        </p:blipFill>
        <p:spPr bwMode="auto">
          <a:xfrm>
            <a:off x="7929586" y="312355"/>
            <a:ext cx="965842" cy="732566"/>
          </a:xfrm>
          <a:prstGeom prst="rect">
            <a:avLst/>
          </a:prstGeom>
          <a:noFill/>
        </p:spPr>
      </p:pic>
      <p:sp>
        <p:nvSpPr>
          <p:cNvPr id="9" name="عنصر نائب للمحتوى 8"/>
          <p:cNvSpPr>
            <a:spLocks noGrp="1"/>
          </p:cNvSpPr>
          <p:nvPr>
            <p:ph idx="1"/>
          </p:nvPr>
        </p:nvSpPr>
        <p:spPr>
          <a:xfrm>
            <a:off x="457200" y="1600200"/>
            <a:ext cx="8229600" cy="5257800"/>
          </a:xfrm>
        </p:spPr>
        <p:txBody>
          <a:bodyPr>
            <a:normAutofit/>
          </a:bodyPr>
          <a:lstStyle/>
          <a:p>
            <a:pPr lvl="0"/>
            <a:r>
              <a:rPr lang="ar-EG" b="1" dirty="0" smtClean="0">
                <a:solidFill>
                  <a:srgbClr val="FF0000"/>
                </a:solidFill>
              </a:rPr>
              <a:t>البعد </a:t>
            </a:r>
            <a:r>
              <a:rPr lang="ar-SA" b="1" dirty="0" smtClean="0">
                <a:solidFill>
                  <a:srgbClr val="FF0000"/>
                </a:solidFill>
              </a:rPr>
              <a:t>الاجتماعي </a:t>
            </a:r>
            <a:r>
              <a:rPr lang="ar-EG" b="1" dirty="0" err="1" smtClean="0">
                <a:solidFill>
                  <a:srgbClr val="FF0000"/>
                </a:solidFill>
              </a:rPr>
              <a:t>:</a:t>
            </a:r>
            <a:endParaRPr lang="ar-SA" b="1" dirty="0" smtClean="0">
              <a:solidFill>
                <a:srgbClr val="FF0000"/>
              </a:solidFill>
            </a:endParaRPr>
          </a:p>
          <a:p>
            <a:pPr lvl="0">
              <a:buNone/>
            </a:pPr>
            <a:endParaRPr lang="en-US" sz="2000" b="1" dirty="0" smtClean="0">
              <a:solidFill>
                <a:srgbClr val="FF0000"/>
              </a:solidFill>
            </a:endParaRPr>
          </a:p>
          <a:p>
            <a:pPr lvl="0">
              <a:buFont typeface="Wingdings" pitchFamily="2" charset="2"/>
              <a:buChar char="Ø"/>
            </a:pPr>
            <a:r>
              <a:rPr lang="ar-EG" b="1" dirty="0" smtClean="0">
                <a:solidFill>
                  <a:schemeClr val="tx2">
                    <a:lumMod val="50000"/>
                  </a:schemeClr>
                </a:solidFill>
              </a:rPr>
              <a:t>وسيلة هادفة لضمان التفاعل والتبادل المشترك بين الأفراد.</a:t>
            </a:r>
            <a:endParaRPr lang="en-US" b="1" dirty="0" smtClean="0">
              <a:solidFill>
                <a:schemeClr val="tx2">
                  <a:lumMod val="50000"/>
                </a:schemeClr>
              </a:solidFill>
            </a:endParaRPr>
          </a:p>
          <a:p>
            <a:pPr lvl="0">
              <a:buFont typeface="Wingdings" pitchFamily="2" charset="2"/>
              <a:buChar char="Ø"/>
            </a:pPr>
            <a:r>
              <a:rPr lang="ar-EG" b="1" dirty="0" smtClean="0">
                <a:solidFill>
                  <a:schemeClr val="accent2">
                    <a:lumMod val="75000"/>
                  </a:schemeClr>
                </a:solidFill>
              </a:rPr>
              <a:t>تنمية العلاقات الشخصية بين الأفراد</a:t>
            </a:r>
            <a:r>
              <a:rPr lang="ar-EG" b="1" dirty="0" smtClean="0"/>
              <a:t>.</a:t>
            </a:r>
            <a:endParaRPr lang="en-US" b="1" dirty="0" smtClean="0"/>
          </a:p>
          <a:p>
            <a:pPr lvl="0">
              <a:buFont typeface="Wingdings" pitchFamily="2" charset="2"/>
              <a:buChar char="Ø"/>
            </a:pPr>
            <a:r>
              <a:rPr lang="ar-EG" b="1" dirty="0" smtClean="0">
                <a:solidFill>
                  <a:srgbClr val="00B050"/>
                </a:solidFill>
              </a:rPr>
              <a:t>تحقيق التفاهم بين القيادة والعاملين، وممارسة العلاقات الإنسانية، وتحقيق الرضا في العمل، ورفع الروح المعنوية.</a:t>
            </a:r>
            <a:endParaRPr lang="en-US" b="1" dirty="0" smtClean="0">
              <a:solidFill>
                <a:srgbClr val="00B050"/>
              </a:solidFill>
            </a:endParaRPr>
          </a:p>
          <a:p>
            <a:pPr>
              <a:buFont typeface="Wingdings" pitchFamily="2" charset="2"/>
              <a:buChar char="Ø"/>
            </a:pPr>
            <a:r>
              <a:rPr lang="ar-EG" b="1" dirty="0" smtClean="0">
                <a:solidFill>
                  <a:srgbClr val="C00000"/>
                </a:solidFill>
              </a:rPr>
              <a:t>يمثل الاتصال جزءا كب</a:t>
            </a:r>
            <a:r>
              <a:rPr lang="ar-SA" b="1" dirty="0" smtClean="0">
                <a:solidFill>
                  <a:srgbClr val="C00000"/>
                </a:solidFill>
              </a:rPr>
              <a:t>ي</a:t>
            </a:r>
            <a:r>
              <a:rPr lang="ar-EG" b="1" dirty="0" err="1" smtClean="0">
                <a:solidFill>
                  <a:srgbClr val="C00000"/>
                </a:solidFill>
              </a:rPr>
              <a:t>را</a:t>
            </a:r>
            <a:r>
              <a:rPr lang="ar-EG" b="1" dirty="0" smtClean="0">
                <a:solidFill>
                  <a:srgbClr val="C00000"/>
                </a:solidFill>
              </a:rPr>
              <a:t> من أعمال الأفراد اليومية، ويقدر بعض الخبراء أنها تستهلك ما بين 75-90% من وقت الأشخاص سواء مع ذواتهم أو مع الآخرين</a:t>
            </a:r>
            <a:r>
              <a:rPr lang="ar-SA" b="1" dirty="0" err="1" smtClean="0">
                <a:solidFill>
                  <a:srgbClr val="C00000"/>
                </a:solidFill>
              </a:rPr>
              <a:t>.</a:t>
            </a:r>
            <a:endParaRPr lang="ar-EG" b="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Effect transition="in" filter="box(in)">
                                      <p:cBhvr>
                                        <p:cTn id="7" dur="500"/>
                                        <p:tgtEl>
                                          <p:spTgt spid="9">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xEl>
                                              <p:pRg st="3" end="3"/>
                                            </p:txEl>
                                          </p:spTgt>
                                        </p:tgtEl>
                                        <p:attrNameLst>
                                          <p:attrName>style.visibility</p:attrName>
                                        </p:attrNameLst>
                                      </p:cBhvr>
                                      <p:to>
                                        <p:strVal val="visible"/>
                                      </p:to>
                                    </p:set>
                                    <p:animEffect transition="in" filter="blinds(horizontal)">
                                      <p:cBhvr>
                                        <p:cTn id="12" dur="500"/>
                                        <p:tgtEl>
                                          <p:spTgt spid="9">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animEffect transition="in" filter="circle(in)">
                                      <p:cBhvr>
                                        <p:cTn id="17" dur="2000"/>
                                        <p:tgtEl>
                                          <p:spTgt spid="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9">
                                            <p:txEl>
                                              <p:pRg st="5" end="5"/>
                                            </p:txEl>
                                          </p:spTgt>
                                        </p:tgtEl>
                                        <p:attrNameLst>
                                          <p:attrName>style.visibility</p:attrName>
                                        </p:attrNameLst>
                                      </p:cBhvr>
                                      <p:to>
                                        <p:strVal val="visible"/>
                                      </p:to>
                                    </p:set>
                                    <p:anim calcmode="lin" valueType="num">
                                      <p:cBhvr additive="base">
                                        <p:cTn id="22"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4" name="Flowchart: Document 3"/>
          <p:cNvSpPr/>
          <p:nvPr/>
        </p:nvSpPr>
        <p:spPr>
          <a:xfrm>
            <a:off x="14" y="0"/>
            <a:ext cx="9143985" cy="1785926"/>
          </a:xfrm>
          <a:prstGeom prst="flowChartDocument">
            <a:avLst/>
          </a:prstGeom>
          <a:solidFill>
            <a:srgbClr val="003300"/>
          </a:solidFill>
          <a:scene3d>
            <a:camera prst="orthographicFront"/>
            <a:lightRig rig="threePt" dir="t"/>
          </a:scene3d>
          <a:sp3d>
            <a:bevelT w="152400" h="50800" prst="softRound"/>
            <a:bevelB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1" name="Teardrop 10"/>
          <p:cNvSpPr/>
          <p:nvPr/>
        </p:nvSpPr>
        <p:spPr>
          <a:xfrm>
            <a:off x="7643834" y="0"/>
            <a:ext cx="1500166" cy="1357298"/>
          </a:xfrm>
          <a:prstGeom prst="teardrop">
            <a:avLst/>
          </a:prstGeom>
          <a:solidFill>
            <a:schemeClr val="bg1"/>
          </a:solidFill>
          <a:ln>
            <a:solidFill>
              <a:schemeClr val="bg1"/>
            </a:solidFill>
          </a:ln>
          <a:scene3d>
            <a:camera prst="orthographicFront"/>
            <a:lightRig rig="threePt" dir="t"/>
          </a:scene3d>
          <a:sp3d contourW="44450">
            <a:bevelT w="152400" h="50800" prst="softRound"/>
            <a:bevelB prst="angle"/>
            <a:contourClr>
              <a:srgbClr val="FFFF00"/>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8" name="TextBox 17"/>
          <p:cNvSpPr txBox="1"/>
          <p:nvPr/>
        </p:nvSpPr>
        <p:spPr>
          <a:xfrm>
            <a:off x="0" y="428604"/>
            <a:ext cx="9144000" cy="923330"/>
          </a:xfrm>
          <a:prstGeom prst="rect">
            <a:avLst/>
          </a:prstGeom>
          <a:noFill/>
        </p:spPr>
        <p:txBody>
          <a:bodyPr wrap="square" rtlCol="1">
            <a:spAutoFit/>
          </a:bodyPr>
          <a:lstStyle/>
          <a:p>
            <a:pPr algn="ctr"/>
            <a:r>
              <a:rPr lang="ar-EG" sz="5400" b="1" dirty="0" smtClean="0">
                <a:solidFill>
                  <a:schemeClr val="bg1"/>
                </a:solidFill>
              </a:rPr>
              <a:t>مكونات عملية الاتصال</a:t>
            </a:r>
            <a:r>
              <a:rPr lang="ar-SA" sz="5400" b="1" dirty="0" smtClean="0">
                <a:solidFill>
                  <a:schemeClr val="bg1"/>
                </a:solidFill>
              </a:rPr>
              <a:t> </a:t>
            </a:r>
            <a:endParaRPr lang="en-US" sz="5400" b="1" dirty="0">
              <a:solidFill>
                <a:schemeClr val="bg1"/>
              </a:solidFill>
            </a:endParaRPr>
          </a:p>
        </p:txBody>
      </p:sp>
      <p:sp>
        <p:nvSpPr>
          <p:cNvPr id="19" name="TextBox 18"/>
          <p:cNvSpPr txBox="1"/>
          <p:nvPr/>
        </p:nvSpPr>
        <p:spPr>
          <a:xfrm>
            <a:off x="323528" y="1844824"/>
            <a:ext cx="8460432" cy="658835"/>
          </a:xfrm>
          <a:prstGeom prst="rect">
            <a:avLst/>
          </a:prstGeom>
          <a:noFill/>
        </p:spPr>
        <p:txBody>
          <a:bodyPr wrap="square" rtlCol="1">
            <a:spAutoFit/>
          </a:bodyPr>
          <a:lstStyle/>
          <a:p>
            <a:pPr algn="ctr">
              <a:lnSpc>
                <a:spcPct val="150000"/>
              </a:lnSpc>
            </a:pPr>
            <a:r>
              <a:rPr lang="ar-SA" sz="2800" b="1" dirty="0" smtClean="0"/>
              <a:t> </a:t>
            </a:r>
            <a:endParaRPr lang="ar-SA" sz="2800" b="1" dirty="0">
              <a:solidFill>
                <a:srgbClr val="003300"/>
              </a:solidFill>
            </a:endParaRPr>
          </a:p>
        </p:txBody>
      </p:sp>
      <p:pic>
        <p:nvPicPr>
          <p:cNvPr id="10" name="Picture 5"/>
          <p:cNvPicPr>
            <a:picLocks noChangeAspect="1" noChangeArrowheads="1"/>
          </p:cNvPicPr>
          <p:nvPr/>
        </p:nvPicPr>
        <p:blipFill>
          <a:blip r:embed="rId2" cstate="print"/>
          <a:stretch>
            <a:fillRect/>
          </a:stretch>
        </p:blipFill>
        <p:spPr bwMode="auto">
          <a:xfrm>
            <a:off x="7929586" y="312355"/>
            <a:ext cx="965842" cy="732566"/>
          </a:xfrm>
          <a:prstGeom prst="rect">
            <a:avLst/>
          </a:prstGeom>
          <a:noFill/>
        </p:spPr>
      </p:pic>
      <p:pic>
        <p:nvPicPr>
          <p:cNvPr id="12" name="عنصر نائب للمحتوى 11" descr="1111.JPG"/>
          <p:cNvPicPr>
            <a:picLocks noGrp="1" noChangeAspect="1"/>
          </p:cNvPicPr>
          <p:nvPr>
            <p:ph idx="1"/>
          </p:nvPr>
        </p:nvPicPr>
        <p:blipFill>
          <a:blip r:embed="rId3" cstate="print"/>
          <a:stretch>
            <a:fillRect/>
          </a:stretch>
        </p:blipFill>
        <p:spPr>
          <a:xfrm>
            <a:off x="827584" y="1844824"/>
            <a:ext cx="7128792" cy="4408143"/>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ox(in)">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35"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2000"/>
                                        <p:tgtEl>
                                          <p:spTgt spid="12"/>
                                        </p:tgtEl>
                                      </p:cBhvr>
                                    </p:animEffect>
                                    <p:anim calcmode="lin" valueType="num">
                                      <p:cBhvr>
                                        <p:cTn id="13" dur="2000" fill="hold"/>
                                        <p:tgtEl>
                                          <p:spTgt spid="12"/>
                                        </p:tgtEl>
                                        <p:attrNameLst>
                                          <p:attrName>style.rotation</p:attrName>
                                        </p:attrNameLst>
                                      </p:cBhvr>
                                      <p:tavLst>
                                        <p:tav tm="0">
                                          <p:val>
                                            <p:fltVal val="720"/>
                                          </p:val>
                                        </p:tav>
                                        <p:tav tm="100000">
                                          <p:val>
                                            <p:fltVal val="0"/>
                                          </p:val>
                                        </p:tav>
                                      </p:tavLst>
                                    </p:anim>
                                    <p:anim calcmode="lin" valueType="num">
                                      <p:cBhvr>
                                        <p:cTn id="14" dur="2000" fill="hold"/>
                                        <p:tgtEl>
                                          <p:spTgt spid="12"/>
                                        </p:tgtEl>
                                        <p:attrNameLst>
                                          <p:attrName>ppt_h</p:attrName>
                                        </p:attrNameLst>
                                      </p:cBhvr>
                                      <p:tavLst>
                                        <p:tav tm="0">
                                          <p:val>
                                            <p:fltVal val="0"/>
                                          </p:val>
                                        </p:tav>
                                        <p:tav tm="100000">
                                          <p:val>
                                            <p:strVal val="#ppt_h"/>
                                          </p:val>
                                        </p:tav>
                                      </p:tavLst>
                                    </p:anim>
                                    <p:anim calcmode="lin" valueType="num">
                                      <p:cBhvr>
                                        <p:cTn id="15" dur="2000" fill="hold"/>
                                        <p:tgtEl>
                                          <p:spTgt spid="12"/>
                                        </p:tgtEl>
                                        <p:attrNameLst>
                                          <p:attrName>ppt_w</p:attrName>
                                        </p:attrNameLst>
                                      </p:cBhvr>
                                      <p:tavLst>
                                        <p:tav tm="0">
                                          <p:val>
                                            <p:fltVal val="0"/>
                                          </p:val>
                                        </p:tav>
                                        <p:tav tm="100000">
                                          <p:val>
                                            <p:strVal val="#ppt_w"/>
                                          </p:val>
                                        </p:tav>
                                      </p:tavLst>
                                    </p:anim>
                                  </p:childTnLst>
                                </p:cTn>
                              </p:par>
                            </p:childTnLst>
                          </p:cTn>
                        </p:par>
                      </p:childTnLst>
                    </p:cTn>
                  </p:par>
                  <p:par>
                    <p:cTn id="16" fill="hold">
                      <p:stCondLst>
                        <p:cond delay="indefinite"/>
                      </p:stCondLst>
                      <p:childTnLst>
                        <p:par>
                          <p:cTn id="17" fill="hold">
                            <p:stCondLst>
                              <p:cond delay="0"/>
                            </p:stCondLst>
                            <p:childTnLst>
                              <p:par>
                                <p:cTn id="18" presetID="32" presetClass="emph" presetSubtype="0" fill="hold" nodeType="clickEffect">
                                  <p:stCondLst>
                                    <p:cond delay="0"/>
                                  </p:stCondLst>
                                  <p:childTnLst>
                                    <p:animClr clrSpc="rgb">
                                      <p:cBhvr override="childStyle">
                                        <p:cTn id="19" dur="100" fill="hold"/>
                                        <p:tgtEl>
                                          <p:spTgt spid="12"/>
                                        </p:tgtEl>
                                        <p:attrNameLst>
                                          <p:attrName>style.color</p:attrName>
                                        </p:attrNameLst>
                                      </p:cBhvr>
                                      <p:to>
                                        <a:schemeClr val="accent2"/>
                                      </p:to>
                                    </p:animClr>
                                    <p:animClr clrSpc="rgb">
                                      <p:cBhvr>
                                        <p:cTn id="20" dur="100" fill="hold"/>
                                        <p:tgtEl>
                                          <p:spTgt spid="12"/>
                                        </p:tgtEl>
                                        <p:attrNameLst>
                                          <p:attrName>fillcolor</p:attrName>
                                        </p:attrNameLst>
                                      </p:cBhvr>
                                      <p:to>
                                        <a:schemeClr val="accent2"/>
                                      </p:to>
                                    </p:animClr>
                                    <p:set>
                                      <p:cBhvr>
                                        <p:cTn id="21" dur="100" fill="hold"/>
                                        <p:tgtEl>
                                          <p:spTgt spid="12"/>
                                        </p:tgtEl>
                                        <p:attrNameLst>
                                          <p:attrName>fill.type</p:attrName>
                                        </p:attrNameLst>
                                      </p:cBhvr>
                                      <p:to>
                                        <p:strVal val="solid"/>
                                      </p:to>
                                    </p:set>
                                    <p:set>
                                      <p:cBhvr>
                                        <p:cTn id="22" dur="100" fill="hold"/>
                                        <p:tgtEl>
                                          <p:spTgt spid="12"/>
                                        </p:tgtEl>
                                        <p:attrNameLst>
                                          <p:attrName>fill.on</p:attrName>
                                        </p:attrNameLst>
                                      </p:cBhvr>
                                      <p:to>
                                        <p:strVal val="true"/>
                                      </p:to>
                                    </p:set>
                                    <p:animRot by="120000">
                                      <p:cBhvr>
                                        <p:cTn id="23" dur="100" fill="hold">
                                          <p:stCondLst>
                                            <p:cond delay="0"/>
                                          </p:stCondLst>
                                        </p:cTn>
                                        <p:tgtEl>
                                          <p:spTgt spid="12"/>
                                        </p:tgtEl>
                                        <p:attrNameLst>
                                          <p:attrName>r</p:attrName>
                                        </p:attrNameLst>
                                      </p:cBhvr>
                                    </p:animRot>
                                    <p:animRot by="-240000">
                                      <p:cBhvr>
                                        <p:cTn id="24" dur="200" fill="hold">
                                          <p:stCondLst>
                                            <p:cond delay="200"/>
                                          </p:stCondLst>
                                        </p:cTn>
                                        <p:tgtEl>
                                          <p:spTgt spid="12"/>
                                        </p:tgtEl>
                                        <p:attrNameLst>
                                          <p:attrName>r</p:attrName>
                                        </p:attrNameLst>
                                      </p:cBhvr>
                                    </p:animRot>
                                    <p:animRot by="240000">
                                      <p:cBhvr>
                                        <p:cTn id="25" dur="200" fill="hold">
                                          <p:stCondLst>
                                            <p:cond delay="400"/>
                                          </p:stCondLst>
                                        </p:cTn>
                                        <p:tgtEl>
                                          <p:spTgt spid="12"/>
                                        </p:tgtEl>
                                        <p:attrNameLst>
                                          <p:attrName>r</p:attrName>
                                        </p:attrNameLst>
                                      </p:cBhvr>
                                    </p:animRot>
                                    <p:animRot by="-240000">
                                      <p:cBhvr>
                                        <p:cTn id="26" dur="200" fill="hold">
                                          <p:stCondLst>
                                            <p:cond delay="600"/>
                                          </p:stCondLst>
                                        </p:cTn>
                                        <p:tgtEl>
                                          <p:spTgt spid="12"/>
                                        </p:tgtEl>
                                        <p:attrNameLst>
                                          <p:attrName>r</p:attrName>
                                        </p:attrNameLst>
                                      </p:cBhvr>
                                    </p:animRot>
                                    <p:animRot by="120000">
                                      <p:cBhvr>
                                        <p:cTn id="27" dur="200" fill="hold">
                                          <p:stCondLst>
                                            <p:cond delay="800"/>
                                          </p:stCondLst>
                                        </p:cTn>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4" name="Flowchart: Document 3"/>
          <p:cNvSpPr/>
          <p:nvPr/>
        </p:nvSpPr>
        <p:spPr>
          <a:xfrm>
            <a:off x="14" y="0"/>
            <a:ext cx="9143985" cy="1785926"/>
          </a:xfrm>
          <a:prstGeom prst="flowChartDocument">
            <a:avLst/>
          </a:prstGeom>
          <a:solidFill>
            <a:srgbClr val="003300"/>
          </a:solidFill>
          <a:scene3d>
            <a:camera prst="orthographicFront"/>
            <a:lightRig rig="threePt" dir="t"/>
          </a:scene3d>
          <a:sp3d>
            <a:bevelT w="152400" h="50800" prst="softRound"/>
            <a:bevelB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1" name="Teardrop 10"/>
          <p:cNvSpPr/>
          <p:nvPr/>
        </p:nvSpPr>
        <p:spPr>
          <a:xfrm>
            <a:off x="7643834" y="0"/>
            <a:ext cx="1500166" cy="1357298"/>
          </a:xfrm>
          <a:prstGeom prst="teardrop">
            <a:avLst/>
          </a:prstGeom>
          <a:solidFill>
            <a:schemeClr val="bg1"/>
          </a:solidFill>
          <a:ln>
            <a:solidFill>
              <a:schemeClr val="bg1"/>
            </a:solidFill>
          </a:ln>
          <a:scene3d>
            <a:camera prst="orthographicFront"/>
            <a:lightRig rig="threePt" dir="t"/>
          </a:scene3d>
          <a:sp3d contourW="44450">
            <a:bevelT w="152400" h="50800" prst="softRound"/>
            <a:bevelB prst="angle"/>
            <a:contourClr>
              <a:srgbClr val="FFFF00"/>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8" name="TextBox 17"/>
          <p:cNvSpPr txBox="1"/>
          <p:nvPr/>
        </p:nvSpPr>
        <p:spPr>
          <a:xfrm>
            <a:off x="0" y="428604"/>
            <a:ext cx="9144000" cy="923330"/>
          </a:xfrm>
          <a:prstGeom prst="rect">
            <a:avLst/>
          </a:prstGeom>
          <a:noFill/>
        </p:spPr>
        <p:txBody>
          <a:bodyPr wrap="square" rtlCol="1">
            <a:spAutoFit/>
          </a:bodyPr>
          <a:lstStyle/>
          <a:p>
            <a:pPr algn="ctr"/>
            <a:r>
              <a:rPr lang="ar-EG" sz="5400" b="1" dirty="0" smtClean="0">
                <a:solidFill>
                  <a:schemeClr val="bg1"/>
                </a:solidFill>
              </a:rPr>
              <a:t>خصائص الاتصال</a:t>
            </a:r>
            <a:r>
              <a:rPr lang="ar-SA" sz="5400" b="1" dirty="0" smtClean="0">
                <a:solidFill>
                  <a:schemeClr val="bg1"/>
                </a:solidFill>
              </a:rPr>
              <a:t> </a:t>
            </a:r>
            <a:endParaRPr lang="en-US" sz="5400" b="1" dirty="0">
              <a:solidFill>
                <a:schemeClr val="bg1"/>
              </a:solidFill>
            </a:endParaRPr>
          </a:p>
        </p:txBody>
      </p:sp>
      <p:sp>
        <p:nvSpPr>
          <p:cNvPr id="19" name="TextBox 18"/>
          <p:cNvSpPr txBox="1"/>
          <p:nvPr/>
        </p:nvSpPr>
        <p:spPr>
          <a:xfrm>
            <a:off x="323528" y="1844824"/>
            <a:ext cx="8460432" cy="658835"/>
          </a:xfrm>
          <a:prstGeom prst="rect">
            <a:avLst/>
          </a:prstGeom>
          <a:noFill/>
        </p:spPr>
        <p:txBody>
          <a:bodyPr wrap="square" rtlCol="1">
            <a:spAutoFit/>
          </a:bodyPr>
          <a:lstStyle/>
          <a:p>
            <a:pPr algn="ctr">
              <a:lnSpc>
                <a:spcPct val="150000"/>
              </a:lnSpc>
            </a:pPr>
            <a:r>
              <a:rPr lang="ar-SA" sz="2800" b="1" dirty="0" smtClean="0"/>
              <a:t> </a:t>
            </a:r>
            <a:endParaRPr lang="ar-SA" sz="2800" b="1" dirty="0">
              <a:solidFill>
                <a:srgbClr val="003300"/>
              </a:solidFill>
            </a:endParaRPr>
          </a:p>
        </p:txBody>
      </p:sp>
      <p:pic>
        <p:nvPicPr>
          <p:cNvPr id="10" name="Picture 5"/>
          <p:cNvPicPr>
            <a:picLocks noChangeAspect="1" noChangeArrowheads="1"/>
          </p:cNvPicPr>
          <p:nvPr/>
        </p:nvPicPr>
        <p:blipFill>
          <a:blip r:embed="rId2" cstate="print"/>
          <a:stretch>
            <a:fillRect/>
          </a:stretch>
        </p:blipFill>
        <p:spPr bwMode="auto">
          <a:xfrm>
            <a:off x="7929586" y="312355"/>
            <a:ext cx="965842" cy="732566"/>
          </a:xfrm>
          <a:prstGeom prst="rect">
            <a:avLst/>
          </a:prstGeom>
          <a:noFill/>
        </p:spPr>
      </p:pic>
      <p:sp>
        <p:nvSpPr>
          <p:cNvPr id="9" name="عنصر نائب للمحتوى 8"/>
          <p:cNvSpPr>
            <a:spLocks noGrp="1"/>
          </p:cNvSpPr>
          <p:nvPr>
            <p:ph idx="1"/>
          </p:nvPr>
        </p:nvSpPr>
        <p:spPr>
          <a:xfrm>
            <a:off x="457200" y="1855365"/>
            <a:ext cx="8229600" cy="5002635"/>
          </a:xfrm>
        </p:spPr>
        <p:txBody>
          <a:bodyPr>
            <a:normAutofit fontScale="92500" lnSpcReduction="10000"/>
          </a:bodyPr>
          <a:lstStyle/>
          <a:p>
            <a:pPr>
              <a:buNone/>
            </a:pPr>
            <a:r>
              <a:rPr lang="ar-EG" sz="3500" b="1" dirty="0" smtClean="0">
                <a:solidFill>
                  <a:schemeClr val="tx2">
                    <a:lumMod val="50000"/>
                  </a:schemeClr>
                </a:solidFill>
              </a:rPr>
              <a:t>1-</a:t>
            </a:r>
            <a:r>
              <a:rPr lang="ar-EG" sz="3900" dirty="0" smtClean="0">
                <a:solidFill>
                  <a:srgbClr val="008080"/>
                </a:solidFill>
                <a:latin typeface="Times New Roman"/>
                <a:ea typeface="Times New Roman"/>
                <a:cs typeface="AL-Mohanad Bold"/>
              </a:rPr>
              <a:t> </a:t>
            </a:r>
            <a:r>
              <a:rPr lang="ar-EG" sz="3500" b="1" dirty="0" smtClean="0">
                <a:solidFill>
                  <a:srgbClr val="C00000"/>
                </a:solidFill>
              </a:rPr>
              <a:t>الاتصال عملية مستمرة غير منتهية</a:t>
            </a:r>
            <a:r>
              <a:rPr lang="ar-SA" sz="3500" b="1" dirty="0" smtClean="0">
                <a:solidFill>
                  <a:srgbClr val="C00000"/>
                </a:solidFill>
              </a:rPr>
              <a:t> </a:t>
            </a:r>
            <a:r>
              <a:rPr lang="ar-EG" sz="3500" b="1" dirty="0" smtClean="0">
                <a:solidFill>
                  <a:srgbClr val="C00000"/>
                </a:solidFill>
              </a:rPr>
              <a:t> </a:t>
            </a:r>
            <a:endParaRPr lang="en-US" sz="3500" b="1" dirty="0" smtClean="0">
              <a:solidFill>
                <a:srgbClr val="C00000"/>
              </a:solidFill>
            </a:endParaRPr>
          </a:p>
          <a:p>
            <a:pPr algn="just">
              <a:lnSpc>
                <a:spcPct val="115000"/>
              </a:lnSpc>
              <a:buNone/>
            </a:pPr>
            <a:r>
              <a:rPr lang="ar-EG" sz="3500" b="1" dirty="0" smtClean="0">
                <a:solidFill>
                  <a:schemeClr val="accent1">
                    <a:lumMod val="50000"/>
                  </a:schemeClr>
                </a:solidFill>
              </a:rPr>
              <a:t>2- الاتصال عملية متكاملة</a:t>
            </a:r>
            <a:r>
              <a:rPr lang="en-US" sz="3500" b="1" dirty="0" smtClean="0">
                <a:solidFill>
                  <a:schemeClr val="accent1">
                    <a:lumMod val="50000"/>
                  </a:schemeClr>
                </a:solidFill>
              </a:rPr>
              <a:t> </a:t>
            </a:r>
          </a:p>
          <a:p>
            <a:pPr>
              <a:buNone/>
            </a:pPr>
            <a:r>
              <a:rPr lang="ar-EG" sz="3500" b="1" dirty="0" smtClean="0">
                <a:solidFill>
                  <a:schemeClr val="accent2">
                    <a:lumMod val="75000"/>
                  </a:schemeClr>
                </a:solidFill>
              </a:rPr>
              <a:t>3- الاتصال عملية رمزية</a:t>
            </a:r>
            <a:r>
              <a:rPr lang="en-US" sz="3500" b="1" dirty="0" smtClean="0">
                <a:solidFill>
                  <a:schemeClr val="accent2">
                    <a:lumMod val="75000"/>
                  </a:schemeClr>
                </a:solidFill>
              </a:rPr>
              <a:t> </a:t>
            </a:r>
          </a:p>
          <a:p>
            <a:pPr>
              <a:buNone/>
            </a:pPr>
            <a:r>
              <a:rPr lang="ar-EG" sz="3500" b="1" dirty="0" smtClean="0">
                <a:solidFill>
                  <a:schemeClr val="accent4">
                    <a:lumMod val="75000"/>
                  </a:schemeClr>
                </a:solidFill>
              </a:rPr>
              <a:t>4-</a:t>
            </a:r>
            <a:r>
              <a:rPr lang="ar-EG" sz="3500" b="1" dirty="0" err="1" smtClean="0">
                <a:solidFill>
                  <a:schemeClr val="accent4">
                    <a:lumMod val="75000"/>
                  </a:schemeClr>
                </a:solidFill>
              </a:rPr>
              <a:t>الإتصال</a:t>
            </a:r>
            <a:r>
              <a:rPr lang="ar-EG" sz="3500" b="1" dirty="0" smtClean="0">
                <a:solidFill>
                  <a:schemeClr val="accent4">
                    <a:lumMod val="75000"/>
                  </a:schemeClr>
                </a:solidFill>
              </a:rPr>
              <a:t> عملية ديناميكية</a:t>
            </a:r>
            <a:r>
              <a:rPr lang="en-US" sz="3500" b="1" dirty="0" smtClean="0">
                <a:solidFill>
                  <a:schemeClr val="accent4">
                    <a:lumMod val="75000"/>
                  </a:schemeClr>
                </a:solidFill>
              </a:rPr>
              <a:t> </a:t>
            </a:r>
            <a:r>
              <a:rPr lang="ar-EG" sz="3500" b="1" dirty="0" smtClean="0">
                <a:solidFill>
                  <a:schemeClr val="accent4">
                    <a:lumMod val="75000"/>
                  </a:schemeClr>
                </a:solidFill>
              </a:rPr>
              <a:t> </a:t>
            </a:r>
            <a:endParaRPr lang="en-US" sz="3500" b="1" dirty="0" smtClean="0">
              <a:solidFill>
                <a:schemeClr val="accent4">
                  <a:lumMod val="75000"/>
                </a:schemeClr>
              </a:solidFill>
            </a:endParaRPr>
          </a:p>
          <a:p>
            <a:pPr>
              <a:buNone/>
            </a:pPr>
            <a:r>
              <a:rPr lang="ar-EG" sz="3500" b="1" dirty="0" smtClean="0">
                <a:solidFill>
                  <a:srgbClr val="FF0000"/>
                </a:solidFill>
              </a:rPr>
              <a:t>5-الاتصال عملية حتمية ضرورية</a:t>
            </a:r>
            <a:r>
              <a:rPr lang="en-US" sz="3500" b="1" dirty="0" smtClean="0">
                <a:solidFill>
                  <a:srgbClr val="FF0000"/>
                </a:solidFill>
              </a:rPr>
              <a:t> </a:t>
            </a:r>
            <a:r>
              <a:rPr lang="ar-EG" sz="3500" b="1" dirty="0" smtClean="0">
                <a:solidFill>
                  <a:srgbClr val="FF0000"/>
                </a:solidFill>
              </a:rPr>
              <a:t> </a:t>
            </a:r>
            <a:endParaRPr lang="en-US" sz="3500" b="1" dirty="0" smtClean="0">
              <a:solidFill>
                <a:srgbClr val="FF0000"/>
              </a:solidFill>
            </a:endParaRPr>
          </a:p>
          <a:p>
            <a:pPr>
              <a:buNone/>
            </a:pPr>
            <a:r>
              <a:rPr lang="ar-EG" sz="3500" b="1" dirty="0" smtClean="0">
                <a:solidFill>
                  <a:schemeClr val="tx2"/>
                </a:solidFill>
              </a:rPr>
              <a:t>6-الاتصال عملية غير قابلة للتراجع</a:t>
            </a:r>
            <a:r>
              <a:rPr lang="en-US" sz="3500" b="1" dirty="0" smtClean="0">
                <a:solidFill>
                  <a:schemeClr val="tx2"/>
                </a:solidFill>
              </a:rPr>
              <a:t> </a:t>
            </a:r>
            <a:r>
              <a:rPr lang="ar-EG" sz="3500" b="1" dirty="0" smtClean="0">
                <a:solidFill>
                  <a:schemeClr val="tx2"/>
                </a:solidFill>
              </a:rPr>
              <a:t> </a:t>
            </a:r>
            <a:endParaRPr lang="en-US" sz="3500" b="1" dirty="0" smtClean="0">
              <a:solidFill>
                <a:schemeClr val="tx2"/>
              </a:solidFill>
            </a:endParaRPr>
          </a:p>
          <a:p>
            <a:pPr>
              <a:buNone/>
            </a:pPr>
            <a:r>
              <a:rPr lang="ar-EG" sz="3500" b="1" dirty="0" smtClean="0">
                <a:solidFill>
                  <a:schemeClr val="tx1">
                    <a:lumMod val="95000"/>
                    <a:lumOff val="5000"/>
                  </a:schemeClr>
                </a:solidFill>
              </a:rPr>
              <a:t>7-الاتصال عملية </a:t>
            </a:r>
            <a:r>
              <a:rPr lang="ar-EG" sz="3500" b="1" dirty="0" err="1" smtClean="0">
                <a:solidFill>
                  <a:schemeClr val="tx1">
                    <a:lumMod val="95000"/>
                    <a:lumOff val="5000"/>
                  </a:schemeClr>
                </a:solidFill>
              </a:rPr>
              <a:t>قصدية</a:t>
            </a:r>
            <a:r>
              <a:rPr lang="ar-EG" sz="3500" b="1" dirty="0" smtClean="0">
                <a:solidFill>
                  <a:schemeClr val="tx1">
                    <a:lumMod val="95000"/>
                    <a:lumOff val="5000"/>
                  </a:schemeClr>
                </a:solidFill>
              </a:rPr>
              <a:t> وغير </a:t>
            </a:r>
            <a:r>
              <a:rPr lang="ar-EG" sz="3500" b="1" dirty="0" err="1" smtClean="0">
                <a:solidFill>
                  <a:schemeClr val="tx1">
                    <a:lumMod val="95000"/>
                    <a:lumOff val="5000"/>
                  </a:schemeClr>
                </a:solidFill>
              </a:rPr>
              <a:t>قصدية</a:t>
            </a:r>
            <a:r>
              <a:rPr lang="en-US" sz="3500" b="1" dirty="0" smtClean="0">
                <a:solidFill>
                  <a:schemeClr val="tx1">
                    <a:lumMod val="95000"/>
                    <a:lumOff val="5000"/>
                  </a:schemeClr>
                </a:solidFill>
              </a:rPr>
              <a:t> </a:t>
            </a:r>
          </a:p>
          <a:p>
            <a:pPr>
              <a:buNone/>
            </a:pPr>
            <a:r>
              <a:rPr lang="ar-EG" sz="3500" b="1" dirty="0" smtClean="0">
                <a:solidFill>
                  <a:schemeClr val="tx2"/>
                </a:solidFill>
              </a:rPr>
              <a:t>8-الاتصال عملية تفاعلية آنية</a:t>
            </a:r>
            <a:r>
              <a:rPr lang="en-US" sz="3500" b="1" dirty="0" smtClean="0">
                <a:solidFill>
                  <a:schemeClr val="tx2"/>
                </a:solidFill>
              </a:rPr>
              <a:t> </a:t>
            </a:r>
            <a:endParaRPr lang="ar-SA" sz="3500" b="1" dirty="0" smtClean="0">
              <a:solidFill>
                <a:schemeClr val="tx2"/>
              </a:solidFill>
            </a:endParaRPr>
          </a:p>
          <a:p>
            <a:pPr>
              <a:buNone/>
            </a:pPr>
            <a:r>
              <a:rPr lang="ar-EG" sz="3500" b="1" dirty="0" smtClean="0">
                <a:solidFill>
                  <a:srgbClr val="00B050"/>
                </a:solidFill>
              </a:rPr>
              <a:t>9-</a:t>
            </a:r>
            <a:r>
              <a:rPr lang="ar-EG" sz="3500" b="1" dirty="0" err="1" smtClean="0">
                <a:solidFill>
                  <a:srgbClr val="00B050"/>
                </a:solidFill>
              </a:rPr>
              <a:t>الإتصال</a:t>
            </a:r>
            <a:r>
              <a:rPr lang="ar-EG" sz="3500" b="1" dirty="0" smtClean="0">
                <a:solidFill>
                  <a:srgbClr val="00B050"/>
                </a:solidFill>
              </a:rPr>
              <a:t> عملية متشابكة ومتداخلة</a:t>
            </a:r>
            <a:r>
              <a:rPr lang="en-US" sz="3500" b="1" dirty="0" smtClean="0">
                <a:solidFill>
                  <a:srgbClr val="00B050"/>
                </a:solidFill>
              </a:rPr>
              <a:t> </a:t>
            </a:r>
          </a:p>
          <a:p>
            <a:pPr>
              <a:buNone/>
            </a:pPr>
            <a:endParaRPr lang="en-US" dirty="0" smtClean="0"/>
          </a:p>
          <a:p>
            <a:pPr>
              <a:buNone/>
            </a:pPr>
            <a:endParaRPr lang="ar-EG"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9">
                                            <p:txEl>
                                              <p:pRg st="0" end="0"/>
                                            </p:txEl>
                                          </p:spTgt>
                                        </p:tgtEl>
                                        <p:attrNameLst>
                                          <p:attrName>style.visibility</p:attrName>
                                        </p:attrNameLst>
                                      </p:cBhvr>
                                      <p:to>
                                        <p:strVal val="visible"/>
                                      </p:to>
                                    </p:set>
                                    <p:anim calcmode="discrete" valueType="clr">
                                      <p:cBhvr override="childStyle">
                                        <p:cTn id="7" dur="80"/>
                                        <p:tgtEl>
                                          <p:spTgt spid="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9">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9">
                                            <p:txEl>
                                              <p:pRg st="1" end="1"/>
                                            </p:txEl>
                                          </p:spTgt>
                                        </p:tgtEl>
                                        <p:attrNameLst>
                                          <p:attrName>style.visibility</p:attrName>
                                        </p:attrNameLst>
                                      </p:cBhvr>
                                      <p:to>
                                        <p:strVal val="visible"/>
                                      </p:to>
                                    </p:set>
                                    <p:anim calcmode="discrete" valueType="clr">
                                      <p:cBhvr override="childStyle">
                                        <p:cTn id="14" dur="80"/>
                                        <p:tgtEl>
                                          <p:spTgt spid="9">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9">
                                            <p:txEl>
                                              <p:pRg st="1" end="1"/>
                                            </p:txEl>
                                          </p:spTgt>
                                        </p:tgtEl>
                                        <p:attrNameLst>
                                          <p:attrName>fillcolor</p:attrName>
                                        </p:attrNameLst>
                                      </p:cBhvr>
                                      <p:tavLst>
                                        <p:tav tm="0">
                                          <p:val>
                                            <p:clrVal>
                                              <a:schemeClr val="accent2"/>
                                            </p:clrVal>
                                          </p:val>
                                        </p:tav>
                                        <p:tav tm="50000">
                                          <p:val>
                                            <p:clrVal>
                                              <a:schemeClr val="hlink"/>
                                            </p:clrVal>
                                          </p:val>
                                        </p:tav>
                                      </p:tavLst>
                                    </p:anim>
                                    <p:set>
                                      <p:cBhvr>
                                        <p:cTn id="16" dur="80"/>
                                        <p:tgtEl>
                                          <p:spTgt spid="9">
                                            <p:txEl>
                                              <p:pRg st="1" end="1"/>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nodeType="clickEffect">
                                  <p:stCondLst>
                                    <p:cond delay="0"/>
                                  </p:stCondLst>
                                  <p:iterate type="lt">
                                    <p:tmPct val="50000"/>
                                  </p:iterate>
                                  <p:childTnLst>
                                    <p:set>
                                      <p:cBhvr>
                                        <p:cTn id="20" dur="1" fill="hold">
                                          <p:stCondLst>
                                            <p:cond delay="0"/>
                                          </p:stCondLst>
                                        </p:cTn>
                                        <p:tgtEl>
                                          <p:spTgt spid="9">
                                            <p:txEl>
                                              <p:pRg st="2" end="2"/>
                                            </p:txEl>
                                          </p:spTgt>
                                        </p:tgtEl>
                                        <p:attrNameLst>
                                          <p:attrName>style.visibility</p:attrName>
                                        </p:attrNameLst>
                                      </p:cBhvr>
                                      <p:to>
                                        <p:strVal val="visible"/>
                                      </p:to>
                                    </p:set>
                                    <p:anim calcmode="discrete" valueType="clr">
                                      <p:cBhvr override="childStyle">
                                        <p:cTn id="21" dur="80"/>
                                        <p:tgtEl>
                                          <p:spTgt spid="9">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9">
                                            <p:txEl>
                                              <p:pRg st="2" end="2"/>
                                            </p:txEl>
                                          </p:spTgt>
                                        </p:tgtEl>
                                        <p:attrNameLst>
                                          <p:attrName>fillcolor</p:attrName>
                                        </p:attrNameLst>
                                      </p:cBhvr>
                                      <p:tavLst>
                                        <p:tav tm="0">
                                          <p:val>
                                            <p:clrVal>
                                              <a:schemeClr val="accent2"/>
                                            </p:clrVal>
                                          </p:val>
                                        </p:tav>
                                        <p:tav tm="50000">
                                          <p:val>
                                            <p:clrVal>
                                              <a:schemeClr val="hlink"/>
                                            </p:clrVal>
                                          </p:val>
                                        </p:tav>
                                      </p:tavLst>
                                    </p:anim>
                                    <p:set>
                                      <p:cBhvr>
                                        <p:cTn id="23" dur="80"/>
                                        <p:tgtEl>
                                          <p:spTgt spid="9">
                                            <p:txEl>
                                              <p:pRg st="2" end="2"/>
                                            </p:txEl>
                                          </p:spTgt>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nodeType="clickEffect">
                                  <p:stCondLst>
                                    <p:cond delay="0"/>
                                  </p:stCondLst>
                                  <p:iterate type="lt">
                                    <p:tmPct val="50000"/>
                                  </p:iterate>
                                  <p:childTnLst>
                                    <p:set>
                                      <p:cBhvr>
                                        <p:cTn id="27" dur="1" fill="hold">
                                          <p:stCondLst>
                                            <p:cond delay="0"/>
                                          </p:stCondLst>
                                        </p:cTn>
                                        <p:tgtEl>
                                          <p:spTgt spid="9">
                                            <p:txEl>
                                              <p:pRg st="3" end="3"/>
                                            </p:txEl>
                                          </p:spTgt>
                                        </p:tgtEl>
                                        <p:attrNameLst>
                                          <p:attrName>style.visibility</p:attrName>
                                        </p:attrNameLst>
                                      </p:cBhvr>
                                      <p:to>
                                        <p:strVal val="visible"/>
                                      </p:to>
                                    </p:set>
                                    <p:anim calcmode="discrete" valueType="clr">
                                      <p:cBhvr override="childStyle">
                                        <p:cTn id="28" dur="80"/>
                                        <p:tgtEl>
                                          <p:spTgt spid="9">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9">
                                            <p:txEl>
                                              <p:pRg st="3" end="3"/>
                                            </p:txEl>
                                          </p:spTgt>
                                        </p:tgtEl>
                                        <p:attrNameLst>
                                          <p:attrName>fillcolor</p:attrName>
                                        </p:attrNameLst>
                                      </p:cBhvr>
                                      <p:tavLst>
                                        <p:tav tm="0">
                                          <p:val>
                                            <p:clrVal>
                                              <a:schemeClr val="accent2"/>
                                            </p:clrVal>
                                          </p:val>
                                        </p:tav>
                                        <p:tav tm="50000">
                                          <p:val>
                                            <p:clrVal>
                                              <a:schemeClr val="hlink"/>
                                            </p:clrVal>
                                          </p:val>
                                        </p:tav>
                                      </p:tavLst>
                                    </p:anim>
                                    <p:set>
                                      <p:cBhvr>
                                        <p:cTn id="30" dur="80"/>
                                        <p:tgtEl>
                                          <p:spTgt spid="9">
                                            <p:txEl>
                                              <p:pRg st="3" end="3"/>
                                            </p:txEl>
                                          </p:spTgt>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27" presetClass="entr" presetSubtype="0" fill="hold" nodeType="clickEffect">
                                  <p:stCondLst>
                                    <p:cond delay="0"/>
                                  </p:stCondLst>
                                  <p:iterate type="lt">
                                    <p:tmPct val="50000"/>
                                  </p:iterate>
                                  <p:childTnLst>
                                    <p:set>
                                      <p:cBhvr>
                                        <p:cTn id="34" dur="1" fill="hold">
                                          <p:stCondLst>
                                            <p:cond delay="0"/>
                                          </p:stCondLst>
                                        </p:cTn>
                                        <p:tgtEl>
                                          <p:spTgt spid="9">
                                            <p:txEl>
                                              <p:pRg st="4" end="4"/>
                                            </p:txEl>
                                          </p:spTgt>
                                        </p:tgtEl>
                                        <p:attrNameLst>
                                          <p:attrName>style.visibility</p:attrName>
                                        </p:attrNameLst>
                                      </p:cBhvr>
                                      <p:to>
                                        <p:strVal val="visible"/>
                                      </p:to>
                                    </p:set>
                                    <p:anim calcmode="discrete" valueType="clr">
                                      <p:cBhvr override="childStyle">
                                        <p:cTn id="35" dur="80"/>
                                        <p:tgtEl>
                                          <p:spTgt spid="9">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9">
                                            <p:txEl>
                                              <p:pRg st="4" end="4"/>
                                            </p:txEl>
                                          </p:spTgt>
                                        </p:tgtEl>
                                        <p:attrNameLst>
                                          <p:attrName>fillcolor</p:attrName>
                                        </p:attrNameLst>
                                      </p:cBhvr>
                                      <p:tavLst>
                                        <p:tav tm="0">
                                          <p:val>
                                            <p:clrVal>
                                              <a:schemeClr val="accent2"/>
                                            </p:clrVal>
                                          </p:val>
                                        </p:tav>
                                        <p:tav tm="50000">
                                          <p:val>
                                            <p:clrVal>
                                              <a:schemeClr val="hlink"/>
                                            </p:clrVal>
                                          </p:val>
                                        </p:tav>
                                      </p:tavLst>
                                    </p:anim>
                                    <p:set>
                                      <p:cBhvr>
                                        <p:cTn id="37" dur="80"/>
                                        <p:tgtEl>
                                          <p:spTgt spid="9">
                                            <p:txEl>
                                              <p:pRg st="4" end="4"/>
                                            </p:txEl>
                                          </p:spTgt>
                                        </p:tgtEl>
                                        <p:attrNameLst>
                                          <p:attrName>fill.type</p:attrName>
                                        </p:attrNameLst>
                                      </p:cBhvr>
                                      <p:to>
                                        <p:strVal val="solid"/>
                                      </p:to>
                                    </p:set>
                                  </p:childTnLst>
                                </p:cTn>
                              </p:par>
                            </p:childTnLst>
                          </p:cTn>
                        </p:par>
                      </p:childTnLst>
                    </p:cTn>
                  </p:par>
                  <p:par>
                    <p:cTn id="38" fill="hold">
                      <p:stCondLst>
                        <p:cond delay="indefinite"/>
                      </p:stCondLst>
                      <p:childTnLst>
                        <p:par>
                          <p:cTn id="39" fill="hold">
                            <p:stCondLst>
                              <p:cond delay="0"/>
                            </p:stCondLst>
                            <p:childTnLst>
                              <p:par>
                                <p:cTn id="40" presetID="27" presetClass="entr" presetSubtype="0" fill="hold" nodeType="clickEffect">
                                  <p:stCondLst>
                                    <p:cond delay="0"/>
                                  </p:stCondLst>
                                  <p:iterate type="lt">
                                    <p:tmPct val="50000"/>
                                  </p:iterate>
                                  <p:childTnLst>
                                    <p:set>
                                      <p:cBhvr>
                                        <p:cTn id="41" dur="1" fill="hold">
                                          <p:stCondLst>
                                            <p:cond delay="0"/>
                                          </p:stCondLst>
                                        </p:cTn>
                                        <p:tgtEl>
                                          <p:spTgt spid="9">
                                            <p:txEl>
                                              <p:pRg st="5" end="5"/>
                                            </p:txEl>
                                          </p:spTgt>
                                        </p:tgtEl>
                                        <p:attrNameLst>
                                          <p:attrName>style.visibility</p:attrName>
                                        </p:attrNameLst>
                                      </p:cBhvr>
                                      <p:to>
                                        <p:strVal val="visible"/>
                                      </p:to>
                                    </p:set>
                                    <p:anim calcmode="discrete" valueType="clr">
                                      <p:cBhvr override="childStyle">
                                        <p:cTn id="42" dur="80"/>
                                        <p:tgtEl>
                                          <p:spTgt spid="9">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3" dur="80"/>
                                        <p:tgtEl>
                                          <p:spTgt spid="9">
                                            <p:txEl>
                                              <p:pRg st="5" end="5"/>
                                            </p:txEl>
                                          </p:spTgt>
                                        </p:tgtEl>
                                        <p:attrNameLst>
                                          <p:attrName>fillcolor</p:attrName>
                                        </p:attrNameLst>
                                      </p:cBhvr>
                                      <p:tavLst>
                                        <p:tav tm="0">
                                          <p:val>
                                            <p:clrVal>
                                              <a:schemeClr val="accent2"/>
                                            </p:clrVal>
                                          </p:val>
                                        </p:tav>
                                        <p:tav tm="50000">
                                          <p:val>
                                            <p:clrVal>
                                              <a:schemeClr val="hlink"/>
                                            </p:clrVal>
                                          </p:val>
                                        </p:tav>
                                      </p:tavLst>
                                    </p:anim>
                                    <p:set>
                                      <p:cBhvr>
                                        <p:cTn id="44" dur="80"/>
                                        <p:tgtEl>
                                          <p:spTgt spid="9">
                                            <p:txEl>
                                              <p:pRg st="5" end="5"/>
                                            </p:txEl>
                                          </p:spTgt>
                                        </p:tgtEl>
                                        <p:attrNameLst>
                                          <p:attrName>fill.type</p:attrName>
                                        </p:attrNameLst>
                                      </p:cBhvr>
                                      <p:to>
                                        <p:strVal val="solid"/>
                                      </p:to>
                                    </p:set>
                                  </p:childTnLst>
                                </p:cTn>
                              </p:par>
                            </p:childTnLst>
                          </p:cTn>
                        </p:par>
                      </p:childTnLst>
                    </p:cTn>
                  </p:par>
                  <p:par>
                    <p:cTn id="45" fill="hold">
                      <p:stCondLst>
                        <p:cond delay="indefinite"/>
                      </p:stCondLst>
                      <p:childTnLst>
                        <p:par>
                          <p:cTn id="46" fill="hold">
                            <p:stCondLst>
                              <p:cond delay="0"/>
                            </p:stCondLst>
                            <p:childTnLst>
                              <p:par>
                                <p:cTn id="47" presetID="27" presetClass="entr" presetSubtype="0" fill="hold" nodeType="clickEffect">
                                  <p:stCondLst>
                                    <p:cond delay="0"/>
                                  </p:stCondLst>
                                  <p:iterate type="lt">
                                    <p:tmPct val="50000"/>
                                  </p:iterate>
                                  <p:childTnLst>
                                    <p:set>
                                      <p:cBhvr>
                                        <p:cTn id="48" dur="1" fill="hold">
                                          <p:stCondLst>
                                            <p:cond delay="0"/>
                                          </p:stCondLst>
                                        </p:cTn>
                                        <p:tgtEl>
                                          <p:spTgt spid="9">
                                            <p:txEl>
                                              <p:pRg st="6" end="6"/>
                                            </p:txEl>
                                          </p:spTgt>
                                        </p:tgtEl>
                                        <p:attrNameLst>
                                          <p:attrName>style.visibility</p:attrName>
                                        </p:attrNameLst>
                                      </p:cBhvr>
                                      <p:to>
                                        <p:strVal val="visible"/>
                                      </p:to>
                                    </p:set>
                                    <p:anim calcmode="discrete" valueType="clr">
                                      <p:cBhvr override="childStyle">
                                        <p:cTn id="49" dur="80"/>
                                        <p:tgtEl>
                                          <p:spTgt spid="9">
                                            <p:txEl>
                                              <p:pRg st="6" end="6"/>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0" dur="80"/>
                                        <p:tgtEl>
                                          <p:spTgt spid="9">
                                            <p:txEl>
                                              <p:pRg st="6" end="6"/>
                                            </p:txEl>
                                          </p:spTgt>
                                        </p:tgtEl>
                                        <p:attrNameLst>
                                          <p:attrName>fillcolor</p:attrName>
                                        </p:attrNameLst>
                                      </p:cBhvr>
                                      <p:tavLst>
                                        <p:tav tm="0">
                                          <p:val>
                                            <p:clrVal>
                                              <a:schemeClr val="accent2"/>
                                            </p:clrVal>
                                          </p:val>
                                        </p:tav>
                                        <p:tav tm="50000">
                                          <p:val>
                                            <p:clrVal>
                                              <a:schemeClr val="hlink"/>
                                            </p:clrVal>
                                          </p:val>
                                        </p:tav>
                                      </p:tavLst>
                                    </p:anim>
                                    <p:set>
                                      <p:cBhvr>
                                        <p:cTn id="51" dur="80"/>
                                        <p:tgtEl>
                                          <p:spTgt spid="9">
                                            <p:txEl>
                                              <p:pRg st="6" end="6"/>
                                            </p:txEl>
                                          </p:spTgt>
                                        </p:tgtEl>
                                        <p:attrNameLst>
                                          <p:attrName>fill.type</p:attrName>
                                        </p:attrNameLst>
                                      </p:cBhvr>
                                      <p:to>
                                        <p:strVal val="solid"/>
                                      </p:to>
                                    </p:set>
                                  </p:childTnLst>
                                </p:cTn>
                              </p:par>
                            </p:childTnLst>
                          </p:cTn>
                        </p:par>
                      </p:childTnLst>
                    </p:cTn>
                  </p:par>
                  <p:par>
                    <p:cTn id="52" fill="hold">
                      <p:stCondLst>
                        <p:cond delay="indefinite"/>
                      </p:stCondLst>
                      <p:childTnLst>
                        <p:par>
                          <p:cTn id="53" fill="hold">
                            <p:stCondLst>
                              <p:cond delay="0"/>
                            </p:stCondLst>
                            <p:childTnLst>
                              <p:par>
                                <p:cTn id="54" presetID="27" presetClass="entr" presetSubtype="0" fill="hold" nodeType="clickEffect">
                                  <p:stCondLst>
                                    <p:cond delay="0"/>
                                  </p:stCondLst>
                                  <p:iterate type="lt">
                                    <p:tmPct val="50000"/>
                                  </p:iterate>
                                  <p:childTnLst>
                                    <p:set>
                                      <p:cBhvr>
                                        <p:cTn id="55" dur="1" fill="hold">
                                          <p:stCondLst>
                                            <p:cond delay="0"/>
                                          </p:stCondLst>
                                        </p:cTn>
                                        <p:tgtEl>
                                          <p:spTgt spid="9">
                                            <p:txEl>
                                              <p:pRg st="7" end="7"/>
                                            </p:txEl>
                                          </p:spTgt>
                                        </p:tgtEl>
                                        <p:attrNameLst>
                                          <p:attrName>style.visibility</p:attrName>
                                        </p:attrNameLst>
                                      </p:cBhvr>
                                      <p:to>
                                        <p:strVal val="visible"/>
                                      </p:to>
                                    </p:set>
                                    <p:anim calcmode="discrete" valueType="clr">
                                      <p:cBhvr override="childStyle">
                                        <p:cTn id="56" dur="80"/>
                                        <p:tgtEl>
                                          <p:spTgt spid="9">
                                            <p:txEl>
                                              <p:pRg st="7" end="7"/>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7" dur="80"/>
                                        <p:tgtEl>
                                          <p:spTgt spid="9">
                                            <p:txEl>
                                              <p:pRg st="7" end="7"/>
                                            </p:txEl>
                                          </p:spTgt>
                                        </p:tgtEl>
                                        <p:attrNameLst>
                                          <p:attrName>fillcolor</p:attrName>
                                        </p:attrNameLst>
                                      </p:cBhvr>
                                      <p:tavLst>
                                        <p:tav tm="0">
                                          <p:val>
                                            <p:clrVal>
                                              <a:schemeClr val="accent2"/>
                                            </p:clrVal>
                                          </p:val>
                                        </p:tav>
                                        <p:tav tm="50000">
                                          <p:val>
                                            <p:clrVal>
                                              <a:schemeClr val="hlink"/>
                                            </p:clrVal>
                                          </p:val>
                                        </p:tav>
                                      </p:tavLst>
                                    </p:anim>
                                    <p:set>
                                      <p:cBhvr>
                                        <p:cTn id="58" dur="80"/>
                                        <p:tgtEl>
                                          <p:spTgt spid="9">
                                            <p:txEl>
                                              <p:pRg st="7" end="7"/>
                                            </p:txEl>
                                          </p:spTgt>
                                        </p:tgtEl>
                                        <p:attrNameLst>
                                          <p:attrName>fill.type</p:attrName>
                                        </p:attrNameLst>
                                      </p:cBhvr>
                                      <p:to>
                                        <p:strVal val="solid"/>
                                      </p:to>
                                    </p:set>
                                  </p:childTnLst>
                                </p:cTn>
                              </p:par>
                            </p:childTnLst>
                          </p:cTn>
                        </p:par>
                      </p:childTnLst>
                    </p:cTn>
                  </p:par>
                  <p:par>
                    <p:cTn id="59" fill="hold">
                      <p:stCondLst>
                        <p:cond delay="indefinite"/>
                      </p:stCondLst>
                      <p:childTnLst>
                        <p:par>
                          <p:cTn id="60" fill="hold">
                            <p:stCondLst>
                              <p:cond delay="0"/>
                            </p:stCondLst>
                            <p:childTnLst>
                              <p:par>
                                <p:cTn id="61" presetID="27" presetClass="entr" presetSubtype="0" fill="hold" nodeType="clickEffect">
                                  <p:stCondLst>
                                    <p:cond delay="0"/>
                                  </p:stCondLst>
                                  <p:iterate type="lt">
                                    <p:tmPct val="50000"/>
                                  </p:iterate>
                                  <p:childTnLst>
                                    <p:set>
                                      <p:cBhvr>
                                        <p:cTn id="62" dur="1" fill="hold">
                                          <p:stCondLst>
                                            <p:cond delay="0"/>
                                          </p:stCondLst>
                                        </p:cTn>
                                        <p:tgtEl>
                                          <p:spTgt spid="9">
                                            <p:txEl>
                                              <p:pRg st="8" end="8"/>
                                            </p:txEl>
                                          </p:spTgt>
                                        </p:tgtEl>
                                        <p:attrNameLst>
                                          <p:attrName>style.visibility</p:attrName>
                                        </p:attrNameLst>
                                      </p:cBhvr>
                                      <p:to>
                                        <p:strVal val="visible"/>
                                      </p:to>
                                    </p:set>
                                    <p:anim calcmode="discrete" valueType="clr">
                                      <p:cBhvr override="childStyle">
                                        <p:cTn id="63" dur="80"/>
                                        <p:tgtEl>
                                          <p:spTgt spid="9">
                                            <p:txEl>
                                              <p:pRg st="8" end="8"/>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64" dur="80"/>
                                        <p:tgtEl>
                                          <p:spTgt spid="9">
                                            <p:txEl>
                                              <p:pRg st="8" end="8"/>
                                            </p:txEl>
                                          </p:spTgt>
                                        </p:tgtEl>
                                        <p:attrNameLst>
                                          <p:attrName>fillcolor</p:attrName>
                                        </p:attrNameLst>
                                      </p:cBhvr>
                                      <p:tavLst>
                                        <p:tav tm="0">
                                          <p:val>
                                            <p:clrVal>
                                              <a:schemeClr val="accent2"/>
                                            </p:clrVal>
                                          </p:val>
                                        </p:tav>
                                        <p:tav tm="50000">
                                          <p:val>
                                            <p:clrVal>
                                              <a:schemeClr val="hlink"/>
                                            </p:clrVal>
                                          </p:val>
                                        </p:tav>
                                      </p:tavLst>
                                    </p:anim>
                                    <p:set>
                                      <p:cBhvr>
                                        <p:cTn id="65" dur="80"/>
                                        <p:tgtEl>
                                          <p:spTgt spid="9">
                                            <p:txEl>
                                              <p:pRg st="8" end="8"/>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4" name="Flowchart: Document 3"/>
          <p:cNvSpPr/>
          <p:nvPr/>
        </p:nvSpPr>
        <p:spPr>
          <a:xfrm>
            <a:off x="14" y="0"/>
            <a:ext cx="9143985" cy="1785926"/>
          </a:xfrm>
          <a:prstGeom prst="flowChartDocument">
            <a:avLst/>
          </a:prstGeom>
          <a:solidFill>
            <a:srgbClr val="003300"/>
          </a:solidFill>
          <a:scene3d>
            <a:camera prst="orthographicFront"/>
            <a:lightRig rig="threePt" dir="t"/>
          </a:scene3d>
          <a:sp3d>
            <a:bevelT w="152400" h="50800" prst="softRound"/>
            <a:bevelB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1" name="Teardrop 10"/>
          <p:cNvSpPr/>
          <p:nvPr/>
        </p:nvSpPr>
        <p:spPr>
          <a:xfrm>
            <a:off x="7643834" y="0"/>
            <a:ext cx="1500166" cy="1357298"/>
          </a:xfrm>
          <a:prstGeom prst="teardrop">
            <a:avLst/>
          </a:prstGeom>
          <a:solidFill>
            <a:schemeClr val="bg1"/>
          </a:solidFill>
          <a:ln>
            <a:solidFill>
              <a:schemeClr val="bg1"/>
            </a:solidFill>
          </a:ln>
          <a:scene3d>
            <a:camera prst="orthographicFront"/>
            <a:lightRig rig="threePt" dir="t"/>
          </a:scene3d>
          <a:sp3d contourW="44450">
            <a:bevelT w="152400" h="50800" prst="softRound"/>
            <a:bevelB prst="angle"/>
            <a:contourClr>
              <a:srgbClr val="FFFF00"/>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8" name="TextBox 17"/>
          <p:cNvSpPr txBox="1"/>
          <p:nvPr/>
        </p:nvSpPr>
        <p:spPr>
          <a:xfrm>
            <a:off x="0" y="428604"/>
            <a:ext cx="9144000" cy="923330"/>
          </a:xfrm>
          <a:prstGeom prst="rect">
            <a:avLst/>
          </a:prstGeom>
          <a:noFill/>
        </p:spPr>
        <p:txBody>
          <a:bodyPr wrap="square" rtlCol="1">
            <a:spAutoFit/>
          </a:bodyPr>
          <a:lstStyle/>
          <a:p>
            <a:pPr algn="ctr"/>
            <a:r>
              <a:rPr lang="ar-EG" sz="5400" b="1" dirty="0" smtClean="0">
                <a:solidFill>
                  <a:schemeClr val="bg1"/>
                </a:solidFill>
              </a:rPr>
              <a:t>أهداف الاتصال</a:t>
            </a:r>
            <a:r>
              <a:rPr lang="ar-SA" sz="5400" dirty="0" smtClean="0"/>
              <a:t> </a:t>
            </a:r>
            <a:endParaRPr lang="en-US" sz="5400" dirty="0"/>
          </a:p>
        </p:txBody>
      </p:sp>
      <p:sp>
        <p:nvSpPr>
          <p:cNvPr id="19" name="TextBox 18"/>
          <p:cNvSpPr txBox="1"/>
          <p:nvPr/>
        </p:nvSpPr>
        <p:spPr>
          <a:xfrm>
            <a:off x="323528" y="1844824"/>
            <a:ext cx="8460432" cy="658835"/>
          </a:xfrm>
          <a:prstGeom prst="rect">
            <a:avLst/>
          </a:prstGeom>
          <a:noFill/>
        </p:spPr>
        <p:txBody>
          <a:bodyPr wrap="square" rtlCol="1">
            <a:spAutoFit/>
          </a:bodyPr>
          <a:lstStyle/>
          <a:p>
            <a:pPr algn="ctr">
              <a:lnSpc>
                <a:spcPct val="150000"/>
              </a:lnSpc>
            </a:pPr>
            <a:r>
              <a:rPr lang="ar-SA" sz="2800" b="1" dirty="0" smtClean="0"/>
              <a:t> </a:t>
            </a:r>
            <a:endParaRPr lang="ar-SA" sz="2800" b="1" dirty="0">
              <a:solidFill>
                <a:srgbClr val="003300"/>
              </a:solidFill>
            </a:endParaRPr>
          </a:p>
        </p:txBody>
      </p:sp>
      <p:pic>
        <p:nvPicPr>
          <p:cNvPr id="10" name="Picture 5"/>
          <p:cNvPicPr>
            <a:picLocks noChangeAspect="1" noChangeArrowheads="1"/>
          </p:cNvPicPr>
          <p:nvPr/>
        </p:nvPicPr>
        <p:blipFill>
          <a:blip r:embed="rId2" cstate="print"/>
          <a:stretch>
            <a:fillRect/>
          </a:stretch>
        </p:blipFill>
        <p:spPr bwMode="auto">
          <a:xfrm>
            <a:off x="7929586" y="312355"/>
            <a:ext cx="965842" cy="732566"/>
          </a:xfrm>
          <a:prstGeom prst="rect">
            <a:avLst/>
          </a:prstGeom>
          <a:noFill/>
        </p:spPr>
      </p:pic>
      <p:sp>
        <p:nvSpPr>
          <p:cNvPr id="9" name="عنصر نائب للمحتوى 8"/>
          <p:cNvSpPr>
            <a:spLocks noGrp="1"/>
          </p:cNvSpPr>
          <p:nvPr>
            <p:ph idx="1"/>
          </p:nvPr>
        </p:nvSpPr>
        <p:spPr>
          <a:xfrm>
            <a:off x="457200" y="1855365"/>
            <a:ext cx="8229600" cy="4669979"/>
          </a:xfrm>
        </p:spPr>
        <p:txBody>
          <a:bodyPr>
            <a:normAutofit fontScale="85000" lnSpcReduction="20000"/>
          </a:bodyPr>
          <a:lstStyle/>
          <a:p>
            <a:pPr>
              <a:buNone/>
            </a:pPr>
            <a:r>
              <a:rPr lang="ar-SA" sz="3900" dirty="0" smtClean="0">
                <a:solidFill>
                  <a:srgbClr val="008080"/>
                </a:solidFill>
                <a:latin typeface="Times New Roman"/>
                <a:ea typeface="Times New Roman"/>
                <a:cs typeface="AL-Mohanad Bold"/>
              </a:rPr>
              <a:t> </a:t>
            </a:r>
            <a:r>
              <a:rPr lang="ar-EG" sz="4000" b="1" dirty="0" smtClean="0">
                <a:solidFill>
                  <a:srgbClr val="FF0000"/>
                </a:solidFill>
              </a:rPr>
              <a:t>1- الأهداف المتعلقة بالاستجابة للحاجات الشخصية </a:t>
            </a:r>
            <a:r>
              <a:rPr lang="en-US" sz="4000" b="1" dirty="0" smtClean="0">
                <a:solidFill>
                  <a:srgbClr val="FF0000"/>
                </a:solidFill>
              </a:rPr>
              <a:t>Self Needs Purposes</a:t>
            </a:r>
            <a:r>
              <a:rPr lang="ar-EG" sz="4000" b="1" dirty="0" err="1" smtClean="0">
                <a:solidFill>
                  <a:srgbClr val="FF0000"/>
                </a:solidFill>
              </a:rPr>
              <a:t>:</a:t>
            </a:r>
            <a:endParaRPr lang="en-US" sz="4000" b="1" dirty="0" smtClean="0">
              <a:solidFill>
                <a:srgbClr val="FF0000"/>
              </a:solidFill>
            </a:endParaRPr>
          </a:p>
          <a:p>
            <a:pPr>
              <a:buNone/>
            </a:pPr>
            <a:endParaRPr lang="en-US" sz="2800" b="1" dirty="0" smtClean="0">
              <a:solidFill>
                <a:srgbClr val="FF0000"/>
              </a:solidFill>
            </a:endParaRPr>
          </a:p>
          <a:p>
            <a:pPr>
              <a:buNone/>
            </a:pPr>
            <a:r>
              <a:rPr lang="ar-EG" sz="4000" dirty="0" smtClean="0"/>
              <a:t>(</a:t>
            </a:r>
            <a:r>
              <a:rPr lang="ar-EG" sz="4000" b="1" dirty="0" smtClean="0">
                <a:solidFill>
                  <a:schemeClr val="tx2">
                    <a:lumMod val="75000"/>
                  </a:schemeClr>
                </a:solidFill>
              </a:rPr>
              <a:t>أ</a:t>
            </a:r>
            <a:r>
              <a:rPr lang="ar-EG" sz="4000" b="1" dirty="0" err="1" smtClean="0">
                <a:solidFill>
                  <a:schemeClr val="tx2">
                    <a:lumMod val="75000"/>
                  </a:schemeClr>
                </a:solidFill>
              </a:rPr>
              <a:t>)</a:t>
            </a:r>
            <a:r>
              <a:rPr lang="ar-SA" sz="4000" b="1" dirty="0" smtClean="0">
                <a:solidFill>
                  <a:schemeClr val="tx2">
                    <a:lumMod val="75000"/>
                  </a:schemeClr>
                </a:solidFill>
              </a:rPr>
              <a:t> </a:t>
            </a:r>
            <a:r>
              <a:rPr lang="ar-EG" sz="4000" b="1" dirty="0" smtClean="0">
                <a:solidFill>
                  <a:schemeClr val="tx2">
                    <a:lumMod val="75000"/>
                  </a:schemeClr>
                </a:solidFill>
              </a:rPr>
              <a:t>البقاء والحفاظ على الحياة</a:t>
            </a:r>
            <a:r>
              <a:rPr lang="ar-SA" sz="4000" b="1" dirty="0" smtClean="0">
                <a:solidFill>
                  <a:schemeClr val="tx2">
                    <a:lumMod val="75000"/>
                  </a:schemeClr>
                </a:solidFill>
              </a:rPr>
              <a:t> </a:t>
            </a:r>
            <a:endParaRPr lang="en-US" sz="4000" b="1" dirty="0" smtClean="0">
              <a:solidFill>
                <a:schemeClr val="tx2">
                  <a:lumMod val="75000"/>
                </a:schemeClr>
              </a:solidFill>
            </a:endParaRPr>
          </a:p>
          <a:p>
            <a:pPr>
              <a:buNone/>
            </a:pPr>
            <a:r>
              <a:rPr lang="ar-EG" sz="4000" b="1" dirty="0" smtClean="0">
                <a:solidFill>
                  <a:schemeClr val="tx2">
                    <a:lumMod val="75000"/>
                  </a:schemeClr>
                </a:solidFill>
              </a:rPr>
              <a:t>(ب</a:t>
            </a:r>
            <a:r>
              <a:rPr lang="ar-EG" sz="4000" b="1" dirty="0" err="1" smtClean="0">
                <a:solidFill>
                  <a:schemeClr val="tx2">
                    <a:lumMod val="75000"/>
                  </a:schemeClr>
                </a:solidFill>
              </a:rPr>
              <a:t>)</a:t>
            </a:r>
            <a:r>
              <a:rPr lang="ar-SA" sz="4000" b="1" dirty="0" smtClean="0">
                <a:solidFill>
                  <a:schemeClr val="tx2">
                    <a:lumMod val="75000"/>
                  </a:schemeClr>
                </a:solidFill>
              </a:rPr>
              <a:t> </a:t>
            </a:r>
            <a:r>
              <a:rPr lang="ar-EG" sz="4000" b="1" dirty="0" smtClean="0">
                <a:solidFill>
                  <a:schemeClr val="tx2">
                    <a:lumMod val="75000"/>
                  </a:schemeClr>
                </a:solidFill>
              </a:rPr>
              <a:t>الحاجة إلى الأمان والشعور بالاطمئنان</a:t>
            </a:r>
            <a:r>
              <a:rPr lang="ar-SA" sz="4000" b="1" dirty="0" smtClean="0">
                <a:solidFill>
                  <a:schemeClr val="tx2">
                    <a:lumMod val="75000"/>
                  </a:schemeClr>
                </a:solidFill>
              </a:rPr>
              <a:t> </a:t>
            </a:r>
            <a:endParaRPr lang="en-US" sz="4000" b="1" dirty="0" smtClean="0">
              <a:solidFill>
                <a:schemeClr val="tx2">
                  <a:lumMod val="75000"/>
                </a:schemeClr>
              </a:solidFill>
            </a:endParaRPr>
          </a:p>
          <a:p>
            <a:pPr>
              <a:buNone/>
            </a:pPr>
            <a:r>
              <a:rPr lang="ar-EG" sz="4000" b="1" dirty="0" smtClean="0">
                <a:solidFill>
                  <a:schemeClr val="tx2">
                    <a:lumMod val="75000"/>
                  </a:schemeClr>
                </a:solidFill>
              </a:rPr>
              <a:t>(</a:t>
            </a:r>
            <a:r>
              <a:rPr lang="ar-EG" sz="4000" b="1" dirty="0" err="1" smtClean="0">
                <a:solidFill>
                  <a:schemeClr val="tx2">
                    <a:lumMod val="75000"/>
                  </a:schemeClr>
                </a:solidFill>
              </a:rPr>
              <a:t>جـ)</a:t>
            </a:r>
            <a:r>
              <a:rPr lang="ar-SA" sz="4000" b="1" dirty="0" smtClean="0">
                <a:solidFill>
                  <a:schemeClr val="tx2">
                    <a:lumMod val="75000"/>
                  </a:schemeClr>
                </a:solidFill>
              </a:rPr>
              <a:t> </a:t>
            </a:r>
            <a:r>
              <a:rPr lang="ar-EG" sz="4000" b="1" dirty="0" smtClean="0">
                <a:solidFill>
                  <a:schemeClr val="tx2">
                    <a:lumMod val="75000"/>
                  </a:schemeClr>
                </a:solidFill>
              </a:rPr>
              <a:t>الحاجة إلى الحوار والإقناع</a:t>
            </a:r>
            <a:r>
              <a:rPr lang="ar-SA" sz="4000" b="1" dirty="0" smtClean="0">
                <a:solidFill>
                  <a:schemeClr val="tx2">
                    <a:lumMod val="75000"/>
                  </a:schemeClr>
                </a:solidFill>
              </a:rPr>
              <a:t> </a:t>
            </a:r>
            <a:endParaRPr lang="en-US" sz="4000" b="1" dirty="0" smtClean="0">
              <a:solidFill>
                <a:schemeClr val="tx2">
                  <a:lumMod val="75000"/>
                </a:schemeClr>
              </a:solidFill>
            </a:endParaRPr>
          </a:p>
          <a:p>
            <a:pPr>
              <a:buNone/>
            </a:pPr>
            <a:r>
              <a:rPr lang="ar-EG" sz="4000" b="1" dirty="0" smtClean="0">
                <a:solidFill>
                  <a:schemeClr val="tx2">
                    <a:lumMod val="75000"/>
                  </a:schemeClr>
                </a:solidFill>
              </a:rPr>
              <a:t>(د</a:t>
            </a:r>
            <a:r>
              <a:rPr lang="ar-EG" sz="4000" b="1" dirty="0" err="1" smtClean="0">
                <a:solidFill>
                  <a:schemeClr val="tx2">
                    <a:lumMod val="75000"/>
                  </a:schemeClr>
                </a:solidFill>
              </a:rPr>
              <a:t>)</a:t>
            </a:r>
            <a:r>
              <a:rPr lang="ar-SA" sz="4000" b="1" dirty="0" smtClean="0">
                <a:solidFill>
                  <a:schemeClr val="tx2">
                    <a:lumMod val="75000"/>
                  </a:schemeClr>
                </a:solidFill>
              </a:rPr>
              <a:t> </a:t>
            </a:r>
            <a:r>
              <a:rPr lang="ar-EG" sz="4000" b="1" dirty="0" smtClean="0">
                <a:solidFill>
                  <a:schemeClr val="tx2">
                    <a:lumMod val="75000"/>
                  </a:schemeClr>
                </a:solidFill>
              </a:rPr>
              <a:t>ممارسة القوة والسيطرة على الآخرين</a:t>
            </a:r>
            <a:r>
              <a:rPr lang="ar-SA" sz="4000" b="1" dirty="0" smtClean="0">
                <a:solidFill>
                  <a:schemeClr val="tx2">
                    <a:lumMod val="75000"/>
                  </a:schemeClr>
                </a:solidFill>
              </a:rPr>
              <a:t> </a:t>
            </a:r>
          </a:p>
          <a:p>
            <a:pPr>
              <a:buNone/>
            </a:pPr>
            <a:r>
              <a:rPr lang="ar-EG" sz="4000" b="1" dirty="0" smtClean="0">
                <a:solidFill>
                  <a:schemeClr val="tx2">
                    <a:lumMod val="75000"/>
                  </a:schemeClr>
                </a:solidFill>
              </a:rPr>
              <a:t>(هـ</a:t>
            </a:r>
            <a:r>
              <a:rPr lang="ar-EG" sz="4000" b="1" dirty="0" err="1" smtClean="0">
                <a:solidFill>
                  <a:schemeClr val="tx2">
                    <a:lumMod val="75000"/>
                  </a:schemeClr>
                </a:solidFill>
              </a:rPr>
              <a:t>)</a:t>
            </a:r>
            <a:r>
              <a:rPr lang="en-US" sz="4000" b="1" dirty="0" smtClean="0">
                <a:solidFill>
                  <a:schemeClr val="tx2">
                    <a:lumMod val="75000"/>
                  </a:schemeClr>
                </a:solidFill>
              </a:rPr>
              <a:t> </a:t>
            </a:r>
            <a:r>
              <a:rPr lang="ar-EG" sz="4000" b="1" dirty="0" smtClean="0">
                <a:solidFill>
                  <a:schemeClr val="tx2">
                    <a:lumMod val="75000"/>
                  </a:schemeClr>
                </a:solidFill>
              </a:rPr>
              <a:t>الإعانة على اتخاذ القرار</a:t>
            </a:r>
            <a:r>
              <a:rPr lang="ar-SA" sz="4000" b="1" dirty="0" smtClean="0">
                <a:solidFill>
                  <a:schemeClr val="tx2">
                    <a:lumMod val="75000"/>
                  </a:schemeClr>
                </a:solidFill>
              </a:rPr>
              <a:t> </a:t>
            </a:r>
            <a:endParaRPr lang="en-US" sz="4000" b="1" dirty="0" smtClean="0">
              <a:solidFill>
                <a:schemeClr val="tx2">
                  <a:lumMod val="75000"/>
                </a:schemeClr>
              </a:solidFill>
            </a:endParaRPr>
          </a:p>
          <a:p>
            <a:pPr>
              <a:buNone/>
            </a:pPr>
            <a:r>
              <a:rPr lang="ar-EG" sz="4000" b="1" dirty="0" smtClean="0">
                <a:solidFill>
                  <a:schemeClr val="tx2">
                    <a:lumMod val="75000"/>
                  </a:schemeClr>
                </a:solidFill>
              </a:rPr>
              <a:t>(و</a:t>
            </a:r>
            <a:r>
              <a:rPr lang="ar-EG" sz="4000" b="1" dirty="0" err="1" smtClean="0">
                <a:solidFill>
                  <a:schemeClr val="tx2">
                    <a:lumMod val="75000"/>
                  </a:schemeClr>
                </a:solidFill>
              </a:rPr>
              <a:t>)</a:t>
            </a:r>
            <a:r>
              <a:rPr lang="en-US" sz="4000" b="1" dirty="0" smtClean="0">
                <a:solidFill>
                  <a:schemeClr val="tx2">
                    <a:lumMod val="75000"/>
                  </a:schemeClr>
                </a:solidFill>
              </a:rPr>
              <a:t> </a:t>
            </a:r>
            <a:r>
              <a:rPr lang="ar-EG" sz="4000" b="1" dirty="0" smtClean="0">
                <a:solidFill>
                  <a:schemeClr val="tx2">
                    <a:lumMod val="75000"/>
                  </a:schemeClr>
                </a:solidFill>
              </a:rPr>
              <a:t>الحاجة إلى التوكيد</a:t>
            </a:r>
            <a:r>
              <a:rPr lang="ar-SA" sz="4000" b="1" dirty="0" smtClean="0">
                <a:solidFill>
                  <a:schemeClr val="tx2">
                    <a:lumMod val="75000"/>
                  </a:schemeClr>
                </a:solidFill>
              </a:rPr>
              <a:t> </a:t>
            </a:r>
            <a:endParaRPr lang="en-US" sz="4000" b="1" dirty="0" smtClean="0">
              <a:solidFill>
                <a:schemeClr val="tx2">
                  <a:lumMod val="75000"/>
                </a:schemeClr>
              </a:solidFill>
            </a:endParaRPr>
          </a:p>
          <a:p>
            <a:pPr>
              <a:buNone/>
            </a:pPr>
            <a:endParaRPr lang="en-US" sz="4000" dirty="0" smtClean="0"/>
          </a:p>
          <a:p>
            <a:pPr>
              <a:buNone/>
            </a:pPr>
            <a:endParaRPr lang="en-US" sz="3900" dirty="0" smtClean="0"/>
          </a:p>
          <a:p>
            <a:pPr>
              <a:buNone/>
            </a:pPr>
            <a:endParaRPr lang="en-US" dirty="0" smtClean="0"/>
          </a:p>
          <a:p>
            <a:pPr>
              <a:buNone/>
            </a:pPr>
            <a:endParaRPr lang="ar-EG"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ppt_x</p:attrName>
                                        </p:attrNameLst>
                                      </p:cBhvr>
                                      <p:tavLst>
                                        <p:tav tm="0">
                                          <p:val>
                                            <p:strVal val="#ppt_x"/>
                                          </p:val>
                                        </p:tav>
                                        <p:tav tm="100000">
                                          <p:val>
                                            <p:strVal val="#ppt_x"/>
                                          </p:val>
                                        </p:tav>
                                      </p:tavLst>
                                    </p:anim>
                                    <p:anim calcmode="lin" valueType="num">
                                      <p:cBhvr>
                                        <p:cTn id="9" dur="5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5" presetClass="entr" presetSubtype="0" fill="hold" nodeType="click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2000"/>
                                        <p:tgtEl>
                                          <p:spTgt spid="9">
                                            <p:txEl>
                                              <p:pRg st="0" end="0"/>
                                            </p:txEl>
                                          </p:spTgt>
                                        </p:tgtEl>
                                      </p:cBhvr>
                                    </p:animEffect>
                                    <p:anim calcmode="lin" valueType="num">
                                      <p:cBhvr>
                                        <p:cTn id="15" dur="2000" fill="hold"/>
                                        <p:tgtEl>
                                          <p:spTgt spid="9">
                                            <p:txEl>
                                              <p:pRg st="0" end="0"/>
                                            </p:txEl>
                                          </p:spTgt>
                                        </p:tgtEl>
                                        <p:attrNameLst>
                                          <p:attrName>style.rotation</p:attrName>
                                        </p:attrNameLst>
                                      </p:cBhvr>
                                      <p:tavLst>
                                        <p:tav tm="0">
                                          <p:val>
                                            <p:fltVal val="720"/>
                                          </p:val>
                                        </p:tav>
                                        <p:tav tm="100000">
                                          <p:val>
                                            <p:fltVal val="0"/>
                                          </p:val>
                                        </p:tav>
                                      </p:tavLst>
                                    </p:anim>
                                    <p:anim calcmode="lin" valueType="num">
                                      <p:cBhvr>
                                        <p:cTn id="16" dur="2000" fill="hold"/>
                                        <p:tgtEl>
                                          <p:spTgt spid="9">
                                            <p:txEl>
                                              <p:pRg st="0" end="0"/>
                                            </p:txEl>
                                          </p:spTgt>
                                        </p:tgtEl>
                                        <p:attrNameLst>
                                          <p:attrName>ppt_h</p:attrName>
                                        </p:attrNameLst>
                                      </p:cBhvr>
                                      <p:tavLst>
                                        <p:tav tm="0">
                                          <p:val>
                                            <p:fltVal val="0"/>
                                          </p:val>
                                        </p:tav>
                                        <p:tav tm="100000">
                                          <p:val>
                                            <p:strVal val="#ppt_h"/>
                                          </p:val>
                                        </p:tav>
                                      </p:tavLst>
                                    </p:anim>
                                    <p:anim calcmode="lin" valueType="num">
                                      <p:cBhvr>
                                        <p:cTn id="17" dur="2000" fill="hold"/>
                                        <p:tgtEl>
                                          <p:spTgt spid="9">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18" fill="hold">
                      <p:stCondLst>
                        <p:cond delay="indefinite"/>
                      </p:stCondLst>
                      <p:childTnLst>
                        <p:par>
                          <p:cTn id="19" fill="hold">
                            <p:stCondLst>
                              <p:cond delay="0"/>
                            </p:stCondLst>
                            <p:childTnLst>
                              <p:par>
                                <p:cTn id="20" presetID="54" presetClass="entr" presetSubtype="0" accel="100000" fill="hold"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 calcmode="lin" valueType="num">
                                      <p:cBhvr>
                                        <p:cTn id="22" dur="500" fill="hold"/>
                                        <p:tgtEl>
                                          <p:spTgt spid="9">
                                            <p:txEl>
                                              <p:pRg st="2" end="2"/>
                                            </p:txEl>
                                          </p:spTgt>
                                        </p:tgtEl>
                                        <p:attrNameLst>
                                          <p:attrName>ppt_w</p:attrName>
                                        </p:attrNameLst>
                                      </p:cBhvr>
                                      <p:tavLst>
                                        <p:tav tm="0">
                                          <p:val>
                                            <p:strVal val="#ppt_w*0.05"/>
                                          </p:val>
                                        </p:tav>
                                        <p:tav tm="100000">
                                          <p:val>
                                            <p:strVal val="#ppt_w"/>
                                          </p:val>
                                        </p:tav>
                                      </p:tavLst>
                                    </p:anim>
                                    <p:anim calcmode="lin" valueType="num">
                                      <p:cBhvr>
                                        <p:cTn id="23" dur="500" fill="hold"/>
                                        <p:tgtEl>
                                          <p:spTgt spid="9">
                                            <p:txEl>
                                              <p:pRg st="2" end="2"/>
                                            </p:txEl>
                                          </p:spTgt>
                                        </p:tgtEl>
                                        <p:attrNameLst>
                                          <p:attrName>ppt_h</p:attrName>
                                        </p:attrNameLst>
                                      </p:cBhvr>
                                      <p:tavLst>
                                        <p:tav tm="0">
                                          <p:val>
                                            <p:strVal val="#ppt_h"/>
                                          </p:val>
                                        </p:tav>
                                        <p:tav tm="100000">
                                          <p:val>
                                            <p:strVal val="#ppt_h"/>
                                          </p:val>
                                        </p:tav>
                                      </p:tavLst>
                                    </p:anim>
                                    <p:anim calcmode="lin" valueType="num">
                                      <p:cBhvr>
                                        <p:cTn id="24" dur="500" fill="hold"/>
                                        <p:tgtEl>
                                          <p:spTgt spid="9">
                                            <p:txEl>
                                              <p:pRg st="2" end="2"/>
                                            </p:txEl>
                                          </p:spTgt>
                                        </p:tgtEl>
                                        <p:attrNameLst>
                                          <p:attrName>ppt_x</p:attrName>
                                        </p:attrNameLst>
                                      </p:cBhvr>
                                      <p:tavLst>
                                        <p:tav tm="0">
                                          <p:val>
                                            <p:strVal val="#ppt_x-.2"/>
                                          </p:val>
                                        </p:tav>
                                        <p:tav tm="100000">
                                          <p:val>
                                            <p:strVal val="#ppt_x"/>
                                          </p:val>
                                        </p:tav>
                                      </p:tavLst>
                                    </p:anim>
                                    <p:anim calcmode="lin" valueType="num">
                                      <p:cBhvr>
                                        <p:cTn id="25" dur="500" fill="hold"/>
                                        <p:tgtEl>
                                          <p:spTgt spid="9">
                                            <p:txEl>
                                              <p:pRg st="2" end="2"/>
                                            </p:txEl>
                                          </p:spTgt>
                                        </p:tgtEl>
                                        <p:attrNameLst>
                                          <p:attrName>ppt_y</p:attrName>
                                        </p:attrNameLst>
                                      </p:cBhvr>
                                      <p:tavLst>
                                        <p:tav tm="0">
                                          <p:val>
                                            <p:strVal val="#ppt_y"/>
                                          </p:val>
                                        </p:tav>
                                        <p:tav tm="100000">
                                          <p:val>
                                            <p:strVal val="#ppt_y"/>
                                          </p:val>
                                        </p:tav>
                                      </p:tavLst>
                                    </p:anim>
                                    <p:animEffect transition="in" filter="fade">
                                      <p:cBhvr>
                                        <p:cTn id="26" dur="500"/>
                                        <p:tgtEl>
                                          <p:spTgt spid="9">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9">
                                            <p:txEl>
                                              <p:pRg st="3" end="3"/>
                                            </p:txEl>
                                          </p:spTgt>
                                        </p:tgtEl>
                                        <p:attrNameLst>
                                          <p:attrName>style.visibility</p:attrName>
                                        </p:attrNameLst>
                                      </p:cBhvr>
                                      <p:to>
                                        <p:strVal val="visible"/>
                                      </p:to>
                                    </p:set>
                                    <p:animEffect transition="in" filter="blinds(horizontal)">
                                      <p:cBhvr>
                                        <p:cTn id="31" dur="500"/>
                                        <p:tgtEl>
                                          <p:spTgt spid="9">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47" presetClass="entr" presetSubtype="0" fill="hold" nodeType="clickEffect">
                                  <p:stCondLst>
                                    <p:cond delay="0"/>
                                  </p:stCondLst>
                                  <p:childTnLst>
                                    <p:set>
                                      <p:cBhvr>
                                        <p:cTn id="35" dur="1" fill="hold">
                                          <p:stCondLst>
                                            <p:cond delay="0"/>
                                          </p:stCondLst>
                                        </p:cTn>
                                        <p:tgtEl>
                                          <p:spTgt spid="9">
                                            <p:txEl>
                                              <p:pRg st="4" end="4"/>
                                            </p:txEl>
                                          </p:spTgt>
                                        </p:tgtEl>
                                        <p:attrNameLst>
                                          <p:attrName>style.visibility</p:attrName>
                                        </p:attrNameLst>
                                      </p:cBhvr>
                                      <p:to>
                                        <p:strVal val="visible"/>
                                      </p:to>
                                    </p:set>
                                    <p:animEffect transition="in" filter="fade">
                                      <p:cBhvr>
                                        <p:cTn id="36" dur="1000"/>
                                        <p:tgtEl>
                                          <p:spTgt spid="9">
                                            <p:txEl>
                                              <p:pRg st="4" end="4"/>
                                            </p:txEl>
                                          </p:spTgt>
                                        </p:tgtEl>
                                      </p:cBhvr>
                                    </p:animEffect>
                                    <p:anim calcmode="lin" valueType="num">
                                      <p:cBhvr>
                                        <p:cTn id="37"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38"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30" presetClass="entr" presetSubtype="0" fill="hold" nodeType="clickEffect">
                                  <p:stCondLst>
                                    <p:cond delay="0"/>
                                  </p:stCondLst>
                                  <p:childTnLst>
                                    <p:set>
                                      <p:cBhvr>
                                        <p:cTn id="42" dur="1" fill="hold">
                                          <p:stCondLst>
                                            <p:cond delay="0"/>
                                          </p:stCondLst>
                                        </p:cTn>
                                        <p:tgtEl>
                                          <p:spTgt spid="9">
                                            <p:txEl>
                                              <p:pRg st="5" end="5"/>
                                            </p:txEl>
                                          </p:spTgt>
                                        </p:tgtEl>
                                        <p:attrNameLst>
                                          <p:attrName>style.visibility</p:attrName>
                                        </p:attrNameLst>
                                      </p:cBhvr>
                                      <p:to>
                                        <p:strVal val="visible"/>
                                      </p:to>
                                    </p:set>
                                    <p:animEffect transition="in" filter="fade">
                                      <p:cBhvr>
                                        <p:cTn id="43" dur="800" decel="100000"/>
                                        <p:tgtEl>
                                          <p:spTgt spid="9">
                                            <p:txEl>
                                              <p:pRg st="5" end="5"/>
                                            </p:txEl>
                                          </p:spTgt>
                                        </p:tgtEl>
                                      </p:cBhvr>
                                    </p:animEffect>
                                    <p:anim calcmode="lin" valueType="num">
                                      <p:cBhvr>
                                        <p:cTn id="44" dur="800" decel="100000" fill="hold"/>
                                        <p:tgtEl>
                                          <p:spTgt spid="9">
                                            <p:txEl>
                                              <p:pRg st="5" end="5"/>
                                            </p:txEl>
                                          </p:spTgt>
                                        </p:tgtEl>
                                        <p:attrNameLst>
                                          <p:attrName>style.rotation</p:attrName>
                                        </p:attrNameLst>
                                      </p:cBhvr>
                                      <p:tavLst>
                                        <p:tav tm="0">
                                          <p:val>
                                            <p:fltVal val="-90"/>
                                          </p:val>
                                        </p:tav>
                                        <p:tav tm="100000">
                                          <p:val>
                                            <p:fltVal val="0"/>
                                          </p:val>
                                        </p:tav>
                                      </p:tavLst>
                                    </p:anim>
                                    <p:anim calcmode="lin" valueType="num">
                                      <p:cBhvr>
                                        <p:cTn id="45" dur="800" decel="100000" fill="hold"/>
                                        <p:tgtEl>
                                          <p:spTgt spid="9">
                                            <p:txEl>
                                              <p:pRg st="5" end="5"/>
                                            </p:txEl>
                                          </p:spTgt>
                                        </p:tgtEl>
                                        <p:attrNameLst>
                                          <p:attrName>ppt_x</p:attrName>
                                        </p:attrNameLst>
                                      </p:cBhvr>
                                      <p:tavLst>
                                        <p:tav tm="0">
                                          <p:val>
                                            <p:strVal val="#ppt_x+0.4"/>
                                          </p:val>
                                        </p:tav>
                                        <p:tav tm="100000">
                                          <p:val>
                                            <p:strVal val="#ppt_x-0.05"/>
                                          </p:val>
                                        </p:tav>
                                      </p:tavLst>
                                    </p:anim>
                                    <p:anim calcmode="lin" valueType="num">
                                      <p:cBhvr>
                                        <p:cTn id="46" dur="800" decel="100000" fill="hold"/>
                                        <p:tgtEl>
                                          <p:spTgt spid="9">
                                            <p:txEl>
                                              <p:pRg st="5" end="5"/>
                                            </p:txEl>
                                          </p:spTgt>
                                        </p:tgtEl>
                                        <p:attrNameLst>
                                          <p:attrName>ppt_y</p:attrName>
                                        </p:attrNameLst>
                                      </p:cBhvr>
                                      <p:tavLst>
                                        <p:tav tm="0">
                                          <p:val>
                                            <p:strVal val="#ppt_y-0.4"/>
                                          </p:val>
                                        </p:tav>
                                        <p:tav tm="100000">
                                          <p:val>
                                            <p:strVal val="#ppt_y+0.1"/>
                                          </p:val>
                                        </p:tav>
                                      </p:tavLst>
                                    </p:anim>
                                    <p:anim calcmode="lin" valueType="num">
                                      <p:cBhvr>
                                        <p:cTn id="47" dur="200" accel="100000" fill="hold">
                                          <p:stCondLst>
                                            <p:cond delay="800"/>
                                          </p:stCondLst>
                                        </p:cTn>
                                        <p:tgtEl>
                                          <p:spTgt spid="9">
                                            <p:txEl>
                                              <p:pRg st="5" end="5"/>
                                            </p:txEl>
                                          </p:spTgt>
                                        </p:tgtEl>
                                        <p:attrNameLst>
                                          <p:attrName>ppt_x</p:attrName>
                                        </p:attrNameLst>
                                      </p:cBhvr>
                                      <p:tavLst>
                                        <p:tav tm="0">
                                          <p:val>
                                            <p:strVal val="#ppt_x-0.05"/>
                                          </p:val>
                                        </p:tav>
                                        <p:tav tm="100000">
                                          <p:val>
                                            <p:strVal val="#ppt_x"/>
                                          </p:val>
                                        </p:tav>
                                      </p:tavLst>
                                    </p:anim>
                                    <p:anim calcmode="lin" valueType="num">
                                      <p:cBhvr>
                                        <p:cTn id="48" dur="200" accel="100000" fill="hold">
                                          <p:stCondLst>
                                            <p:cond delay="800"/>
                                          </p:stCondLst>
                                        </p:cTn>
                                        <p:tgtEl>
                                          <p:spTgt spid="9">
                                            <p:txEl>
                                              <p:pRg st="5" end="5"/>
                                            </p:txEl>
                                          </p:spTgt>
                                        </p:tgtEl>
                                        <p:attrNameLst>
                                          <p:attrName>ppt_y</p:attrName>
                                        </p:attrNameLst>
                                      </p:cBhvr>
                                      <p:tavLst>
                                        <p:tav tm="0">
                                          <p:val>
                                            <p:strVal val="#ppt_y+0.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37" presetClass="entr" presetSubtype="0" fill="hold" nodeType="clickEffect">
                                  <p:stCondLst>
                                    <p:cond delay="0"/>
                                  </p:stCondLst>
                                  <p:childTnLst>
                                    <p:set>
                                      <p:cBhvr>
                                        <p:cTn id="52" dur="1" fill="hold">
                                          <p:stCondLst>
                                            <p:cond delay="0"/>
                                          </p:stCondLst>
                                        </p:cTn>
                                        <p:tgtEl>
                                          <p:spTgt spid="9">
                                            <p:txEl>
                                              <p:pRg st="6" end="6"/>
                                            </p:txEl>
                                          </p:spTgt>
                                        </p:tgtEl>
                                        <p:attrNameLst>
                                          <p:attrName>style.visibility</p:attrName>
                                        </p:attrNameLst>
                                      </p:cBhvr>
                                      <p:to>
                                        <p:strVal val="visible"/>
                                      </p:to>
                                    </p:set>
                                    <p:animEffect transition="in" filter="fade">
                                      <p:cBhvr>
                                        <p:cTn id="53" dur="1000"/>
                                        <p:tgtEl>
                                          <p:spTgt spid="9">
                                            <p:txEl>
                                              <p:pRg st="6" end="6"/>
                                            </p:txEl>
                                          </p:spTgt>
                                        </p:tgtEl>
                                      </p:cBhvr>
                                    </p:animEffect>
                                    <p:anim calcmode="lin" valueType="num">
                                      <p:cBhvr>
                                        <p:cTn id="54" dur="1000" fill="hold"/>
                                        <p:tgtEl>
                                          <p:spTgt spid="9">
                                            <p:txEl>
                                              <p:pRg st="6" end="6"/>
                                            </p:txEl>
                                          </p:spTgt>
                                        </p:tgtEl>
                                        <p:attrNameLst>
                                          <p:attrName>ppt_x</p:attrName>
                                        </p:attrNameLst>
                                      </p:cBhvr>
                                      <p:tavLst>
                                        <p:tav tm="0">
                                          <p:val>
                                            <p:strVal val="#ppt_x"/>
                                          </p:val>
                                        </p:tav>
                                        <p:tav tm="100000">
                                          <p:val>
                                            <p:strVal val="#ppt_x"/>
                                          </p:val>
                                        </p:tav>
                                      </p:tavLst>
                                    </p:anim>
                                    <p:anim calcmode="lin" valueType="num">
                                      <p:cBhvr>
                                        <p:cTn id="55" dur="900" decel="100000" fill="hold"/>
                                        <p:tgtEl>
                                          <p:spTgt spid="9">
                                            <p:txEl>
                                              <p:pRg st="6" end="6"/>
                                            </p:txEl>
                                          </p:spTgt>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9">
                                            <p:txEl>
                                              <p:pRg st="6" end="6"/>
                                            </p:txEl>
                                          </p:spTgt>
                                        </p:tgtEl>
                                        <p:attrNameLst>
                                          <p:attrName>ppt_y</p:attrName>
                                        </p:attrNameLst>
                                      </p:cBhvr>
                                      <p:tavLst>
                                        <p:tav tm="0">
                                          <p:val>
                                            <p:strVal val="#ppt_y-.03"/>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7" presetClass="entr" presetSubtype="0" fill="hold" nodeType="clickEffect">
                                  <p:stCondLst>
                                    <p:cond delay="0"/>
                                  </p:stCondLst>
                                  <p:childTnLst>
                                    <p:set>
                                      <p:cBhvr>
                                        <p:cTn id="60" dur="1" fill="hold">
                                          <p:stCondLst>
                                            <p:cond delay="0"/>
                                          </p:stCondLst>
                                        </p:cTn>
                                        <p:tgtEl>
                                          <p:spTgt spid="9">
                                            <p:txEl>
                                              <p:pRg st="7" end="7"/>
                                            </p:txEl>
                                          </p:spTgt>
                                        </p:tgtEl>
                                        <p:attrNameLst>
                                          <p:attrName>style.visibility</p:attrName>
                                        </p:attrNameLst>
                                      </p:cBhvr>
                                      <p:to>
                                        <p:strVal val="visible"/>
                                      </p:to>
                                    </p:set>
                                    <p:animEffect transition="in" filter="fade">
                                      <p:cBhvr>
                                        <p:cTn id="61" dur="1000"/>
                                        <p:tgtEl>
                                          <p:spTgt spid="9">
                                            <p:txEl>
                                              <p:pRg st="7" end="7"/>
                                            </p:txEl>
                                          </p:spTgt>
                                        </p:tgtEl>
                                      </p:cBhvr>
                                    </p:animEffect>
                                    <p:anim calcmode="lin" valueType="num">
                                      <p:cBhvr>
                                        <p:cTn id="62" dur="10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63" dur="10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4" name="Flowchart: Document 3"/>
          <p:cNvSpPr/>
          <p:nvPr/>
        </p:nvSpPr>
        <p:spPr>
          <a:xfrm>
            <a:off x="14" y="0"/>
            <a:ext cx="9143985" cy="1785926"/>
          </a:xfrm>
          <a:prstGeom prst="flowChartDocument">
            <a:avLst/>
          </a:prstGeom>
          <a:solidFill>
            <a:srgbClr val="003300"/>
          </a:solidFill>
          <a:scene3d>
            <a:camera prst="orthographicFront"/>
            <a:lightRig rig="threePt" dir="t"/>
          </a:scene3d>
          <a:sp3d>
            <a:bevelT w="152400" h="50800" prst="softRound"/>
            <a:bevelB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1" name="Teardrop 10"/>
          <p:cNvSpPr/>
          <p:nvPr/>
        </p:nvSpPr>
        <p:spPr>
          <a:xfrm>
            <a:off x="7643834" y="0"/>
            <a:ext cx="1500166" cy="1357298"/>
          </a:xfrm>
          <a:prstGeom prst="teardrop">
            <a:avLst/>
          </a:prstGeom>
          <a:solidFill>
            <a:schemeClr val="bg1"/>
          </a:solidFill>
          <a:ln>
            <a:solidFill>
              <a:schemeClr val="bg1"/>
            </a:solidFill>
          </a:ln>
          <a:scene3d>
            <a:camera prst="orthographicFront"/>
            <a:lightRig rig="threePt" dir="t"/>
          </a:scene3d>
          <a:sp3d contourW="44450">
            <a:bevelT w="152400" h="50800" prst="softRound"/>
            <a:bevelB prst="angle"/>
            <a:contourClr>
              <a:srgbClr val="FFFF00"/>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8" name="TextBox 17"/>
          <p:cNvSpPr txBox="1"/>
          <p:nvPr/>
        </p:nvSpPr>
        <p:spPr>
          <a:xfrm>
            <a:off x="0" y="428604"/>
            <a:ext cx="9144000" cy="923330"/>
          </a:xfrm>
          <a:prstGeom prst="rect">
            <a:avLst/>
          </a:prstGeom>
          <a:noFill/>
        </p:spPr>
        <p:txBody>
          <a:bodyPr wrap="square" rtlCol="1">
            <a:spAutoFit/>
          </a:bodyPr>
          <a:lstStyle/>
          <a:p>
            <a:pPr algn="ctr"/>
            <a:r>
              <a:rPr lang="ar-SA" sz="5400" b="1" dirty="0" err="1" smtClean="0">
                <a:solidFill>
                  <a:schemeClr val="bg1"/>
                </a:solidFill>
              </a:rPr>
              <a:t>تابع :</a:t>
            </a:r>
            <a:r>
              <a:rPr lang="ar-SA" sz="5400" b="1" dirty="0" smtClean="0">
                <a:solidFill>
                  <a:schemeClr val="bg1"/>
                </a:solidFill>
              </a:rPr>
              <a:t> </a:t>
            </a:r>
            <a:r>
              <a:rPr lang="ar-EG" sz="5400" b="1" dirty="0" smtClean="0">
                <a:solidFill>
                  <a:schemeClr val="bg1"/>
                </a:solidFill>
              </a:rPr>
              <a:t>أهداف الاتصال</a:t>
            </a:r>
            <a:r>
              <a:rPr lang="ar-SA" sz="5400" dirty="0" smtClean="0"/>
              <a:t> </a:t>
            </a:r>
            <a:endParaRPr lang="en-US" sz="5400" dirty="0"/>
          </a:p>
        </p:txBody>
      </p:sp>
      <p:sp>
        <p:nvSpPr>
          <p:cNvPr id="19" name="TextBox 18"/>
          <p:cNvSpPr txBox="1"/>
          <p:nvPr/>
        </p:nvSpPr>
        <p:spPr>
          <a:xfrm>
            <a:off x="323528" y="1844824"/>
            <a:ext cx="8460432" cy="658835"/>
          </a:xfrm>
          <a:prstGeom prst="rect">
            <a:avLst/>
          </a:prstGeom>
          <a:noFill/>
        </p:spPr>
        <p:txBody>
          <a:bodyPr wrap="square" rtlCol="1">
            <a:spAutoFit/>
          </a:bodyPr>
          <a:lstStyle/>
          <a:p>
            <a:pPr algn="ctr">
              <a:lnSpc>
                <a:spcPct val="150000"/>
              </a:lnSpc>
            </a:pPr>
            <a:r>
              <a:rPr lang="ar-SA" sz="2800" b="1" dirty="0" smtClean="0"/>
              <a:t> </a:t>
            </a:r>
            <a:endParaRPr lang="ar-SA" sz="2800" b="1" dirty="0">
              <a:solidFill>
                <a:srgbClr val="003300"/>
              </a:solidFill>
            </a:endParaRPr>
          </a:p>
        </p:txBody>
      </p:sp>
      <p:pic>
        <p:nvPicPr>
          <p:cNvPr id="10" name="Picture 5"/>
          <p:cNvPicPr>
            <a:picLocks noChangeAspect="1" noChangeArrowheads="1"/>
          </p:cNvPicPr>
          <p:nvPr/>
        </p:nvPicPr>
        <p:blipFill>
          <a:blip r:embed="rId2" cstate="print"/>
          <a:stretch>
            <a:fillRect/>
          </a:stretch>
        </p:blipFill>
        <p:spPr bwMode="auto">
          <a:xfrm>
            <a:off x="7929586" y="312355"/>
            <a:ext cx="965842" cy="732566"/>
          </a:xfrm>
          <a:prstGeom prst="rect">
            <a:avLst/>
          </a:prstGeom>
          <a:noFill/>
        </p:spPr>
      </p:pic>
      <p:sp>
        <p:nvSpPr>
          <p:cNvPr id="9" name="عنصر نائب للمحتوى 8"/>
          <p:cNvSpPr>
            <a:spLocks noGrp="1"/>
          </p:cNvSpPr>
          <p:nvPr>
            <p:ph idx="1"/>
          </p:nvPr>
        </p:nvSpPr>
        <p:spPr>
          <a:xfrm>
            <a:off x="457200" y="1855365"/>
            <a:ext cx="8229600" cy="4669979"/>
          </a:xfrm>
        </p:spPr>
        <p:txBody>
          <a:bodyPr>
            <a:normAutofit/>
          </a:bodyPr>
          <a:lstStyle/>
          <a:p>
            <a:pPr>
              <a:buNone/>
            </a:pPr>
            <a:r>
              <a:rPr lang="ar-SA" sz="3900" dirty="0" smtClean="0">
                <a:solidFill>
                  <a:srgbClr val="008080"/>
                </a:solidFill>
                <a:latin typeface="Times New Roman"/>
                <a:ea typeface="Times New Roman"/>
                <a:cs typeface="AL-Mohanad Bold"/>
              </a:rPr>
              <a:t> </a:t>
            </a:r>
            <a:r>
              <a:rPr lang="ar-EG" sz="4000" b="1" dirty="0" smtClean="0">
                <a:solidFill>
                  <a:srgbClr val="FF0000"/>
                </a:solidFill>
              </a:rPr>
              <a:t>2- الأهداف المتعلقة بالجوانب الاجتماعية </a:t>
            </a:r>
            <a:r>
              <a:rPr lang="en-US" sz="4000" b="1" dirty="0" smtClean="0">
                <a:solidFill>
                  <a:srgbClr val="FF0000"/>
                </a:solidFill>
              </a:rPr>
              <a:t>Social Needs Purposes</a:t>
            </a:r>
            <a:r>
              <a:rPr lang="ar-EG" sz="4000" b="1" dirty="0" err="1" smtClean="0">
                <a:solidFill>
                  <a:srgbClr val="FF0000"/>
                </a:solidFill>
              </a:rPr>
              <a:t>:</a:t>
            </a:r>
            <a:endParaRPr lang="en-US" sz="4000" b="1" dirty="0" smtClean="0">
              <a:solidFill>
                <a:srgbClr val="FF0000"/>
              </a:solidFill>
            </a:endParaRPr>
          </a:p>
          <a:p>
            <a:pPr>
              <a:buNone/>
            </a:pPr>
            <a:endParaRPr lang="en-US" sz="2400" b="1" dirty="0" smtClean="0">
              <a:solidFill>
                <a:srgbClr val="FF0000"/>
              </a:solidFill>
            </a:endParaRPr>
          </a:p>
          <a:p>
            <a:pPr>
              <a:buNone/>
            </a:pPr>
            <a:r>
              <a:rPr lang="ar-EG" sz="4000" b="1" dirty="0" smtClean="0"/>
              <a:t>(أ) التعاون مع الآخرين</a:t>
            </a:r>
            <a:r>
              <a:rPr lang="en-US" sz="4000" b="1" dirty="0" smtClean="0"/>
              <a:t> </a:t>
            </a:r>
          </a:p>
          <a:p>
            <a:pPr>
              <a:buNone/>
            </a:pPr>
            <a:endParaRPr lang="en-US" sz="1600" b="1" dirty="0" smtClean="0"/>
          </a:p>
          <a:p>
            <a:pPr>
              <a:buNone/>
            </a:pPr>
            <a:r>
              <a:rPr lang="ar-EG" sz="4000" b="1" dirty="0" smtClean="0"/>
              <a:t>(ب) الحفاظ على المؤسسات القائمة والمجتمع</a:t>
            </a:r>
            <a:r>
              <a:rPr lang="en-US" sz="4000" b="1" dirty="0" smtClean="0"/>
              <a:t> </a:t>
            </a:r>
          </a:p>
          <a:p>
            <a:pPr>
              <a:buNone/>
            </a:pPr>
            <a:endParaRPr lang="en-US" sz="4000" dirty="0" smtClean="0"/>
          </a:p>
          <a:p>
            <a:pPr>
              <a:buNone/>
            </a:pPr>
            <a:endParaRPr lang="en-US" sz="3900" dirty="0" smtClean="0"/>
          </a:p>
          <a:p>
            <a:pPr>
              <a:buNone/>
            </a:pPr>
            <a:endParaRPr lang="en-US" dirty="0" smtClean="0"/>
          </a:p>
          <a:p>
            <a:pPr>
              <a:buNone/>
            </a:pPr>
            <a:endParaRPr lang="ar-EG"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style.rotation</p:attrName>
                                        </p:attrNameLst>
                                      </p:cBhvr>
                                      <p:tavLst>
                                        <p:tav tm="0">
                                          <p:val>
                                            <p:fltVal val="720"/>
                                          </p:val>
                                        </p:tav>
                                        <p:tav tm="100000">
                                          <p:val>
                                            <p:fltVal val="0"/>
                                          </p:val>
                                        </p:tav>
                                      </p:tavLst>
                                    </p:anim>
                                    <p:anim calcmode="lin" valueType="num">
                                      <p:cBhvr>
                                        <p:cTn id="9" dur="500" fill="hold"/>
                                        <p:tgtEl>
                                          <p:spTgt spid="18"/>
                                        </p:tgtEl>
                                        <p:attrNameLst>
                                          <p:attrName>ppt_h</p:attrName>
                                        </p:attrNameLst>
                                      </p:cBhvr>
                                      <p:tavLst>
                                        <p:tav tm="0">
                                          <p:val>
                                            <p:fltVal val="0"/>
                                          </p:val>
                                        </p:tav>
                                        <p:tav tm="100000">
                                          <p:val>
                                            <p:strVal val="#ppt_h"/>
                                          </p:val>
                                        </p:tav>
                                      </p:tavLst>
                                    </p:anim>
                                    <p:anim calcmode="lin" valueType="num">
                                      <p:cBhvr>
                                        <p:cTn id="10" dur="500" fill="hold"/>
                                        <p:tgtEl>
                                          <p:spTgt spid="18"/>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blinds(horizontal)">
                                      <p:cBhvr>
                                        <p:cTn id="15" dur="500"/>
                                        <p:tgtEl>
                                          <p:spTgt spid="9">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7" presetClass="entr" presetSubtype="0" fill="hold" nodeType="clickEffect">
                                  <p:stCondLst>
                                    <p:cond delay="0"/>
                                  </p:stCondLst>
                                  <p:iterate type="lt">
                                    <p:tmPct val="50000"/>
                                  </p:iterate>
                                  <p:childTnLst>
                                    <p:set>
                                      <p:cBhvr>
                                        <p:cTn id="19" dur="1" fill="hold">
                                          <p:stCondLst>
                                            <p:cond delay="0"/>
                                          </p:stCondLst>
                                        </p:cTn>
                                        <p:tgtEl>
                                          <p:spTgt spid="9">
                                            <p:txEl>
                                              <p:pRg st="2" end="2"/>
                                            </p:txEl>
                                          </p:spTgt>
                                        </p:tgtEl>
                                        <p:attrNameLst>
                                          <p:attrName>style.visibility</p:attrName>
                                        </p:attrNameLst>
                                      </p:cBhvr>
                                      <p:to>
                                        <p:strVal val="visible"/>
                                      </p:to>
                                    </p:set>
                                    <p:anim calcmode="discrete" valueType="clr">
                                      <p:cBhvr override="childStyle">
                                        <p:cTn id="20" dur="80"/>
                                        <p:tgtEl>
                                          <p:spTgt spid="9">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9">
                                            <p:txEl>
                                              <p:pRg st="2" end="2"/>
                                            </p:txEl>
                                          </p:spTgt>
                                        </p:tgtEl>
                                        <p:attrNameLst>
                                          <p:attrName>fillcolor</p:attrName>
                                        </p:attrNameLst>
                                      </p:cBhvr>
                                      <p:tavLst>
                                        <p:tav tm="0">
                                          <p:val>
                                            <p:clrVal>
                                              <a:schemeClr val="accent2"/>
                                            </p:clrVal>
                                          </p:val>
                                        </p:tav>
                                        <p:tav tm="50000">
                                          <p:val>
                                            <p:clrVal>
                                              <a:schemeClr val="hlink"/>
                                            </p:clrVal>
                                          </p:val>
                                        </p:tav>
                                      </p:tavLst>
                                    </p:anim>
                                    <p:set>
                                      <p:cBhvr>
                                        <p:cTn id="22" dur="80"/>
                                        <p:tgtEl>
                                          <p:spTgt spid="9">
                                            <p:txEl>
                                              <p:pRg st="2" end="2"/>
                                            </p:txEl>
                                          </p:spTgt>
                                        </p:tgtEl>
                                        <p:attrNameLst>
                                          <p:attrName>fill.type</p:attrName>
                                        </p:attrNameLst>
                                      </p:cBhvr>
                                      <p:to>
                                        <p:strVal val="solid"/>
                                      </p:to>
                                    </p:set>
                                  </p:childTnLst>
                                </p:cTn>
                              </p:par>
                            </p:childTnLst>
                          </p:cTn>
                        </p:par>
                      </p:childTnLst>
                    </p:cTn>
                  </p:par>
                  <p:par>
                    <p:cTn id="23" fill="hold">
                      <p:stCondLst>
                        <p:cond delay="indefinite"/>
                      </p:stCondLst>
                      <p:childTnLst>
                        <p:par>
                          <p:cTn id="24" fill="hold">
                            <p:stCondLst>
                              <p:cond delay="0"/>
                            </p:stCondLst>
                            <p:childTnLst>
                              <p:par>
                                <p:cTn id="25" presetID="27" presetClass="entr" presetSubtype="0" fill="hold" nodeType="clickEffect">
                                  <p:stCondLst>
                                    <p:cond delay="0"/>
                                  </p:stCondLst>
                                  <p:iterate type="lt">
                                    <p:tmPct val="50000"/>
                                  </p:iterate>
                                  <p:childTnLst>
                                    <p:set>
                                      <p:cBhvr>
                                        <p:cTn id="26" dur="1" fill="hold">
                                          <p:stCondLst>
                                            <p:cond delay="0"/>
                                          </p:stCondLst>
                                        </p:cTn>
                                        <p:tgtEl>
                                          <p:spTgt spid="9">
                                            <p:txEl>
                                              <p:pRg st="4" end="4"/>
                                            </p:txEl>
                                          </p:spTgt>
                                        </p:tgtEl>
                                        <p:attrNameLst>
                                          <p:attrName>style.visibility</p:attrName>
                                        </p:attrNameLst>
                                      </p:cBhvr>
                                      <p:to>
                                        <p:strVal val="visible"/>
                                      </p:to>
                                    </p:set>
                                    <p:anim calcmode="discrete" valueType="clr">
                                      <p:cBhvr override="childStyle">
                                        <p:cTn id="27" dur="80"/>
                                        <p:tgtEl>
                                          <p:spTgt spid="9">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8" dur="80"/>
                                        <p:tgtEl>
                                          <p:spTgt spid="9">
                                            <p:txEl>
                                              <p:pRg st="4" end="4"/>
                                            </p:txEl>
                                          </p:spTgt>
                                        </p:tgtEl>
                                        <p:attrNameLst>
                                          <p:attrName>fillcolor</p:attrName>
                                        </p:attrNameLst>
                                      </p:cBhvr>
                                      <p:tavLst>
                                        <p:tav tm="0">
                                          <p:val>
                                            <p:clrVal>
                                              <a:schemeClr val="accent2"/>
                                            </p:clrVal>
                                          </p:val>
                                        </p:tav>
                                        <p:tav tm="50000">
                                          <p:val>
                                            <p:clrVal>
                                              <a:schemeClr val="hlink"/>
                                            </p:clrVal>
                                          </p:val>
                                        </p:tav>
                                      </p:tavLst>
                                    </p:anim>
                                    <p:set>
                                      <p:cBhvr>
                                        <p:cTn id="29" dur="80"/>
                                        <p:tgtEl>
                                          <p:spTgt spid="9">
                                            <p:txEl>
                                              <p:pRg st="4" end="4"/>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theme/theme1.xml><?xml version="1.0" encoding="utf-8"?>
<a:theme xmlns:a="http://schemas.openxmlformats.org/drawingml/2006/main" name="Communication skills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مستند" ma:contentTypeID="0x010100DE7318CCAF5741468586D67F3E6D1D0C" ma:contentTypeVersion="0" ma:contentTypeDescription="إنشاء مستند جديد." ma:contentTypeScope="" ma:versionID="e7bd36b573ee01252620c1bb348998f7">
  <xsd:schema xmlns:xsd="http://www.w3.org/2001/XMLSchema" xmlns:xs="http://www.w3.org/2001/XMLSchema" xmlns:p="http://schemas.microsoft.com/office/2006/metadata/properties" targetNamespace="http://schemas.microsoft.com/office/2006/metadata/properties" ma:root="true" ma:fieldsID="b8d804356fb0d354094a9f23b7d0afd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نوع المحتوى"/>
        <xsd:element ref="dc:title" minOccurs="0" maxOccurs="1" ma:index="4" ma:displayName="العنوان"/>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8D61DBD-6AB9-4F34-B248-59EBEC352D42}"/>
</file>

<file path=customXml/itemProps2.xml><?xml version="1.0" encoding="utf-8"?>
<ds:datastoreItem xmlns:ds="http://schemas.openxmlformats.org/officeDocument/2006/customXml" ds:itemID="{B3AD5AB3-4FA3-4234-96AE-F7A43E4F00DA}"/>
</file>

<file path=customXml/itemProps3.xml><?xml version="1.0" encoding="utf-8"?>
<ds:datastoreItem xmlns:ds="http://schemas.openxmlformats.org/officeDocument/2006/customXml" ds:itemID="{B45B75EE-02DD-4EE1-8368-FA770070FEDD}"/>
</file>

<file path=docProps/app.xml><?xml version="1.0" encoding="utf-8"?>
<Properties xmlns="http://schemas.openxmlformats.org/officeDocument/2006/extended-properties" xmlns:vt="http://schemas.openxmlformats.org/officeDocument/2006/docPropsVTypes">
  <Template>Communication skills 1</Template>
  <TotalTime>17</TotalTime>
  <Words>1048</Words>
  <Application>Microsoft Office PowerPoint</Application>
  <PresentationFormat>عرض على الشاشة (3:4)‏</PresentationFormat>
  <Paragraphs>356</Paragraphs>
  <Slides>25</Slides>
  <Notes>1</Notes>
  <HiddenSlides>0</HiddenSlides>
  <MMClips>0</MMClips>
  <ScaleCrop>false</ScaleCrop>
  <HeadingPairs>
    <vt:vector size="4" baseType="variant">
      <vt:variant>
        <vt:lpstr>سمة</vt:lpstr>
      </vt:variant>
      <vt:variant>
        <vt:i4>1</vt:i4>
      </vt:variant>
      <vt:variant>
        <vt:lpstr>عناوين الشرائح</vt:lpstr>
      </vt:variant>
      <vt:variant>
        <vt:i4>25</vt:i4>
      </vt:variant>
    </vt:vector>
  </HeadingPairs>
  <TitlesOfParts>
    <vt:vector size="26" baseType="lpstr">
      <vt:lpstr>Communication skills 1</vt:lpstr>
      <vt:lpstr>الشريحة 1</vt:lpstr>
      <vt:lpstr>الشريحة 2</vt:lpstr>
      <vt:lpstr>الشريحة 3</vt:lpstr>
      <vt:lpstr>الشريحة 4</vt:lpstr>
      <vt:lpstr>الشريحة 5</vt:lpstr>
      <vt:lpstr>الشريحة 6</vt:lpstr>
      <vt:lpstr>الشريحة 7</vt:lpstr>
      <vt:lpstr>الشريحة 8</vt:lpstr>
      <vt:lpstr>الشريحة 9</vt:lpstr>
      <vt:lpstr>الشريحة 10</vt:lpstr>
      <vt:lpstr>الشريحة 11</vt:lpstr>
      <vt:lpstr>الشريحة 12</vt:lpstr>
      <vt:lpstr>الشريحة 13</vt:lpstr>
      <vt:lpstr>الشريحة 14</vt:lpstr>
      <vt:lpstr>الشريحة 15</vt:lpstr>
      <vt:lpstr>الشريحة 16</vt:lpstr>
      <vt:lpstr>الشريحة 17</vt:lpstr>
      <vt:lpstr>الشريحة 18</vt:lpstr>
      <vt:lpstr>الشريحة 19</vt:lpstr>
      <vt:lpstr>الشريحة 20</vt:lpstr>
      <vt:lpstr>الشريحة 21</vt:lpstr>
      <vt:lpstr>الشريحة 22</vt:lpstr>
      <vt:lpstr>الشريحة 23</vt:lpstr>
      <vt:lpstr>الشريحة 24</vt:lpstr>
      <vt:lpstr>ممارسة الأنشطة اليومية</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Dr.Hisham</dc:creator>
  <cp:lastModifiedBy>Dr.Hisham</cp:lastModifiedBy>
  <cp:revision>5</cp:revision>
  <dcterms:created xsi:type="dcterms:W3CDTF">2014-09-14T17:36:01Z</dcterms:created>
  <dcterms:modified xsi:type="dcterms:W3CDTF">2014-09-14T17:53:35Z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0x010100DE7318CCAF5741468586D67F3E6D1D0C</vt:lpwstr>
  </property>
</Properties>
</file>