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9" r:id="rId1"/>
  </p:sldMasterIdLst>
  <p:notesMasterIdLst>
    <p:notesMasterId r:id="rId18"/>
  </p:notesMasterIdLst>
  <p:sldIdLst>
    <p:sldId id="259" r:id="rId2"/>
    <p:sldId id="334" r:id="rId3"/>
    <p:sldId id="335" r:id="rId4"/>
    <p:sldId id="292" r:id="rId5"/>
    <p:sldId id="314" r:id="rId6"/>
    <p:sldId id="315" r:id="rId7"/>
    <p:sldId id="316" r:id="rId8"/>
    <p:sldId id="317" r:id="rId9"/>
    <p:sldId id="326" r:id="rId10"/>
    <p:sldId id="327" r:id="rId11"/>
    <p:sldId id="328" r:id="rId12"/>
    <p:sldId id="329" r:id="rId13"/>
    <p:sldId id="330" r:id="rId14"/>
    <p:sldId id="331" r:id="rId15"/>
    <p:sldId id="332" r:id="rId16"/>
    <p:sldId id="333" r:id="rId17"/>
  </p:sldIdLst>
  <p:sldSz cx="9144000" cy="5143500" type="screen16x9"/>
  <p:notesSz cx="6858000" cy="9144000"/>
  <p:embeddedFontLst>
    <p:embeddedFont>
      <p:font typeface="Dubai" panose="020B0503030403030204" pitchFamily="34" charset="-78"/>
      <p:regular r:id="rId19"/>
      <p:bold r:id="rId20"/>
    </p:embeddedFont>
    <p:embeddedFont>
      <p:font typeface="Patrick Hand" panose="020B0604020202020204" charset="0"/>
      <p:regular r:id="rId21"/>
    </p:embeddedFont>
    <p:embeddedFont>
      <p:font typeface="Poppins" panose="00000500000000000000" pitchFamily="2" charset="0"/>
      <p:regular r:id="rId22"/>
      <p:bold r:id="rId23"/>
      <p:italic r:id="rId24"/>
      <p:boldItalic r:id="rId25"/>
    </p:embeddedFont>
    <p:embeddedFont>
      <p:font typeface="Sakkal Majalla" panose="02000000000000000000" pitchFamily="2" charset="-78"/>
      <p:regular r:id="rId26"/>
      <p:bold r:id="rId27"/>
    </p:embeddedFont>
    <p:embeddedFont>
      <p:font typeface="Traditional Arabic" panose="02020603050405020304" pitchFamily="18" charset="-78"/>
      <p:regular r:id="rId28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8"/>
    <a:srgbClr val="F9D980"/>
    <a:srgbClr val="FFD36A"/>
    <a:srgbClr val="003669"/>
    <a:srgbClr val="6EAAC8"/>
    <a:srgbClr val="BDDAAF"/>
    <a:srgbClr val="F3AF64"/>
    <a:srgbClr val="BFD45C"/>
    <a:srgbClr val="F78B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C99A27C-CCC4-4C58-9D56-AC2AECDDA76A}">
  <a:tblStyle styleId="{0C99A27C-CCC4-4C58-9D56-AC2AECDDA76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7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e3c1f8bf3a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e3c1f8bf3a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165686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11660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899740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017013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85888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902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41394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325059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60262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87968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69119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190992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15905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1"/>
          <p:cNvSpPr txBox="1">
            <a:spLocks noGrp="1"/>
          </p:cNvSpPr>
          <p:nvPr>
            <p:ph type="title" hasCustomPrompt="1"/>
          </p:nvPr>
        </p:nvSpPr>
        <p:spPr>
          <a:xfrm>
            <a:off x="2062650" y="1712025"/>
            <a:ext cx="5018700" cy="12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18" name="Google Shape;218;p11"/>
          <p:cNvSpPr txBox="1">
            <a:spLocks noGrp="1"/>
          </p:cNvSpPr>
          <p:nvPr>
            <p:ph type="subTitle" idx="1"/>
          </p:nvPr>
        </p:nvSpPr>
        <p:spPr>
          <a:xfrm>
            <a:off x="1896450" y="2997363"/>
            <a:ext cx="53511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9" name="Google Shape;219;p11"/>
          <p:cNvSpPr/>
          <p:nvPr/>
        </p:nvSpPr>
        <p:spPr>
          <a:xfrm rot="962720">
            <a:off x="5150181" y="293429"/>
            <a:ext cx="584961" cy="385862"/>
          </a:xfrm>
          <a:custGeom>
            <a:avLst/>
            <a:gdLst/>
            <a:ahLst/>
            <a:cxnLst/>
            <a:rect l="l" t="t" r="r" b="b"/>
            <a:pathLst>
              <a:path w="13089" h="8634" extrusionOk="0">
                <a:moveTo>
                  <a:pt x="6169" y="1"/>
                </a:moveTo>
                <a:cubicBezTo>
                  <a:pt x="5874" y="1"/>
                  <a:pt x="5550" y="66"/>
                  <a:pt x="5195" y="210"/>
                </a:cubicBezTo>
                <a:cubicBezTo>
                  <a:pt x="3674" y="825"/>
                  <a:pt x="2973" y="2585"/>
                  <a:pt x="3657" y="4071"/>
                </a:cubicBezTo>
                <a:cubicBezTo>
                  <a:pt x="3195" y="3886"/>
                  <a:pt x="2712" y="3759"/>
                  <a:pt x="2237" y="3759"/>
                </a:cubicBezTo>
                <a:cubicBezTo>
                  <a:pt x="1746" y="3759"/>
                  <a:pt x="1263" y="3895"/>
                  <a:pt x="821" y="4242"/>
                </a:cubicBezTo>
                <a:cubicBezTo>
                  <a:pt x="0" y="4874"/>
                  <a:pt x="18" y="6105"/>
                  <a:pt x="411" y="6976"/>
                </a:cubicBezTo>
                <a:cubicBezTo>
                  <a:pt x="991" y="8240"/>
                  <a:pt x="2495" y="8633"/>
                  <a:pt x="3759" y="8633"/>
                </a:cubicBezTo>
                <a:cubicBezTo>
                  <a:pt x="6117" y="8633"/>
                  <a:pt x="8868" y="7779"/>
                  <a:pt x="10748" y="6344"/>
                </a:cubicBezTo>
                <a:cubicBezTo>
                  <a:pt x="10791" y="6301"/>
                  <a:pt x="10749" y="6233"/>
                  <a:pt x="10694" y="6233"/>
                </a:cubicBezTo>
                <a:cubicBezTo>
                  <a:pt x="10684" y="6233"/>
                  <a:pt x="10673" y="6236"/>
                  <a:pt x="10662" y="6241"/>
                </a:cubicBezTo>
                <a:cubicBezTo>
                  <a:pt x="8971" y="7010"/>
                  <a:pt x="7330" y="7711"/>
                  <a:pt x="5485" y="8069"/>
                </a:cubicBezTo>
                <a:cubicBezTo>
                  <a:pt x="4937" y="8169"/>
                  <a:pt x="4348" y="8247"/>
                  <a:pt x="3765" y="8247"/>
                </a:cubicBezTo>
                <a:cubicBezTo>
                  <a:pt x="2841" y="8247"/>
                  <a:pt x="1933" y="8049"/>
                  <a:pt x="1231" y="7420"/>
                </a:cubicBezTo>
                <a:cubicBezTo>
                  <a:pt x="530" y="6788"/>
                  <a:pt x="342" y="5780"/>
                  <a:pt x="769" y="4943"/>
                </a:cubicBezTo>
                <a:cubicBezTo>
                  <a:pt x="1079" y="4372"/>
                  <a:pt x="1598" y="4172"/>
                  <a:pt x="2161" y="4172"/>
                </a:cubicBezTo>
                <a:cubicBezTo>
                  <a:pt x="2811" y="4172"/>
                  <a:pt x="3520" y="4438"/>
                  <a:pt x="4033" y="4703"/>
                </a:cubicBezTo>
                <a:cubicBezTo>
                  <a:pt x="4059" y="4714"/>
                  <a:pt x="4087" y="4719"/>
                  <a:pt x="4115" y="4719"/>
                </a:cubicBezTo>
                <a:cubicBezTo>
                  <a:pt x="4269" y="4719"/>
                  <a:pt x="4422" y="4574"/>
                  <a:pt x="4306" y="4430"/>
                </a:cubicBezTo>
                <a:cubicBezTo>
                  <a:pt x="3384" y="3114"/>
                  <a:pt x="3742" y="1525"/>
                  <a:pt x="5126" y="688"/>
                </a:cubicBezTo>
                <a:cubicBezTo>
                  <a:pt x="5494" y="470"/>
                  <a:pt x="5828" y="374"/>
                  <a:pt x="6128" y="374"/>
                </a:cubicBezTo>
                <a:cubicBezTo>
                  <a:pt x="7303" y="374"/>
                  <a:pt x="7949" y="1841"/>
                  <a:pt x="8031" y="3080"/>
                </a:cubicBezTo>
                <a:cubicBezTo>
                  <a:pt x="8041" y="3209"/>
                  <a:pt x="8155" y="3292"/>
                  <a:pt x="8258" y="3292"/>
                </a:cubicBezTo>
                <a:cubicBezTo>
                  <a:pt x="8333" y="3292"/>
                  <a:pt x="8403" y="3249"/>
                  <a:pt x="8424" y="3149"/>
                </a:cubicBezTo>
                <a:cubicBezTo>
                  <a:pt x="8685" y="2117"/>
                  <a:pt x="9911" y="1189"/>
                  <a:pt x="10960" y="1189"/>
                </a:cubicBezTo>
                <a:cubicBezTo>
                  <a:pt x="11561" y="1189"/>
                  <a:pt x="12103" y="1494"/>
                  <a:pt x="12371" y="2260"/>
                </a:cubicBezTo>
                <a:cubicBezTo>
                  <a:pt x="12747" y="3302"/>
                  <a:pt x="10628" y="5917"/>
                  <a:pt x="9603" y="6087"/>
                </a:cubicBezTo>
                <a:cubicBezTo>
                  <a:pt x="9415" y="6122"/>
                  <a:pt x="9449" y="6429"/>
                  <a:pt x="9637" y="6429"/>
                </a:cubicBezTo>
                <a:cubicBezTo>
                  <a:pt x="10509" y="6429"/>
                  <a:pt x="11329" y="5233"/>
                  <a:pt x="11790" y="4635"/>
                </a:cubicBezTo>
                <a:cubicBezTo>
                  <a:pt x="12473" y="3764"/>
                  <a:pt x="13089" y="2739"/>
                  <a:pt x="12576" y="1679"/>
                </a:cubicBezTo>
                <a:cubicBezTo>
                  <a:pt x="12245" y="992"/>
                  <a:pt x="11699" y="720"/>
                  <a:pt x="11096" y="720"/>
                </a:cubicBezTo>
                <a:cubicBezTo>
                  <a:pt x="10081" y="720"/>
                  <a:pt x="8907" y="1494"/>
                  <a:pt x="8339" y="2363"/>
                </a:cubicBezTo>
                <a:cubicBezTo>
                  <a:pt x="8091" y="1099"/>
                  <a:pt x="7380" y="1"/>
                  <a:pt x="616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0" name="Google Shape;220;p11"/>
          <p:cNvGrpSpPr/>
          <p:nvPr/>
        </p:nvGrpSpPr>
        <p:grpSpPr>
          <a:xfrm>
            <a:off x="3557615" y="4309213"/>
            <a:ext cx="766141" cy="598575"/>
            <a:chOff x="5814365" y="313825"/>
            <a:chExt cx="766141" cy="598575"/>
          </a:xfrm>
        </p:grpSpPr>
        <p:sp>
          <p:nvSpPr>
            <p:cNvPr id="221" name="Google Shape;221;p11"/>
            <p:cNvSpPr/>
            <p:nvPr/>
          </p:nvSpPr>
          <p:spPr>
            <a:xfrm>
              <a:off x="5814365" y="348834"/>
              <a:ext cx="720087" cy="528566"/>
            </a:xfrm>
            <a:custGeom>
              <a:avLst/>
              <a:gdLst/>
              <a:ahLst/>
              <a:cxnLst/>
              <a:rect l="l" t="t" r="r" b="b"/>
              <a:pathLst>
                <a:path w="14904" h="10940" extrusionOk="0">
                  <a:moveTo>
                    <a:pt x="5124" y="1"/>
                  </a:moveTo>
                  <a:cubicBezTo>
                    <a:pt x="4651" y="1"/>
                    <a:pt x="4242" y="645"/>
                    <a:pt x="4635" y="1128"/>
                  </a:cubicBezTo>
                  <a:lnTo>
                    <a:pt x="5387" y="2051"/>
                  </a:lnTo>
                  <a:cubicBezTo>
                    <a:pt x="4618" y="1351"/>
                    <a:pt x="3780" y="718"/>
                    <a:pt x="2926" y="137"/>
                  </a:cubicBezTo>
                  <a:cubicBezTo>
                    <a:pt x="2825" y="67"/>
                    <a:pt x="2716" y="36"/>
                    <a:pt x="2610" y="36"/>
                  </a:cubicBezTo>
                  <a:cubicBezTo>
                    <a:pt x="2306" y="36"/>
                    <a:pt x="2020" y="290"/>
                    <a:pt x="1969" y="582"/>
                  </a:cubicBezTo>
                  <a:cubicBezTo>
                    <a:pt x="1696" y="428"/>
                    <a:pt x="1423" y="291"/>
                    <a:pt x="1115" y="155"/>
                  </a:cubicBezTo>
                  <a:cubicBezTo>
                    <a:pt x="1033" y="121"/>
                    <a:pt x="946" y="105"/>
                    <a:pt x="861" y="105"/>
                  </a:cubicBezTo>
                  <a:cubicBezTo>
                    <a:pt x="431" y="105"/>
                    <a:pt x="27" y="501"/>
                    <a:pt x="312" y="958"/>
                  </a:cubicBezTo>
                  <a:cubicBezTo>
                    <a:pt x="517" y="1282"/>
                    <a:pt x="739" y="1607"/>
                    <a:pt x="944" y="1914"/>
                  </a:cubicBezTo>
                  <a:cubicBezTo>
                    <a:pt x="903" y="1907"/>
                    <a:pt x="861" y="1903"/>
                    <a:pt x="820" y="1903"/>
                  </a:cubicBezTo>
                  <a:cubicBezTo>
                    <a:pt x="398" y="1903"/>
                    <a:pt x="1" y="2283"/>
                    <a:pt x="312" y="2735"/>
                  </a:cubicBezTo>
                  <a:cubicBezTo>
                    <a:pt x="1457" y="4443"/>
                    <a:pt x="2824" y="6032"/>
                    <a:pt x="4003" y="7707"/>
                  </a:cubicBezTo>
                  <a:cubicBezTo>
                    <a:pt x="3695" y="7502"/>
                    <a:pt x="3370" y="7314"/>
                    <a:pt x="3029" y="7160"/>
                  </a:cubicBezTo>
                  <a:cubicBezTo>
                    <a:pt x="2943" y="7112"/>
                    <a:pt x="2856" y="7091"/>
                    <a:pt x="2774" y="7091"/>
                  </a:cubicBezTo>
                  <a:cubicBezTo>
                    <a:pt x="2409" y="7091"/>
                    <a:pt x="2119" y="7499"/>
                    <a:pt x="2328" y="7860"/>
                  </a:cubicBezTo>
                  <a:cubicBezTo>
                    <a:pt x="2926" y="9142"/>
                    <a:pt x="3883" y="10201"/>
                    <a:pt x="5096" y="10902"/>
                  </a:cubicBezTo>
                  <a:cubicBezTo>
                    <a:pt x="5148" y="10928"/>
                    <a:pt x="5201" y="10940"/>
                    <a:pt x="5251" y="10940"/>
                  </a:cubicBezTo>
                  <a:cubicBezTo>
                    <a:pt x="5466" y="10940"/>
                    <a:pt x="5644" y="10727"/>
                    <a:pt x="5574" y="10492"/>
                  </a:cubicBezTo>
                  <a:lnTo>
                    <a:pt x="5574" y="10492"/>
                  </a:lnTo>
                  <a:lnTo>
                    <a:pt x="5762" y="10663"/>
                  </a:lnTo>
                  <a:cubicBezTo>
                    <a:pt x="5878" y="10770"/>
                    <a:pt x="6009" y="10816"/>
                    <a:pt x="6135" y="10816"/>
                  </a:cubicBezTo>
                  <a:cubicBezTo>
                    <a:pt x="6513" y="10816"/>
                    <a:pt x="6851" y="10406"/>
                    <a:pt x="6634" y="9996"/>
                  </a:cubicBezTo>
                  <a:cubicBezTo>
                    <a:pt x="6292" y="9227"/>
                    <a:pt x="5882" y="8493"/>
                    <a:pt x="5421" y="7792"/>
                  </a:cubicBezTo>
                  <a:lnTo>
                    <a:pt x="5421" y="7792"/>
                  </a:lnTo>
                  <a:cubicBezTo>
                    <a:pt x="6326" y="8749"/>
                    <a:pt x="7300" y="9637"/>
                    <a:pt x="8342" y="10423"/>
                  </a:cubicBezTo>
                  <a:cubicBezTo>
                    <a:pt x="8434" y="10490"/>
                    <a:pt x="8532" y="10520"/>
                    <a:pt x="8627" y="10520"/>
                  </a:cubicBezTo>
                  <a:cubicBezTo>
                    <a:pt x="8995" y="10520"/>
                    <a:pt x="9332" y="10089"/>
                    <a:pt x="9197" y="9723"/>
                  </a:cubicBezTo>
                  <a:lnTo>
                    <a:pt x="9197" y="9723"/>
                  </a:lnTo>
                  <a:cubicBezTo>
                    <a:pt x="9282" y="9808"/>
                    <a:pt x="9368" y="9894"/>
                    <a:pt x="9453" y="9996"/>
                  </a:cubicBezTo>
                  <a:cubicBezTo>
                    <a:pt x="9572" y="10119"/>
                    <a:pt x="9715" y="10172"/>
                    <a:pt x="9858" y="10172"/>
                  </a:cubicBezTo>
                  <a:cubicBezTo>
                    <a:pt x="10288" y="10172"/>
                    <a:pt x="10709" y="9694"/>
                    <a:pt x="10427" y="9244"/>
                  </a:cubicBezTo>
                  <a:cubicBezTo>
                    <a:pt x="10085" y="8732"/>
                    <a:pt x="9709" y="8219"/>
                    <a:pt x="9333" y="7741"/>
                  </a:cubicBezTo>
                  <a:lnTo>
                    <a:pt x="9333" y="7741"/>
                  </a:lnTo>
                  <a:cubicBezTo>
                    <a:pt x="10000" y="8407"/>
                    <a:pt x="10666" y="9056"/>
                    <a:pt x="11384" y="9654"/>
                  </a:cubicBezTo>
                  <a:cubicBezTo>
                    <a:pt x="11514" y="9763"/>
                    <a:pt x="11666" y="9811"/>
                    <a:pt x="11816" y="9811"/>
                  </a:cubicBezTo>
                  <a:cubicBezTo>
                    <a:pt x="12278" y="9811"/>
                    <a:pt x="12718" y="9363"/>
                    <a:pt x="12409" y="8886"/>
                  </a:cubicBezTo>
                  <a:lnTo>
                    <a:pt x="12170" y="8544"/>
                  </a:lnTo>
                  <a:lnTo>
                    <a:pt x="12409" y="8698"/>
                  </a:lnTo>
                  <a:cubicBezTo>
                    <a:pt x="12505" y="8762"/>
                    <a:pt x="12612" y="8790"/>
                    <a:pt x="12719" y="8790"/>
                  </a:cubicBezTo>
                  <a:cubicBezTo>
                    <a:pt x="13123" y="8790"/>
                    <a:pt x="13528" y="8382"/>
                    <a:pt x="13366" y="7963"/>
                  </a:cubicBezTo>
                  <a:cubicBezTo>
                    <a:pt x="13246" y="7638"/>
                    <a:pt x="13092" y="7314"/>
                    <a:pt x="12939" y="7006"/>
                  </a:cubicBezTo>
                  <a:cubicBezTo>
                    <a:pt x="13161" y="6904"/>
                    <a:pt x="13315" y="6681"/>
                    <a:pt x="13366" y="6442"/>
                  </a:cubicBezTo>
                  <a:cubicBezTo>
                    <a:pt x="13448" y="6482"/>
                    <a:pt x="13532" y="6500"/>
                    <a:pt x="13614" y="6500"/>
                  </a:cubicBezTo>
                  <a:cubicBezTo>
                    <a:pt x="13992" y="6500"/>
                    <a:pt x="14331" y="6121"/>
                    <a:pt x="14288" y="5742"/>
                  </a:cubicBezTo>
                  <a:cubicBezTo>
                    <a:pt x="14442" y="5639"/>
                    <a:pt x="14528" y="5485"/>
                    <a:pt x="14528" y="5315"/>
                  </a:cubicBezTo>
                  <a:cubicBezTo>
                    <a:pt x="14835" y="5092"/>
                    <a:pt x="14904" y="4665"/>
                    <a:pt x="14698" y="4358"/>
                  </a:cubicBezTo>
                  <a:cubicBezTo>
                    <a:pt x="14767" y="4255"/>
                    <a:pt x="14801" y="4136"/>
                    <a:pt x="14818" y="4016"/>
                  </a:cubicBezTo>
                  <a:cubicBezTo>
                    <a:pt x="14886" y="3435"/>
                    <a:pt x="14186" y="3008"/>
                    <a:pt x="13793" y="2752"/>
                  </a:cubicBezTo>
                  <a:cubicBezTo>
                    <a:pt x="13687" y="2666"/>
                    <a:pt x="13564" y="2626"/>
                    <a:pt x="13442" y="2626"/>
                  </a:cubicBezTo>
                  <a:cubicBezTo>
                    <a:pt x="13247" y="2626"/>
                    <a:pt x="13054" y="2727"/>
                    <a:pt x="12939" y="2905"/>
                  </a:cubicBezTo>
                  <a:cubicBezTo>
                    <a:pt x="12853" y="2837"/>
                    <a:pt x="12768" y="2752"/>
                    <a:pt x="12699" y="2683"/>
                  </a:cubicBezTo>
                  <a:cubicBezTo>
                    <a:pt x="12557" y="2562"/>
                    <a:pt x="12385" y="2503"/>
                    <a:pt x="12214" y="2503"/>
                  </a:cubicBezTo>
                  <a:cubicBezTo>
                    <a:pt x="11975" y="2503"/>
                    <a:pt x="11738" y="2618"/>
                    <a:pt x="11589" y="2837"/>
                  </a:cubicBezTo>
                  <a:cubicBezTo>
                    <a:pt x="11561" y="2832"/>
                    <a:pt x="11534" y="2830"/>
                    <a:pt x="11506" y="2830"/>
                  </a:cubicBezTo>
                  <a:cubicBezTo>
                    <a:pt x="11431" y="2830"/>
                    <a:pt x="11356" y="2846"/>
                    <a:pt x="11281" y="2871"/>
                  </a:cubicBezTo>
                  <a:lnTo>
                    <a:pt x="11127" y="2769"/>
                  </a:lnTo>
                  <a:cubicBezTo>
                    <a:pt x="11022" y="2687"/>
                    <a:pt x="10901" y="2649"/>
                    <a:pt x="10782" y="2649"/>
                  </a:cubicBezTo>
                  <a:cubicBezTo>
                    <a:pt x="10552" y="2649"/>
                    <a:pt x="10329" y="2789"/>
                    <a:pt x="10239" y="3025"/>
                  </a:cubicBezTo>
                  <a:cubicBezTo>
                    <a:pt x="10034" y="2803"/>
                    <a:pt x="9846" y="2564"/>
                    <a:pt x="9641" y="2342"/>
                  </a:cubicBezTo>
                  <a:cubicBezTo>
                    <a:pt x="9510" y="2186"/>
                    <a:pt x="9359" y="2120"/>
                    <a:pt x="9212" y="2120"/>
                  </a:cubicBezTo>
                  <a:cubicBezTo>
                    <a:pt x="8748" y="2120"/>
                    <a:pt x="8329" y="2775"/>
                    <a:pt x="8718" y="3281"/>
                  </a:cubicBezTo>
                  <a:cubicBezTo>
                    <a:pt x="9299" y="4016"/>
                    <a:pt x="9931" y="4768"/>
                    <a:pt x="10495" y="5537"/>
                  </a:cubicBezTo>
                  <a:cubicBezTo>
                    <a:pt x="8735" y="3879"/>
                    <a:pt x="7198" y="1983"/>
                    <a:pt x="5557" y="206"/>
                  </a:cubicBezTo>
                  <a:cubicBezTo>
                    <a:pt x="5421" y="61"/>
                    <a:pt x="5270" y="1"/>
                    <a:pt x="5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1"/>
            <p:cNvSpPr/>
            <p:nvPr/>
          </p:nvSpPr>
          <p:spPr>
            <a:xfrm>
              <a:off x="5814375" y="313825"/>
              <a:ext cx="766131" cy="598575"/>
            </a:xfrm>
            <a:custGeom>
              <a:avLst/>
              <a:gdLst/>
              <a:ahLst/>
              <a:cxnLst/>
              <a:rect l="l" t="t" r="r" b="b"/>
              <a:pathLst>
                <a:path w="15857" h="12389" extrusionOk="0">
                  <a:moveTo>
                    <a:pt x="2794" y="475"/>
                  </a:moveTo>
                  <a:cubicBezTo>
                    <a:pt x="3496" y="475"/>
                    <a:pt x="4233" y="918"/>
                    <a:pt x="4784" y="1237"/>
                  </a:cubicBezTo>
                  <a:cubicBezTo>
                    <a:pt x="6203" y="2126"/>
                    <a:pt x="7450" y="3271"/>
                    <a:pt x="8441" y="4603"/>
                  </a:cubicBezTo>
                  <a:cubicBezTo>
                    <a:pt x="8490" y="4681"/>
                    <a:pt x="8566" y="4720"/>
                    <a:pt x="8642" y="4720"/>
                  </a:cubicBezTo>
                  <a:cubicBezTo>
                    <a:pt x="8699" y="4720"/>
                    <a:pt x="8756" y="4698"/>
                    <a:pt x="8800" y="4655"/>
                  </a:cubicBezTo>
                  <a:cubicBezTo>
                    <a:pt x="9694" y="3838"/>
                    <a:pt x="10801" y="3336"/>
                    <a:pt x="11934" y="3336"/>
                  </a:cubicBezTo>
                  <a:cubicBezTo>
                    <a:pt x="12531" y="3336"/>
                    <a:pt x="13136" y="3476"/>
                    <a:pt x="13721" y="3783"/>
                  </a:cubicBezTo>
                  <a:cubicBezTo>
                    <a:pt x="15497" y="4723"/>
                    <a:pt x="15344" y="6722"/>
                    <a:pt x="14387" y="8191"/>
                  </a:cubicBezTo>
                  <a:cubicBezTo>
                    <a:pt x="12712" y="10737"/>
                    <a:pt x="8578" y="11472"/>
                    <a:pt x="5775" y="11916"/>
                  </a:cubicBezTo>
                  <a:cubicBezTo>
                    <a:pt x="4340" y="11164"/>
                    <a:pt x="3315" y="9490"/>
                    <a:pt x="2563" y="8157"/>
                  </a:cubicBezTo>
                  <a:cubicBezTo>
                    <a:pt x="1675" y="6585"/>
                    <a:pt x="855" y="4689"/>
                    <a:pt x="940" y="2843"/>
                  </a:cubicBezTo>
                  <a:cubicBezTo>
                    <a:pt x="974" y="1904"/>
                    <a:pt x="1436" y="776"/>
                    <a:pt x="2427" y="520"/>
                  </a:cubicBezTo>
                  <a:cubicBezTo>
                    <a:pt x="2547" y="489"/>
                    <a:pt x="2670" y="475"/>
                    <a:pt x="2794" y="475"/>
                  </a:cubicBezTo>
                  <a:close/>
                  <a:moveTo>
                    <a:pt x="2649" y="1"/>
                  </a:moveTo>
                  <a:cubicBezTo>
                    <a:pt x="1864" y="1"/>
                    <a:pt x="1200" y="417"/>
                    <a:pt x="803" y="1494"/>
                  </a:cubicBezTo>
                  <a:cubicBezTo>
                    <a:pt x="0" y="3629"/>
                    <a:pt x="906" y="5885"/>
                    <a:pt x="1880" y="7798"/>
                  </a:cubicBezTo>
                  <a:cubicBezTo>
                    <a:pt x="2666" y="9353"/>
                    <a:pt x="3879" y="11335"/>
                    <a:pt x="5553" y="12138"/>
                  </a:cubicBezTo>
                  <a:cubicBezTo>
                    <a:pt x="5568" y="12259"/>
                    <a:pt x="5663" y="12366"/>
                    <a:pt x="5791" y="12366"/>
                  </a:cubicBezTo>
                  <a:cubicBezTo>
                    <a:pt x="5808" y="12366"/>
                    <a:pt x="5826" y="12364"/>
                    <a:pt x="5844" y="12360"/>
                  </a:cubicBezTo>
                  <a:lnTo>
                    <a:pt x="6049" y="12326"/>
                  </a:lnTo>
                  <a:lnTo>
                    <a:pt x="6203" y="12378"/>
                  </a:lnTo>
                  <a:cubicBezTo>
                    <a:pt x="6218" y="12385"/>
                    <a:pt x="6233" y="12388"/>
                    <a:pt x="6247" y="12388"/>
                  </a:cubicBezTo>
                  <a:cubicBezTo>
                    <a:pt x="6298" y="12388"/>
                    <a:pt x="6343" y="12345"/>
                    <a:pt x="6356" y="12292"/>
                  </a:cubicBezTo>
                  <a:cubicBezTo>
                    <a:pt x="9808" y="11711"/>
                    <a:pt x="14780" y="10498"/>
                    <a:pt x="15549" y="6602"/>
                  </a:cubicBezTo>
                  <a:cubicBezTo>
                    <a:pt x="15856" y="5082"/>
                    <a:pt x="14831" y="3749"/>
                    <a:pt x="13498" y="3168"/>
                  </a:cubicBezTo>
                  <a:cubicBezTo>
                    <a:pt x="13000" y="2949"/>
                    <a:pt x="12487" y="2852"/>
                    <a:pt x="11977" y="2852"/>
                  </a:cubicBezTo>
                  <a:cubicBezTo>
                    <a:pt x="10773" y="2852"/>
                    <a:pt x="9587" y="3396"/>
                    <a:pt x="8663" y="4176"/>
                  </a:cubicBezTo>
                  <a:cubicBezTo>
                    <a:pt x="7587" y="2853"/>
                    <a:pt x="4705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3" name="Google Shape;223;p11"/>
          <p:cNvSpPr/>
          <p:nvPr/>
        </p:nvSpPr>
        <p:spPr>
          <a:xfrm rot="-5212463" flipH="1">
            <a:off x="7575813" y="-345793"/>
            <a:ext cx="1828929" cy="1574451"/>
          </a:xfrm>
          <a:custGeom>
            <a:avLst/>
            <a:gdLst/>
            <a:ahLst/>
            <a:cxnLst/>
            <a:rect l="l" t="t" r="r" b="b"/>
            <a:pathLst>
              <a:path w="34566" h="29755" extrusionOk="0">
                <a:moveTo>
                  <a:pt x="14724" y="891"/>
                </a:moveTo>
                <a:cubicBezTo>
                  <a:pt x="15969" y="891"/>
                  <a:pt x="17144" y="1332"/>
                  <a:pt x="18043" y="2449"/>
                </a:cubicBezTo>
                <a:cubicBezTo>
                  <a:pt x="18761" y="3337"/>
                  <a:pt x="19222" y="4379"/>
                  <a:pt x="19735" y="5405"/>
                </a:cubicBezTo>
                <a:cubicBezTo>
                  <a:pt x="20589" y="7096"/>
                  <a:pt x="21546" y="8822"/>
                  <a:pt x="23545" y="9181"/>
                </a:cubicBezTo>
                <a:cubicBezTo>
                  <a:pt x="23566" y="9185"/>
                  <a:pt x="23587" y="9187"/>
                  <a:pt x="23606" y="9187"/>
                </a:cubicBezTo>
                <a:cubicBezTo>
                  <a:pt x="23665" y="9187"/>
                  <a:pt x="23716" y="9168"/>
                  <a:pt x="23767" y="9129"/>
                </a:cubicBezTo>
                <a:cubicBezTo>
                  <a:pt x="24110" y="9098"/>
                  <a:pt x="24459" y="9083"/>
                  <a:pt x="24811" y="9083"/>
                </a:cubicBezTo>
                <a:cubicBezTo>
                  <a:pt x="27968" y="9083"/>
                  <a:pt x="31356" y="10361"/>
                  <a:pt x="32447" y="13589"/>
                </a:cubicBezTo>
                <a:cubicBezTo>
                  <a:pt x="33609" y="16972"/>
                  <a:pt x="30978" y="20304"/>
                  <a:pt x="28739" y="22593"/>
                </a:cubicBezTo>
                <a:cubicBezTo>
                  <a:pt x="25068" y="26358"/>
                  <a:pt x="19898" y="28880"/>
                  <a:pt x="14585" y="28880"/>
                </a:cubicBezTo>
                <a:cubicBezTo>
                  <a:pt x="14087" y="28880"/>
                  <a:pt x="13588" y="28858"/>
                  <a:pt x="13088" y="28813"/>
                </a:cubicBezTo>
                <a:cubicBezTo>
                  <a:pt x="6220" y="28197"/>
                  <a:pt x="1008" y="23037"/>
                  <a:pt x="1265" y="15981"/>
                </a:cubicBezTo>
                <a:cubicBezTo>
                  <a:pt x="1504" y="9710"/>
                  <a:pt x="6442" y="3610"/>
                  <a:pt x="12251" y="1389"/>
                </a:cubicBezTo>
                <a:cubicBezTo>
                  <a:pt x="13068" y="1079"/>
                  <a:pt x="13911" y="891"/>
                  <a:pt x="14724" y="891"/>
                </a:cubicBezTo>
                <a:close/>
                <a:moveTo>
                  <a:pt x="14696" y="0"/>
                </a:moveTo>
                <a:cubicBezTo>
                  <a:pt x="13457" y="0"/>
                  <a:pt x="12166" y="370"/>
                  <a:pt x="10970" y="945"/>
                </a:cubicBezTo>
                <a:cubicBezTo>
                  <a:pt x="4904" y="3884"/>
                  <a:pt x="0" y="10240"/>
                  <a:pt x="359" y="17194"/>
                </a:cubicBezTo>
                <a:cubicBezTo>
                  <a:pt x="718" y="24251"/>
                  <a:pt x="6237" y="29069"/>
                  <a:pt x="13105" y="29684"/>
                </a:cubicBezTo>
                <a:cubicBezTo>
                  <a:pt x="13623" y="29731"/>
                  <a:pt x="14141" y="29754"/>
                  <a:pt x="14657" y="29754"/>
                </a:cubicBezTo>
                <a:cubicBezTo>
                  <a:pt x="20872" y="29754"/>
                  <a:pt x="26908" y="26415"/>
                  <a:pt x="30773" y="21619"/>
                </a:cubicBezTo>
                <a:cubicBezTo>
                  <a:pt x="32840" y="19073"/>
                  <a:pt x="34566" y="15930"/>
                  <a:pt x="33028" y="12666"/>
                </a:cubicBezTo>
                <a:cubicBezTo>
                  <a:pt x="31570" y="9576"/>
                  <a:pt x="28472" y="8339"/>
                  <a:pt x="25302" y="8339"/>
                </a:cubicBezTo>
                <a:cubicBezTo>
                  <a:pt x="24755" y="8339"/>
                  <a:pt x="24207" y="8376"/>
                  <a:pt x="23665" y="8446"/>
                </a:cubicBezTo>
                <a:cubicBezTo>
                  <a:pt x="23596" y="8463"/>
                  <a:pt x="23528" y="8480"/>
                  <a:pt x="23477" y="8531"/>
                </a:cubicBezTo>
                <a:cubicBezTo>
                  <a:pt x="20777" y="7489"/>
                  <a:pt x="20350" y="3952"/>
                  <a:pt x="18676" y="1885"/>
                </a:cubicBezTo>
                <a:cubicBezTo>
                  <a:pt x="17594" y="533"/>
                  <a:pt x="16183" y="0"/>
                  <a:pt x="1469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4" name="Google Shape;224;p11"/>
          <p:cNvGrpSpPr/>
          <p:nvPr/>
        </p:nvGrpSpPr>
        <p:grpSpPr>
          <a:xfrm>
            <a:off x="202050" y="2733213"/>
            <a:ext cx="585510" cy="526987"/>
            <a:chOff x="566725" y="4222438"/>
            <a:chExt cx="585510" cy="526987"/>
          </a:xfrm>
        </p:grpSpPr>
        <p:sp>
          <p:nvSpPr>
            <p:cNvPr id="225" name="Google Shape;225;p11"/>
            <p:cNvSpPr/>
            <p:nvPr/>
          </p:nvSpPr>
          <p:spPr>
            <a:xfrm>
              <a:off x="587434" y="4222438"/>
              <a:ext cx="492196" cy="524113"/>
            </a:xfrm>
            <a:custGeom>
              <a:avLst/>
              <a:gdLst/>
              <a:ahLst/>
              <a:cxnLst/>
              <a:rect l="l" t="t" r="r" b="b"/>
              <a:pathLst>
                <a:path w="10101" h="10756" extrusionOk="0">
                  <a:moveTo>
                    <a:pt x="5334" y="5591"/>
                  </a:moveTo>
                  <a:lnTo>
                    <a:pt x="5334" y="5591"/>
                  </a:lnTo>
                  <a:cubicBezTo>
                    <a:pt x="5573" y="6172"/>
                    <a:pt x="5812" y="6770"/>
                    <a:pt x="6069" y="7334"/>
                  </a:cubicBezTo>
                  <a:lnTo>
                    <a:pt x="5983" y="7334"/>
                  </a:lnTo>
                  <a:cubicBezTo>
                    <a:pt x="5744" y="6753"/>
                    <a:pt x="5539" y="6189"/>
                    <a:pt x="5334" y="5591"/>
                  </a:cubicBezTo>
                  <a:close/>
                  <a:moveTo>
                    <a:pt x="4326" y="6514"/>
                  </a:moveTo>
                  <a:cubicBezTo>
                    <a:pt x="4463" y="6753"/>
                    <a:pt x="4599" y="7009"/>
                    <a:pt x="4719" y="7248"/>
                  </a:cubicBezTo>
                  <a:cubicBezTo>
                    <a:pt x="4702" y="7283"/>
                    <a:pt x="4702" y="7334"/>
                    <a:pt x="4702" y="7385"/>
                  </a:cubicBezTo>
                  <a:cubicBezTo>
                    <a:pt x="4599" y="7265"/>
                    <a:pt x="4497" y="7146"/>
                    <a:pt x="4394" y="7026"/>
                  </a:cubicBezTo>
                  <a:cubicBezTo>
                    <a:pt x="4377" y="6992"/>
                    <a:pt x="4360" y="6975"/>
                    <a:pt x="4326" y="6941"/>
                  </a:cubicBezTo>
                  <a:lnTo>
                    <a:pt x="4326" y="6514"/>
                  </a:lnTo>
                  <a:close/>
                  <a:moveTo>
                    <a:pt x="1722" y="0"/>
                  </a:moveTo>
                  <a:cubicBezTo>
                    <a:pt x="1415" y="0"/>
                    <a:pt x="1109" y="253"/>
                    <a:pt x="1233" y="602"/>
                  </a:cubicBezTo>
                  <a:cubicBezTo>
                    <a:pt x="1848" y="2345"/>
                    <a:pt x="3061" y="4139"/>
                    <a:pt x="3352" y="6018"/>
                  </a:cubicBezTo>
                  <a:cubicBezTo>
                    <a:pt x="2993" y="5523"/>
                    <a:pt x="2617" y="5044"/>
                    <a:pt x="2207" y="4600"/>
                  </a:cubicBezTo>
                  <a:cubicBezTo>
                    <a:pt x="2115" y="4514"/>
                    <a:pt x="2005" y="4475"/>
                    <a:pt x="1896" y="4475"/>
                  </a:cubicBezTo>
                  <a:cubicBezTo>
                    <a:pt x="1662" y="4475"/>
                    <a:pt x="1438" y="4656"/>
                    <a:pt x="1438" y="4925"/>
                  </a:cubicBezTo>
                  <a:cubicBezTo>
                    <a:pt x="1438" y="5283"/>
                    <a:pt x="1404" y="5625"/>
                    <a:pt x="1387" y="5984"/>
                  </a:cubicBezTo>
                  <a:cubicBezTo>
                    <a:pt x="1182" y="5745"/>
                    <a:pt x="977" y="5523"/>
                    <a:pt x="789" y="5266"/>
                  </a:cubicBezTo>
                  <a:cubicBezTo>
                    <a:pt x="704" y="5151"/>
                    <a:pt x="573" y="5098"/>
                    <a:pt x="446" y="5098"/>
                  </a:cubicBezTo>
                  <a:cubicBezTo>
                    <a:pt x="217" y="5098"/>
                    <a:pt x="0" y="5271"/>
                    <a:pt x="88" y="5557"/>
                  </a:cubicBezTo>
                  <a:cubicBezTo>
                    <a:pt x="123" y="5659"/>
                    <a:pt x="345" y="6719"/>
                    <a:pt x="516" y="6975"/>
                  </a:cubicBezTo>
                  <a:cubicBezTo>
                    <a:pt x="481" y="7077"/>
                    <a:pt x="464" y="7180"/>
                    <a:pt x="481" y="7283"/>
                  </a:cubicBezTo>
                  <a:cubicBezTo>
                    <a:pt x="481" y="7443"/>
                    <a:pt x="607" y="7567"/>
                    <a:pt x="761" y="7567"/>
                  </a:cubicBezTo>
                  <a:cubicBezTo>
                    <a:pt x="787" y="7567"/>
                    <a:pt x="813" y="7563"/>
                    <a:pt x="840" y="7556"/>
                  </a:cubicBezTo>
                  <a:lnTo>
                    <a:pt x="874" y="7539"/>
                  </a:lnTo>
                  <a:cubicBezTo>
                    <a:pt x="977" y="7522"/>
                    <a:pt x="1062" y="7436"/>
                    <a:pt x="1097" y="7334"/>
                  </a:cubicBezTo>
                  <a:cubicBezTo>
                    <a:pt x="1131" y="7197"/>
                    <a:pt x="1148" y="7060"/>
                    <a:pt x="1148" y="6924"/>
                  </a:cubicBezTo>
                  <a:cubicBezTo>
                    <a:pt x="1284" y="7095"/>
                    <a:pt x="1404" y="7265"/>
                    <a:pt x="1524" y="7436"/>
                  </a:cubicBezTo>
                  <a:cubicBezTo>
                    <a:pt x="1617" y="7571"/>
                    <a:pt x="1749" y="7629"/>
                    <a:pt x="1879" y="7629"/>
                  </a:cubicBezTo>
                  <a:cubicBezTo>
                    <a:pt x="2127" y="7629"/>
                    <a:pt x="2366" y="7415"/>
                    <a:pt x="2310" y="7112"/>
                  </a:cubicBezTo>
                  <a:cubicBezTo>
                    <a:pt x="2241" y="6753"/>
                    <a:pt x="2241" y="6394"/>
                    <a:pt x="2258" y="6035"/>
                  </a:cubicBezTo>
                  <a:lnTo>
                    <a:pt x="2258" y="6035"/>
                  </a:lnTo>
                  <a:cubicBezTo>
                    <a:pt x="2515" y="6343"/>
                    <a:pt x="2754" y="6667"/>
                    <a:pt x="2993" y="6992"/>
                  </a:cubicBezTo>
                  <a:cubicBezTo>
                    <a:pt x="2771" y="7129"/>
                    <a:pt x="2686" y="7385"/>
                    <a:pt x="2771" y="7624"/>
                  </a:cubicBezTo>
                  <a:cubicBezTo>
                    <a:pt x="3181" y="8496"/>
                    <a:pt x="3540" y="9384"/>
                    <a:pt x="3847" y="10307"/>
                  </a:cubicBezTo>
                  <a:cubicBezTo>
                    <a:pt x="3879" y="10393"/>
                    <a:pt x="3968" y="10436"/>
                    <a:pt x="4051" y="10436"/>
                  </a:cubicBezTo>
                  <a:cubicBezTo>
                    <a:pt x="4150" y="10436"/>
                    <a:pt x="4242" y="10376"/>
                    <a:pt x="4223" y="10256"/>
                  </a:cubicBezTo>
                  <a:cubicBezTo>
                    <a:pt x="4206" y="10136"/>
                    <a:pt x="4189" y="10033"/>
                    <a:pt x="4172" y="9914"/>
                  </a:cubicBezTo>
                  <a:lnTo>
                    <a:pt x="4172" y="9914"/>
                  </a:lnTo>
                  <a:cubicBezTo>
                    <a:pt x="4275" y="10119"/>
                    <a:pt x="4394" y="10307"/>
                    <a:pt x="4480" y="10512"/>
                  </a:cubicBezTo>
                  <a:cubicBezTo>
                    <a:pt x="4565" y="10683"/>
                    <a:pt x="4722" y="10755"/>
                    <a:pt x="4885" y="10755"/>
                  </a:cubicBezTo>
                  <a:cubicBezTo>
                    <a:pt x="5208" y="10755"/>
                    <a:pt x="5556" y="10471"/>
                    <a:pt x="5419" y="10119"/>
                  </a:cubicBezTo>
                  <a:cubicBezTo>
                    <a:pt x="5419" y="10102"/>
                    <a:pt x="5402" y="10085"/>
                    <a:pt x="5402" y="10068"/>
                  </a:cubicBezTo>
                  <a:lnTo>
                    <a:pt x="5402" y="10068"/>
                  </a:lnTo>
                  <a:cubicBezTo>
                    <a:pt x="5465" y="10088"/>
                    <a:pt x="5529" y="10097"/>
                    <a:pt x="5590" y="10097"/>
                  </a:cubicBezTo>
                  <a:cubicBezTo>
                    <a:pt x="5895" y="10097"/>
                    <a:pt x="6160" y="9865"/>
                    <a:pt x="6188" y="9538"/>
                  </a:cubicBezTo>
                  <a:cubicBezTo>
                    <a:pt x="6188" y="9418"/>
                    <a:pt x="6188" y="9282"/>
                    <a:pt x="6171" y="9162"/>
                  </a:cubicBezTo>
                  <a:cubicBezTo>
                    <a:pt x="6393" y="9094"/>
                    <a:pt x="6547" y="8889"/>
                    <a:pt x="6547" y="8649"/>
                  </a:cubicBezTo>
                  <a:cubicBezTo>
                    <a:pt x="6564" y="8410"/>
                    <a:pt x="6547" y="8154"/>
                    <a:pt x="6496" y="7915"/>
                  </a:cubicBezTo>
                  <a:lnTo>
                    <a:pt x="6496" y="7915"/>
                  </a:lnTo>
                  <a:cubicBezTo>
                    <a:pt x="6546" y="7927"/>
                    <a:pt x="6595" y="7933"/>
                    <a:pt x="6643" y="7933"/>
                  </a:cubicBezTo>
                  <a:cubicBezTo>
                    <a:pt x="6991" y="7933"/>
                    <a:pt x="7273" y="7626"/>
                    <a:pt x="7213" y="7265"/>
                  </a:cubicBezTo>
                  <a:cubicBezTo>
                    <a:pt x="7162" y="6992"/>
                    <a:pt x="7094" y="6719"/>
                    <a:pt x="7008" y="6445"/>
                  </a:cubicBezTo>
                  <a:lnTo>
                    <a:pt x="7008" y="6445"/>
                  </a:lnTo>
                  <a:cubicBezTo>
                    <a:pt x="7196" y="6821"/>
                    <a:pt x="7418" y="7163"/>
                    <a:pt x="7658" y="7505"/>
                  </a:cubicBezTo>
                  <a:cubicBezTo>
                    <a:pt x="7764" y="7675"/>
                    <a:pt x="7935" y="7754"/>
                    <a:pt x="8105" y="7754"/>
                  </a:cubicBezTo>
                  <a:cubicBezTo>
                    <a:pt x="8344" y="7754"/>
                    <a:pt x="8582" y="7597"/>
                    <a:pt x="8632" y="7317"/>
                  </a:cubicBezTo>
                  <a:cubicBezTo>
                    <a:pt x="8722" y="7399"/>
                    <a:pt x="8833" y="7435"/>
                    <a:pt x="8945" y="7435"/>
                  </a:cubicBezTo>
                  <a:cubicBezTo>
                    <a:pt x="9277" y="7435"/>
                    <a:pt x="9627" y="7119"/>
                    <a:pt x="9537" y="6736"/>
                  </a:cubicBezTo>
                  <a:cubicBezTo>
                    <a:pt x="9503" y="6548"/>
                    <a:pt x="9452" y="6360"/>
                    <a:pt x="9418" y="6172"/>
                  </a:cubicBezTo>
                  <a:cubicBezTo>
                    <a:pt x="9503" y="6069"/>
                    <a:pt x="9554" y="5950"/>
                    <a:pt x="9537" y="5813"/>
                  </a:cubicBezTo>
                  <a:lnTo>
                    <a:pt x="9537" y="5659"/>
                  </a:lnTo>
                  <a:cubicBezTo>
                    <a:pt x="9845" y="5642"/>
                    <a:pt x="10101" y="5266"/>
                    <a:pt x="10050" y="4959"/>
                  </a:cubicBezTo>
                  <a:cubicBezTo>
                    <a:pt x="9998" y="4702"/>
                    <a:pt x="9896" y="4497"/>
                    <a:pt x="9845" y="4258"/>
                  </a:cubicBezTo>
                  <a:cubicBezTo>
                    <a:pt x="9779" y="3995"/>
                    <a:pt x="9589" y="3882"/>
                    <a:pt x="9394" y="3882"/>
                  </a:cubicBezTo>
                  <a:cubicBezTo>
                    <a:pt x="9235" y="3882"/>
                    <a:pt x="9073" y="3957"/>
                    <a:pt x="8973" y="4087"/>
                  </a:cubicBezTo>
                  <a:cubicBezTo>
                    <a:pt x="8683" y="3250"/>
                    <a:pt x="8409" y="2413"/>
                    <a:pt x="8119" y="1576"/>
                  </a:cubicBezTo>
                  <a:cubicBezTo>
                    <a:pt x="8025" y="1326"/>
                    <a:pt x="7787" y="1184"/>
                    <a:pt x="7549" y="1184"/>
                  </a:cubicBezTo>
                  <a:cubicBezTo>
                    <a:pt x="7395" y="1184"/>
                    <a:pt x="7242" y="1243"/>
                    <a:pt x="7128" y="1371"/>
                  </a:cubicBezTo>
                  <a:cubicBezTo>
                    <a:pt x="7025" y="1217"/>
                    <a:pt x="6906" y="1063"/>
                    <a:pt x="6803" y="909"/>
                  </a:cubicBezTo>
                  <a:cubicBezTo>
                    <a:pt x="6686" y="727"/>
                    <a:pt x="6513" y="648"/>
                    <a:pt x="6343" y="648"/>
                  </a:cubicBezTo>
                  <a:cubicBezTo>
                    <a:pt x="6020" y="648"/>
                    <a:pt x="5706" y="933"/>
                    <a:pt x="5795" y="1336"/>
                  </a:cubicBezTo>
                  <a:cubicBezTo>
                    <a:pt x="5829" y="1524"/>
                    <a:pt x="5864" y="1712"/>
                    <a:pt x="5915" y="1883"/>
                  </a:cubicBezTo>
                  <a:cubicBezTo>
                    <a:pt x="5847" y="1798"/>
                    <a:pt x="5795" y="1712"/>
                    <a:pt x="5727" y="1627"/>
                  </a:cubicBezTo>
                  <a:cubicBezTo>
                    <a:pt x="5613" y="1471"/>
                    <a:pt x="5411" y="1388"/>
                    <a:pt x="5217" y="1388"/>
                  </a:cubicBezTo>
                  <a:cubicBezTo>
                    <a:pt x="4945" y="1388"/>
                    <a:pt x="4689" y="1551"/>
                    <a:pt x="4719" y="1900"/>
                  </a:cubicBezTo>
                  <a:cubicBezTo>
                    <a:pt x="4719" y="1969"/>
                    <a:pt x="4736" y="2037"/>
                    <a:pt x="4753" y="2088"/>
                  </a:cubicBezTo>
                  <a:cubicBezTo>
                    <a:pt x="4445" y="1627"/>
                    <a:pt x="4087" y="1200"/>
                    <a:pt x="3677" y="807"/>
                  </a:cubicBezTo>
                  <a:cubicBezTo>
                    <a:pt x="3577" y="717"/>
                    <a:pt x="3453" y="677"/>
                    <a:pt x="3328" y="677"/>
                  </a:cubicBezTo>
                  <a:cubicBezTo>
                    <a:pt x="3004" y="677"/>
                    <a:pt x="2682" y="949"/>
                    <a:pt x="2805" y="1319"/>
                  </a:cubicBezTo>
                  <a:lnTo>
                    <a:pt x="2856" y="1490"/>
                  </a:lnTo>
                  <a:cubicBezTo>
                    <a:pt x="2617" y="1063"/>
                    <a:pt x="2378" y="636"/>
                    <a:pt x="2139" y="226"/>
                  </a:cubicBezTo>
                  <a:cubicBezTo>
                    <a:pt x="2040" y="68"/>
                    <a:pt x="1881" y="0"/>
                    <a:pt x="17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1"/>
            <p:cNvSpPr/>
            <p:nvPr/>
          </p:nvSpPr>
          <p:spPr>
            <a:xfrm>
              <a:off x="771572" y="4406818"/>
              <a:ext cx="144916" cy="150276"/>
            </a:xfrm>
            <a:custGeom>
              <a:avLst/>
              <a:gdLst/>
              <a:ahLst/>
              <a:cxnLst/>
              <a:rect l="l" t="t" r="r" b="b"/>
              <a:pathLst>
                <a:path w="2974" h="3084" extrusionOk="0">
                  <a:moveTo>
                    <a:pt x="1350" y="406"/>
                  </a:moveTo>
                  <a:lnTo>
                    <a:pt x="1350" y="406"/>
                  </a:lnTo>
                  <a:cubicBezTo>
                    <a:pt x="1709" y="440"/>
                    <a:pt x="2016" y="628"/>
                    <a:pt x="2204" y="901"/>
                  </a:cubicBezTo>
                  <a:cubicBezTo>
                    <a:pt x="2580" y="1448"/>
                    <a:pt x="2324" y="2251"/>
                    <a:pt x="1794" y="2593"/>
                  </a:cubicBezTo>
                  <a:cubicBezTo>
                    <a:pt x="1630" y="2696"/>
                    <a:pt x="1474" y="2741"/>
                    <a:pt x="1330" y="2741"/>
                  </a:cubicBezTo>
                  <a:cubicBezTo>
                    <a:pt x="827" y="2741"/>
                    <a:pt x="467" y="2194"/>
                    <a:pt x="427" y="1636"/>
                  </a:cubicBezTo>
                  <a:lnTo>
                    <a:pt x="427" y="1636"/>
                  </a:lnTo>
                  <a:cubicBezTo>
                    <a:pt x="444" y="1653"/>
                    <a:pt x="461" y="1687"/>
                    <a:pt x="479" y="1722"/>
                  </a:cubicBezTo>
                  <a:cubicBezTo>
                    <a:pt x="508" y="1769"/>
                    <a:pt x="553" y="1790"/>
                    <a:pt x="597" y="1790"/>
                  </a:cubicBezTo>
                  <a:cubicBezTo>
                    <a:pt x="678" y="1790"/>
                    <a:pt x="757" y="1719"/>
                    <a:pt x="735" y="1619"/>
                  </a:cubicBezTo>
                  <a:cubicBezTo>
                    <a:pt x="649" y="1329"/>
                    <a:pt x="649" y="1038"/>
                    <a:pt x="752" y="765"/>
                  </a:cubicBezTo>
                  <a:cubicBezTo>
                    <a:pt x="906" y="611"/>
                    <a:pt x="1094" y="508"/>
                    <a:pt x="1299" y="474"/>
                  </a:cubicBezTo>
                  <a:cubicBezTo>
                    <a:pt x="1350" y="474"/>
                    <a:pt x="1367" y="440"/>
                    <a:pt x="1350" y="406"/>
                  </a:cubicBezTo>
                  <a:close/>
                  <a:moveTo>
                    <a:pt x="1429" y="1"/>
                  </a:moveTo>
                  <a:cubicBezTo>
                    <a:pt x="951" y="1"/>
                    <a:pt x="481" y="302"/>
                    <a:pt x="325" y="816"/>
                  </a:cubicBezTo>
                  <a:cubicBezTo>
                    <a:pt x="86" y="1175"/>
                    <a:pt x="0" y="1619"/>
                    <a:pt x="103" y="2029"/>
                  </a:cubicBezTo>
                  <a:cubicBezTo>
                    <a:pt x="229" y="2684"/>
                    <a:pt x="795" y="3083"/>
                    <a:pt x="1381" y="3083"/>
                  </a:cubicBezTo>
                  <a:cubicBezTo>
                    <a:pt x="1667" y="3083"/>
                    <a:pt x="1958" y="2988"/>
                    <a:pt x="2204" y="2781"/>
                  </a:cubicBezTo>
                  <a:cubicBezTo>
                    <a:pt x="2956" y="2132"/>
                    <a:pt x="2973" y="884"/>
                    <a:pt x="2153" y="269"/>
                  </a:cubicBezTo>
                  <a:cubicBezTo>
                    <a:pt x="1940" y="86"/>
                    <a:pt x="1683" y="1"/>
                    <a:pt x="14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1"/>
            <p:cNvSpPr/>
            <p:nvPr/>
          </p:nvSpPr>
          <p:spPr>
            <a:xfrm>
              <a:off x="566725" y="4245826"/>
              <a:ext cx="585510" cy="503599"/>
            </a:xfrm>
            <a:custGeom>
              <a:avLst/>
              <a:gdLst/>
              <a:ahLst/>
              <a:cxnLst/>
              <a:rect l="l" t="t" r="r" b="b"/>
              <a:pathLst>
                <a:path w="12016" h="10335" extrusionOk="0">
                  <a:moveTo>
                    <a:pt x="3302" y="337"/>
                  </a:moveTo>
                  <a:cubicBezTo>
                    <a:pt x="4092" y="337"/>
                    <a:pt x="4826" y="1145"/>
                    <a:pt x="5195" y="1847"/>
                  </a:cubicBezTo>
                  <a:cubicBezTo>
                    <a:pt x="5238" y="1907"/>
                    <a:pt x="5306" y="1937"/>
                    <a:pt x="5374" y="1937"/>
                  </a:cubicBezTo>
                  <a:cubicBezTo>
                    <a:pt x="5443" y="1937"/>
                    <a:pt x="5511" y="1907"/>
                    <a:pt x="5554" y="1847"/>
                  </a:cubicBezTo>
                  <a:cubicBezTo>
                    <a:pt x="5957" y="898"/>
                    <a:pt x="6654" y="520"/>
                    <a:pt x="7325" y="520"/>
                  </a:cubicBezTo>
                  <a:cubicBezTo>
                    <a:pt x="8648" y="520"/>
                    <a:pt x="9870" y="1986"/>
                    <a:pt x="8544" y="3437"/>
                  </a:cubicBezTo>
                  <a:cubicBezTo>
                    <a:pt x="8405" y="3576"/>
                    <a:pt x="8518" y="3785"/>
                    <a:pt x="8693" y="3785"/>
                  </a:cubicBezTo>
                  <a:cubicBezTo>
                    <a:pt x="8711" y="3785"/>
                    <a:pt x="8730" y="3783"/>
                    <a:pt x="8749" y="3778"/>
                  </a:cubicBezTo>
                  <a:cubicBezTo>
                    <a:pt x="8910" y="3749"/>
                    <a:pt x="9060" y="3735"/>
                    <a:pt x="9199" y="3735"/>
                  </a:cubicBezTo>
                  <a:cubicBezTo>
                    <a:pt x="10352" y="3735"/>
                    <a:pt x="10718" y="4704"/>
                    <a:pt x="10321" y="5863"/>
                  </a:cubicBezTo>
                  <a:cubicBezTo>
                    <a:pt x="10011" y="6838"/>
                    <a:pt x="9113" y="7490"/>
                    <a:pt x="8108" y="7490"/>
                  </a:cubicBezTo>
                  <a:cubicBezTo>
                    <a:pt x="8004" y="7490"/>
                    <a:pt x="7898" y="7483"/>
                    <a:pt x="7792" y="7469"/>
                  </a:cubicBezTo>
                  <a:cubicBezTo>
                    <a:pt x="7809" y="7281"/>
                    <a:pt x="7809" y="7093"/>
                    <a:pt x="7792" y="6888"/>
                  </a:cubicBezTo>
                  <a:cubicBezTo>
                    <a:pt x="7792" y="6809"/>
                    <a:pt x="7720" y="6766"/>
                    <a:pt x="7652" y="6766"/>
                  </a:cubicBezTo>
                  <a:cubicBezTo>
                    <a:pt x="7588" y="6766"/>
                    <a:pt x="7528" y="6805"/>
                    <a:pt x="7536" y="6888"/>
                  </a:cubicBezTo>
                  <a:cubicBezTo>
                    <a:pt x="7536" y="7076"/>
                    <a:pt x="7519" y="7247"/>
                    <a:pt x="7519" y="7418"/>
                  </a:cubicBezTo>
                  <a:lnTo>
                    <a:pt x="7365" y="7401"/>
                  </a:lnTo>
                  <a:cubicBezTo>
                    <a:pt x="7346" y="7394"/>
                    <a:pt x="7327" y="7391"/>
                    <a:pt x="7309" y="7391"/>
                  </a:cubicBezTo>
                  <a:cubicBezTo>
                    <a:pt x="7134" y="7391"/>
                    <a:pt x="7027" y="7665"/>
                    <a:pt x="7228" y="7742"/>
                  </a:cubicBezTo>
                  <a:cubicBezTo>
                    <a:pt x="7297" y="7776"/>
                    <a:pt x="7382" y="7811"/>
                    <a:pt x="7450" y="7845"/>
                  </a:cubicBezTo>
                  <a:cubicBezTo>
                    <a:pt x="7267" y="8944"/>
                    <a:pt x="6675" y="9921"/>
                    <a:pt x="5477" y="9921"/>
                  </a:cubicBezTo>
                  <a:cubicBezTo>
                    <a:pt x="5335" y="9921"/>
                    <a:pt x="5184" y="9907"/>
                    <a:pt x="5024" y="9878"/>
                  </a:cubicBezTo>
                  <a:cubicBezTo>
                    <a:pt x="3589" y="9605"/>
                    <a:pt x="3059" y="8186"/>
                    <a:pt x="3828" y="6990"/>
                  </a:cubicBezTo>
                  <a:cubicBezTo>
                    <a:pt x="3925" y="6866"/>
                    <a:pt x="3797" y="6685"/>
                    <a:pt x="3664" y="6685"/>
                  </a:cubicBezTo>
                  <a:cubicBezTo>
                    <a:pt x="3632" y="6685"/>
                    <a:pt x="3601" y="6694"/>
                    <a:pt x="3572" y="6717"/>
                  </a:cubicBezTo>
                  <a:cubicBezTo>
                    <a:pt x="3145" y="7042"/>
                    <a:pt x="2649" y="7213"/>
                    <a:pt x="2120" y="7247"/>
                  </a:cubicBezTo>
                  <a:cubicBezTo>
                    <a:pt x="2079" y="7250"/>
                    <a:pt x="2039" y="7252"/>
                    <a:pt x="1999" y="7252"/>
                  </a:cubicBezTo>
                  <a:cubicBezTo>
                    <a:pt x="1029" y="7252"/>
                    <a:pt x="67" y="6284"/>
                    <a:pt x="838" y="5316"/>
                  </a:cubicBezTo>
                  <a:cubicBezTo>
                    <a:pt x="1334" y="4684"/>
                    <a:pt x="2171" y="4530"/>
                    <a:pt x="2735" y="4035"/>
                  </a:cubicBezTo>
                  <a:cubicBezTo>
                    <a:pt x="2803" y="3966"/>
                    <a:pt x="2803" y="3847"/>
                    <a:pt x="2718" y="3795"/>
                  </a:cubicBezTo>
                  <a:cubicBezTo>
                    <a:pt x="2786" y="3727"/>
                    <a:pt x="2769" y="3624"/>
                    <a:pt x="2700" y="3573"/>
                  </a:cubicBezTo>
                  <a:cubicBezTo>
                    <a:pt x="1709" y="2838"/>
                    <a:pt x="1453" y="1660"/>
                    <a:pt x="2376" y="754"/>
                  </a:cubicBezTo>
                  <a:cubicBezTo>
                    <a:pt x="2681" y="458"/>
                    <a:pt x="2996" y="337"/>
                    <a:pt x="3302" y="337"/>
                  </a:cubicBezTo>
                  <a:close/>
                  <a:moveTo>
                    <a:pt x="3369" y="1"/>
                  </a:moveTo>
                  <a:cubicBezTo>
                    <a:pt x="2966" y="1"/>
                    <a:pt x="2543" y="150"/>
                    <a:pt x="2120" y="498"/>
                  </a:cubicBezTo>
                  <a:cubicBezTo>
                    <a:pt x="924" y="1472"/>
                    <a:pt x="1436" y="3044"/>
                    <a:pt x="2547" y="3795"/>
                  </a:cubicBezTo>
                  <a:cubicBezTo>
                    <a:pt x="1436" y="4137"/>
                    <a:pt x="1" y="5043"/>
                    <a:pt x="172" y="6341"/>
                  </a:cubicBezTo>
                  <a:cubicBezTo>
                    <a:pt x="306" y="7278"/>
                    <a:pt x="1087" y="7625"/>
                    <a:pt x="1922" y="7625"/>
                  </a:cubicBezTo>
                  <a:cubicBezTo>
                    <a:pt x="2367" y="7625"/>
                    <a:pt x="2827" y="7527"/>
                    <a:pt x="3213" y="7366"/>
                  </a:cubicBezTo>
                  <a:lnTo>
                    <a:pt x="3213" y="7366"/>
                  </a:lnTo>
                  <a:cubicBezTo>
                    <a:pt x="2752" y="8648"/>
                    <a:pt x="3486" y="9895"/>
                    <a:pt x="4922" y="10254"/>
                  </a:cubicBezTo>
                  <a:cubicBezTo>
                    <a:pt x="5145" y="10309"/>
                    <a:pt x="5353" y="10335"/>
                    <a:pt x="5548" y="10335"/>
                  </a:cubicBezTo>
                  <a:cubicBezTo>
                    <a:pt x="6862" y="10335"/>
                    <a:pt x="7548" y="9163"/>
                    <a:pt x="7741" y="7913"/>
                  </a:cubicBezTo>
                  <a:cubicBezTo>
                    <a:pt x="7903" y="7947"/>
                    <a:pt x="8061" y="7963"/>
                    <a:pt x="8214" y="7963"/>
                  </a:cubicBezTo>
                  <a:cubicBezTo>
                    <a:pt x="10816" y="7963"/>
                    <a:pt x="12015" y="3333"/>
                    <a:pt x="9201" y="3333"/>
                  </a:cubicBezTo>
                  <a:cubicBezTo>
                    <a:pt x="9181" y="3333"/>
                    <a:pt x="9162" y="3334"/>
                    <a:pt x="9142" y="3334"/>
                  </a:cubicBezTo>
                  <a:cubicBezTo>
                    <a:pt x="10232" y="1688"/>
                    <a:pt x="8789" y="120"/>
                    <a:pt x="7284" y="120"/>
                  </a:cubicBezTo>
                  <a:cubicBezTo>
                    <a:pt x="6571" y="120"/>
                    <a:pt x="5844" y="472"/>
                    <a:pt x="5366" y="1335"/>
                  </a:cubicBezTo>
                  <a:cubicBezTo>
                    <a:pt x="4869" y="567"/>
                    <a:pt x="4156" y="1"/>
                    <a:pt x="33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solidFill>
          <a:schemeClr val="accent3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4"/>
          <p:cNvSpPr txBox="1">
            <a:spLocks noGrp="1"/>
          </p:cNvSpPr>
          <p:nvPr>
            <p:ph type="title"/>
          </p:nvPr>
        </p:nvSpPr>
        <p:spPr>
          <a:xfrm>
            <a:off x="2290050" y="3139613"/>
            <a:ext cx="4563900" cy="46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250" name="Google Shape;250;p14"/>
          <p:cNvSpPr txBox="1">
            <a:spLocks noGrp="1"/>
          </p:cNvSpPr>
          <p:nvPr>
            <p:ph type="subTitle" idx="1"/>
          </p:nvPr>
        </p:nvSpPr>
        <p:spPr>
          <a:xfrm>
            <a:off x="1458175" y="1480313"/>
            <a:ext cx="6227700" cy="165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251" name="Google Shape;251;p14"/>
          <p:cNvGrpSpPr/>
          <p:nvPr/>
        </p:nvGrpSpPr>
        <p:grpSpPr>
          <a:xfrm>
            <a:off x="181724" y="3902898"/>
            <a:ext cx="850038" cy="1116492"/>
            <a:chOff x="181724" y="3902898"/>
            <a:chExt cx="850038" cy="1116492"/>
          </a:xfrm>
        </p:grpSpPr>
        <p:grpSp>
          <p:nvGrpSpPr>
            <p:cNvPr id="252" name="Google Shape;252;p14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253" name="Google Shape;253;p14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14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14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4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7" name="Google Shape;257;p14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8" name="Google Shape;258;p14"/>
          <p:cNvGrpSpPr/>
          <p:nvPr/>
        </p:nvGrpSpPr>
        <p:grpSpPr>
          <a:xfrm>
            <a:off x="7685850" y="32550"/>
            <a:ext cx="1290421" cy="820102"/>
            <a:chOff x="7685850" y="32550"/>
            <a:chExt cx="1290421" cy="820102"/>
          </a:xfrm>
        </p:grpSpPr>
        <p:sp>
          <p:nvSpPr>
            <p:cNvPr id="259" name="Google Shape;259;p14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4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4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4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4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4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4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4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4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4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4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" name="Google Shape;276;p14"/>
          <p:cNvSpPr/>
          <p:nvPr/>
        </p:nvSpPr>
        <p:spPr>
          <a:xfrm rot="10800000">
            <a:off x="7995625" y="4380297"/>
            <a:ext cx="766116" cy="589721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5" name="Google Shape;765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6" name="Google Shape;766;p38"/>
          <p:cNvGrpSpPr/>
          <p:nvPr/>
        </p:nvGrpSpPr>
        <p:grpSpPr>
          <a:xfrm rot="-1439012">
            <a:off x="-940698" y="-1631485"/>
            <a:ext cx="2767933" cy="2852970"/>
            <a:chOff x="1154976" y="632775"/>
            <a:chExt cx="2502430" cy="3877954"/>
          </a:xfrm>
        </p:grpSpPr>
        <p:sp>
          <p:nvSpPr>
            <p:cNvPr id="767" name="Google Shape;767;p38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38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9" name="Google Shape;769;p38"/>
          <p:cNvSpPr/>
          <p:nvPr/>
        </p:nvSpPr>
        <p:spPr>
          <a:xfrm rot="1504798" flipH="1">
            <a:off x="7686319" y="-102481"/>
            <a:ext cx="1467213" cy="1152047"/>
          </a:xfrm>
          <a:custGeom>
            <a:avLst/>
            <a:gdLst/>
            <a:ahLst/>
            <a:cxnLst/>
            <a:rect l="l" t="t" r="r" b="b"/>
            <a:pathLst>
              <a:path w="24087" h="18914" extrusionOk="0">
                <a:moveTo>
                  <a:pt x="4887" y="4610"/>
                </a:moveTo>
                <a:lnTo>
                  <a:pt x="7433" y="4866"/>
                </a:lnTo>
                <a:cubicBezTo>
                  <a:pt x="7313" y="5771"/>
                  <a:pt x="7177" y="6676"/>
                  <a:pt x="7040" y="7564"/>
                </a:cubicBezTo>
                <a:lnTo>
                  <a:pt x="7040" y="7564"/>
                </a:lnTo>
                <a:cubicBezTo>
                  <a:pt x="6174" y="7497"/>
                  <a:pt x="5308" y="7429"/>
                  <a:pt x="4443" y="7361"/>
                </a:cubicBezTo>
                <a:cubicBezTo>
                  <a:pt x="4579" y="6438"/>
                  <a:pt x="4733" y="5533"/>
                  <a:pt x="4887" y="4610"/>
                </a:cubicBezTo>
                <a:close/>
                <a:moveTo>
                  <a:pt x="7774" y="4917"/>
                </a:moveTo>
                <a:lnTo>
                  <a:pt x="9893" y="5140"/>
                </a:lnTo>
                <a:cubicBezTo>
                  <a:pt x="9791" y="6011"/>
                  <a:pt x="9671" y="6899"/>
                  <a:pt x="9534" y="7771"/>
                </a:cubicBezTo>
                <a:lnTo>
                  <a:pt x="9534" y="7788"/>
                </a:lnTo>
                <a:cubicBezTo>
                  <a:pt x="8868" y="7720"/>
                  <a:pt x="8202" y="7668"/>
                  <a:pt x="7518" y="7617"/>
                </a:cubicBezTo>
                <a:cubicBezTo>
                  <a:pt x="7621" y="6712"/>
                  <a:pt x="7706" y="5823"/>
                  <a:pt x="7774" y="4917"/>
                </a:cubicBezTo>
                <a:close/>
                <a:moveTo>
                  <a:pt x="10320" y="5191"/>
                </a:moveTo>
                <a:cubicBezTo>
                  <a:pt x="11175" y="5276"/>
                  <a:pt x="12029" y="5362"/>
                  <a:pt x="12883" y="5464"/>
                </a:cubicBezTo>
                <a:cubicBezTo>
                  <a:pt x="12747" y="6301"/>
                  <a:pt x="12627" y="7156"/>
                  <a:pt x="12507" y="7993"/>
                </a:cubicBezTo>
                <a:lnTo>
                  <a:pt x="12490" y="8010"/>
                </a:lnTo>
                <a:lnTo>
                  <a:pt x="12490" y="8044"/>
                </a:lnTo>
                <a:lnTo>
                  <a:pt x="11978" y="8010"/>
                </a:lnTo>
                <a:cubicBezTo>
                  <a:pt x="11311" y="7942"/>
                  <a:pt x="10662" y="7890"/>
                  <a:pt x="10013" y="7839"/>
                </a:cubicBezTo>
                <a:cubicBezTo>
                  <a:pt x="10132" y="6951"/>
                  <a:pt x="10235" y="6079"/>
                  <a:pt x="10320" y="5191"/>
                </a:cubicBezTo>
                <a:close/>
                <a:moveTo>
                  <a:pt x="13157" y="5498"/>
                </a:moveTo>
                <a:cubicBezTo>
                  <a:pt x="14011" y="5584"/>
                  <a:pt x="14865" y="5686"/>
                  <a:pt x="15720" y="5772"/>
                </a:cubicBezTo>
                <a:cubicBezTo>
                  <a:pt x="15617" y="6609"/>
                  <a:pt x="15515" y="7446"/>
                  <a:pt x="15395" y="8283"/>
                </a:cubicBezTo>
                <a:lnTo>
                  <a:pt x="15378" y="8283"/>
                </a:lnTo>
                <a:lnTo>
                  <a:pt x="12815" y="8078"/>
                </a:lnTo>
                <a:cubicBezTo>
                  <a:pt x="12935" y="7224"/>
                  <a:pt x="13054" y="6370"/>
                  <a:pt x="13157" y="5498"/>
                </a:cubicBezTo>
                <a:close/>
                <a:moveTo>
                  <a:pt x="16130" y="5806"/>
                </a:moveTo>
                <a:cubicBezTo>
                  <a:pt x="16779" y="5874"/>
                  <a:pt x="17411" y="5960"/>
                  <a:pt x="18060" y="6028"/>
                </a:cubicBezTo>
                <a:cubicBezTo>
                  <a:pt x="17838" y="6848"/>
                  <a:pt x="17633" y="7651"/>
                  <a:pt x="17411" y="8454"/>
                </a:cubicBezTo>
                <a:cubicBezTo>
                  <a:pt x="16864" y="8403"/>
                  <a:pt x="16301" y="8369"/>
                  <a:pt x="15737" y="8318"/>
                </a:cubicBezTo>
                <a:cubicBezTo>
                  <a:pt x="15873" y="7480"/>
                  <a:pt x="16010" y="6643"/>
                  <a:pt x="16130" y="5806"/>
                </a:cubicBezTo>
                <a:close/>
                <a:moveTo>
                  <a:pt x="18453" y="6079"/>
                </a:moveTo>
                <a:lnTo>
                  <a:pt x="19889" y="6250"/>
                </a:lnTo>
                <a:cubicBezTo>
                  <a:pt x="19752" y="7053"/>
                  <a:pt x="19581" y="7856"/>
                  <a:pt x="19427" y="8659"/>
                </a:cubicBezTo>
                <a:cubicBezTo>
                  <a:pt x="18898" y="8608"/>
                  <a:pt x="18385" y="8540"/>
                  <a:pt x="17855" y="8506"/>
                </a:cubicBezTo>
                <a:cubicBezTo>
                  <a:pt x="18060" y="7703"/>
                  <a:pt x="18248" y="6899"/>
                  <a:pt x="18453" y="6079"/>
                </a:cubicBezTo>
                <a:close/>
                <a:moveTo>
                  <a:pt x="20282" y="6301"/>
                </a:moveTo>
                <a:lnTo>
                  <a:pt x="21871" y="6489"/>
                </a:lnTo>
                <a:cubicBezTo>
                  <a:pt x="21785" y="7310"/>
                  <a:pt x="21683" y="8113"/>
                  <a:pt x="21580" y="8916"/>
                </a:cubicBezTo>
                <a:cubicBezTo>
                  <a:pt x="21016" y="8830"/>
                  <a:pt x="20435" y="8762"/>
                  <a:pt x="19872" y="8693"/>
                </a:cubicBezTo>
                <a:cubicBezTo>
                  <a:pt x="20025" y="7908"/>
                  <a:pt x="20162" y="7104"/>
                  <a:pt x="20282" y="6301"/>
                </a:cubicBezTo>
                <a:close/>
                <a:moveTo>
                  <a:pt x="4391" y="7634"/>
                </a:moveTo>
                <a:lnTo>
                  <a:pt x="7006" y="7873"/>
                </a:lnTo>
                <a:cubicBezTo>
                  <a:pt x="6818" y="9086"/>
                  <a:pt x="6613" y="10300"/>
                  <a:pt x="6408" y="11513"/>
                </a:cubicBezTo>
                <a:cubicBezTo>
                  <a:pt x="5587" y="11444"/>
                  <a:pt x="4784" y="11376"/>
                  <a:pt x="3964" y="11308"/>
                </a:cubicBezTo>
                <a:cubicBezTo>
                  <a:pt x="4050" y="10539"/>
                  <a:pt x="4118" y="9770"/>
                  <a:pt x="4221" y="9001"/>
                </a:cubicBezTo>
                <a:cubicBezTo>
                  <a:pt x="4272" y="8557"/>
                  <a:pt x="4323" y="8095"/>
                  <a:pt x="4391" y="7634"/>
                </a:cubicBezTo>
                <a:close/>
                <a:moveTo>
                  <a:pt x="7484" y="7942"/>
                </a:moveTo>
                <a:cubicBezTo>
                  <a:pt x="8150" y="7993"/>
                  <a:pt x="8817" y="8061"/>
                  <a:pt x="9483" y="8130"/>
                </a:cubicBezTo>
                <a:cubicBezTo>
                  <a:pt x="9278" y="9326"/>
                  <a:pt x="9056" y="10539"/>
                  <a:pt x="8817" y="11735"/>
                </a:cubicBezTo>
                <a:cubicBezTo>
                  <a:pt x="8202" y="11684"/>
                  <a:pt x="7569" y="11615"/>
                  <a:pt x="6937" y="11564"/>
                </a:cubicBezTo>
                <a:cubicBezTo>
                  <a:pt x="7159" y="10368"/>
                  <a:pt x="7347" y="9155"/>
                  <a:pt x="7484" y="7942"/>
                </a:cubicBezTo>
                <a:close/>
                <a:moveTo>
                  <a:pt x="9962" y="8164"/>
                </a:moveTo>
                <a:cubicBezTo>
                  <a:pt x="10628" y="8232"/>
                  <a:pt x="11294" y="8301"/>
                  <a:pt x="11944" y="8369"/>
                </a:cubicBezTo>
                <a:lnTo>
                  <a:pt x="12439" y="8420"/>
                </a:lnTo>
                <a:cubicBezTo>
                  <a:pt x="12251" y="9616"/>
                  <a:pt x="12046" y="10812"/>
                  <a:pt x="11858" y="12042"/>
                </a:cubicBezTo>
                <a:lnTo>
                  <a:pt x="9364" y="11803"/>
                </a:lnTo>
                <a:cubicBezTo>
                  <a:pt x="9586" y="10607"/>
                  <a:pt x="9791" y="9394"/>
                  <a:pt x="9962" y="8164"/>
                </a:cubicBezTo>
                <a:close/>
                <a:moveTo>
                  <a:pt x="12764" y="8454"/>
                </a:moveTo>
                <a:cubicBezTo>
                  <a:pt x="13618" y="8540"/>
                  <a:pt x="14472" y="8642"/>
                  <a:pt x="15310" y="8745"/>
                </a:cubicBezTo>
                <a:lnTo>
                  <a:pt x="15292" y="8933"/>
                </a:lnTo>
                <a:cubicBezTo>
                  <a:pt x="15122" y="10060"/>
                  <a:pt x="14917" y="11188"/>
                  <a:pt x="14729" y="12316"/>
                </a:cubicBezTo>
                <a:lnTo>
                  <a:pt x="12337" y="12077"/>
                </a:lnTo>
                <a:cubicBezTo>
                  <a:pt x="12490" y="10863"/>
                  <a:pt x="12610" y="9650"/>
                  <a:pt x="12764" y="8454"/>
                </a:cubicBezTo>
                <a:close/>
                <a:moveTo>
                  <a:pt x="15668" y="8813"/>
                </a:moveTo>
                <a:lnTo>
                  <a:pt x="17292" y="9001"/>
                </a:lnTo>
                <a:cubicBezTo>
                  <a:pt x="17001" y="10146"/>
                  <a:pt x="16745" y="11308"/>
                  <a:pt x="16540" y="12487"/>
                </a:cubicBezTo>
                <a:lnTo>
                  <a:pt x="15207" y="12367"/>
                </a:lnTo>
                <a:cubicBezTo>
                  <a:pt x="15327" y="11359"/>
                  <a:pt x="15446" y="10351"/>
                  <a:pt x="15600" y="9377"/>
                </a:cubicBezTo>
                <a:lnTo>
                  <a:pt x="15668" y="8813"/>
                </a:lnTo>
                <a:close/>
                <a:moveTo>
                  <a:pt x="17719" y="9052"/>
                </a:moveTo>
                <a:lnTo>
                  <a:pt x="19308" y="9240"/>
                </a:lnTo>
                <a:cubicBezTo>
                  <a:pt x="19086" y="10385"/>
                  <a:pt x="18881" y="11547"/>
                  <a:pt x="18710" y="12709"/>
                </a:cubicBezTo>
                <a:lnTo>
                  <a:pt x="16984" y="12538"/>
                </a:lnTo>
                <a:cubicBezTo>
                  <a:pt x="17189" y="11359"/>
                  <a:pt x="17445" y="10197"/>
                  <a:pt x="17719" y="9052"/>
                </a:cubicBezTo>
                <a:close/>
                <a:moveTo>
                  <a:pt x="19752" y="9292"/>
                </a:moveTo>
                <a:cubicBezTo>
                  <a:pt x="20333" y="9360"/>
                  <a:pt x="20914" y="9428"/>
                  <a:pt x="21495" y="9479"/>
                </a:cubicBezTo>
                <a:cubicBezTo>
                  <a:pt x="21341" y="10641"/>
                  <a:pt x="21170" y="11803"/>
                  <a:pt x="21033" y="12965"/>
                </a:cubicBezTo>
                <a:cubicBezTo>
                  <a:pt x="20418" y="12897"/>
                  <a:pt x="19803" y="12811"/>
                  <a:pt x="19188" y="12760"/>
                </a:cubicBezTo>
                <a:cubicBezTo>
                  <a:pt x="19342" y="11598"/>
                  <a:pt x="19547" y="10453"/>
                  <a:pt x="19752" y="9292"/>
                </a:cubicBezTo>
                <a:close/>
                <a:moveTo>
                  <a:pt x="10602" y="1"/>
                </a:moveTo>
                <a:cubicBezTo>
                  <a:pt x="10568" y="1"/>
                  <a:pt x="10534" y="22"/>
                  <a:pt x="10525" y="65"/>
                </a:cubicBezTo>
                <a:cubicBezTo>
                  <a:pt x="10337" y="1620"/>
                  <a:pt x="10167" y="3158"/>
                  <a:pt x="9962" y="4712"/>
                </a:cubicBezTo>
                <a:cubicBezTo>
                  <a:pt x="9244" y="4644"/>
                  <a:pt x="8526" y="4576"/>
                  <a:pt x="7826" y="4507"/>
                </a:cubicBezTo>
                <a:cubicBezTo>
                  <a:pt x="7911" y="3294"/>
                  <a:pt x="7980" y="2081"/>
                  <a:pt x="8048" y="885"/>
                </a:cubicBezTo>
                <a:cubicBezTo>
                  <a:pt x="8048" y="821"/>
                  <a:pt x="7994" y="786"/>
                  <a:pt x="7944" y="786"/>
                </a:cubicBezTo>
                <a:cubicBezTo>
                  <a:pt x="7900" y="786"/>
                  <a:pt x="7860" y="812"/>
                  <a:pt x="7860" y="868"/>
                </a:cubicBezTo>
                <a:cubicBezTo>
                  <a:pt x="7774" y="2081"/>
                  <a:pt x="7638" y="3294"/>
                  <a:pt x="7501" y="4490"/>
                </a:cubicBezTo>
                <a:cubicBezTo>
                  <a:pt x="6647" y="4422"/>
                  <a:pt x="5810" y="4354"/>
                  <a:pt x="4972" y="4285"/>
                </a:cubicBezTo>
                <a:cubicBezTo>
                  <a:pt x="5229" y="2901"/>
                  <a:pt x="5502" y="1534"/>
                  <a:pt x="5792" y="150"/>
                </a:cubicBezTo>
                <a:cubicBezTo>
                  <a:pt x="5803" y="96"/>
                  <a:pt x="5752" y="55"/>
                  <a:pt x="5708" y="55"/>
                </a:cubicBezTo>
                <a:cubicBezTo>
                  <a:pt x="5684" y="55"/>
                  <a:pt x="5662" y="68"/>
                  <a:pt x="5656" y="99"/>
                </a:cubicBezTo>
                <a:cubicBezTo>
                  <a:pt x="5229" y="1466"/>
                  <a:pt x="4887" y="2850"/>
                  <a:pt x="4614" y="4251"/>
                </a:cubicBezTo>
                <a:cubicBezTo>
                  <a:pt x="3435" y="4166"/>
                  <a:pt x="2239" y="4080"/>
                  <a:pt x="1043" y="4012"/>
                </a:cubicBezTo>
                <a:cubicBezTo>
                  <a:pt x="906" y="4029"/>
                  <a:pt x="906" y="4217"/>
                  <a:pt x="1025" y="4251"/>
                </a:cubicBezTo>
                <a:lnTo>
                  <a:pt x="4562" y="4610"/>
                </a:lnTo>
                <a:cubicBezTo>
                  <a:pt x="4391" y="5515"/>
                  <a:pt x="4238" y="6438"/>
                  <a:pt x="4101" y="7361"/>
                </a:cubicBezTo>
                <a:cubicBezTo>
                  <a:pt x="2768" y="7258"/>
                  <a:pt x="1435" y="7173"/>
                  <a:pt x="103" y="7104"/>
                </a:cubicBezTo>
                <a:cubicBezTo>
                  <a:pt x="0" y="7104"/>
                  <a:pt x="0" y="7258"/>
                  <a:pt x="103" y="7275"/>
                </a:cubicBezTo>
                <a:lnTo>
                  <a:pt x="4067" y="7634"/>
                </a:lnTo>
                <a:cubicBezTo>
                  <a:pt x="3896" y="8847"/>
                  <a:pt x="3725" y="10077"/>
                  <a:pt x="3554" y="11291"/>
                </a:cubicBezTo>
                <a:cubicBezTo>
                  <a:pt x="2649" y="11222"/>
                  <a:pt x="1726" y="11154"/>
                  <a:pt x="820" y="11103"/>
                </a:cubicBezTo>
                <a:cubicBezTo>
                  <a:pt x="632" y="11103"/>
                  <a:pt x="615" y="11376"/>
                  <a:pt x="803" y="11393"/>
                </a:cubicBezTo>
                <a:cubicBezTo>
                  <a:pt x="1709" y="11479"/>
                  <a:pt x="2597" y="11581"/>
                  <a:pt x="3503" y="11666"/>
                </a:cubicBezTo>
                <a:cubicBezTo>
                  <a:pt x="3247" y="13409"/>
                  <a:pt x="2922" y="15135"/>
                  <a:pt x="2495" y="16844"/>
                </a:cubicBezTo>
                <a:cubicBezTo>
                  <a:pt x="2484" y="16977"/>
                  <a:pt x="2595" y="17067"/>
                  <a:pt x="2712" y="17067"/>
                </a:cubicBezTo>
                <a:cubicBezTo>
                  <a:pt x="2775" y="17067"/>
                  <a:pt x="2840" y="17040"/>
                  <a:pt x="2888" y="16980"/>
                </a:cubicBezTo>
                <a:cubicBezTo>
                  <a:pt x="3469" y="15272"/>
                  <a:pt x="3742" y="13495"/>
                  <a:pt x="3930" y="11701"/>
                </a:cubicBezTo>
                <a:cubicBezTo>
                  <a:pt x="4733" y="11786"/>
                  <a:pt x="5553" y="11854"/>
                  <a:pt x="6356" y="11940"/>
                </a:cubicBezTo>
                <a:cubicBezTo>
                  <a:pt x="6237" y="12743"/>
                  <a:pt x="6100" y="13546"/>
                  <a:pt x="5963" y="14349"/>
                </a:cubicBezTo>
                <a:cubicBezTo>
                  <a:pt x="5963" y="14467"/>
                  <a:pt x="6054" y="14534"/>
                  <a:pt x="6143" y="14534"/>
                </a:cubicBezTo>
                <a:cubicBezTo>
                  <a:pt x="6210" y="14534"/>
                  <a:pt x="6276" y="14497"/>
                  <a:pt x="6305" y="14417"/>
                </a:cubicBezTo>
                <a:cubicBezTo>
                  <a:pt x="6527" y="13614"/>
                  <a:pt x="6715" y="12811"/>
                  <a:pt x="6869" y="11991"/>
                </a:cubicBezTo>
                <a:lnTo>
                  <a:pt x="8748" y="12162"/>
                </a:lnTo>
                <a:cubicBezTo>
                  <a:pt x="8543" y="13256"/>
                  <a:pt x="8321" y="14332"/>
                  <a:pt x="8133" y="15425"/>
                </a:cubicBezTo>
                <a:cubicBezTo>
                  <a:pt x="8113" y="15554"/>
                  <a:pt x="8238" y="15637"/>
                  <a:pt x="8359" y="15637"/>
                </a:cubicBezTo>
                <a:cubicBezTo>
                  <a:pt x="8446" y="15637"/>
                  <a:pt x="8532" y="15594"/>
                  <a:pt x="8560" y="15494"/>
                </a:cubicBezTo>
                <a:cubicBezTo>
                  <a:pt x="8834" y="14417"/>
                  <a:pt x="9073" y="13324"/>
                  <a:pt x="9295" y="12213"/>
                </a:cubicBezTo>
                <a:cubicBezTo>
                  <a:pt x="10132" y="12299"/>
                  <a:pt x="10970" y="12384"/>
                  <a:pt x="11807" y="12470"/>
                </a:cubicBezTo>
                <a:cubicBezTo>
                  <a:pt x="11653" y="13495"/>
                  <a:pt x="11516" y="14520"/>
                  <a:pt x="11465" y="15545"/>
                </a:cubicBezTo>
                <a:cubicBezTo>
                  <a:pt x="11455" y="15647"/>
                  <a:pt x="11554" y="15712"/>
                  <a:pt x="11643" y="15712"/>
                </a:cubicBezTo>
                <a:cubicBezTo>
                  <a:pt x="11703" y="15712"/>
                  <a:pt x="11759" y="15682"/>
                  <a:pt x="11773" y="15613"/>
                </a:cubicBezTo>
                <a:cubicBezTo>
                  <a:pt x="11995" y="14588"/>
                  <a:pt x="12166" y="13563"/>
                  <a:pt x="12302" y="12521"/>
                </a:cubicBezTo>
                <a:cubicBezTo>
                  <a:pt x="13088" y="12589"/>
                  <a:pt x="13874" y="12675"/>
                  <a:pt x="14677" y="12777"/>
                </a:cubicBezTo>
                <a:cubicBezTo>
                  <a:pt x="14421" y="14315"/>
                  <a:pt x="14182" y="15870"/>
                  <a:pt x="14062" y="17407"/>
                </a:cubicBezTo>
                <a:cubicBezTo>
                  <a:pt x="14052" y="17528"/>
                  <a:pt x="14166" y="17607"/>
                  <a:pt x="14272" y="17607"/>
                </a:cubicBezTo>
                <a:cubicBezTo>
                  <a:pt x="14346" y="17607"/>
                  <a:pt x="14417" y="17568"/>
                  <a:pt x="14438" y="17476"/>
                </a:cubicBezTo>
                <a:cubicBezTo>
                  <a:pt x="14763" y="15955"/>
                  <a:pt x="14985" y="14383"/>
                  <a:pt x="15173" y="12828"/>
                </a:cubicBezTo>
                <a:lnTo>
                  <a:pt x="16488" y="12982"/>
                </a:lnTo>
                <a:cubicBezTo>
                  <a:pt x="16266" y="14264"/>
                  <a:pt x="16164" y="15579"/>
                  <a:pt x="16181" y="16895"/>
                </a:cubicBezTo>
                <a:cubicBezTo>
                  <a:pt x="16181" y="17029"/>
                  <a:pt x="16298" y="17102"/>
                  <a:pt x="16410" y="17102"/>
                </a:cubicBezTo>
                <a:cubicBezTo>
                  <a:pt x="16511" y="17102"/>
                  <a:pt x="16608" y="17042"/>
                  <a:pt x="16608" y="16912"/>
                </a:cubicBezTo>
                <a:cubicBezTo>
                  <a:pt x="16591" y="15613"/>
                  <a:pt x="16693" y="14298"/>
                  <a:pt x="16916" y="13016"/>
                </a:cubicBezTo>
                <a:lnTo>
                  <a:pt x="18658" y="13221"/>
                </a:lnTo>
                <a:cubicBezTo>
                  <a:pt x="18453" y="14691"/>
                  <a:pt x="18385" y="16177"/>
                  <a:pt x="18436" y="17664"/>
                </a:cubicBezTo>
                <a:cubicBezTo>
                  <a:pt x="18445" y="17809"/>
                  <a:pt x="18565" y="17887"/>
                  <a:pt x="18676" y="17887"/>
                </a:cubicBezTo>
                <a:cubicBezTo>
                  <a:pt x="18773" y="17887"/>
                  <a:pt x="18863" y="17826"/>
                  <a:pt x="18863" y="17698"/>
                </a:cubicBezTo>
                <a:cubicBezTo>
                  <a:pt x="18829" y="16211"/>
                  <a:pt x="18915" y="14742"/>
                  <a:pt x="19120" y="13273"/>
                </a:cubicBezTo>
                <a:cubicBezTo>
                  <a:pt x="19752" y="13341"/>
                  <a:pt x="20367" y="13409"/>
                  <a:pt x="20982" y="13478"/>
                </a:cubicBezTo>
                <a:cubicBezTo>
                  <a:pt x="20777" y="15220"/>
                  <a:pt x="20760" y="16980"/>
                  <a:pt x="20914" y="18740"/>
                </a:cubicBezTo>
                <a:cubicBezTo>
                  <a:pt x="20921" y="18861"/>
                  <a:pt x="21001" y="18913"/>
                  <a:pt x="21092" y="18913"/>
                </a:cubicBezTo>
                <a:cubicBezTo>
                  <a:pt x="21220" y="18913"/>
                  <a:pt x="21368" y="18808"/>
                  <a:pt x="21358" y="18638"/>
                </a:cubicBezTo>
                <a:cubicBezTo>
                  <a:pt x="21221" y="16929"/>
                  <a:pt x="21256" y="15220"/>
                  <a:pt x="21478" y="13512"/>
                </a:cubicBezTo>
                <a:cubicBezTo>
                  <a:pt x="22195" y="13597"/>
                  <a:pt x="22930" y="13666"/>
                  <a:pt x="23648" y="13734"/>
                </a:cubicBezTo>
                <a:cubicBezTo>
                  <a:pt x="23653" y="13734"/>
                  <a:pt x="23659" y="13734"/>
                  <a:pt x="23664" y="13734"/>
                </a:cubicBezTo>
                <a:cubicBezTo>
                  <a:pt x="23922" y="13734"/>
                  <a:pt x="23932" y="13340"/>
                  <a:pt x="23665" y="13307"/>
                </a:cubicBezTo>
                <a:cubicBezTo>
                  <a:pt x="22964" y="13204"/>
                  <a:pt x="22247" y="13102"/>
                  <a:pt x="21529" y="13016"/>
                </a:cubicBezTo>
                <a:cubicBezTo>
                  <a:pt x="21649" y="11854"/>
                  <a:pt x="21819" y="10693"/>
                  <a:pt x="21973" y="9531"/>
                </a:cubicBezTo>
                <a:cubicBezTo>
                  <a:pt x="22588" y="9582"/>
                  <a:pt x="23186" y="9633"/>
                  <a:pt x="23801" y="9684"/>
                </a:cubicBezTo>
                <a:cubicBezTo>
                  <a:pt x="23807" y="9685"/>
                  <a:pt x="23812" y="9685"/>
                  <a:pt x="23818" y="9685"/>
                </a:cubicBezTo>
                <a:cubicBezTo>
                  <a:pt x="24075" y="9685"/>
                  <a:pt x="24086" y="9291"/>
                  <a:pt x="23818" y="9257"/>
                </a:cubicBezTo>
                <a:cubicBezTo>
                  <a:pt x="23238" y="9155"/>
                  <a:pt x="22640" y="9069"/>
                  <a:pt x="22041" y="8984"/>
                </a:cubicBezTo>
                <a:cubicBezTo>
                  <a:pt x="22144" y="8181"/>
                  <a:pt x="22229" y="7361"/>
                  <a:pt x="22281" y="6558"/>
                </a:cubicBezTo>
                <a:lnTo>
                  <a:pt x="23562" y="6712"/>
                </a:lnTo>
                <a:cubicBezTo>
                  <a:pt x="23577" y="6714"/>
                  <a:pt x="23591" y="6715"/>
                  <a:pt x="23604" y="6715"/>
                </a:cubicBezTo>
                <a:cubicBezTo>
                  <a:pt x="23855" y="6715"/>
                  <a:pt x="23872" y="6283"/>
                  <a:pt x="23596" y="6250"/>
                </a:cubicBezTo>
                <a:lnTo>
                  <a:pt x="22315" y="6096"/>
                </a:lnTo>
                <a:cubicBezTo>
                  <a:pt x="22366" y="4969"/>
                  <a:pt x="22349" y="3824"/>
                  <a:pt x="22247" y="2696"/>
                </a:cubicBezTo>
                <a:cubicBezTo>
                  <a:pt x="22239" y="2632"/>
                  <a:pt x="22182" y="2602"/>
                  <a:pt x="22124" y="2602"/>
                </a:cubicBezTo>
                <a:cubicBezTo>
                  <a:pt x="22058" y="2602"/>
                  <a:pt x="21990" y="2641"/>
                  <a:pt x="21990" y="2713"/>
                </a:cubicBezTo>
                <a:cubicBezTo>
                  <a:pt x="22041" y="3824"/>
                  <a:pt x="22007" y="4935"/>
                  <a:pt x="21905" y="6045"/>
                </a:cubicBezTo>
                <a:lnTo>
                  <a:pt x="20350" y="5857"/>
                </a:lnTo>
                <a:cubicBezTo>
                  <a:pt x="20538" y="4678"/>
                  <a:pt x="20675" y="3499"/>
                  <a:pt x="20743" y="2303"/>
                </a:cubicBezTo>
                <a:cubicBezTo>
                  <a:pt x="20743" y="2222"/>
                  <a:pt x="20676" y="2179"/>
                  <a:pt x="20613" y="2179"/>
                </a:cubicBezTo>
                <a:cubicBezTo>
                  <a:pt x="20557" y="2179"/>
                  <a:pt x="20504" y="2214"/>
                  <a:pt x="20504" y="2286"/>
                </a:cubicBezTo>
                <a:cubicBezTo>
                  <a:pt x="20384" y="3465"/>
                  <a:pt x="20196" y="4644"/>
                  <a:pt x="19974" y="5806"/>
                </a:cubicBezTo>
                <a:lnTo>
                  <a:pt x="18556" y="5635"/>
                </a:lnTo>
                <a:cubicBezTo>
                  <a:pt x="18812" y="4507"/>
                  <a:pt x="19051" y="3363"/>
                  <a:pt x="19222" y="2218"/>
                </a:cubicBezTo>
                <a:cubicBezTo>
                  <a:pt x="19233" y="2146"/>
                  <a:pt x="19162" y="2099"/>
                  <a:pt x="19101" y="2099"/>
                </a:cubicBezTo>
                <a:cubicBezTo>
                  <a:pt x="19060" y="2099"/>
                  <a:pt x="19024" y="2119"/>
                  <a:pt x="19017" y="2167"/>
                </a:cubicBezTo>
                <a:cubicBezTo>
                  <a:pt x="18778" y="3311"/>
                  <a:pt x="18488" y="4456"/>
                  <a:pt x="18180" y="5584"/>
                </a:cubicBezTo>
                <a:cubicBezTo>
                  <a:pt x="17531" y="5515"/>
                  <a:pt x="16864" y="5430"/>
                  <a:pt x="16215" y="5362"/>
                </a:cubicBezTo>
                <a:cubicBezTo>
                  <a:pt x="16420" y="3858"/>
                  <a:pt x="16625" y="2372"/>
                  <a:pt x="16711" y="868"/>
                </a:cubicBezTo>
                <a:cubicBezTo>
                  <a:pt x="16711" y="838"/>
                  <a:pt x="16682" y="820"/>
                  <a:pt x="16654" y="820"/>
                </a:cubicBezTo>
                <a:cubicBezTo>
                  <a:pt x="16634" y="820"/>
                  <a:pt x="16615" y="829"/>
                  <a:pt x="16608" y="851"/>
                </a:cubicBezTo>
                <a:cubicBezTo>
                  <a:pt x="16283" y="2320"/>
                  <a:pt x="16027" y="3807"/>
                  <a:pt x="15822" y="5310"/>
                </a:cubicBezTo>
                <a:cubicBezTo>
                  <a:pt x="14968" y="5208"/>
                  <a:pt x="14113" y="5122"/>
                  <a:pt x="13259" y="5037"/>
                </a:cubicBezTo>
                <a:cubicBezTo>
                  <a:pt x="13464" y="3516"/>
                  <a:pt x="13652" y="1996"/>
                  <a:pt x="13840" y="492"/>
                </a:cubicBezTo>
                <a:cubicBezTo>
                  <a:pt x="13849" y="420"/>
                  <a:pt x="13800" y="381"/>
                  <a:pt x="13748" y="381"/>
                </a:cubicBezTo>
                <a:cubicBezTo>
                  <a:pt x="13701" y="381"/>
                  <a:pt x="13651" y="411"/>
                  <a:pt x="13635" y="475"/>
                </a:cubicBezTo>
                <a:cubicBezTo>
                  <a:pt x="13396" y="1979"/>
                  <a:pt x="13174" y="3482"/>
                  <a:pt x="12952" y="5003"/>
                </a:cubicBezTo>
                <a:cubicBezTo>
                  <a:pt x="12097" y="4917"/>
                  <a:pt x="11226" y="4815"/>
                  <a:pt x="10372" y="4730"/>
                </a:cubicBezTo>
                <a:cubicBezTo>
                  <a:pt x="10525" y="3175"/>
                  <a:pt x="10628" y="1620"/>
                  <a:pt x="10679" y="65"/>
                </a:cubicBezTo>
                <a:cubicBezTo>
                  <a:pt x="10671" y="22"/>
                  <a:pt x="10636" y="1"/>
                  <a:pt x="1060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0" name="Google Shape;770;p38"/>
          <p:cNvGrpSpPr/>
          <p:nvPr/>
        </p:nvGrpSpPr>
        <p:grpSpPr>
          <a:xfrm rot="1157192">
            <a:off x="8206289" y="4344707"/>
            <a:ext cx="827338" cy="808883"/>
            <a:chOff x="3141076" y="86042"/>
            <a:chExt cx="827319" cy="808865"/>
          </a:xfrm>
        </p:grpSpPr>
        <p:sp>
          <p:nvSpPr>
            <p:cNvPr id="771" name="Google Shape;771;p38"/>
            <p:cNvSpPr/>
            <p:nvPr/>
          </p:nvSpPr>
          <p:spPr>
            <a:xfrm rot="-2384385">
              <a:off x="3251915" y="273325"/>
              <a:ext cx="613005" cy="451335"/>
            </a:xfrm>
            <a:custGeom>
              <a:avLst/>
              <a:gdLst/>
              <a:ahLst/>
              <a:cxnLst/>
              <a:rect l="l" t="t" r="r" b="b"/>
              <a:pathLst>
                <a:path w="13252" h="9757" extrusionOk="0">
                  <a:moveTo>
                    <a:pt x="4543" y="0"/>
                  </a:moveTo>
                  <a:cubicBezTo>
                    <a:pt x="4123" y="0"/>
                    <a:pt x="3759" y="580"/>
                    <a:pt x="4111" y="1010"/>
                  </a:cubicBezTo>
                  <a:cubicBezTo>
                    <a:pt x="4316" y="1283"/>
                    <a:pt x="4555" y="1557"/>
                    <a:pt x="4777" y="1830"/>
                  </a:cubicBezTo>
                  <a:cubicBezTo>
                    <a:pt x="4094" y="1215"/>
                    <a:pt x="3359" y="634"/>
                    <a:pt x="2590" y="121"/>
                  </a:cubicBezTo>
                  <a:cubicBezTo>
                    <a:pt x="2499" y="61"/>
                    <a:pt x="2404" y="34"/>
                    <a:pt x="2311" y="34"/>
                  </a:cubicBezTo>
                  <a:cubicBezTo>
                    <a:pt x="2038" y="34"/>
                    <a:pt x="1787" y="264"/>
                    <a:pt x="1736" y="531"/>
                  </a:cubicBezTo>
                  <a:cubicBezTo>
                    <a:pt x="1497" y="395"/>
                    <a:pt x="1240" y="258"/>
                    <a:pt x="984" y="156"/>
                  </a:cubicBezTo>
                  <a:cubicBezTo>
                    <a:pt x="906" y="119"/>
                    <a:pt x="823" y="103"/>
                    <a:pt x="742" y="103"/>
                  </a:cubicBezTo>
                  <a:cubicBezTo>
                    <a:pt x="363" y="103"/>
                    <a:pt x="13" y="465"/>
                    <a:pt x="266" y="873"/>
                  </a:cubicBezTo>
                  <a:cubicBezTo>
                    <a:pt x="454" y="1164"/>
                    <a:pt x="642" y="1437"/>
                    <a:pt x="847" y="1710"/>
                  </a:cubicBezTo>
                  <a:cubicBezTo>
                    <a:pt x="813" y="1705"/>
                    <a:pt x="779" y="1702"/>
                    <a:pt x="745" y="1702"/>
                  </a:cubicBezTo>
                  <a:cubicBezTo>
                    <a:pt x="366" y="1702"/>
                    <a:pt x="0" y="2038"/>
                    <a:pt x="266" y="2445"/>
                  </a:cubicBezTo>
                  <a:cubicBezTo>
                    <a:pt x="1292" y="3983"/>
                    <a:pt x="2505" y="5367"/>
                    <a:pt x="3547" y="6870"/>
                  </a:cubicBezTo>
                  <a:cubicBezTo>
                    <a:pt x="3291" y="6682"/>
                    <a:pt x="3000" y="6512"/>
                    <a:pt x="2693" y="6375"/>
                  </a:cubicBezTo>
                  <a:cubicBezTo>
                    <a:pt x="2613" y="6325"/>
                    <a:pt x="2531" y="6303"/>
                    <a:pt x="2452" y="6303"/>
                  </a:cubicBezTo>
                  <a:cubicBezTo>
                    <a:pt x="2129" y="6303"/>
                    <a:pt x="1868" y="6677"/>
                    <a:pt x="2061" y="7007"/>
                  </a:cubicBezTo>
                  <a:cubicBezTo>
                    <a:pt x="2590" y="8152"/>
                    <a:pt x="3462" y="9092"/>
                    <a:pt x="4538" y="9724"/>
                  </a:cubicBezTo>
                  <a:cubicBezTo>
                    <a:pt x="4584" y="9747"/>
                    <a:pt x="4630" y="9757"/>
                    <a:pt x="4676" y="9757"/>
                  </a:cubicBezTo>
                  <a:cubicBezTo>
                    <a:pt x="4868" y="9757"/>
                    <a:pt x="5034" y="9569"/>
                    <a:pt x="4965" y="9348"/>
                  </a:cubicBezTo>
                  <a:lnTo>
                    <a:pt x="4965" y="9348"/>
                  </a:lnTo>
                  <a:lnTo>
                    <a:pt x="5119" y="9502"/>
                  </a:lnTo>
                  <a:cubicBezTo>
                    <a:pt x="5223" y="9601"/>
                    <a:pt x="5342" y="9644"/>
                    <a:pt x="5458" y="9644"/>
                  </a:cubicBezTo>
                  <a:cubicBezTo>
                    <a:pt x="5799" y="9644"/>
                    <a:pt x="6109" y="9274"/>
                    <a:pt x="5905" y="8904"/>
                  </a:cubicBezTo>
                  <a:cubicBezTo>
                    <a:pt x="5597" y="8220"/>
                    <a:pt x="5239" y="7571"/>
                    <a:pt x="4828" y="6939"/>
                  </a:cubicBezTo>
                  <a:lnTo>
                    <a:pt x="4828" y="6939"/>
                  </a:lnTo>
                  <a:cubicBezTo>
                    <a:pt x="5632" y="7810"/>
                    <a:pt x="6503" y="8596"/>
                    <a:pt x="7426" y="9297"/>
                  </a:cubicBezTo>
                  <a:cubicBezTo>
                    <a:pt x="7509" y="9356"/>
                    <a:pt x="7598" y="9382"/>
                    <a:pt x="7683" y="9382"/>
                  </a:cubicBezTo>
                  <a:cubicBezTo>
                    <a:pt x="8017" y="9382"/>
                    <a:pt x="8317" y="8991"/>
                    <a:pt x="8194" y="8664"/>
                  </a:cubicBezTo>
                  <a:lnTo>
                    <a:pt x="8194" y="8664"/>
                  </a:lnTo>
                  <a:lnTo>
                    <a:pt x="8417" y="8921"/>
                  </a:lnTo>
                  <a:cubicBezTo>
                    <a:pt x="8521" y="9025"/>
                    <a:pt x="8645" y="9069"/>
                    <a:pt x="8768" y="9069"/>
                  </a:cubicBezTo>
                  <a:cubicBezTo>
                    <a:pt x="9152" y="9069"/>
                    <a:pt x="9529" y="8642"/>
                    <a:pt x="9271" y="8254"/>
                  </a:cubicBezTo>
                  <a:cubicBezTo>
                    <a:pt x="8963" y="7793"/>
                    <a:pt x="8622" y="7332"/>
                    <a:pt x="8297" y="6905"/>
                  </a:cubicBezTo>
                  <a:lnTo>
                    <a:pt x="8297" y="6905"/>
                  </a:lnTo>
                  <a:cubicBezTo>
                    <a:pt x="8895" y="7503"/>
                    <a:pt x="9493" y="8066"/>
                    <a:pt x="10142" y="8613"/>
                  </a:cubicBezTo>
                  <a:cubicBezTo>
                    <a:pt x="10255" y="8709"/>
                    <a:pt x="10389" y="8751"/>
                    <a:pt x="10522" y="8751"/>
                  </a:cubicBezTo>
                  <a:cubicBezTo>
                    <a:pt x="10932" y="8751"/>
                    <a:pt x="11328" y="8351"/>
                    <a:pt x="11031" y="7913"/>
                  </a:cubicBezTo>
                  <a:lnTo>
                    <a:pt x="10826" y="7622"/>
                  </a:lnTo>
                  <a:lnTo>
                    <a:pt x="10826" y="7622"/>
                  </a:lnTo>
                  <a:cubicBezTo>
                    <a:pt x="10894" y="7656"/>
                    <a:pt x="10962" y="7708"/>
                    <a:pt x="11048" y="7759"/>
                  </a:cubicBezTo>
                  <a:cubicBezTo>
                    <a:pt x="11135" y="7817"/>
                    <a:pt x="11232" y="7842"/>
                    <a:pt x="11328" y="7842"/>
                  </a:cubicBezTo>
                  <a:cubicBezTo>
                    <a:pt x="11689" y="7842"/>
                    <a:pt x="12050" y="7487"/>
                    <a:pt x="11902" y="7110"/>
                  </a:cubicBezTo>
                  <a:cubicBezTo>
                    <a:pt x="11783" y="6819"/>
                    <a:pt x="11663" y="6529"/>
                    <a:pt x="11526" y="6255"/>
                  </a:cubicBezTo>
                  <a:cubicBezTo>
                    <a:pt x="11714" y="6153"/>
                    <a:pt x="11851" y="5965"/>
                    <a:pt x="11902" y="5743"/>
                  </a:cubicBezTo>
                  <a:cubicBezTo>
                    <a:pt x="11973" y="5769"/>
                    <a:pt x="12044" y="5781"/>
                    <a:pt x="12114" y="5781"/>
                  </a:cubicBezTo>
                  <a:cubicBezTo>
                    <a:pt x="12451" y="5781"/>
                    <a:pt x="12751" y="5496"/>
                    <a:pt x="12722" y="5128"/>
                  </a:cubicBezTo>
                  <a:cubicBezTo>
                    <a:pt x="12859" y="5042"/>
                    <a:pt x="12927" y="4905"/>
                    <a:pt x="12944" y="4752"/>
                  </a:cubicBezTo>
                  <a:cubicBezTo>
                    <a:pt x="13201" y="4530"/>
                    <a:pt x="13252" y="4154"/>
                    <a:pt x="13064" y="3880"/>
                  </a:cubicBezTo>
                  <a:cubicBezTo>
                    <a:pt x="13115" y="3778"/>
                    <a:pt x="13149" y="3675"/>
                    <a:pt x="13167" y="3573"/>
                  </a:cubicBezTo>
                  <a:cubicBezTo>
                    <a:pt x="13235" y="3060"/>
                    <a:pt x="12620" y="2684"/>
                    <a:pt x="12261" y="2445"/>
                  </a:cubicBezTo>
                  <a:cubicBezTo>
                    <a:pt x="12169" y="2372"/>
                    <a:pt x="12058" y="2338"/>
                    <a:pt x="11949" y="2338"/>
                  </a:cubicBezTo>
                  <a:cubicBezTo>
                    <a:pt x="11775" y="2338"/>
                    <a:pt x="11604" y="2425"/>
                    <a:pt x="11509" y="2582"/>
                  </a:cubicBezTo>
                  <a:cubicBezTo>
                    <a:pt x="11424" y="2530"/>
                    <a:pt x="11355" y="2462"/>
                    <a:pt x="11270" y="2394"/>
                  </a:cubicBezTo>
                  <a:cubicBezTo>
                    <a:pt x="11150" y="2288"/>
                    <a:pt x="11001" y="2238"/>
                    <a:pt x="10852" y="2238"/>
                  </a:cubicBezTo>
                  <a:cubicBezTo>
                    <a:pt x="10640" y="2238"/>
                    <a:pt x="10427" y="2340"/>
                    <a:pt x="10296" y="2530"/>
                  </a:cubicBezTo>
                  <a:cubicBezTo>
                    <a:pt x="10273" y="2526"/>
                    <a:pt x="10249" y="2524"/>
                    <a:pt x="10224" y="2524"/>
                  </a:cubicBezTo>
                  <a:cubicBezTo>
                    <a:pt x="10157" y="2524"/>
                    <a:pt x="10085" y="2540"/>
                    <a:pt x="10023" y="2565"/>
                  </a:cubicBezTo>
                  <a:lnTo>
                    <a:pt x="9886" y="2462"/>
                  </a:lnTo>
                  <a:cubicBezTo>
                    <a:pt x="9793" y="2392"/>
                    <a:pt x="9684" y="2360"/>
                    <a:pt x="9577" y="2360"/>
                  </a:cubicBezTo>
                  <a:cubicBezTo>
                    <a:pt x="9369" y="2360"/>
                    <a:pt x="9168" y="2481"/>
                    <a:pt x="9100" y="2684"/>
                  </a:cubicBezTo>
                  <a:cubicBezTo>
                    <a:pt x="8912" y="2496"/>
                    <a:pt x="8741" y="2291"/>
                    <a:pt x="8570" y="2086"/>
                  </a:cubicBezTo>
                  <a:cubicBezTo>
                    <a:pt x="8452" y="1947"/>
                    <a:pt x="8317" y="1890"/>
                    <a:pt x="8187" y="1890"/>
                  </a:cubicBezTo>
                  <a:cubicBezTo>
                    <a:pt x="7771" y="1890"/>
                    <a:pt x="7399" y="2477"/>
                    <a:pt x="7750" y="2906"/>
                  </a:cubicBezTo>
                  <a:cubicBezTo>
                    <a:pt x="8263" y="3573"/>
                    <a:pt x="8810" y="4239"/>
                    <a:pt x="9322" y="4923"/>
                  </a:cubicBezTo>
                  <a:cubicBezTo>
                    <a:pt x="7750" y="3453"/>
                    <a:pt x="6383" y="1779"/>
                    <a:pt x="4931" y="190"/>
                  </a:cubicBezTo>
                  <a:cubicBezTo>
                    <a:pt x="4810" y="56"/>
                    <a:pt x="4674" y="0"/>
                    <a:pt x="4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38"/>
            <p:cNvSpPr/>
            <p:nvPr/>
          </p:nvSpPr>
          <p:spPr>
            <a:xfrm rot="-2384385">
              <a:off x="3228689" y="235595"/>
              <a:ext cx="652092" cy="509758"/>
            </a:xfrm>
            <a:custGeom>
              <a:avLst/>
              <a:gdLst/>
              <a:ahLst/>
              <a:cxnLst/>
              <a:rect l="l" t="t" r="r" b="b"/>
              <a:pathLst>
                <a:path w="14097" h="11020" extrusionOk="0">
                  <a:moveTo>
                    <a:pt x="2488" y="425"/>
                  </a:moveTo>
                  <a:cubicBezTo>
                    <a:pt x="3103" y="425"/>
                    <a:pt x="3764" y="811"/>
                    <a:pt x="4255" y="1099"/>
                  </a:cubicBezTo>
                  <a:cubicBezTo>
                    <a:pt x="5502" y="1902"/>
                    <a:pt x="6613" y="2910"/>
                    <a:pt x="7501" y="4089"/>
                  </a:cubicBezTo>
                  <a:cubicBezTo>
                    <a:pt x="7541" y="4159"/>
                    <a:pt x="7610" y="4194"/>
                    <a:pt x="7681" y="4194"/>
                  </a:cubicBezTo>
                  <a:cubicBezTo>
                    <a:pt x="7731" y="4194"/>
                    <a:pt x="7783" y="4176"/>
                    <a:pt x="7826" y="4140"/>
                  </a:cubicBezTo>
                  <a:cubicBezTo>
                    <a:pt x="8618" y="3415"/>
                    <a:pt x="9600" y="2967"/>
                    <a:pt x="10605" y="2967"/>
                  </a:cubicBezTo>
                  <a:cubicBezTo>
                    <a:pt x="11138" y="2967"/>
                    <a:pt x="11678" y="3093"/>
                    <a:pt x="12200" y="3372"/>
                  </a:cubicBezTo>
                  <a:cubicBezTo>
                    <a:pt x="13789" y="4209"/>
                    <a:pt x="13635" y="5986"/>
                    <a:pt x="12781" y="7284"/>
                  </a:cubicBezTo>
                  <a:cubicBezTo>
                    <a:pt x="11294" y="9540"/>
                    <a:pt x="7621" y="10206"/>
                    <a:pt x="5126" y="10599"/>
                  </a:cubicBezTo>
                  <a:cubicBezTo>
                    <a:pt x="3845" y="9933"/>
                    <a:pt x="2939" y="8429"/>
                    <a:pt x="2273" y="7250"/>
                  </a:cubicBezTo>
                  <a:cubicBezTo>
                    <a:pt x="1487" y="5866"/>
                    <a:pt x="752" y="4158"/>
                    <a:pt x="820" y="2534"/>
                  </a:cubicBezTo>
                  <a:cubicBezTo>
                    <a:pt x="855" y="1680"/>
                    <a:pt x="1265" y="689"/>
                    <a:pt x="2153" y="467"/>
                  </a:cubicBezTo>
                  <a:cubicBezTo>
                    <a:pt x="2262" y="438"/>
                    <a:pt x="2374" y="425"/>
                    <a:pt x="2488" y="425"/>
                  </a:cubicBezTo>
                  <a:close/>
                  <a:moveTo>
                    <a:pt x="2342" y="1"/>
                  </a:moveTo>
                  <a:cubicBezTo>
                    <a:pt x="1645" y="1"/>
                    <a:pt x="1054" y="369"/>
                    <a:pt x="701" y="1321"/>
                  </a:cubicBezTo>
                  <a:cubicBezTo>
                    <a:pt x="0" y="3235"/>
                    <a:pt x="803" y="5234"/>
                    <a:pt x="1658" y="6943"/>
                  </a:cubicBezTo>
                  <a:cubicBezTo>
                    <a:pt x="2358" y="8327"/>
                    <a:pt x="3452" y="10086"/>
                    <a:pt x="4938" y="10787"/>
                  </a:cubicBezTo>
                  <a:cubicBezTo>
                    <a:pt x="4938" y="10914"/>
                    <a:pt x="5041" y="11011"/>
                    <a:pt x="5165" y="11011"/>
                  </a:cubicBezTo>
                  <a:cubicBezTo>
                    <a:pt x="5175" y="11011"/>
                    <a:pt x="5184" y="11010"/>
                    <a:pt x="5194" y="11009"/>
                  </a:cubicBezTo>
                  <a:lnTo>
                    <a:pt x="5382" y="10975"/>
                  </a:lnTo>
                  <a:lnTo>
                    <a:pt x="5519" y="11009"/>
                  </a:lnTo>
                  <a:cubicBezTo>
                    <a:pt x="5530" y="11017"/>
                    <a:pt x="5542" y="11020"/>
                    <a:pt x="5554" y="11020"/>
                  </a:cubicBezTo>
                  <a:cubicBezTo>
                    <a:pt x="5597" y="11020"/>
                    <a:pt x="5639" y="10977"/>
                    <a:pt x="5639" y="10924"/>
                  </a:cubicBezTo>
                  <a:cubicBezTo>
                    <a:pt x="8714" y="10428"/>
                    <a:pt x="13140" y="9352"/>
                    <a:pt x="13823" y="5883"/>
                  </a:cubicBezTo>
                  <a:cubicBezTo>
                    <a:pt x="14096" y="4516"/>
                    <a:pt x="13191" y="3337"/>
                    <a:pt x="11995" y="2825"/>
                  </a:cubicBezTo>
                  <a:cubicBezTo>
                    <a:pt x="11549" y="2630"/>
                    <a:pt x="11092" y="2543"/>
                    <a:pt x="10637" y="2543"/>
                  </a:cubicBezTo>
                  <a:cubicBezTo>
                    <a:pt x="9575" y="2543"/>
                    <a:pt x="8532" y="3019"/>
                    <a:pt x="7706" y="3713"/>
                  </a:cubicBezTo>
                  <a:cubicBezTo>
                    <a:pt x="6741" y="2538"/>
                    <a:pt x="4172" y="1"/>
                    <a:pt x="23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3" name="Google Shape;773;p38"/>
          <p:cNvSpPr/>
          <p:nvPr/>
        </p:nvSpPr>
        <p:spPr>
          <a:xfrm rot="-4167631">
            <a:off x="91259" y="3581120"/>
            <a:ext cx="1109611" cy="2575908"/>
          </a:xfrm>
          <a:custGeom>
            <a:avLst/>
            <a:gdLst/>
            <a:ahLst/>
            <a:cxnLst/>
            <a:rect l="l" t="t" r="r" b="b"/>
            <a:pathLst>
              <a:path w="20675" h="47996" extrusionOk="0">
                <a:moveTo>
                  <a:pt x="0" y="0"/>
                </a:moveTo>
                <a:lnTo>
                  <a:pt x="0" y="46372"/>
                </a:lnTo>
                <a:lnTo>
                  <a:pt x="137" y="46372"/>
                </a:lnTo>
                <a:cubicBezTo>
                  <a:pt x="188" y="46355"/>
                  <a:pt x="256" y="46355"/>
                  <a:pt x="325" y="46355"/>
                </a:cubicBezTo>
                <a:cubicBezTo>
                  <a:pt x="444" y="46355"/>
                  <a:pt x="581" y="46321"/>
                  <a:pt x="701" y="46253"/>
                </a:cubicBezTo>
                <a:cubicBezTo>
                  <a:pt x="735" y="46236"/>
                  <a:pt x="752" y="46218"/>
                  <a:pt x="786" y="46201"/>
                </a:cubicBezTo>
                <a:lnTo>
                  <a:pt x="888" y="46201"/>
                </a:lnTo>
                <a:cubicBezTo>
                  <a:pt x="1059" y="46201"/>
                  <a:pt x="1230" y="46167"/>
                  <a:pt x="1384" y="46099"/>
                </a:cubicBezTo>
                <a:lnTo>
                  <a:pt x="1555" y="46150"/>
                </a:lnTo>
                <a:cubicBezTo>
                  <a:pt x="1640" y="46321"/>
                  <a:pt x="1777" y="46458"/>
                  <a:pt x="1965" y="46509"/>
                </a:cubicBezTo>
                <a:cubicBezTo>
                  <a:pt x="2027" y="46534"/>
                  <a:pt x="2099" y="46550"/>
                  <a:pt x="2173" y="46550"/>
                </a:cubicBezTo>
                <a:cubicBezTo>
                  <a:pt x="2200" y="46550"/>
                  <a:pt x="2228" y="46548"/>
                  <a:pt x="2255" y="46543"/>
                </a:cubicBezTo>
                <a:cubicBezTo>
                  <a:pt x="2341" y="46543"/>
                  <a:pt x="2426" y="46526"/>
                  <a:pt x="2512" y="46492"/>
                </a:cubicBezTo>
                <a:lnTo>
                  <a:pt x="2529" y="46492"/>
                </a:lnTo>
                <a:lnTo>
                  <a:pt x="2580" y="46475"/>
                </a:lnTo>
                <a:lnTo>
                  <a:pt x="2717" y="46475"/>
                </a:lnTo>
                <a:cubicBezTo>
                  <a:pt x="2785" y="46458"/>
                  <a:pt x="2870" y="46441"/>
                  <a:pt x="2939" y="46406"/>
                </a:cubicBezTo>
                <a:cubicBezTo>
                  <a:pt x="3041" y="46560"/>
                  <a:pt x="3212" y="46646"/>
                  <a:pt x="3383" y="46663"/>
                </a:cubicBezTo>
                <a:cubicBezTo>
                  <a:pt x="3503" y="46663"/>
                  <a:pt x="3622" y="46680"/>
                  <a:pt x="3759" y="46697"/>
                </a:cubicBezTo>
                <a:lnTo>
                  <a:pt x="3930" y="46697"/>
                </a:lnTo>
                <a:cubicBezTo>
                  <a:pt x="4049" y="46680"/>
                  <a:pt x="4152" y="46646"/>
                  <a:pt x="4272" y="46594"/>
                </a:cubicBezTo>
                <a:lnTo>
                  <a:pt x="4306" y="46594"/>
                </a:lnTo>
                <a:cubicBezTo>
                  <a:pt x="4357" y="46594"/>
                  <a:pt x="4408" y="46577"/>
                  <a:pt x="4477" y="46577"/>
                </a:cubicBezTo>
                <a:cubicBezTo>
                  <a:pt x="4579" y="46646"/>
                  <a:pt x="4699" y="46697"/>
                  <a:pt x="4835" y="46731"/>
                </a:cubicBezTo>
                <a:cubicBezTo>
                  <a:pt x="4887" y="46748"/>
                  <a:pt x="4921" y="46748"/>
                  <a:pt x="4972" y="46748"/>
                </a:cubicBezTo>
                <a:cubicBezTo>
                  <a:pt x="5075" y="46787"/>
                  <a:pt x="5177" y="46806"/>
                  <a:pt x="5287" y="46806"/>
                </a:cubicBezTo>
                <a:cubicBezTo>
                  <a:pt x="5323" y="46806"/>
                  <a:pt x="5361" y="46804"/>
                  <a:pt x="5399" y="46799"/>
                </a:cubicBezTo>
                <a:cubicBezTo>
                  <a:pt x="5502" y="46799"/>
                  <a:pt x="5604" y="46765"/>
                  <a:pt x="5707" y="46731"/>
                </a:cubicBezTo>
                <a:cubicBezTo>
                  <a:pt x="5775" y="46714"/>
                  <a:pt x="5826" y="46697"/>
                  <a:pt x="5878" y="46680"/>
                </a:cubicBezTo>
                <a:lnTo>
                  <a:pt x="6031" y="46680"/>
                </a:lnTo>
                <a:cubicBezTo>
                  <a:pt x="6134" y="46680"/>
                  <a:pt x="6219" y="46663"/>
                  <a:pt x="6322" y="46629"/>
                </a:cubicBezTo>
                <a:cubicBezTo>
                  <a:pt x="6459" y="46629"/>
                  <a:pt x="6595" y="46594"/>
                  <a:pt x="6715" y="46526"/>
                </a:cubicBezTo>
                <a:cubicBezTo>
                  <a:pt x="6783" y="46543"/>
                  <a:pt x="6869" y="46543"/>
                  <a:pt x="6937" y="46543"/>
                </a:cubicBezTo>
                <a:lnTo>
                  <a:pt x="7074" y="46543"/>
                </a:lnTo>
                <a:lnTo>
                  <a:pt x="7159" y="46594"/>
                </a:lnTo>
                <a:cubicBezTo>
                  <a:pt x="7398" y="46697"/>
                  <a:pt x="7655" y="46765"/>
                  <a:pt x="7911" y="46782"/>
                </a:cubicBezTo>
                <a:lnTo>
                  <a:pt x="8048" y="46799"/>
                </a:lnTo>
                <a:cubicBezTo>
                  <a:pt x="8065" y="46834"/>
                  <a:pt x="8082" y="46851"/>
                  <a:pt x="8116" y="46868"/>
                </a:cubicBezTo>
                <a:cubicBezTo>
                  <a:pt x="8236" y="46987"/>
                  <a:pt x="8389" y="47039"/>
                  <a:pt x="8543" y="47056"/>
                </a:cubicBezTo>
                <a:cubicBezTo>
                  <a:pt x="8731" y="47073"/>
                  <a:pt x="8902" y="47141"/>
                  <a:pt x="9056" y="47261"/>
                </a:cubicBezTo>
                <a:cubicBezTo>
                  <a:pt x="9175" y="47363"/>
                  <a:pt x="9312" y="47414"/>
                  <a:pt x="9483" y="47432"/>
                </a:cubicBezTo>
                <a:lnTo>
                  <a:pt x="9688" y="47432"/>
                </a:lnTo>
                <a:cubicBezTo>
                  <a:pt x="9704" y="47433"/>
                  <a:pt x="9720" y="47434"/>
                  <a:pt x="9736" y="47434"/>
                </a:cubicBezTo>
                <a:cubicBezTo>
                  <a:pt x="9910" y="47434"/>
                  <a:pt x="10093" y="47352"/>
                  <a:pt x="10218" y="47227"/>
                </a:cubicBezTo>
                <a:cubicBezTo>
                  <a:pt x="10252" y="47209"/>
                  <a:pt x="10286" y="47192"/>
                  <a:pt x="10320" y="47175"/>
                </a:cubicBezTo>
                <a:cubicBezTo>
                  <a:pt x="10337" y="47158"/>
                  <a:pt x="10371" y="47141"/>
                  <a:pt x="10388" y="47141"/>
                </a:cubicBezTo>
                <a:cubicBezTo>
                  <a:pt x="10423" y="47124"/>
                  <a:pt x="10440" y="47124"/>
                  <a:pt x="10457" y="47107"/>
                </a:cubicBezTo>
                <a:lnTo>
                  <a:pt x="10559" y="47107"/>
                </a:lnTo>
                <a:cubicBezTo>
                  <a:pt x="10616" y="47101"/>
                  <a:pt x="10672" y="47097"/>
                  <a:pt x="10728" y="47097"/>
                </a:cubicBezTo>
                <a:cubicBezTo>
                  <a:pt x="10826" y="47097"/>
                  <a:pt x="10923" y="47109"/>
                  <a:pt x="11021" y="47141"/>
                </a:cubicBezTo>
                <a:cubicBezTo>
                  <a:pt x="11055" y="47141"/>
                  <a:pt x="11089" y="47158"/>
                  <a:pt x="11123" y="47158"/>
                </a:cubicBezTo>
                <a:cubicBezTo>
                  <a:pt x="11157" y="47175"/>
                  <a:pt x="11174" y="47192"/>
                  <a:pt x="11209" y="47209"/>
                </a:cubicBezTo>
                <a:cubicBezTo>
                  <a:pt x="11243" y="47227"/>
                  <a:pt x="11277" y="47244"/>
                  <a:pt x="11294" y="47261"/>
                </a:cubicBezTo>
                <a:cubicBezTo>
                  <a:pt x="11397" y="47329"/>
                  <a:pt x="11516" y="47380"/>
                  <a:pt x="11636" y="47397"/>
                </a:cubicBezTo>
                <a:cubicBezTo>
                  <a:pt x="11755" y="47534"/>
                  <a:pt x="11909" y="47620"/>
                  <a:pt x="12097" y="47654"/>
                </a:cubicBezTo>
                <a:lnTo>
                  <a:pt x="12114" y="47654"/>
                </a:lnTo>
                <a:cubicBezTo>
                  <a:pt x="12217" y="47773"/>
                  <a:pt x="12370" y="47825"/>
                  <a:pt x="12541" y="47842"/>
                </a:cubicBezTo>
                <a:cubicBezTo>
                  <a:pt x="12593" y="47842"/>
                  <a:pt x="12644" y="47842"/>
                  <a:pt x="12695" y="47825"/>
                </a:cubicBezTo>
                <a:cubicBezTo>
                  <a:pt x="12798" y="47807"/>
                  <a:pt x="12900" y="47773"/>
                  <a:pt x="12986" y="47739"/>
                </a:cubicBezTo>
                <a:cubicBezTo>
                  <a:pt x="13054" y="47705"/>
                  <a:pt x="13105" y="47671"/>
                  <a:pt x="13156" y="47637"/>
                </a:cubicBezTo>
                <a:cubicBezTo>
                  <a:pt x="13225" y="47654"/>
                  <a:pt x="13293" y="47654"/>
                  <a:pt x="13361" y="47654"/>
                </a:cubicBezTo>
                <a:lnTo>
                  <a:pt x="13464" y="47654"/>
                </a:lnTo>
                <a:cubicBezTo>
                  <a:pt x="13515" y="47671"/>
                  <a:pt x="13584" y="47688"/>
                  <a:pt x="13635" y="47688"/>
                </a:cubicBezTo>
                <a:lnTo>
                  <a:pt x="13754" y="47688"/>
                </a:lnTo>
                <a:cubicBezTo>
                  <a:pt x="13806" y="47671"/>
                  <a:pt x="13874" y="47671"/>
                  <a:pt x="13942" y="47671"/>
                </a:cubicBezTo>
                <a:lnTo>
                  <a:pt x="14045" y="47671"/>
                </a:lnTo>
                <a:cubicBezTo>
                  <a:pt x="14079" y="47671"/>
                  <a:pt x="14096" y="47688"/>
                  <a:pt x="14130" y="47688"/>
                </a:cubicBezTo>
                <a:cubicBezTo>
                  <a:pt x="14267" y="47705"/>
                  <a:pt x="14370" y="47756"/>
                  <a:pt x="14472" y="47842"/>
                </a:cubicBezTo>
                <a:cubicBezTo>
                  <a:pt x="14592" y="47927"/>
                  <a:pt x="14728" y="47978"/>
                  <a:pt x="14882" y="47978"/>
                </a:cubicBezTo>
                <a:lnTo>
                  <a:pt x="14950" y="47978"/>
                </a:lnTo>
                <a:cubicBezTo>
                  <a:pt x="15002" y="47995"/>
                  <a:pt x="15053" y="47995"/>
                  <a:pt x="15104" y="47995"/>
                </a:cubicBezTo>
                <a:cubicBezTo>
                  <a:pt x="15190" y="47995"/>
                  <a:pt x="15275" y="47978"/>
                  <a:pt x="15361" y="47944"/>
                </a:cubicBezTo>
                <a:cubicBezTo>
                  <a:pt x="15429" y="47944"/>
                  <a:pt x="15480" y="47961"/>
                  <a:pt x="15531" y="47978"/>
                </a:cubicBezTo>
                <a:cubicBezTo>
                  <a:pt x="15583" y="47978"/>
                  <a:pt x="15634" y="47995"/>
                  <a:pt x="15685" y="47995"/>
                </a:cubicBezTo>
                <a:cubicBezTo>
                  <a:pt x="15788" y="47995"/>
                  <a:pt x="15907" y="47961"/>
                  <a:pt x="16010" y="47910"/>
                </a:cubicBezTo>
                <a:cubicBezTo>
                  <a:pt x="16078" y="47859"/>
                  <a:pt x="16146" y="47842"/>
                  <a:pt x="16232" y="47842"/>
                </a:cubicBezTo>
                <a:lnTo>
                  <a:pt x="16283" y="47842"/>
                </a:lnTo>
                <a:cubicBezTo>
                  <a:pt x="16437" y="47842"/>
                  <a:pt x="16608" y="47773"/>
                  <a:pt x="16727" y="47654"/>
                </a:cubicBezTo>
                <a:lnTo>
                  <a:pt x="16779" y="47602"/>
                </a:lnTo>
                <a:lnTo>
                  <a:pt x="16813" y="47568"/>
                </a:lnTo>
                <a:cubicBezTo>
                  <a:pt x="16813" y="47568"/>
                  <a:pt x="16830" y="47568"/>
                  <a:pt x="16830" y="47551"/>
                </a:cubicBezTo>
                <a:lnTo>
                  <a:pt x="16847" y="47534"/>
                </a:lnTo>
                <a:lnTo>
                  <a:pt x="16864" y="47534"/>
                </a:lnTo>
                <a:lnTo>
                  <a:pt x="16898" y="47517"/>
                </a:lnTo>
                <a:cubicBezTo>
                  <a:pt x="16984" y="47483"/>
                  <a:pt x="17052" y="47432"/>
                  <a:pt x="17120" y="47363"/>
                </a:cubicBezTo>
                <a:cubicBezTo>
                  <a:pt x="17257" y="47329"/>
                  <a:pt x="17394" y="47244"/>
                  <a:pt x="17479" y="47124"/>
                </a:cubicBezTo>
                <a:cubicBezTo>
                  <a:pt x="17496" y="47107"/>
                  <a:pt x="17496" y="47090"/>
                  <a:pt x="17513" y="47073"/>
                </a:cubicBezTo>
                <a:cubicBezTo>
                  <a:pt x="17650" y="47056"/>
                  <a:pt x="17770" y="47004"/>
                  <a:pt x="17872" y="46919"/>
                </a:cubicBezTo>
                <a:cubicBezTo>
                  <a:pt x="17889" y="46902"/>
                  <a:pt x="17923" y="46868"/>
                  <a:pt x="17941" y="46851"/>
                </a:cubicBezTo>
                <a:cubicBezTo>
                  <a:pt x="18111" y="46731"/>
                  <a:pt x="18214" y="46543"/>
                  <a:pt x="18197" y="46338"/>
                </a:cubicBezTo>
                <a:lnTo>
                  <a:pt x="18197" y="46287"/>
                </a:lnTo>
                <a:cubicBezTo>
                  <a:pt x="18197" y="46287"/>
                  <a:pt x="18197" y="46270"/>
                  <a:pt x="18197" y="46253"/>
                </a:cubicBezTo>
                <a:cubicBezTo>
                  <a:pt x="18214" y="46048"/>
                  <a:pt x="18128" y="45825"/>
                  <a:pt x="17958" y="45672"/>
                </a:cubicBezTo>
                <a:cubicBezTo>
                  <a:pt x="17941" y="45638"/>
                  <a:pt x="17923" y="45603"/>
                  <a:pt x="17906" y="45569"/>
                </a:cubicBezTo>
                <a:cubicBezTo>
                  <a:pt x="17889" y="45552"/>
                  <a:pt x="17872" y="45535"/>
                  <a:pt x="17872" y="45518"/>
                </a:cubicBezTo>
                <a:lnTo>
                  <a:pt x="17838" y="45450"/>
                </a:lnTo>
                <a:lnTo>
                  <a:pt x="17838" y="45381"/>
                </a:lnTo>
                <a:cubicBezTo>
                  <a:pt x="17821" y="45262"/>
                  <a:pt x="17838" y="45125"/>
                  <a:pt x="17889" y="45005"/>
                </a:cubicBezTo>
                <a:cubicBezTo>
                  <a:pt x="17889" y="44988"/>
                  <a:pt x="17906" y="44954"/>
                  <a:pt x="17906" y="44920"/>
                </a:cubicBezTo>
                <a:cubicBezTo>
                  <a:pt x="17923" y="44903"/>
                  <a:pt x="17941" y="44886"/>
                  <a:pt x="17958" y="44869"/>
                </a:cubicBezTo>
                <a:cubicBezTo>
                  <a:pt x="17975" y="44834"/>
                  <a:pt x="17992" y="44817"/>
                  <a:pt x="18009" y="44783"/>
                </a:cubicBezTo>
                <a:cubicBezTo>
                  <a:pt x="18094" y="44698"/>
                  <a:pt x="18146" y="44595"/>
                  <a:pt x="18163" y="44493"/>
                </a:cubicBezTo>
                <a:cubicBezTo>
                  <a:pt x="18299" y="44390"/>
                  <a:pt x="18402" y="44254"/>
                  <a:pt x="18436" y="44100"/>
                </a:cubicBezTo>
                <a:lnTo>
                  <a:pt x="18453" y="44083"/>
                </a:lnTo>
                <a:cubicBezTo>
                  <a:pt x="18624" y="43929"/>
                  <a:pt x="18709" y="43690"/>
                  <a:pt x="18658" y="43450"/>
                </a:cubicBezTo>
                <a:cubicBezTo>
                  <a:pt x="18641" y="43348"/>
                  <a:pt x="18624" y="43245"/>
                  <a:pt x="18590" y="43143"/>
                </a:cubicBezTo>
                <a:cubicBezTo>
                  <a:pt x="18573" y="43092"/>
                  <a:pt x="18556" y="43040"/>
                  <a:pt x="18521" y="42989"/>
                </a:cubicBezTo>
                <a:cubicBezTo>
                  <a:pt x="18556" y="42904"/>
                  <a:pt x="18556" y="42818"/>
                  <a:pt x="18573" y="42716"/>
                </a:cubicBezTo>
                <a:cubicBezTo>
                  <a:pt x="18607" y="42613"/>
                  <a:pt x="18624" y="42511"/>
                  <a:pt x="18607" y="42408"/>
                </a:cubicBezTo>
                <a:cubicBezTo>
                  <a:pt x="18607" y="42357"/>
                  <a:pt x="18607" y="42306"/>
                  <a:pt x="18607" y="42254"/>
                </a:cubicBezTo>
                <a:cubicBezTo>
                  <a:pt x="18607" y="42220"/>
                  <a:pt x="18607" y="42203"/>
                  <a:pt x="18607" y="42169"/>
                </a:cubicBezTo>
                <a:cubicBezTo>
                  <a:pt x="18624" y="42135"/>
                  <a:pt x="18641" y="42118"/>
                  <a:pt x="18641" y="42084"/>
                </a:cubicBezTo>
                <a:cubicBezTo>
                  <a:pt x="18675" y="41981"/>
                  <a:pt x="18744" y="41879"/>
                  <a:pt x="18829" y="41810"/>
                </a:cubicBezTo>
                <a:cubicBezTo>
                  <a:pt x="18966" y="41691"/>
                  <a:pt x="19051" y="41520"/>
                  <a:pt x="19068" y="41349"/>
                </a:cubicBezTo>
                <a:cubicBezTo>
                  <a:pt x="19137" y="41212"/>
                  <a:pt x="19154" y="41058"/>
                  <a:pt x="19137" y="40922"/>
                </a:cubicBezTo>
                <a:cubicBezTo>
                  <a:pt x="19137" y="40888"/>
                  <a:pt x="19154" y="40853"/>
                  <a:pt x="19188" y="40802"/>
                </a:cubicBezTo>
                <a:cubicBezTo>
                  <a:pt x="19273" y="40631"/>
                  <a:pt x="19290" y="40443"/>
                  <a:pt x="19239" y="40272"/>
                </a:cubicBezTo>
                <a:cubicBezTo>
                  <a:pt x="19222" y="40221"/>
                  <a:pt x="19222" y="40170"/>
                  <a:pt x="19239" y="40119"/>
                </a:cubicBezTo>
                <a:lnTo>
                  <a:pt x="19239" y="40102"/>
                </a:lnTo>
                <a:cubicBezTo>
                  <a:pt x="19307" y="39914"/>
                  <a:pt x="19273" y="39726"/>
                  <a:pt x="19188" y="39572"/>
                </a:cubicBezTo>
                <a:lnTo>
                  <a:pt x="19137" y="39521"/>
                </a:lnTo>
                <a:cubicBezTo>
                  <a:pt x="19137" y="39504"/>
                  <a:pt x="19119" y="39504"/>
                  <a:pt x="19119" y="39486"/>
                </a:cubicBezTo>
                <a:cubicBezTo>
                  <a:pt x="19119" y="39486"/>
                  <a:pt x="19102" y="39469"/>
                  <a:pt x="19102" y="39469"/>
                </a:cubicBezTo>
                <a:lnTo>
                  <a:pt x="19102" y="39452"/>
                </a:lnTo>
                <a:lnTo>
                  <a:pt x="19102" y="39418"/>
                </a:lnTo>
                <a:cubicBezTo>
                  <a:pt x="19085" y="39350"/>
                  <a:pt x="19051" y="39264"/>
                  <a:pt x="19000" y="39213"/>
                </a:cubicBezTo>
                <a:lnTo>
                  <a:pt x="19000" y="39196"/>
                </a:lnTo>
                <a:lnTo>
                  <a:pt x="19034" y="39162"/>
                </a:lnTo>
                <a:cubicBezTo>
                  <a:pt x="19154" y="39042"/>
                  <a:pt x="19222" y="38871"/>
                  <a:pt x="19222" y="38701"/>
                </a:cubicBezTo>
                <a:cubicBezTo>
                  <a:pt x="19290" y="38564"/>
                  <a:pt x="19325" y="38410"/>
                  <a:pt x="19290" y="38273"/>
                </a:cubicBezTo>
                <a:lnTo>
                  <a:pt x="19290" y="38256"/>
                </a:lnTo>
                <a:lnTo>
                  <a:pt x="19290" y="38188"/>
                </a:lnTo>
                <a:lnTo>
                  <a:pt x="19290" y="38085"/>
                </a:lnTo>
                <a:cubicBezTo>
                  <a:pt x="19325" y="37966"/>
                  <a:pt x="19342" y="37846"/>
                  <a:pt x="19325" y="37727"/>
                </a:cubicBezTo>
                <a:cubicBezTo>
                  <a:pt x="19393" y="37573"/>
                  <a:pt x="19393" y="37385"/>
                  <a:pt x="19342" y="37231"/>
                </a:cubicBezTo>
                <a:cubicBezTo>
                  <a:pt x="19307" y="37163"/>
                  <a:pt x="19273" y="37111"/>
                  <a:pt x="19239" y="37060"/>
                </a:cubicBezTo>
                <a:lnTo>
                  <a:pt x="19290" y="37026"/>
                </a:lnTo>
                <a:lnTo>
                  <a:pt x="19393" y="36958"/>
                </a:lnTo>
                <a:cubicBezTo>
                  <a:pt x="19495" y="36906"/>
                  <a:pt x="19564" y="36838"/>
                  <a:pt x="19615" y="36736"/>
                </a:cubicBezTo>
                <a:cubicBezTo>
                  <a:pt x="19718" y="36548"/>
                  <a:pt x="19735" y="36308"/>
                  <a:pt x="19649" y="36103"/>
                </a:cubicBezTo>
                <a:cubicBezTo>
                  <a:pt x="19598" y="35950"/>
                  <a:pt x="19512" y="35813"/>
                  <a:pt x="19427" y="35693"/>
                </a:cubicBezTo>
                <a:lnTo>
                  <a:pt x="19393" y="35642"/>
                </a:lnTo>
                <a:cubicBezTo>
                  <a:pt x="19393" y="35488"/>
                  <a:pt x="19359" y="35317"/>
                  <a:pt x="19307" y="35164"/>
                </a:cubicBezTo>
                <a:cubicBezTo>
                  <a:pt x="19359" y="35061"/>
                  <a:pt x="19393" y="34924"/>
                  <a:pt x="19393" y="34805"/>
                </a:cubicBezTo>
                <a:cubicBezTo>
                  <a:pt x="19393" y="34651"/>
                  <a:pt x="19359" y="34514"/>
                  <a:pt x="19307" y="34378"/>
                </a:cubicBezTo>
                <a:cubicBezTo>
                  <a:pt x="19273" y="34326"/>
                  <a:pt x="19256" y="34292"/>
                  <a:pt x="19222" y="34241"/>
                </a:cubicBezTo>
                <a:lnTo>
                  <a:pt x="19222" y="34224"/>
                </a:lnTo>
                <a:cubicBezTo>
                  <a:pt x="19325" y="33899"/>
                  <a:pt x="19205" y="33540"/>
                  <a:pt x="18949" y="33335"/>
                </a:cubicBezTo>
                <a:cubicBezTo>
                  <a:pt x="19085" y="33216"/>
                  <a:pt x="19171" y="33045"/>
                  <a:pt x="19188" y="32857"/>
                </a:cubicBezTo>
                <a:lnTo>
                  <a:pt x="19188" y="32840"/>
                </a:lnTo>
                <a:lnTo>
                  <a:pt x="19188" y="32669"/>
                </a:lnTo>
                <a:cubicBezTo>
                  <a:pt x="19359" y="32532"/>
                  <a:pt x="19461" y="32344"/>
                  <a:pt x="19478" y="32122"/>
                </a:cubicBezTo>
                <a:cubicBezTo>
                  <a:pt x="19478" y="32088"/>
                  <a:pt x="19478" y="32037"/>
                  <a:pt x="19478" y="31986"/>
                </a:cubicBezTo>
                <a:cubicBezTo>
                  <a:pt x="19564" y="31866"/>
                  <a:pt x="19615" y="31729"/>
                  <a:pt x="19615" y="31576"/>
                </a:cubicBezTo>
                <a:cubicBezTo>
                  <a:pt x="19598" y="31507"/>
                  <a:pt x="19581" y="31456"/>
                  <a:pt x="19564" y="31388"/>
                </a:cubicBezTo>
                <a:cubicBezTo>
                  <a:pt x="19581" y="31251"/>
                  <a:pt x="19615" y="31114"/>
                  <a:pt x="19666" y="30978"/>
                </a:cubicBezTo>
                <a:cubicBezTo>
                  <a:pt x="19700" y="30875"/>
                  <a:pt x="19700" y="30773"/>
                  <a:pt x="19700" y="30670"/>
                </a:cubicBezTo>
                <a:cubicBezTo>
                  <a:pt x="19718" y="30636"/>
                  <a:pt x="19735" y="30619"/>
                  <a:pt x="19735" y="30619"/>
                </a:cubicBezTo>
                <a:cubicBezTo>
                  <a:pt x="19854" y="30448"/>
                  <a:pt x="19888" y="30243"/>
                  <a:pt x="19837" y="30055"/>
                </a:cubicBezTo>
                <a:cubicBezTo>
                  <a:pt x="19923" y="29918"/>
                  <a:pt x="19940" y="29764"/>
                  <a:pt x="19923" y="29611"/>
                </a:cubicBezTo>
                <a:cubicBezTo>
                  <a:pt x="19871" y="29423"/>
                  <a:pt x="19752" y="29235"/>
                  <a:pt x="19564" y="29149"/>
                </a:cubicBezTo>
                <a:cubicBezTo>
                  <a:pt x="19564" y="29098"/>
                  <a:pt x="19547" y="29047"/>
                  <a:pt x="19530" y="28996"/>
                </a:cubicBezTo>
                <a:cubicBezTo>
                  <a:pt x="19547" y="28927"/>
                  <a:pt x="19564" y="28859"/>
                  <a:pt x="19581" y="28791"/>
                </a:cubicBezTo>
                <a:cubicBezTo>
                  <a:pt x="19683" y="28654"/>
                  <a:pt x="19718" y="28466"/>
                  <a:pt x="19666" y="28295"/>
                </a:cubicBezTo>
                <a:cubicBezTo>
                  <a:pt x="19649" y="28192"/>
                  <a:pt x="19649" y="28090"/>
                  <a:pt x="19666" y="27987"/>
                </a:cubicBezTo>
                <a:cubicBezTo>
                  <a:pt x="19700" y="27782"/>
                  <a:pt x="19632" y="27577"/>
                  <a:pt x="19495" y="27424"/>
                </a:cubicBezTo>
                <a:cubicBezTo>
                  <a:pt x="19495" y="27355"/>
                  <a:pt x="19478" y="27287"/>
                  <a:pt x="19461" y="27219"/>
                </a:cubicBezTo>
                <a:lnTo>
                  <a:pt x="19461" y="27082"/>
                </a:lnTo>
                <a:cubicBezTo>
                  <a:pt x="19461" y="27014"/>
                  <a:pt x="19478" y="26945"/>
                  <a:pt x="19512" y="26877"/>
                </a:cubicBezTo>
                <a:cubicBezTo>
                  <a:pt x="19547" y="26809"/>
                  <a:pt x="19564" y="26723"/>
                  <a:pt x="19581" y="26638"/>
                </a:cubicBezTo>
                <a:lnTo>
                  <a:pt x="19581" y="26552"/>
                </a:lnTo>
                <a:lnTo>
                  <a:pt x="19598" y="26210"/>
                </a:lnTo>
                <a:cubicBezTo>
                  <a:pt x="19718" y="26108"/>
                  <a:pt x="19786" y="25937"/>
                  <a:pt x="19803" y="25766"/>
                </a:cubicBezTo>
                <a:cubicBezTo>
                  <a:pt x="19940" y="25595"/>
                  <a:pt x="19991" y="25373"/>
                  <a:pt x="19974" y="25151"/>
                </a:cubicBezTo>
                <a:cubicBezTo>
                  <a:pt x="19974" y="25117"/>
                  <a:pt x="19974" y="25083"/>
                  <a:pt x="19974" y="25049"/>
                </a:cubicBezTo>
                <a:cubicBezTo>
                  <a:pt x="20076" y="24758"/>
                  <a:pt x="20076" y="24451"/>
                  <a:pt x="19974" y="24160"/>
                </a:cubicBezTo>
                <a:cubicBezTo>
                  <a:pt x="20008" y="23904"/>
                  <a:pt x="19940" y="23630"/>
                  <a:pt x="19803" y="23408"/>
                </a:cubicBezTo>
                <a:cubicBezTo>
                  <a:pt x="19803" y="23357"/>
                  <a:pt x="19820" y="23306"/>
                  <a:pt x="19820" y="23237"/>
                </a:cubicBezTo>
                <a:cubicBezTo>
                  <a:pt x="19923" y="23084"/>
                  <a:pt x="19991" y="22930"/>
                  <a:pt x="20025" y="22742"/>
                </a:cubicBezTo>
                <a:cubicBezTo>
                  <a:pt x="20093" y="22520"/>
                  <a:pt x="20093" y="22298"/>
                  <a:pt x="20059" y="22076"/>
                </a:cubicBezTo>
                <a:lnTo>
                  <a:pt x="20230" y="22076"/>
                </a:lnTo>
                <a:cubicBezTo>
                  <a:pt x="20384" y="22059"/>
                  <a:pt x="20521" y="22007"/>
                  <a:pt x="20657" y="21922"/>
                </a:cubicBezTo>
                <a:lnTo>
                  <a:pt x="2067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Google Shape;775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76" name="Google Shape;776;p39"/>
          <p:cNvGrpSpPr/>
          <p:nvPr/>
        </p:nvGrpSpPr>
        <p:grpSpPr>
          <a:xfrm rot="-1439012">
            <a:off x="-1261323" y="3906940"/>
            <a:ext cx="2767933" cy="2852970"/>
            <a:chOff x="1154976" y="632775"/>
            <a:chExt cx="2502430" cy="3877954"/>
          </a:xfrm>
        </p:grpSpPr>
        <p:sp>
          <p:nvSpPr>
            <p:cNvPr id="777" name="Google Shape;777;p39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9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" name="Google Shape;779;p39"/>
          <p:cNvGrpSpPr/>
          <p:nvPr/>
        </p:nvGrpSpPr>
        <p:grpSpPr>
          <a:xfrm rot="-3584801">
            <a:off x="7780240" y="-52718"/>
            <a:ext cx="820039" cy="1171609"/>
            <a:chOff x="429300" y="4096370"/>
            <a:chExt cx="412866" cy="589872"/>
          </a:xfrm>
        </p:grpSpPr>
        <p:sp>
          <p:nvSpPr>
            <p:cNvPr id="780" name="Google Shape;780;p39"/>
            <p:cNvSpPr/>
            <p:nvPr/>
          </p:nvSpPr>
          <p:spPr>
            <a:xfrm>
              <a:off x="541099" y="4401859"/>
              <a:ext cx="124750" cy="103225"/>
            </a:xfrm>
            <a:custGeom>
              <a:avLst/>
              <a:gdLst/>
              <a:ahLst/>
              <a:cxnLst/>
              <a:rect l="l" t="t" r="r" b="b"/>
              <a:pathLst>
                <a:path w="4990" h="4129" extrusionOk="0">
                  <a:moveTo>
                    <a:pt x="2508" y="1"/>
                  </a:moveTo>
                  <a:cubicBezTo>
                    <a:pt x="2308" y="1"/>
                    <a:pt x="2122" y="107"/>
                    <a:pt x="2085" y="351"/>
                  </a:cubicBezTo>
                  <a:cubicBezTo>
                    <a:pt x="2034" y="727"/>
                    <a:pt x="1965" y="1188"/>
                    <a:pt x="1931" y="1666"/>
                  </a:cubicBezTo>
                  <a:cubicBezTo>
                    <a:pt x="1419" y="1769"/>
                    <a:pt x="923" y="1888"/>
                    <a:pt x="462" y="1974"/>
                  </a:cubicBezTo>
                  <a:cubicBezTo>
                    <a:pt x="0" y="2059"/>
                    <a:pt x="171" y="2691"/>
                    <a:pt x="564" y="2726"/>
                  </a:cubicBezTo>
                  <a:cubicBezTo>
                    <a:pt x="991" y="2777"/>
                    <a:pt x="1470" y="2828"/>
                    <a:pt x="1948" y="2879"/>
                  </a:cubicBezTo>
                  <a:cubicBezTo>
                    <a:pt x="2000" y="3307"/>
                    <a:pt x="2170" y="3700"/>
                    <a:pt x="2444" y="4024"/>
                  </a:cubicBezTo>
                  <a:cubicBezTo>
                    <a:pt x="2515" y="4096"/>
                    <a:pt x="2608" y="4128"/>
                    <a:pt x="2700" y="4128"/>
                  </a:cubicBezTo>
                  <a:cubicBezTo>
                    <a:pt x="2828" y="4128"/>
                    <a:pt x="2955" y="4065"/>
                    <a:pt x="3025" y="3956"/>
                  </a:cubicBezTo>
                  <a:cubicBezTo>
                    <a:pt x="3179" y="3631"/>
                    <a:pt x="3230" y="3289"/>
                    <a:pt x="3213" y="2948"/>
                  </a:cubicBezTo>
                  <a:cubicBezTo>
                    <a:pt x="3572" y="2948"/>
                    <a:pt x="3947" y="2914"/>
                    <a:pt x="4306" y="2828"/>
                  </a:cubicBezTo>
                  <a:cubicBezTo>
                    <a:pt x="4921" y="2674"/>
                    <a:pt x="4990" y="1632"/>
                    <a:pt x="4306" y="1530"/>
                  </a:cubicBezTo>
                  <a:cubicBezTo>
                    <a:pt x="4052" y="1496"/>
                    <a:pt x="3792" y="1478"/>
                    <a:pt x="3533" y="1478"/>
                  </a:cubicBezTo>
                  <a:cubicBezTo>
                    <a:pt x="3391" y="1478"/>
                    <a:pt x="3249" y="1483"/>
                    <a:pt x="3110" y="1495"/>
                  </a:cubicBezTo>
                  <a:cubicBezTo>
                    <a:pt x="3093" y="1171"/>
                    <a:pt x="3076" y="829"/>
                    <a:pt x="3059" y="487"/>
                  </a:cubicBezTo>
                  <a:cubicBezTo>
                    <a:pt x="3059" y="186"/>
                    <a:pt x="2772" y="1"/>
                    <a:pt x="25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9"/>
            <p:cNvSpPr/>
            <p:nvPr/>
          </p:nvSpPr>
          <p:spPr>
            <a:xfrm>
              <a:off x="713241" y="4444310"/>
              <a:ext cx="128925" cy="89475"/>
            </a:xfrm>
            <a:custGeom>
              <a:avLst/>
              <a:gdLst/>
              <a:ahLst/>
              <a:cxnLst/>
              <a:rect l="l" t="t" r="r" b="b"/>
              <a:pathLst>
                <a:path w="5157" h="3579" extrusionOk="0">
                  <a:moveTo>
                    <a:pt x="2000" y="1"/>
                  </a:moveTo>
                  <a:cubicBezTo>
                    <a:pt x="1832" y="1"/>
                    <a:pt x="1675" y="95"/>
                    <a:pt x="1624" y="314"/>
                  </a:cubicBezTo>
                  <a:cubicBezTo>
                    <a:pt x="1538" y="656"/>
                    <a:pt x="1487" y="997"/>
                    <a:pt x="1453" y="1339"/>
                  </a:cubicBezTo>
                  <a:cubicBezTo>
                    <a:pt x="1180" y="1373"/>
                    <a:pt x="889" y="1390"/>
                    <a:pt x="616" y="1390"/>
                  </a:cubicBezTo>
                  <a:cubicBezTo>
                    <a:pt x="1" y="1407"/>
                    <a:pt x="18" y="2262"/>
                    <a:pt x="616" y="2330"/>
                  </a:cubicBezTo>
                  <a:cubicBezTo>
                    <a:pt x="889" y="2347"/>
                    <a:pt x="1180" y="2381"/>
                    <a:pt x="1470" y="2398"/>
                  </a:cubicBezTo>
                  <a:cubicBezTo>
                    <a:pt x="1487" y="2706"/>
                    <a:pt x="1573" y="2996"/>
                    <a:pt x="1675" y="3287"/>
                  </a:cubicBezTo>
                  <a:cubicBezTo>
                    <a:pt x="1763" y="3493"/>
                    <a:pt x="1921" y="3578"/>
                    <a:pt x="2089" y="3578"/>
                  </a:cubicBezTo>
                  <a:cubicBezTo>
                    <a:pt x="2381" y="3578"/>
                    <a:pt x="2702" y="3322"/>
                    <a:pt x="2735" y="2996"/>
                  </a:cubicBezTo>
                  <a:cubicBezTo>
                    <a:pt x="2735" y="2808"/>
                    <a:pt x="2735" y="2603"/>
                    <a:pt x="2700" y="2415"/>
                  </a:cubicBezTo>
                  <a:cubicBezTo>
                    <a:pt x="3247" y="2415"/>
                    <a:pt x="3811" y="2347"/>
                    <a:pt x="4358" y="2245"/>
                  </a:cubicBezTo>
                  <a:cubicBezTo>
                    <a:pt x="5156" y="2082"/>
                    <a:pt x="4851" y="955"/>
                    <a:pt x="4110" y="955"/>
                  </a:cubicBezTo>
                  <a:cubicBezTo>
                    <a:pt x="4074" y="955"/>
                    <a:pt x="4037" y="958"/>
                    <a:pt x="3999" y="963"/>
                  </a:cubicBezTo>
                  <a:cubicBezTo>
                    <a:pt x="3503" y="1032"/>
                    <a:pt x="3025" y="1117"/>
                    <a:pt x="2547" y="1202"/>
                  </a:cubicBezTo>
                  <a:cubicBezTo>
                    <a:pt x="2529" y="946"/>
                    <a:pt x="2512" y="690"/>
                    <a:pt x="2495" y="433"/>
                  </a:cubicBezTo>
                  <a:cubicBezTo>
                    <a:pt x="2466" y="169"/>
                    <a:pt x="2224" y="1"/>
                    <a:pt x="20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9"/>
            <p:cNvSpPr/>
            <p:nvPr/>
          </p:nvSpPr>
          <p:spPr>
            <a:xfrm>
              <a:off x="686713" y="4593042"/>
              <a:ext cx="114925" cy="93200"/>
            </a:xfrm>
            <a:custGeom>
              <a:avLst/>
              <a:gdLst/>
              <a:ahLst/>
              <a:cxnLst/>
              <a:rect l="l" t="t" r="r" b="b"/>
              <a:pathLst>
                <a:path w="4597" h="3728" extrusionOk="0">
                  <a:moveTo>
                    <a:pt x="1824" y="0"/>
                  </a:moveTo>
                  <a:cubicBezTo>
                    <a:pt x="1686" y="0"/>
                    <a:pt x="1558" y="80"/>
                    <a:pt x="1521" y="263"/>
                  </a:cubicBezTo>
                  <a:cubicBezTo>
                    <a:pt x="1419" y="742"/>
                    <a:pt x="1367" y="1220"/>
                    <a:pt x="1367" y="1715"/>
                  </a:cubicBezTo>
                  <a:cubicBezTo>
                    <a:pt x="940" y="1767"/>
                    <a:pt x="530" y="1920"/>
                    <a:pt x="188" y="2177"/>
                  </a:cubicBezTo>
                  <a:cubicBezTo>
                    <a:pt x="0" y="2365"/>
                    <a:pt x="86" y="2689"/>
                    <a:pt x="342" y="2775"/>
                  </a:cubicBezTo>
                  <a:cubicBezTo>
                    <a:pt x="570" y="2816"/>
                    <a:pt x="797" y="2839"/>
                    <a:pt x="1029" y="2839"/>
                  </a:cubicBezTo>
                  <a:cubicBezTo>
                    <a:pt x="1180" y="2839"/>
                    <a:pt x="1332" y="2829"/>
                    <a:pt x="1487" y="2809"/>
                  </a:cubicBezTo>
                  <a:cubicBezTo>
                    <a:pt x="1521" y="3048"/>
                    <a:pt x="1607" y="3270"/>
                    <a:pt x="1692" y="3475"/>
                  </a:cubicBezTo>
                  <a:cubicBezTo>
                    <a:pt x="1777" y="3651"/>
                    <a:pt x="1943" y="3728"/>
                    <a:pt x="2115" y="3728"/>
                  </a:cubicBezTo>
                  <a:cubicBezTo>
                    <a:pt x="2394" y="3728"/>
                    <a:pt x="2687" y="3526"/>
                    <a:pt x="2666" y="3219"/>
                  </a:cubicBezTo>
                  <a:cubicBezTo>
                    <a:pt x="2666" y="3082"/>
                    <a:pt x="2649" y="2946"/>
                    <a:pt x="2615" y="2826"/>
                  </a:cubicBezTo>
                  <a:lnTo>
                    <a:pt x="2615" y="2826"/>
                  </a:lnTo>
                  <a:cubicBezTo>
                    <a:pt x="2847" y="2847"/>
                    <a:pt x="3073" y="2862"/>
                    <a:pt x="3296" y="2862"/>
                  </a:cubicBezTo>
                  <a:cubicBezTo>
                    <a:pt x="3434" y="2862"/>
                    <a:pt x="3571" y="2856"/>
                    <a:pt x="3708" y="2843"/>
                  </a:cubicBezTo>
                  <a:cubicBezTo>
                    <a:pt x="4375" y="2775"/>
                    <a:pt x="4597" y="1835"/>
                    <a:pt x="3879" y="1630"/>
                  </a:cubicBezTo>
                  <a:cubicBezTo>
                    <a:pt x="3590" y="1560"/>
                    <a:pt x="3295" y="1525"/>
                    <a:pt x="2998" y="1525"/>
                  </a:cubicBezTo>
                  <a:cubicBezTo>
                    <a:pt x="2785" y="1525"/>
                    <a:pt x="2572" y="1543"/>
                    <a:pt x="2358" y="1579"/>
                  </a:cubicBezTo>
                  <a:cubicBezTo>
                    <a:pt x="2307" y="1169"/>
                    <a:pt x="2290" y="776"/>
                    <a:pt x="2239" y="366"/>
                  </a:cubicBezTo>
                  <a:cubicBezTo>
                    <a:pt x="2209" y="141"/>
                    <a:pt x="2007" y="0"/>
                    <a:pt x="18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9"/>
            <p:cNvSpPr/>
            <p:nvPr/>
          </p:nvSpPr>
          <p:spPr>
            <a:xfrm>
              <a:off x="599354" y="4216882"/>
              <a:ext cx="101675" cy="95125"/>
            </a:xfrm>
            <a:custGeom>
              <a:avLst/>
              <a:gdLst/>
              <a:ahLst/>
              <a:cxnLst/>
              <a:rect l="l" t="t" r="r" b="b"/>
              <a:pathLst>
                <a:path w="4067" h="3805" extrusionOk="0">
                  <a:moveTo>
                    <a:pt x="2093" y="0"/>
                  </a:moveTo>
                  <a:cubicBezTo>
                    <a:pt x="1834" y="0"/>
                    <a:pt x="1581" y="176"/>
                    <a:pt x="1572" y="532"/>
                  </a:cubicBezTo>
                  <a:cubicBezTo>
                    <a:pt x="1572" y="925"/>
                    <a:pt x="1589" y="1335"/>
                    <a:pt x="1624" y="1728"/>
                  </a:cubicBezTo>
                  <a:cubicBezTo>
                    <a:pt x="1231" y="1745"/>
                    <a:pt x="820" y="1797"/>
                    <a:pt x="428" y="1865"/>
                  </a:cubicBezTo>
                  <a:cubicBezTo>
                    <a:pt x="0" y="1933"/>
                    <a:pt x="52" y="2583"/>
                    <a:pt x="428" y="2685"/>
                  </a:cubicBezTo>
                  <a:cubicBezTo>
                    <a:pt x="872" y="2805"/>
                    <a:pt x="1333" y="2890"/>
                    <a:pt x="1794" y="2941"/>
                  </a:cubicBezTo>
                  <a:cubicBezTo>
                    <a:pt x="1846" y="3198"/>
                    <a:pt x="1965" y="3437"/>
                    <a:pt x="2136" y="3625"/>
                  </a:cubicBezTo>
                  <a:cubicBezTo>
                    <a:pt x="2246" y="3748"/>
                    <a:pt x="2390" y="3804"/>
                    <a:pt x="2533" y="3804"/>
                  </a:cubicBezTo>
                  <a:cubicBezTo>
                    <a:pt x="2769" y="3804"/>
                    <a:pt x="3002" y="3651"/>
                    <a:pt x="3076" y="3386"/>
                  </a:cubicBezTo>
                  <a:cubicBezTo>
                    <a:pt x="3093" y="3266"/>
                    <a:pt x="3093" y="3146"/>
                    <a:pt x="3093" y="3010"/>
                  </a:cubicBezTo>
                  <a:lnTo>
                    <a:pt x="3264" y="3010"/>
                  </a:lnTo>
                  <a:cubicBezTo>
                    <a:pt x="4067" y="3010"/>
                    <a:pt x="4033" y="1848"/>
                    <a:pt x="3247" y="1762"/>
                  </a:cubicBezTo>
                  <a:cubicBezTo>
                    <a:pt x="3110" y="1745"/>
                    <a:pt x="2956" y="1745"/>
                    <a:pt x="2802" y="1728"/>
                  </a:cubicBezTo>
                  <a:cubicBezTo>
                    <a:pt x="2734" y="1335"/>
                    <a:pt x="2683" y="925"/>
                    <a:pt x="2649" y="532"/>
                  </a:cubicBezTo>
                  <a:cubicBezTo>
                    <a:pt x="2623" y="180"/>
                    <a:pt x="2355" y="0"/>
                    <a:pt x="20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9"/>
            <p:cNvSpPr/>
            <p:nvPr/>
          </p:nvSpPr>
          <p:spPr>
            <a:xfrm>
              <a:off x="449081" y="4096370"/>
              <a:ext cx="96150" cy="95600"/>
            </a:xfrm>
            <a:custGeom>
              <a:avLst/>
              <a:gdLst/>
              <a:ahLst/>
              <a:cxnLst/>
              <a:rect l="l" t="t" r="r" b="b"/>
              <a:pathLst>
                <a:path w="3846" h="3824" extrusionOk="0">
                  <a:moveTo>
                    <a:pt x="2266" y="0"/>
                  </a:moveTo>
                  <a:cubicBezTo>
                    <a:pt x="2054" y="0"/>
                    <a:pt x="1856" y="115"/>
                    <a:pt x="1812" y="374"/>
                  </a:cubicBezTo>
                  <a:cubicBezTo>
                    <a:pt x="1778" y="647"/>
                    <a:pt x="1727" y="938"/>
                    <a:pt x="1692" y="1228"/>
                  </a:cubicBezTo>
                  <a:cubicBezTo>
                    <a:pt x="1282" y="1245"/>
                    <a:pt x="872" y="1314"/>
                    <a:pt x="479" y="1433"/>
                  </a:cubicBezTo>
                  <a:cubicBezTo>
                    <a:pt x="103" y="1587"/>
                    <a:pt x="1" y="2185"/>
                    <a:pt x="479" y="2288"/>
                  </a:cubicBezTo>
                  <a:cubicBezTo>
                    <a:pt x="766" y="2340"/>
                    <a:pt x="1064" y="2362"/>
                    <a:pt x="1363" y="2362"/>
                  </a:cubicBezTo>
                  <a:cubicBezTo>
                    <a:pt x="1456" y="2362"/>
                    <a:pt x="1548" y="2360"/>
                    <a:pt x="1641" y="2356"/>
                  </a:cubicBezTo>
                  <a:cubicBezTo>
                    <a:pt x="1641" y="2766"/>
                    <a:pt x="1727" y="3159"/>
                    <a:pt x="1897" y="3535"/>
                  </a:cubicBezTo>
                  <a:cubicBezTo>
                    <a:pt x="1995" y="3731"/>
                    <a:pt x="2207" y="3824"/>
                    <a:pt x="2418" y="3824"/>
                  </a:cubicBezTo>
                  <a:cubicBezTo>
                    <a:pt x="2685" y="3824"/>
                    <a:pt x="2953" y="3675"/>
                    <a:pt x="2991" y="3398"/>
                  </a:cubicBezTo>
                  <a:cubicBezTo>
                    <a:pt x="3025" y="3074"/>
                    <a:pt x="3025" y="2749"/>
                    <a:pt x="2974" y="2424"/>
                  </a:cubicBezTo>
                  <a:lnTo>
                    <a:pt x="3025" y="2424"/>
                  </a:lnTo>
                  <a:cubicBezTo>
                    <a:pt x="3845" y="2407"/>
                    <a:pt x="3794" y="1262"/>
                    <a:pt x="3025" y="1177"/>
                  </a:cubicBezTo>
                  <a:lnTo>
                    <a:pt x="2871" y="1177"/>
                  </a:lnTo>
                  <a:cubicBezTo>
                    <a:pt x="2871" y="972"/>
                    <a:pt x="2854" y="733"/>
                    <a:pt x="2854" y="528"/>
                  </a:cubicBezTo>
                  <a:cubicBezTo>
                    <a:pt x="2845" y="198"/>
                    <a:pt x="2543" y="0"/>
                    <a:pt x="2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9"/>
            <p:cNvSpPr/>
            <p:nvPr/>
          </p:nvSpPr>
          <p:spPr>
            <a:xfrm>
              <a:off x="429300" y="4297650"/>
              <a:ext cx="113925" cy="83825"/>
            </a:xfrm>
            <a:custGeom>
              <a:avLst/>
              <a:gdLst/>
              <a:ahLst/>
              <a:cxnLst/>
              <a:rect l="l" t="t" r="r" b="b"/>
              <a:pathLst>
                <a:path w="4557" h="3353" extrusionOk="0">
                  <a:moveTo>
                    <a:pt x="2160" y="0"/>
                  </a:moveTo>
                  <a:cubicBezTo>
                    <a:pt x="1938" y="0"/>
                    <a:pt x="1714" y="145"/>
                    <a:pt x="1733" y="410"/>
                  </a:cubicBezTo>
                  <a:cubicBezTo>
                    <a:pt x="1768" y="615"/>
                    <a:pt x="1768" y="820"/>
                    <a:pt x="1785" y="1008"/>
                  </a:cubicBezTo>
                  <a:cubicBezTo>
                    <a:pt x="1375" y="1008"/>
                    <a:pt x="982" y="1008"/>
                    <a:pt x="571" y="991"/>
                  </a:cubicBezTo>
                  <a:cubicBezTo>
                    <a:pt x="561" y="990"/>
                    <a:pt x="551" y="990"/>
                    <a:pt x="541" y="990"/>
                  </a:cubicBezTo>
                  <a:cubicBezTo>
                    <a:pt x="89" y="990"/>
                    <a:pt x="1" y="1728"/>
                    <a:pt x="469" y="1828"/>
                  </a:cubicBezTo>
                  <a:cubicBezTo>
                    <a:pt x="896" y="1914"/>
                    <a:pt x="1323" y="1999"/>
                    <a:pt x="1768" y="2050"/>
                  </a:cubicBezTo>
                  <a:cubicBezTo>
                    <a:pt x="1716" y="2341"/>
                    <a:pt x="1716" y="2665"/>
                    <a:pt x="1768" y="2973"/>
                  </a:cubicBezTo>
                  <a:cubicBezTo>
                    <a:pt x="1816" y="3238"/>
                    <a:pt x="2012" y="3352"/>
                    <a:pt x="2223" y="3352"/>
                  </a:cubicBezTo>
                  <a:cubicBezTo>
                    <a:pt x="2461" y="3352"/>
                    <a:pt x="2719" y="3208"/>
                    <a:pt x="2810" y="2973"/>
                  </a:cubicBezTo>
                  <a:cubicBezTo>
                    <a:pt x="2895" y="2700"/>
                    <a:pt x="2929" y="2426"/>
                    <a:pt x="2912" y="2170"/>
                  </a:cubicBezTo>
                  <a:lnTo>
                    <a:pt x="2912" y="2170"/>
                  </a:lnTo>
                  <a:cubicBezTo>
                    <a:pt x="3169" y="2187"/>
                    <a:pt x="3442" y="2187"/>
                    <a:pt x="3715" y="2204"/>
                  </a:cubicBezTo>
                  <a:cubicBezTo>
                    <a:pt x="3720" y="2204"/>
                    <a:pt x="3726" y="2204"/>
                    <a:pt x="3731" y="2204"/>
                  </a:cubicBezTo>
                  <a:cubicBezTo>
                    <a:pt x="4556" y="2204"/>
                    <a:pt x="4533" y="883"/>
                    <a:pt x="3797" y="883"/>
                  </a:cubicBezTo>
                  <a:cubicBezTo>
                    <a:pt x="3771" y="883"/>
                    <a:pt x="3744" y="885"/>
                    <a:pt x="3715" y="889"/>
                  </a:cubicBezTo>
                  <a:cubicBezTo>
                    <a:pt x="3391" y="923"/>
                    <a:pt x="3066" y="957"/>
                    <a:pt x="2741" y="974"/>
                  </a:cubicBezTo>
                  <a:cubicBezTo>
                    <a:pt x="2673" y="735"/>
                    <a:pt x="2622" y="496"/>
                    <a:pt x="2571" y="290"/>
                  </a:cubicBezTo>
                  <a:cubicBezTo>
                    <a:pt x="2517" y="93"/>
                    <a:pt x="2339" y="0"/>
                    <a:pt x="21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9"/>
          <p:cNvGrpSpPr/>
          <p:nvPr/>
        </p:nvGrpSpPr>
        <p:grpSpPr>
          <a:xfrm>
            <a:off x="8184179" y="4337241"/>
            <a:ext cx="859911" cy="696911"/>
            <a:chOff x="71542" y="94405"/>
            <a:chExt cx="708096" cy="573872"/>
          </a:xfrm>
        </p:grpSpPr>
        <p:sp>
          <p:nvSpPr>
            <p:cNvPr id="787" name="Google Shape;787;p39"/>
            <p:cNvSpPr/>
            <p:nvPr/>
          </p:nvSpPr>
          <p:spPr>
            <a:xfrm>
              <a:off x="451751" y="112297"/>
              <a:ext cx="314629" cy="305984"/>
            </a:xfrm>
            <a:custGeom>
              <a:avLst/>
              <a:gdLst/>
              <a:ahLst/>
              <a:cxnLst/>
              <a:rect l="l" t="t" r="r" b="b"/>
              <a:pathLst>
                <a:path w="7337" h="7135" extrusionOk="0">
                  <a:moveTo>
                    <a:pt x="4015" y="0"/>
                  </a:moveTo>
                  <a:cubicBezTo>
                    <a:pt x="3776" y="0"/>
                    <a:pt x="3543" y="161"/>
                    <a:pt x="3469" y="419"/>
                  </a:cubicBezTo>
                  <a:cubicBezTo>
                    <a:pt x="3340" y="370"/>
                    <a:pt x="3204" y="343"/>
                    <a:pt x="3070" y="343"/>
                  </a:cubicBezTo>
                  <a:cubicBezTo>
                    <a:pt x="2974" y="343"/>
                    <a:pt x="2878" y="357"/>
                    <a:pt x="2786" y="385"/>
                  </a:cubicBezTo>
                  <a:cubicBezTo>
                    <a:pt x="2444" y="471"/>
                    <a:pt x="2307" y="864"/>
                    <a:pt x="2205" y="1257"/>
                  </a:cubicBezTo>
                  <a:cubicBezTo>
                    <a:pt x="1965" y="1274"/>
                    <a:pt x="1760" y="1427"/>
                    <a:pt x="1692" y="1667"/>
                  </a:cubicBezTo>
                  <a:cubicBezTo>
                    <a:pt x="1658" y="1837"/>
                    <a:pt x="1641" y="1991"/>
                    <a:pt x="1641" y="2162"/>
                  </a:cubicBezTo>
                  <a:cubicBezTo>
                    <a:pt x="1603" y="2155"/>
                    <a:pt x="1566" y="2151"/>
                    <a:pt x="1530" y="2151"/>
                  </a:cubicBezTo>
                  <a:cubicBezTo>
                    <a:pt x="1232" y="2151"/>
                    <a:pt x="974" y="2389"/>
                    <a:pt x="974" y="2709"/>
                  </a:cubicBezTo>
                  <a:lnTo>
                    <a:pt x="974" y="3409"/>
                  </a:lnTo>
                  <a:cubicBezTo>
                    <a:pt x="872" y="3341"/>
                    <a:pt x="752" y="3273"/>
                    <a:pt x="667" y="3204"/>
                  </a:cubicBezTo>
                  <a:cubicBezTo>
                    <a:pt x="600" y="3169"/>
                    <a:pt x="528" y="3153"/>
                    <a:pt x="458" y="3153"/>
                  </a:cubicBezTo>
                  <a:cubicBezTo>
                    <a:pt x="223" y="3153"/>
                    <a:pt x="1" y="3335"/>
                    <a:pt x="1" y="3597"/>
                  </a:cubicBezTo>
                  <a:cubicBezTo>
                    <a:pt x="52" y="4178"/>
                    <a:pt x="206" y="4759"/>
                    <a:pt x="445" y="5306"/>
                  </a:cubicBezTo>
                  <a:cubicBezTo>
                    <a:pt x="481" y="5379"/>
                    <a:pt x="538" y="5409"/>
                    <a:pt x="596" y="5409"/>
                  </a:cubicBezTo>
                  <a:cubicBezTo>
                    <a:pt x="700" y="5409"/>
                    <a:pt x="810" y="5313"/>
                    <a:pt x="821" y="5203"/>
                  </a:cubicBezTo>
                  <a:cubicBezTo>
                    <a:pt x="855" y="4964"/>
                    <a:pt x="855" y="4742"/>
                    <a:pt x="855" y="4503"/>
                  </a:cubicBezTo>
                  <a:cubicBezTo>
                    <a:pt x="940" y="4571"/>
                    <a:pt x="1009" y="4657"/>
                    <a:pt x="1077" y="4742"/>
                  </a:cubicBezTo>
                  <a:cubicBezTo>
                    <a:pt x="1094" y="4776"/>
                    <a:pt x="1111" y="4811"/>
                    <a:pt x="1145" y="4828"/>
                  </a:cubicBezTo>
                  <a:cubicBezTo>
                    <a:pt x="1077" y="4913"/>
                    <a:pt x="1077" y="5033"/>
                    <a:pt x="1111" y="5135"/>
                  </a:cubicBezTo>
                  <a:cubicBezTo>
                    <a:pt x="1197" y="5357"/>
                    <a:pt x="1299" y="5596"/>
                    <a:pt x="1419" y="5802"/>
                  </a:cubicBezTo>
                  <a:cubicBezTo>
                    <a:pt x="1462" y="5933"/>
                    <a:pt x="1593" y="6014"/>
                    <a:pt x="1726" y="6014"/>
                  </a:cubicBezTo>
                  <a:cubicBezTo>
                    <a:pt x="1749" y="6014"/>
                    <a:pt x="1772" y="6012"/>
                    <a:pt x="1795" y="6007"/>
                  </a:cubicBezTo>
                  <a:cubicBezTo>
                    <a:pt x="2119" y="6331"/>
                    <a:pt x="2461" y="6622"/>
                    <a:pt x="2751" y="6980"/>
                  </a:cubicBezTo>
                  <a:cubicBezTo>
                    <a:pt x="2850" y="7089"/>
                    <a:pt x="2969" y="7135"/>
                    <a:pt x="3086" y="7135"/>
                  </a:cubicBezTo>
                  <a:cubicBezTo>
                    <a:pt x="3394" y="7135"/>
                    <a:pt x="3692" y="6819"/>
                    <a:pt x="3606" y="6485"/>
                  </a:cubicBezTo>
                  <a:cubicBezTo>
                    <a:pt x="3572" y="6314"/>
                    <a:pt x="3537" y="6126"/>
                    <a:pt x="3503" y="5955"/>
                  </a:cubicBezTo>
                  <a:lnTo>
                    <a:pt x="3503" y="5955"/>
                  </a:lnTo>
                  <a:cubicBezTo>
                    <a:pt x="3657" y="6075"/>
                    <a:pt x="3811" y="6194"/>
                    <a:pt x="3947" y="6314"/>
                  </a:cubicBezTo>
                  <a:cubicBezTo>
                    <a:pt x="4068" y="6430"/>
                    <a:pt x="4214" y="6481"/>
                    <a:pt x="4357" y="6481"/>
                  </a:cubicBezTo>
                  <a:cubicBezTo>
                    <a:pt x="4657" y="6481"/>
                    <a:pt x="4944" y="6252"/>
                    <a:pt x="4956" y="5904"/>
                  </a:cubicBezTo>
                  <a:lnTo>
                    <a:pt x="4956" y="5648"/>
                  </a:lnTo>
                  <a:cubicBezTo>
                    <a:pt x="5024" y="5648"/>
                    <a:pt x="5092" y="5614"/>
                    <a:pt x="5161" y="5579"/>
                  </a:cubicBezTo>
                  <a:cubicBezTo>
                    <a:pt x="5297" y="5511"/>
                    <a:pt x="5400" y="5374"/>
                    <a:pt x="5468" y="5238"/>
                  </a:cubicBezTo>
                  <a:cubicBezTo>
                    <a:pt x="5554" y="5306"/>
                    <a:pt x="5639" y="5374"/>
                    <a:pt x="5707" y="5443"/>
                  </a:cubicBezTo>
                  <a:cubicBezTo>
                    <a:pt x="5827" y="5562"/>
                    <a:pt x="5998" y="5614"/>
                    <a:pt x="6152" y="5614"/>
                  </a:cubicBezTo>
                  <a:cubicBezTo>
                    <a:pt x="6271" y="5767"/>
                    <a:pt x="6408" y="5904"/>
                    <a:pt x="6562" y="6041"/>
                  </a:cubicBezTo>
                  <a:cubicBezTo>
                    <a:pt x="6645" y="6115"/>
                    <a:pt x="6742" y="6148"/>
                    <a:pt x="6838" y="6148"/>
                  </a:cubicBezTo>
                  <a:cubicBezTo>
                    <a:pt x="7094" y="6148"/>
                    <a:pt x="7337" y="5912"/>
                    <a:pt x="7262" y="5614"/>
                  </a:cubicBezTo>
                  <a:cubicBezTo>
                    <a:pt x="7108" y="4981"/>
                    <a:pt x="6852" y="4366"/>
                    <a:pt x="6493" y="3819"/>
                  </a:cubicBezTo>
                  <a:cubicBezTo>
                    <a:pt x="6377" y="3623"/>
                    <a:pt x="6176" y="3524"/>
                    <a:pt x="5972" y="3524"/>
                  </a:cubicBezTo>
                  <a:cubicBezTo>
                    <a:pt x="5787" y="3524"/>
                    <a:pt x="5598" y="3606"/>
                    <a:pt x="5468" y="3768"/>
                  </a:cubicBezTo>
                  <a:cubicBezTo>
                    <a:pt x="5383" y="3717"/>
                    <a:pt x="5297" y="3666"/>
                    <a:pt x="5195" y="3614"/>
                  </a:cubicBezTo>
                  <a:cubicBezTo>
                    <a:pt x="5107" y="3564"/>
                    <a:pt x="5005" y="3541"/>
                    <a:pt x="4902" y="3541"/>
                  </a:cubicBezTo>
                  <a:cubicBezTo>
                    <a:pt x="4582" y="3541"/>
                    <a:pt x="4250" y="3766"/>
                    <a:pt x="4289" y="4127"/>
                  </a:cubicBezTo>
                  <a:cubicBezTo>
                    <a:pt x="4289" y="4212"/>
                    <a:pt x="4306" y="4298"/>
                    <a:pt x="4323" y="4383"/>
                  </a:cubicBezTo>
                  <a:cubicBezTo>
                    <a:pt x="4101" y="4418"/>
                    <a:pt x="3913" y="4571"/>
                    <a:pt x="3828" y="4776"/>
                  </a:cubicBezTo>
                  <a:cubicBezTo>
                    <a:pt x="3606" y="4623"/>
                    <a:pt x="3367" y="4452"/>
                    <a:pt x="3161" y="4264"/>
                  </a:cubicBezTo>
                  <a:cubicBezTo>
                    <a:pt x="3046" y="4153"/>
                    <a:pt x="2910" y="4105"/>
                    <a:pt x="2777" y="4105"/>
                  </a:cubicBezTo>
                  <a:cubicBezTo>
                    <a:pt x="2439" y="4105"/>
                    <a:pt x="2124" y="4418"/>
                    <a:pt x="2222" y="4811"/>
                  </a:cubicBezTo>
                  <a:cubicBezTo>
                    <a:pt x="2256" y="4964"/>
                    <a:pt x="2290" y="5101"/>
                    <a:pt x="2307" y="5238"/>
                  </a:cubicBezTo>
                  <a:cubicBezTo>
                    <a:pt x="2170" y="5101"/>
                    <a:pt x="2034" y="4947"/>
                    <a:pt x="1897" y="4811"/>
                  </a:cubicBezTo>
                  <a:cubicBezTo>
                    <a:pt x="1983" y="4708"/>
                    <a:pt x="2017" y="4605"/>
                    <a:pt x="2034" y="4486"/>
                  </a:cubicBezTo>
                  <a:cubicBezTo>
                    <a:pt x="2051" y="4144"/>
                    <a:pt x="2051" y="3819"/>
                    <a:pt x="2051" y="3495"/>
                  </a:cubicBezTo>
                  <a:cubicBezTo>
                    <a:pt x="2188" y="3478"/>
                    <a:pt x="2307" y="3427"/>
                    <a:pt x="2410" y="3324"/>
                  </a:cubicBezTo>
                  <a:cubicBezTo>
                    <a:pt x="2563" y="3102"/>
                    <a:pt x="2666" y="2828"/>
                    <a:pt x="2683" y="2555"/>
                  </a:cubicBezTo>
                  <a:cubicBezTo>
                    <a:pt x="2888" y="2504"/>
                    <a:pt x="3059" y="2350"/>
                    <a:pt x="3127" y="2145"/>
                  </a:cubicBezTo>
                  <a:cubicBezTo>
                    <a:pt x="3196" y="1957"/>
                    <a:pt x="3264" y="1786"/>
                    <a:pt x="3315" y="1598"/>
                  </a:cubicBezTo>
                  <a:cubicBezTo>
                    <a:pt x="3418" y="1684"/>
                    <a:pt x="3520" y="1752"/>
                    <a:pt x="3537" y="1769"/>
                  </a:cubicBezTo>
                  <a:cubicBezTo>
                    <a:pt x="3632" y="1820"/>
                    <a:pt x="3734" y="1845"/>
                    <a:pt x="3833" y="1845"/>
                  </a:cubicBezTo>
                  <a:cubicBezTo>
                    <a:pt x="4002" y="1845"/>
                    <a:pt x="4164" y="1772"/>
                    <a:pt x="4272" y="1632"/>
                  </a:cubicBezTo>
                  <a:cubicBezTo>
                    <a:pt x="4289" y="1632"/>
                    <a:pt x="4306" y="1650"/>
                    <a:pt x="4323" y="1650"/>
                  </a:cubicBezTo>
                  <a:cubicBezTo>
                    <a:pt x="4392" y="1694"/>
                    <a:pt x="4467" y="1714"/>
                    <a:pt x="4542" y="1714"/>
                  </a:cubicBezTo>
                  <a:cubicBezTo>
                    <a:pt x="4728" y="1714"/>
                    <a:pt x="4907" y="1588"/>
                    <a:pt x="4956" y="1393"/>
                  </a:cubicBezTo>
                  <a:cubicBezTo>
                    <a:pt x="5075" y="812"/>
                    <a:pt x="4785" y="385"/>
                    <a:pt x="4289" y="78"/>
                  </a:cubicBezTo>
                  <a:cubicBezTo>
                    <a:pt x="4203" y="25"/>
                    <a:pt x="4108" y="0"/>
                    <a:pt x="40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88" name="Google Shape;788;p39"/>
            <p:cNvGrpSpPr/>
            <p:nvPr/>
          </p:nvGrpSpPr>
          <p:grpSpPr>
            <a:xfrm>
              <a:off x="71542" y="94405"/>
              <a:ext cx="708096" cy="573872"/>
              <a:chOff x="166625" y="89475"/>
              <a:chExt cx="648855" cy="525813"/>
            </a:xfrm>
          </p:grpSpPr>
          <p:sp>
            <p:nvSpPr>
              <p:cNvPr id="789" name="Google Shape;789;p39"/>
              <p:cNvSpPr/>
              <p:nvPr/>
            </p:nvSpPr>
            <p:spPr>
              <a:xfrm>
                <a:off x="182835" y="329968"/>
                <a:ext cx="275820" cy="115404"/>
              </a:xfrm>
              <a:custGeom>
                <a:avLst/>
                <a:gdLst/>
                <a:ahLst/>
                <a:cxnLst/>
                <a:rect l="l" t="t" r="r" b="b"/>
                <a:pathLst>
                  <a:path w="6432" h="2691" extrusionOk="0">
                    <a:moveTo>
                      <a:pt x="5919" y="1"/>
                    </a:moveTo>
                    <a:cubicBezTo>
                      <a:pt x="5628" y="18"/>
                      <a:pt x="5543" y="138"/>
                      <a:pt x="5304" y="274"/>
                    </a:cubicBezTo>
                    <a:cubicBezTo>
                      <a:pt x="5151" y="382"/>
                      <a:pt x="4956" y="422"/>
                      <a:pt x="4750" y="422"/>
                    </a:cubicBezTo>
                    <a:cubicBezTo>
                      <a:pt x="4400" y="422"/>
                      <a:pt x="4017" y="309"/>
                      <a:pt x="3749" y="223"/>
                    </a:cubicBezTo>
                    <a:cubicBezTo>
                      <a:pt x="3706" y="213"/>
                      <a:pt x="3662" y="208"/>
                      <a:pt x="3620" y="208"/>
                    </a:cubicBezTo>
                    <a:cubicBezTo>
                      <a:pt x="3376" y="208"/>
                      <a:pt x="3155" y="366"/>
                      <a:pt x="3083" y="599"/>
                    </a:cubicBezTo>
                    <a:cubicBezTo>
                      <a:pt x="2895" y="479"/>
                      <a:pt x="2724" y="343"/>
                      <a:pt x="2553" y="206"/>
                    </a:cubicBezTo>
                    <a:cubicBezTo>
                      <a:pt x="2446" y="109"/>
                      <a:pt x="2316" y="66"/>
                      <a:pt x="2187" y="66"/>
                    </a:cubicBezTo>
                    <a:cubicBezTo>
                      <a:pt x="1864" y="66"/>
                      <a:pt x="1554" y="340"/>
                      <a:pt x="1664" y="719"/>
                    </a:cubicBezTo>
                    <a:cubicBezTo>
                      <a:pt x="1699" y="821"/>
                      <a:pt x="1716" y="924"/>
                      <a:pt x="1733" y="1009"/>
                    </a:cubicBezTo>
                    <a:lnTo>
                      <a:pt x="1647" y="941"/>
                    </a:lnTo>
                    <a:cubicBezTo>
                      <a:pt x="1553" y="838"/>
                      <a:pt x="1425" y="787"/>
                      <a:pt x="1295" y="787"/>
                    </a:cubicBezTo>
                    <a:cubicBezTo>
                      <a:pt x="1165" y="787"/>
                      <a:pt x="1032" y="838"/>
                      <a:pt x="930" y="941"/>
                    </a:cubicBezTo>
                    <a:cubicBezTo>
                      <a:pt x="844" y="1026"/>
                      <a:pt x="776" y="1129"/>
                      <a:pt x="725" y="1231"/>
                    </a:cubicBezTo>
                    <a:lnTo>
                      <a:pt x="708" y="1231"/>
                    </a:lnTo>
                    <a:cubicBezTo>
                      <a:pt x="670" y="1222"/>
                      <a:pt x="633" y="1218"/>
                      <a:pt x="597" y="1218"/>
                    </a:cubicBezTo>
                    <a:cubicBezTo>
                      <a:pt x="231" y="1218"/>
                      <a:pt x="0" y="1670"/>
                      <a:pt x="280" y="1966"/>
                    </a:cubicBezTo>
                    <a:cubicBezTo>
                      <a:pt x="383" y="2068"/>
                      <a:pt x="468" y="2154"/>
                      <a:pt x="571" y="2239"/>
                    </a:cubicBezTo>
                    <a:cubicBezTo>
                      <a:pt x="622" y="2308"/>
                      <a:pt x="656" y="2376"/>
                      <a:pt x="691" y="2444"/>
                    </a:cubicBezTo>
                    <a:cubicBezTo>
                      <a:pt x="775" y="2585"/>
                      <a:pt x="929" y="2680"/>
                      <a:pt x="1096" y="2680"/>
                    </a:cubicBezTo>
                    <a:cubicBezTo>
                      <a:pt x="1131" y="2680"/>
                      <a:pt x="1167" y="2675"/>
                      <a:pt x="1203" y="2666"/>
                    </a:cubicBezTo>
                    <a:cubicBezTo>
                      <a:pt x="1243" y="2683"/>
                      <a:pt x="1283" y="2691"/>
                      <a:pt x="1321" y="2691"/>
                    </a:cubicBezTo>
                    <a:cubicBezTo>
                      <a:pt x="1517" y="2691"/>
                      <a:pt x="1682" y="2496"/>
                      <a:pt x="1596" y="2325"/>
                    </a:cubicBezTo>
                    <a:cubicBezTo>
                      <a:pt x="1613" y="2273"/>
                      <a:pt x="1613" y="2239"/>
                      <a:pt x="1613" y="2188"/>
                    </a:cubicBezTo>
                    <a:cubicBezTo>
                      <a:pt x="1852" y="2342"/>
                      <a:pt x="2126" y="2461"/>
                      <a:pt x="2399" y="2513"/>
                    </a:cubicBezTo>
                    <a:cubicBezTo>
                      <a:pt x="2428" y="2517"/>
                      <a:pt x="2458" y="2519"/>
                      <a:pt x="2487" y="2519"/>
                    </a:cubicBezTo>
                    <a:cubicBezTo>
                      <a:pt x="2821" y="2519"/>
                      <a:pt x="3158" y="2257"/>
                      <a:pt x="3048" y="1880"/>
                    </a:cubicBezTo>
                    <a:lnTo>
                      <a:pt x="3048" y="1880"/>
                    </a:lnTo>
                    <a:cubicBezTo>
                      <a:pt x="3100" y="1932"/>
                      <a:pt x="3168" y="1983"/>
                      <a:pt x="3236" y="2051"/>
                    </a:cubicBezTo>
                    <a:cubicBezTo>
                      <a:pt x="3345" y="2154"/>
                      <a:pt x="3475" y="2200"/>
                      <a:pt x="3604" y="2200"/>
                    </a:cubicBezTo>
                    <a:cubicBezTo>
                      <a:pt x="3880" y="2200"/>
                      <a:pt x="4147" y="1985"/>
                      <a:pt x="4159" y="1658"/>
                    </a:cubicBezTo>
                    <a:lnTo>
                      <a:pt x="4159" y="1453"/>
                    </a:lnTo>
                    <a:cubicBezTo>
                      <a:pt x="4364" y="1486"/>
                      <a:pt x="4575" y="1506"/>
                      <a:pt x="4783" y="1506"/>
                    </a:cubicBezTo>
                    <a:cubicBezTo>
                      <a:pt x="5341" y="1506"/>
                      <a:pt x="5883" y="1363"/>
                      <a:pt x="6244" y="941"/>
                    </a:cubicBezTo>
                    <a:cubicBezTo>
                      <a:pt x="6414" y="753"/>
                      <a:pt x="6432" y="496"/>
                      <a:pt x="6312" y="274"/>
                    </a:cubicBezTo>
                    <a:lnTo>
                      <a:pt x="6278" y="206"/>
                    </a:lnTo>
                    <a:cubicBezTo>
                      <a:pt x="6192" y="69"/>
                      <a:pt x="6056" y="1"/>
                      <a:pt x="59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9"/>
              <p:cNvSpPr/>
              <p:nvPr/>
            </p:nvSpPr>
            <p:spPr>
              <a:xfrm>
                <a:off x="341632" y="394766"/>
                <a:ext cx="140483" cy="201259"/>
              </a:xfrm>
              <a:custGeom>
                <a:avLst/>
                <a:gdLst/>
                <a:ahLst/>
                <a:cxnLst/>
                <a:rect l="l" t="t" r="r" b="b"/>
                <a:pathLst>
                  <a:path w="3276" h="4693" extrusionOk="0">
                    <a:moveTo>
                      <a:pt x="2563" y="0"/>
                    </a:moveTo>
                    <a:cubicBezTo>
                      <a:pt x="2298" y="0"/>
                      <a:pt x="2108" y="237"/>
                      <a:pt x="1977" y="523"/>
                    </a:cubicBezTo>
                    <a:cubicBezTo>
                      <a:pt x="1895" y="490"/>
                      <a:pt x="1809" y="475"/>
                      <a:pt x="1724" y="475"/>
                    </a:cubicBezTo>
                    <a:cubicBezTo>
                      <a:pt x="1543" y="475"/>
                      <a:pt x="1364" y="544"/>
                      <a:pt x="1225" y="660"/>
                    </a:cubicBezTo>
                    <a:cubicBezTo>
                      <a:pt x="1201" y="657"/>
                      <a:pt x="1177" y="655"/>
                      <a:pt x="1153" y="655"/>
                    </a:cubicBezTo>
                    <a:cubicBezTo>
                      <a:pt x="793" y="655"/>
                      <a:pt x="514" y="1008"/>
                      <a:pt x="610" y="1360"/>
                    </a:cubicBezTo>
                    <a:cubicBezTo>
                      <a:pt x="661" y="1514"/>
                      <a:pt x="695" y="1651"/>
                      <a:pt x="729" y="1788"/>
                    </a:cubicBezTo>
                    <a:cubicBezTo>
                      <a:pt x="644" y="1724"/>
                      <a:pt x="540" y="1693"/>
                      <a:pt x="439" y="1693"/>
                    </a:cubicBezTo>
                    <a:cubicBezTo>
                      <a:pt x="215" y="1693"/>
                      <a:pt x="0" y="1842"/>
                      <a:pt x="12" y="2112"/>
                    </a:cubicBezTo>
                    <a:cubicBezTo>
                      <a:pt x="12" y="2915"/>
                      <a:pt x="131" y="3718"/>
                      <a:pt x="336" y="4487"/>
                    </a:cubicBezTo>
                    <a:cubicBezTo>
                      <a:pt x="384" y="4631"/>
                      <a:pt x="490" y="4693"/>
                      <a:pt x="596" y="4693"/>
                    </a:cubicBezTo>
                    <a:cubicBezTo>
                      <a:pt x="755" y="4693"/>
                      <a:pt x="914" y="4555"/>
                      <a:pt x="883" y="4351"/>
                    </a:cubicBezTo>
                    <a:cubicBezTo>
                      <a:pt x="832" y="3923"/>
                      <a:pt x="815" y="3513"/>
                      <a:pt x="832" y="3086"/>
                    </a:cubicBezTo>
                    <a:lnTo>
                      <a:pt x="832" y="3086"/>
                    </a:lnTo>
                    <a:cubicBezTo>
                      <a:pt x="917" y="3189"/>
                      <a:pt x="1003" y="3308"/>
                      <a:pt x="1071" y="3428"/>
                    </a:cubicBezTo>
                    <a:cubicBezTo>
                      <a:pt x="1170" y="3602"/>
                      <a:pt x="1317" y="3675"/>
                      <a:pt x="1466" y="3675"/>
                    </a:cubicBezTo>
                    <a:cubicBezTo>
                      <a:pt x="1754" y="3675"/>
                      <a:pt x="2044" y="3396"/>
                      <a:pt x="1977" y="3035"/>
                    </a:cubicBezTo>
                    <a:cubicBezTo>
                      <a:pt x="1925" y="2744"/>
                      <a:pt x="1891" y="2437"/>
                      <a:pt x="1857" y="2129"/>
                    </a:cubicBezTo>
                    <a:cubicBezTo>
                      <a:pt x="2011" y="2061"/>
                      <a:pt x="2148" y="1924"/>
                      <a:pt x="2199" y="1771"/>
                    </a:cubicBezTo>
                    <a:lnTo>
                      <a:pt x="2233" y="1771"/>
                    </a:lnTo>
                    <a:cubicBezTo>
                      <a:pt x="2278" y="1781"/>
                      <a:pt x="2322" y="1786"/>
                      <a:pt x="2366" y="1786"/>
                    </a:cubicBezTo>
                    <a:cubicBezTo>
                      <a:pt x="2676" y="1786"/>
                      <a:pt x="2953" y="1536"/>
                      <a:pt x="2968" y="1207"/>
                    </a:cubicBezTo>
                    <a:cubicBezTo>
                      <a:pt x="2951" y="1087"/>
                      <a:pt x="2968" y="950"/>
                      <a:pt x="3002" y="831"/>
                    </a:cubicBezTo>
                    <a:lnTo>
                      <a:pt x="3036" y="797"/>
                    </a:lnTo>
                    <a:cubicBezTo>
                      <a:pt x="3275" y="626"/>
                      <a:pt x="3156" y="284"/>
                      <a:pt x="2951" y="147"/>
                    </a:cubicBezTo>
                    <a:cubicBezTo>
                      <a:pt x="2806" y="44"/>
                      <a:pt x="2678" y="0"/>
                      <a:pt x="25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9"/>
              <p:cNvSpPr/>
              <p:nvPr/>
            </p:nvSpPr>
            <p:spPr>
              <a:xfrm>
                <a:off x="166625" y="89475"/>
                <a:ext cx="648855" cy="525813"/>
              </a:xfrm>
              <a:custGeom>
                <a:avLst/>
                <a:gdLst/>
                <a:ahLst/>
                <a:cxnLst/>
                <a:rect l="l" t="t" r="r" b="b"/>
                <a:pathLst>
                  <a:path w="15131" h="12261" extrusionOk="0">
                    <a:moveTo>
                      <a:pt x="12363" y="431"/>
                    </a:moveTo>
                    <a:cubicBezTo>
                      <a:pt x="12853" y="431"/>
                      <a:pt x="12377" y="1154"/>
                      <a:pt x="12260" y="1354"/>
                    </a:cubicBezTo>
                    <a:cubicBezTo>
                      <a:pt x="11320" y="2892"/>
                      <a:pt x="10022" y="4208"/>
                      <a:pt x="8501" y="5182"/>
                    </a:cubicBezTo>
                    <a:cubicBezTo>
                      <a:pt x="8433" y="5096"/>
                      <a:pt x="8347" y="4994"/>
                      <a:pt x="8245" y="4874"/>
                    </a:cubicBezTo>
                    <a:cubicBezTo>
                      <a:pt x="8706" y="3490"/>
                      <a:pt x="9509" y="2243"/>
                      <a:pt x="10586" y="1252"/>
                    </a:cubicBezTo>
                    <a:cubicBezTo>
                      <a:pt x="11064" y="791"/>
                      <a:pt x="11679" y="500"/>
                      <a:pt x="12328" y="432"/>
                    </a:cubicBezTo>
                    <a:cubicBezTo>
                      <a:pt x="12341" y="431"/>
                      <a:pt x="12352" y="431"/>
                      <a:pt x="12363" y="431"/>
                    </a:cubicBezTo>
                    <a:close/>
                    <a:moveTo>
                      <a:pt x="12978" y="4310"/>
                    </a:moveTo>
                    <a:cubicBezTo>
                      <a:pt x="13405" y="4310"/>
                      <a:pt x="14618" y="4310"/>
                      <a:pt x="14498" y="5062"/>
                    </a:cubicBezTo>
                    <a:cubicBezTo>
                      <a:pt x="14413" y="5575"/>
                      <a:pt x="13747" y="5797"/>
                      <a:pt x="13319" y="5934"/>
                    </a:cubicBezTo>
                    <a:cubicBezTo>
                      <a:pt x="12841" y="6071"/>
                      <a:pt x="12374" y="6122"/>
                      <a:pt x="11911" y="6122"/>
                    </a:cubicBezTo>
                    <a:cubicBezTo>
                      <a:pt x="10936" y="6122"/>
                      <a:pt x="9982" y="5896"/>
                      <a:pt x="8997" y="5780"/>
                    </a:cubicBezTo>
                    <a:lnTo>
                      <a:pt x="8723" y="5438"/>
                    </a:lnTo>
                    <a:cubicBezTo>
                      <a:pt x="9253" y="5165"/>
                      <a:pt x="9765" y="4806"/>
                      <a:pt x="10193" y="4362"/>
                    </a:cubicBezTo>
                    <a:lnTo>
                      <a:pt x="10193" y="4362"/>
                    </a:lnTo>
                    <a:cubicBezTo>
                      <a:pt x="10161" y="4474"/>
                      <a:pt x="10248" y="4585"/>
                      <a:pt x="10358" y="4585"/>
                    </a:cubicBezTo>
                    <a:cubicBezTo>
                      <a:pt x="10365" y="4585"/>
                      <a:pt x="10373" y="4585"/>
                      <a:pt x="10381" y="4584"/>
                    </a:cubicBezTo>
                    <a:cubicBezTo>
                      <a:pt x="11252" y="4498"/>
                      <a:pt x="12089" y="4310"/>
                      <a:pt x="12978" y="4310"/>
                    </a:cubicBezTo>
                    <a:close/>
                    <a:moveTo>
                      <a:pt x="6615" y="4147"/>
                    </a:moveTo>
                    <a:cubicBezTo>
                      <a:pt x="6893" y="4147"/>
                      <a:pt x="7362" y="4582"/>
                      <a:pt x="7886" y="5216"/>
                    </a:cubicBezTo>
                    <a:cubicBezTo>
                      <a:pt x="7801" y="5301"/>
                      <a:pt x="7766" y="5421"/>
                      <a:pt x="7681" y="5506"/>
                    </a:cubicBezTo>
                    <a:cubicBezTo>
                      <a:pt x="7578" y="5626"/>
                      <a:pt x="7442" y="5729"/>
                      <a:pt x="7305" y="5814"/>
                    </a:cubicBezTo>
                    <a:cubicBezTo>
                      <a:pt x="7189" y="5866"/>
                      <a:pt x="6976" y="5946"/>
                      <a:pt x="6805" y="5946"/>
                    </a:cubicBezTo>
                    <a:cubicBezTo>
                      <a:pt x="6749" y="5946"/>
                      <a:pt x="6698" y="5938"/>
                      <a:pt x="6656" y="5917"/>
                    </a:cubicBezTo>
                    <a:cubicBezTo>
                      <a:pt x="6646" y="5910"/>
                      <a:pt x="6637" y="5907"/>
                      <a:pt x="6628" y="5907"/>
                    </a:cubicBezTo>
                    <a:cubicBezTo>
                      <a:pt x="6588" y="5907"/>
                      <a:pt x="6560" y="5960"/>
                      <a:pt x="6587" y="6002"/>
                    </a:cubicBezTo>
                    <a:cubicBezTo>
                      <a:pt x="6688" y="6094"/>
                      <a:pt x="6819" y="6126"/>
                      <a:pt x="6955" y="6126"/>
                    </a:cubicBezTo>
                    <a:cubicBezTo>
                      <a:pt x="7072" y="6126"/>
                      <a:pt x="7194" y="6102"/>
                      <a:pt x="7305" y="6070"/>
                    </a:cubicBezTo>
                    <a:cubicBezTo>
                      <a:pt x="7476" y="6019"/>
                      <a:pt x="7647" y="5917"/>
                      <a:pt x="7801" y="5797"/>
                    </a:cubicBezTo>
                    <a:cubicBezTo>
                      <a:pt x="7920" y="5711"/>
                      <a:pt x="8023" y="5592"/>
                      <a:pt x="8091" y="5472"/>
                    </a:cubicBezTo>
                    <a:cubicBezTo>
                      <a:pt x="8381" y="5848"/>
                      <a:pt x="8706" y="6275"/>
                      <a:pt x="8997" y="6702"/>
                    </a:cubicBezTo>
                    <a:cubicBezTo>
                      <a:pt x="8928" y="6754"/>
                      <a:pt x="8860" y="6822"/>
                      <a:pt x="8792" y="6890"/>
                    </a:cubicBezTo>
                    <a:cubicBezTo>
                      <a:pt x="8638" y="6993"/>
                      <a:pt x="8484" y="7113"/>
                      <a:pt x="8313" y="7198"/>
                    </a:cubicBezTo>
                    <a:cubicBezTo>
                      <a:pt x="8194" y="7283"/>
                      <a:pt x="8057" y="7352"/>
                      <a:pt x="7920" y="7403"/>
                    </a:cubicBezTo>
                    <a:cubicBezTo>
                      <a:pt x="7877" y="7416"/>
                      <a:pt x="7848" y="7422"/>
                      <a:pt x="7828" y="7422"/>
                    </a:cubicBezTo>
                    <a:cubicBezTo>
                      <a:pt x="7769" y="7422"/>
                      <a:pt x="7801" y="7365"/>
                      <a:pt x="7852" y="7249"/>
                    </a:cubicBezTo>
                    <a:cubicBezTo>
                      <a:pt x="7888" y="7213"/>
                      <a:pt x="7856" y="7177"/>
                      <a:pt x="7822" y="7177"/>
                    </a:cubicBezTo>
                    <a:cubicBezTo>
                      <a:pt x="7808" y="7177"/>
                      <a:pt x="7793" y="7183"/>
                      <a:pt x="7783" y="7198"/>
                    </a:cubicBezTo>
                    <a:cubicBezTo>
                      <a:pt x="7732" y="7283"/>
                      <a:pt x="7647" y="7403"/>
                      <a:pt x="7715" y="7523"/>
                    </a:cubicBezTo>
                    <a:cubicBezTo>
                      <a:pt x="7737" y="7573"/>
                      <a:pt x="7793" y="7590"/>
                      <a:pt x="7857" y="7590"/>
                    </a:cubicBezTo>
                    <a:cubicBezTo>
                      <a:pt x="7945" y="7590"/>
                      <a:pt x="8049" y="7559"/>
                      <a:pt x="8108" y="7540"/>
                    </a:cubicBezTo>
                    <a:cubicBezTo>
                      <a:pt x="8347" y="7454"/>
                      <a:pt x="8569" y="7335"/>
                      <a:pt x="8774" y="7198"/>
                    </a:cubicBezTo>
                    <a:cubicBezTo>
                      <a:pt x="8911" y="7130"/>
                      <a:pt x="9048" y="7027"/>
                      <a:pt x="9167" y="6925"/>
                    </a:cubicBezTo>
                    <a:cubicBezTo>
                      <a:pt x="9492" y="7386"/>
                      <a:pt x="9800" y="7864"/>
                      <a:pt x="10039" y="8257"/>
                    </a:cubicBezTo>
                    <a:cubicBezTo>
                      <a:pt x="9885" y="8428"/>
                      <a:pt x="9680" y="8582"/>
                      <a:pt x="9475" y="8684"/>
                    </a:cubicBezTo>
                    <a:cubicBezTo>
                      <a:pt x="9403" y="8709"/>
                      <a:pt x="9326" y="8722"/>
                      <a:pt x="9252" y="8722"/>
                    </a:cubicBezTo>
                    <a:cubicBezTo>
                      <a:pt x="9065" y="8722"/>
                      <a:pt x="8897" y="8637"/>
                      <a:pt x="8860" y="8428"/>
                    </a:cubicBezTo>
                    <a:cubicBezTo>
                      <a:pt x="8852" y="8398"/>
                      <a:pt x="8825" y="8385"/>
                      <a:pt x="8798" y="8385"/>
                    </a:cubicBezTo>
                    <a:cubicBezTo>
                      <a:pt x="8764" y="8385"/>
                      <a:pt x="8731" y="8407"/>
                      <a:pt x="8740" y="8445"/>
                    </a:cubicBezTo>
                    <a:cubicBezTo>
                      <a:pt x="8772" y="8806"/>
                      <a:pt x="9004" y="8945"/>
                      <a:pt x="9286" y="8945"/>
                    </a:cubicBezTo>
                    <a:cubicBezTo>
                      <a:pt x="9606" y="8945"/>
                      <a:pt x="9991" y="8767"/>
                      <a:pt x="10227" y="8531"/>
                    </a:cubicBezTo>
                    <a:cubicBezTo>
                      <a:pt x="10449" y="8907"/>
                      <a:pt x="10620" y="9197"/>
                      <a:pt x="10671" y="9317"/>
                    </a:cubicBezTo>
                    <a:cubicBezTo>
                      <a:pt x="10756" y="9522"/>
                      <a:pt x="10842" y="9727"/>
                      <a:pt x="10910" y="9949"/>
                    </a:cubicBezTo>
                    <a:cubicBezTo>
                      <a:pt x="10937" y="10058"/>
                      <a:pt x="11084" y="10979"/>
                      <a:pt x="10694" y="10979"/>
                    </a:cubicBezTo>
                    <a:cubicBezTo>
                      <a:pt x="10594" y="10979"/>
                      <a:pt x="10459" y="10919"/>
                      <a:pt x="10278" y="10769"/>
                    </a:cubicBezTo>
                    <a:cubicBezTo>
                      <a:pt x="9783" y="10376"/>
                      <a:pt x="9441" y="9761"/>
                      <a:pt x="9048" y="9265"/>
                    </a:cubicBezTo>
                    <a:cubicBezTo>
                      <a:pt x="8587" y="8650"/>
                      <a:pt x="8057" y="8104"/>
                      <a:pt x="7578" y="7540"/>
                    </a:cubicBezTo>
                    <a:cubicBezTo>
                      <a:pt x="7613" y="7420"/>
                      <a:pt x="7664" y="7300"/>
                      <a:pt x="7715" y="7198"/>
                    </a:cubicBezTo>
                    <a:cubicBezTo>
                      <a:pt x="7784" y="7049"/>
                      <a:pt x="7622" y="6916"/>
                      <a:pt x="7478" y="6916"/>
                    </a:cubicBezTo>
                    <a:cubicBezTo>
                      <a:pt x="7406" y="6916"/>
                      <a:pt x="7339" y="6948"/>
                      <a:pt x="7305" y="7027"/>
                    </a:cubicBezTo>
                    <a:cubicBezTo>
                      <a:pt x="7288" y="7061"/>
                      <a:pt x="7271" y="7113"/>
                      <a:pt x="7254" y="7147"/>
                    </a:cubicBezTo>
                    <a:cubicBezTo>
                      <a:pt x="6639" y="6344"/>
                      <a:pt x="6194" y="5455"/>
                      <a:pt x="6297" y="4276"/>
                    </a:cubicBezTo>
                    <a:lnTo>
                      <a:pt x="6297" y="4276"/>
                    </a:lnTo>
                    <a:cubicBezTo>
                      <a:pt x="6310" y="4280"/>
                      <a:pt x="6324" y="4283"/>
                      <a:pt x="6338" y="4283"/>
                    </a:cubicBezTo>
                    <a:cubicBezTo>
                      <a:pt x="6380" y="4283"/>
                      <a:pt x="6425" y="4263"/>
                      <a:pt x="6451" y="4225"/>
                    </a:cubicBezTo>
                    <a:cubicBezTo>
                      <a:pt x="6494" y="4172"/>
                      <a:pt x="6549" y="4147"/>
                      <a:pt x="6615" y="4147"/>
                    </a:cubicBezTo>
                    <a:close/>
                    <a:moveTo>
                      <a:pt x="5130" y="6023"/>
                    </a:moveTo>
                    <a:cubicBezTo>
                      <a:pt x="5560" y="6023"/>
                      <a:pt x="5941" y="6076"/>
                      <a:pt x="6229" y="6190"/>
                    </a:cubicBezTo>
                    <a:lnTo>
                      <a:pt x="6280" y="6190"/>
                    </a:lnTo>
                    <a:cubicBezTo>
                      <a:pt x="6485" y="6685"/>
                      <a:pt x="6758" y="7147"/>
                      <a:pt x="7083" y="7591"/>
                    </a:cubicBezTo>
                    <a:cubicBezTo>
                      <a:pt x="6468" y="9146"/>
                      <a:pt x="5716" y="11247"/>
                      <a:pt x="4093" y="11726"/>
                    </a:cubicBezTo>
                    <a:cubicBezTo>
                      <a:pt x="4469" y="10051"/>
                      <a:pt x="5033" y="8462"/>
                      <a:pt x="6348" y="7283"/>
                    </a:cubicBezTo>
                    <a:cubicBezTo>
                      <a:pt x="6522" y="7137"/>
                      <a:pt x="6372" y="6917"/>
                      <a:pt x="6193" y="6917"/>
                    </a:cubicBezTo>
                    <a:cubicBezTo>
                      <a:pt x="6142" y="6917"/>
                      <a:pt x="6089" y="6935"/>
                      <a:pt x="6041" y="6976"/>
                    </a:cubicBezTo>
                    <a:cubicBezTo>
                      <a:pt x="5323" y="7574"/>
                      <a:pt x="4417" y="8001"/>
                      <a:pt x="3563" y="8377"/>
                    </a:cubicBezTo>
                    <a:cubicBezTo>
                      <a:pt x="3252" y="8513"/>
                      <a:pt x="2090" y="8903"/>
                      <a:pt x="1287" y="8903"/>
                    </a:cubicBezTo>
                    <a:cubicBezTo>
                      <a:pt x="678" y="8903"/>
                      <a:pt x="276" y="8679"/>
                      <a:pt x="607" y="7950"/>
                    </a:cubicBezTo>
                    <a:cubicBezTo>
                      <a:pt x="1135" y="6799"/>
                      <a:pt x="3488" y="6023"/>
                      <a:pt x="5130" y="6023"/>
                    </a:cubicBezTo>
                    <a:close/>
                    <a:moveTo>
                      <a:pt x="12417" y="0"/>
                    </a:moveTo>
                    <a:cubicBezTo>
                      <a:pt x="11956" y="0"/>
                      <a:pt x="11377" y="209"/>
                      <a:pt x="11167" y="295"/>
                    </a:cubicBezTo>
                    <a:cubicBezTo>
                      <a:pt x="9646" y="961"/>
                      <a:pt x="8433" y="2926"/>
                      <a:pt x="7886" y="4498"/>
                    </a:cubicBezTo>
                    <a:cubicBezTo>
                      <a:pt x="7468" y="4080"/>
                      <a:pt x="6963" y="3670"/>
                      <a:pt x="6591" y="3670"/>
                    </a:cubicBezTo>
                    <a:cubicBezTo>
                      <a:pt x="6416" y="3670"/>
                      <a:pt x="6270" y="3761"/>
                      <a:pt x="6177" y="3986"/>
                    </a:cubicBezTo>
                    <a:cubicBezTo>
                      <a:pt x="6160" y="4003"/>
                      <a:pt x="6160" y="4020"/>
                      <a:pt x="6160" y="4054"/>
                    </a:cubicBezTo>
                    <a:cubicBezTo>
                      <a:pt x="6109" y="4054"/>
                      <a:pt x="6075" y="4088"/>
                      <a:pt x="6075" y="4122"/>
                    </a:cubicBezTo>
                    <a:cubicBezTo>
                      <a:pt x="5955" y="4720"/>
                      <a:pt x="5989" y="5336"/>
                      <a:pt x="6177" y="5917"/>
                    </a:cubicBezTo>
                    <a:cubicBezTo>
                      <a:pt x="5856" y="5771"/>
                      <a:pt x="5490" y="5714"/>
                      <a:pt x="5109" y="5714"/>
                    </a:cubicBezTo>
                    <a:cubicBezTo>
                      <a:pt x="4234" y="5714"/>
                      <a:pt x="3274" y="6015"/>
                      <a:pt x="2572" y="6241"/>
                    </a:cubicBezTo>
                    <a:cubicBezTo>
                      <a:pt x="1598" y="6549"/>
                      <a:pt x="214" y="7130"/>
                      <a:pt x="95" y="8274"/>
                    </a:cubicBezTo>
                    <a:cubicBezTo>
                      <a:pt x="1" y="9084"/>
                      <a:pt x="447" y="9380"/>
                      <a:pt x="1141" y="9380"/>
                    </a:cubicBezTo>
                    <a:cubicBezTo>
                      <a:pt x="2218" y="9380"/>
                      <a:pt x="3892" y="8666"/>
                      <a:pt x="5067" y="8052"/>
                    </a:cubicBezTo>
                    <a:lnTo>
                      <a:pt x="5067" y="8052"/>
                    </a:lnTo>
                    <a:cubicBezTo>
                      <a:pt x="4264" y="9197"/>
                      <a:pt x="3871" y="10564"/>
                      <a:pt x="3563" y="11965"/>
                    </a:cubicBezTo>
                    <a:cubicBezTo>
                      <a:pt x="3532" y="12120"/>
                      <a:pt x="3655" y="12260"/>
                      <a:pt x="3806" y="12260"/>
                    </a:cubicBezTo>
                    <a:cubicBezTo>
                      <a:pt x="3821" y="12260"/>
                      <a:pt x="3837" y="12259"/>
                      <a:pt x="3854" y="12255"/>
                    </a:cubicBezTo>
                    <a:cubicBezTo>
                      <a:pt x="5836" y="11982"/>
                      <a:pt x="6707" y="9761"/>
                      <a:pt x="7390" y="8001"/>
                    </a:cubicBezTo>
                    <a:cubicBezTo>
                      <a:pt x="8023" y="8770"/>
                      <a:pt x="8740" y="9505"/>
                      <a:pt x="9287" y="10256"/>
                    </a:cubicBezTo>
                    <a:cubicBezTo>
                      <a:pt x="9554" y="10617"/>
                      <a:pt x="10094" y="11439"/>
                      <a:pt x="10670" y="11439"/>
                    </a:cubicBezTo>
                    <a:cubicBezTo>
                      <a:pt x="10721" y="11439"/>
                      <a:pt x="10773" y="11432"/>
                      <a:pt x="10825" y="11418"/>
                    </a:cubicBezTo>
                    <a:cubicBezTo>
                      <a:pt x="11320" y="11282"/>
                      <a:pt x="11491" y="10564"/>
                      <a:pt x="11406" y="10120"/>
                    </a:cubicBezTo>
                    <a:cubicBezTo>
                      <a:pt x="11149" y="8753"/>
                      <a:pt x="10278" y="7437"/>
                      <a:pt x="9390" y="6275"/>
                    </a:cubicBezTo>
                    <a:lnTo>
                      <a:pt x="9390" y="6275"/>
                    </a:lnTo>
                    <a:cubicBezTo>
                      <a:pt x="9868" y="6378"/>
                      <a:pt x="10346" y="6429"/>
                      <a:pt x="10842" y="6446"/>
                    </a:cubicBezTo>
                    <a:cubicBezTo>
                      <a:pt x="11178" y="6479"/>
                      <a:pt x="11576" y="6508"/>
                      <a:pt x="11991" y="6508"/>
                    </a:cubicBezTo>
                    <a:cubicBezTo>
                      <a:pt x="12885" y="6508"/>
                      <a:pt x="13858" y="6373"/>
                      <a:pt x="14464" y="5848"/>
                    </a:cubicBezTo>
                    <a:cubicBezTo>
                      <a:pt x="15062" y="5318"/>
                      <a:pt x="15131" y="4379"/>
                      <a:pt x="14276" y="4071"/>
                    </a:cubicBezTo>
                    <a:cubicBezTo>
                      <a:pt x="13802" y="3896"/>
                      <a:pt x="13240" y="3824"/>
                      <a:pt x="12663" y="3824"/>
                    </a:cubicBezTo>
                    <a:cubicBezTo>
                      <a:pt x="11889" y="3824"/>
                      <a:pt x="11087" y="3954"/>
                      <a:pt x="10432" y="4140"/>
                    </a:cubicBezTo>
                    <a:cubicBezTo>
                      <a:pt x="10722" y="3849"/>
                      <a:pt x="10996" y="3559"/>
                      <a:pt x="11235" y="3302"/>
                    </a:cubicBezTo>
                    <a:cubicBezTo>
                      <a:pt x="11918" y="2602"/>
                      <a:pt x="12978" y="1594"/>
                      <a:pt x="13046" y="551"/>
                    </a:cubicBezTo>
                    <a:cubicBezTo>
                      <a:pt x="13069" y="130"/>
                      <a:pt x="12779" y="0"/>
                      <a:pt x="124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_1"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3" name="Google Shape;793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40"/>
          <p:cNvSpPr/>
          <p:nvPr/>
        </p:nvSpPr>
        <p:spPr>
          <a:xfrm>
            <a:off x="548100" y="397750"/>
            <a:ext cx="8057499" cy="4393115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40"/>
          <p:cNvSpPr/>
          <p:nvPr/>
        </p:nvSpPr>
        <p:spPr>
          <a:xfrm flipH="1">
            <a:off x="7647250" y="1346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40"/>
          <p:cNvSpPr/>
          <p:nvPr/>
        </p:nvSpPr>
        <p:spPr>
          <a:xfrm flipH="1">
            <a:off x="-68975" y="4053925"/>
            <a:ext cx="1356082" cy="1286487"/>
          </a:xfrm>
          <a:custGeom>
            <a:avLst/>
            <a:gdLst/>
            <a:ahLst/>
            <a:cxnLst/>
            <a:rect l="l" t="t" r="r" b="b"/>
            <a:pathLst>
              <a:path w="16660" h="15805" extrusionOk="0">
                <a:moveTo>
                  <a:pt x="13106" y="0"/>
                </a:moveTo>
                <a:lnTo>
                  <a:pt x="12456" y="581"/>
                </a:lnTo>
                <a:lnTo>
                  <a:pt x="667" y="11294"/>
                </a:lnTo>
                <a:lnTo>
                  <a:pt x="0" y="11892"/>
                </a:lnTo>
                <a:lnTo>
                  <a:pt x="889" y="11995"/>
                </a:lnTo>
                <a:lnTo>
                  <a:pt x="889" y="12883"/>
                </a:lnTo>
                <a:lnTo>
                  <a:pt x="1777" y="12969"/>
                </a:lnTo>
                <a:lnTo>
                  <a:pt x="1777" y="13857"/>
                </a:lnTo>
                <a:lnTo>
                  <a:pt x="2666" y="13942"/>
                </a:lnTo>
                <a:lnTo>
                  <a:pt x="2666" y="14831"/>
                </a:lnTo>
                <a:lnTo>
                  <a:pt x="3554" y="14916"/>
                </a:lnTo>
                <a:lnTo>
                  <a:pt x="3554" y="15805"/>
                </a:lnTo>
                <a:lnTo>
                  <a:pt x="4204" y="15207"/>
                </a:lnTo>
                <a:lnTo>
                  <a:pt x="15993" y="4494"/>
                </a:lnTo>
                <a:lnTo>
                  <a:pt x="16660" y="3896"/>
                </a:lnTo>
                <a:lnTo>
                  <a:pt x="15771" y="3810"/>
                </a:lnTo>
                <a:lnTo>
                  <a:pt x="15771" y="2922"/>
                </a:lnTo>
                <a:lnTo>
                  <a:pt x="14883" y="2819"/>
                </a:lnTo>
                <a:lnTo>
                  <a:pt x="14883" y="1948"/>
                </a:lnTo>
                <a:lnTo>
                  <a:pt x="13994" y="1845"/>
                </a:lnTo>
                <a:lnTo>
                  <a:pt x="13994" y="974"/>
                </a:lnTo>
                <a:lnTo>
                  <a:pt x="13106" y="872"/>
                </a:lnTo>
                <a:lnTo>
                  <a:pt x="131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40"/>
          <p:cNvSpPr/>
          <p:nvPr/>
        </p:nvSpPr>
        <p:spPr>
          <a:xfrm rot="1636678">
            <a:off x="8438129" y="4684126"/>
            <a:ext cx="511736" cy="357502"/>
          </a:xfrm>
          <a:custGeom>
            <a:avLst/>
            <a:gdLst/>
            <a:ahLst/>
            <a:cxnLst/>
            <a:rect l="l" t="t" r="r" b="b"/>
            <a:pathLst>
              <a:path w="8551" h="5974" extrusionOk="0">
                <a:moveTo>
                  <a:pt x="6633" y="457"/>
                </a:moveTo>
                <a:cubicBezTo>
                  <a:pt x="6673" y="457"/>
                  <a:pt x="6715" y="459"/>
                  <a:pt x="6757" y="463"/>
                </a:cubicBezTo>
                <a:cubicBezTo>
                  <a:pt x="7970" y="566"/>
                  <a:pt x="7816" y="2343"/>
                  <a:pt x="7406" y="3043"/>
                </a:cubicBezTo>
                <a:cubicBezTo>
                  <a:pt x="6688" y="4273"/>
                  <a:pt x="4911" y="5179"/>
                  <a:pt x="3579" y="5469"/>
                </a:cubicBezTo>
                <a:cubicBezTo>
                  <a:pt x="3367" y="5515"/>
                  <a:pt x="3143" y="5539"/>
                  <a:pt x="2916" y="5539"/>
                </a:cubicBezTo>
                <a:cubicBezTo>
                  <a:pt x="2043" y="5539"/>
                  <a:pt x="1133" y="5183"/>
                  <a:pt x="794" y="4342"/>
                </a:cubicBezTo>
                <a:cubicBezTo>
                  <a:pt x="332" y="3197"/>
                  <a:pt x="1768" y="2992"/>
                  <a:pt x="2724" y="2924"/>
                </a:cubicBezTo>
                <a:cubicBezTo>
                  <a:pt x="2878" y="3026"/>
                  <a:pt x="3066" y="3094"/>
                  <a:pt x="3271" y="3094"/>
                </a:cubicBezTo>
                <a:cubicBezTo>
                  <a:pt x="3277" y="3095"/>
                  <a:pt x="3283" y="3095"/>
                  <a:pt x="3288" y="3095"/>
                </a:cubicBezTo>
                <a:cubicBezTo>
                  <a:pt x="3480" y="3095"/>
                  <a:pt x="3539" y="2819"/>
                  <a:pt x="3357" y="2753"/>
                </a:cubicBezTo>
                <a:cubicBezTo>
                  <a:pt x="2690" y="2462"/>
                  <a:pt x="2553" y="1916"/>
                  <a:pt x="2964" y="1300"/>
                </a:cubicBezTo>
                <a:cubicBezTo>
                  <a:pt x="3150" y="1038"/>
                  <a:pt x="3354" y="934"/>
                  <a:pt x="3561" y="934"/>
                </a:cubicBezTo>
                <a:cubicBezTo>
                  <a:pt x="4093" y="934"/>
                  <a:pt x="4636" y="1626"/>
                  <a:pt x="4894" y="2069"/>
                </a:cubicBezTo>
                <a:cubicBezTo>
                  <a:pt x="4938" y="2149"/>
                  <a:pt x="5015" y="2186"/>
                  <a:pt x="5093" y="2186"/>
                </a:cubicBezTo>
                <a:cubicBezTo>
                  <a:pt x="5197" y="2186"/>
                  <a:pt x="5302" y="2119"/>
                  <a:pt x="5321" y="2001"/>
                </a:cubicBezTo>
                <a:cubicBezTo>
                  <a:pt x="5403" y="1252"/>
                  <a:pt x="5825" y="457"/>
                  <a:pt x="6633" y="457"/>
                </a:cubicBezTo>
                <a:close/>
                <a:moveTo>
                  <a:pt x="6518" y="0"/>
                </a:moveTo>
                <a:cubicBezTo>
                  <a:pt x="6495" y="0"/>
                  <a:pt x="6472" y="1"/>
                  <a:pt x="6449" y="2"/>
                </a:cubicBezTo>
                <a:cubicBezTo>
                  <a:pt x="5680" y="36"/>
                  <a:pt x="5202" y="719"/>
                  <a:pt x="4980" y="1403"/>
                </a:cubicBezTo>
                <a:cubicBezTo>
                  <a:pt x="4605" y="929"/>
                  <a:pt x="4082" y="491"/>
                  <a:pt x="3547" y="491"/>
                </a:cubicBezTo>
                <a:cubicBezTo>
                  <a:pt x="3251" y="491"/>
                  <a:pt x="2952" y="625"/>
                  <a:pt x="2673" y="959"/>
                </a:cubicBezTo>
                <a:cubicBezTo>
                  <a:pt x="2297" y="1403"/>
                  <a:pt x="2178" y="2103"/>
                  <a:pt x="2434" y="2582"/>
                </a:cubicBezTo>
                <a:cubicBezTo>
                  <a:pt x="2397" y="2581"/>
                  <a:pt x="2361" y="2580"/>
                  <a:pt x="2324" y="2580"/>
                </a:cubicBezTo>
                <a:cubicBezTo>
                  <a:pt x="1208" y="2580"/>
                  <a:pt x="0" y="3086"/>
                  <a:pt x="298" y="4376"/>
                </a:cubicBezTo>
                <a:cubicBezTo>
                  <a:pt x="578" y="5564"/>
                  <a:pt x="1722" y="5974"/>
                  <a:pt x="2850" y="5974"/>
                </a:cubicBezTo>
                <a:cubicBezTo>
                  <a:pt x="3377" y="5974"/>
                  <a:pt x="3901" y="5884"/>
                  <a:pt x="4330" y="5743"/>
                </a:cubicBezTo>
                <a:cubicBezTo>
                  <a:pt x="6159" y="5162"/>
                  <a:pt x="8551" y="3573"/>
                  <a:pt x="8124" y="1369"/>
                </a:cubicBezTo>
                <a:cubicBezTo>
                  <a:pt x="7991" y="572"/>
                  <a:pt x="7309" y="0"/>
                  <a:pt x="65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3">
  <p:cSld name="BLANK_1_1_1">
    <p:bg>
      <p:bgPr>
        <a:solidFill>
          <a:schemeClr val="accent3"/>
        </a:solidFill>
        <a:effectLst/>
      </p:bgPr>
    </p:bg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9" name="Google Shape;799;p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65"/>
            <a:ext cx="9144003" cy="51345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0" name="Google Shape;800;p41"/>
          <p:cNvGrpSpPr/>
          <p:nvPr/>
        </p:nvGrpSpPr>
        <p:grpSpPr>
          <a:xfrm rot="2962997">
            <a:off x="3110121" y="3205874"/>
            <a:ext cx="2217990" cy="2815021"/>
            <a:chOff x="1154976" y="632775"/>
            <a:chExt cx="2502430" cy="3877954"/>
          </a:xfrm>
        </p:grpSpPr>
        <p:sp>
          <p:nvSpPr>
            <p:cNvPr id="801" name="Google Shape;801;p4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3" name="Google Shape;803;p41"/>
          <p:cNvSpPr/>
          <p:nvPr/>
        </p:nvSpPr>
        <p:spPr>
          <a:xfrm>
            <a:off x="603300" y="1036925"/>
            <a:ext cx="7937408" cy="3442526"/>
          </a:xfrm>
          <a:custGeom>
            <a:avLst/>
            <a:gdLst/>
            <a:ahLst/>
            <a:cxnLst/>
            <a:rect l="l" t="t" r="r" b="b"/>
            <a:pathLst>
              <a:path w="41127" h="54561" extrusionOk="0">
                <a:moveTo>
                  <a:pt x="0" y="0"/>
                </a:moveTo>
                <a:lnTo>
                  <a:pt x="0" y="53822"/>
                </a:lnTo>
                <a:cubicBezTo>
                  <a:pt x="0" y="53822"/>
                  <a:pt x="2239" y="53172"/>
                  <a:pt x="3605" y="53036"/>
                </a:cubicBezTo>
                <a:cubicBezTo>
                  <a:pt x="4955" y="52916"/>
                  <a:pt x="6322" y="52540"/>
                  <a:pt x="6647" y="52540"/>
                </a:cubicBezTo>
                <a:cubicBezTo>
                  <a:pt x="7467" y="52608"/>
                  <a:pt x="8304" y="52745"/>
                  <a:pt x="9124" y="52916"/>
                </a:cubicBezTo>
                <a:cubicBezTo>
                  <a:pt x="10423" y="53172"/>
                  <a:pt x="10286" y="53292"/>
                  <a:pt x="11158" y="53292"/>
                </a:cubicBezTo>
                <a:cubicBezTo>
                  <a:pt x="12029" y="53292"/>
                  <a:pt x="12764" y="53036"/>
                  <a:pt x="13635" y="53036"/>
                </a:cubicBezTo>
                <a:cubicBezTo>
                  <a:pt x="14506" y="53036"/>
                  <a:pt x="14387" y="53292"/>
                  <a:pt x="15241" y="54214"/>
                </a:cubicBezTo>
                <a:cubicBezTo>
                  <a:pt x="15474" y="54465"/>
                  <a:pt x="15644" y="54560"/>
                  <a:pt x="15786" y="54560"/>
                </a:cubicBezTo>
                <a:cubicBezTo>
                  <a:pt x="16175" y="54560"/>
                  <a:pt x="16345" y="53843"/>
                  <a:pt x="16984" y="53668"/>
                </a:cubicBezTo>
                <a:cubicBezTo>
                  <a:pt x="17357" y="53558"/>
                  <a:pt x="17593" y="53517"/>
                  <a:pt x="17827" y="53517"/>
                </a:cubicBezTo>
                <a:cubicBezTo>
                  <a:pt x="18140" y="53517"/>
                  <a:pt x="18451" y="53590"/>
                  <a:pt x="19086" y="53668"/>
                </a:cubicBezTo>
                <a:cubicBezTo>
                  <a:pt x="19186" y="53679"/>
                  <a:pt x="19284" y="53683"/>
                  <a:pt x="19381" y="53683"/>
                </a:cubicBezTo>
                <a:cubicBezTo>
                  <a:pt x="20178" y="53683"/>
                  <a:pt x="20868" y="53356"/>
                  <a:pt x="21654" y="53356"/>
                </a:cubicBezTo>
                <a:cubicBezTo>
                  <a:pt x="21829" y="53356"/>
                  <a:pt x="22009" y="53372"/>
                  <a:pt x="22195" y="53411"/>
                </a:cubicBezTo>
                <a:cubicBezTo>
                  <a:pt x="22616" y="53509"/>
                  <a:pt x="22878" y="53549"/>
                  <a:pt x="23121" y="53549"/>
                </a:cubicBezTo>
                <a:cubicBezTo>
                  <a:pt x="23520" y="53549"/>
                  <a:pt x="23870" y="53440"/>
                  <a:pt x="24792" y="53292"/>
                </a:cubicBezTo>
                <a:cubicBezTo>
                  <a:pt x="25447" y="53179"/>
                  <a:pt x="25741" y="53093"/>
                  <a:pt x="25949" y="53093"/>
                </a:cubicBezTo>
                <a:cubicBezTo>
                  <a:pt x="26213" y="53093"/>
                  <a:pt x="26339" y="53232"/>
                  <a:pt x="26894" y="53634"/>
                </a:cubicBezTo>
                <a:cubicBezTo>
                  <a:pt x="27168" y="53832"/>
                  <a:pt x="27377" y="53913"/>
                  <a:pt x="27557" y="53913"/>
                </a:cubicBezTo>
                <a:cubicBezTo>
                  <a:pt x="28026" y="53913"/>
                  <a:pt x="28296" y="53361"/>
                  <a:pt x="29013" y="52916"/>
                </a:cubicBezTo>
                <a:cubicBezTo>
                  <a:pt x="29390" y="52681"/>
                  <a:pt x="29748" y="52626"/>
                  <a:pt x="30136" y="52626"/>
                </a:cubicBezTo>
                <a:cubicBezTo>
                  <a:pt x="30488" y="52626"/>
                  <a:pt x="30865" y="52672"/>
                  <a:pt x="31304" y="52672"/>
                </a:cubicBezTo>
                <a:cubicBezTo>
                  <a:pt x="31651" y="52672"/>
                  <a:pt x="32037" y="52643"/>
                  <a:pt x="32481" y="52540"/>
                </a:cubicBezTo>
                <a:cubicBezTo>
                  <a:pt x="33017" y="52415"/>
                  <a:pt x="33195" y="52373"/>
                  <a:pt x="33218" y="52373"/>
                </a:cubicBezTo>
                <a:cubicBezTo>
                  <a:pt x="33263" y="52373"/>
                  <a:pt x="32686" y="52540"/>
                  <a:pt x="33096" y="52540"/>
                </a:cubicBezTo>
                <a:cubicBezTo>
                  <a:pt x="33711" y="52540"/>
                  <a:pt x="35078" y="52301"/>
                  <a:pt x="35693" y="52164"/>
                </a:cubicBezTo>
                <a:cubicBezTo>
                  <a:pt x="35741" y="52155"/>
                  <a:pt x="35792" y="52151"/>
                  <a:pt x="35848" y="52151"/>
                </a:cubicBezTo>
                <a:cubicBezTo>
                  <a:pt x="36378" y="52151"/>
                  <a:pt x="37245" y="52527"/>
                  <a:pt x="38096" y="52527"/>
                </a:cubicBezTo>
                <a:cubicBezTo>
                  <a:pt x="38335" y="52527"/>
                  <a:pt x="38574" y="52497"/>
                  <a:pt x="38803" y="52420"/>
                </a:cubicBezTo>
                <a:cubicBezTo>
                  <a:pt x="39118" y="52314"/>
                  <a:pt x="39255" y="52268"/>
                  <a:pt x="39308" y="52268"/>
                </a:cubicBezTo>
                <a:cubicBezTo>
                  <a:pt x="39441" y="52268"/>
                  <a:pt x="39046" y="52561"/>
                  <a:pt x="39657" y="52916"/>
                </a:cubicBezTo>
                <a:cubicBezTo>
                  <a:pt x="39948" y="53081"/>
                  <a:pt x="40208" y="53136"/>
                  <a:pt x="40426" y="53136"/>
                </a:cubicBezTo>
                <a:cubicBezTo>
                  <a:pt x="40861" y="53136"/>
                  <a:pt x="41127" y="52916"/>
                  <a:pt x="41127" y="52916"/>
                </a:cubicBezTo>
                <a:lnTo>
                  <a:pt x="4112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41"/>
          <p:cNvSpPr/>
          <p:nvPr/>
        </p:nvSpPr>
        <p:spPr>
          <a:xfrm rot="-7040502">
            <a:off x="-571568" y="100053"/>
            <a:ext cx="2373845" cy="1283487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5" name="Google Shape;805;p41"/>
          <p:cNvGrpSpPr/>
          <p:nvPr/>
        </p:nvGrpSpPr>
        <p:grpSpPr>
          <a:xfrm rot="1413176">
            <a:off x="190324" y="183533"/>
            <a:ext cx="850046" cy="1116502"/>
            <a:chOff x="181724" y="3902898"/>
            <a:chExt cx="850038" cy="1116492"/>
          </a:xfrm>
        </p:grpSpPr>
        <p:grpSp>
          <p:nvGrpSpPr>
            <p:cNvPr id="806" name="Google Shape;806;p41"/>
            <p:cNvGrpSpPr/>
            <p:nvPr/>
          </p:nvGrpSpPr>
          <p:grpSpPr>
            <a:xfrm>
              <a:off x="181724" y="3902898"/>
              <a:ext cx="850038" cy="1116492"/>
              <a:chOff x="181724" y="3902898"/>
              <a:chExt cx="850038" cy="1116492"/>
            </a:xfrm>
          </p:grpSpPr>
          <p:sp>
            <p:nvSpPr>
              <p:cNvPr id="807" name="Google Shape;807;p41"/>
              <p:cNvSpPr/>
              <p:nvPr/>
            </p:nvSpPr>
            <p:spPr>
              <a:xfrm rot="-572741">
                <a:off x="257958" y="3970491"/>
                <a:ext cx="530901" cy="540560"/>
              </a:xfrm>
              <a:custGeom>
                <a:avLst/>
                <a:gdLst/>
                <a:ahLst/>
                <a:cxnLst/>
                <a:rect l="l" t="t" r="r" b="b"/>
                <a:pathLst>
                  <a:path w="8993" h="9157" extrusionOk="0">
                    <a:moveTo>
                      <a:pt x="7831" y="0"/>
                    </a:moveTo>
                    <a:cubicBezTo>
                      <a:pt x="7594" y="0"/>
                      <a:pt x="7348" y="161"/>
                      <a:pt x="7251" y="377"/>
                    </a:cubicBezTo>
                    <a:cubicBezTo>
                      <a:pt x="7205" y="367"/>
                      <a:pt x="7160" y="362"/>
                      <a:pt x="7115" y="362"/>
                    </a:cubicBezTo>
                    <a:cubicBezTo>
                      <a:pt x="6929" y="362"/>
                      <a:pt x="6760" y="447"/>
                      <a:pt x="6636" y="599"/>
                    </a:cubicBezTo>
                    <a:cubicBezTo>
                      <a:pt x="6584" y="582"/>
                      <a:pt x="6516" y="547"/>
                      <a:pt x="6448" y="530"/>
                    </a:cubicBezTo>
                    <a:cubicBezTo>
                      <a:pt x="6404" y="522"/>
                      <a:pt x="6361" y="518"/>
                      <a:pt x="6318" y="518"/>
                    </a:cubicBezTo>
                    <a:cubicBezTo>
                      <a:pt x="6010" y="518"/>
                      <a:pt x="5743" y="728"/>
                      <a:pt x="5713" y="1043"/>
                    </a:cubicBezTo>
                    <a:cubicBezTo>
                      <a:pt x="5694" y="1041"/>
                      <a:pt x="5674" y="1040"/>
                      <a:pt x="5655" y="1040"/>
                    </a:cubicBezTo>
                    <a:cubicBezTo>
                      <a:pt x="5339" y="1040"/>
                      <a:pt x="5080" y="1301"/>
                      <a:pt x="5064" y="1607"/>
                    </a:cubicBezTo>
                    <a:cubicBezTo>
                      <a:pt x="4984" y="1573"/>
                      <a:pt x="4899" y="1555"/>
                      <a:pt x="4813" y="1555"/>
                    </a:cubicBezTo>
                    <a:cubicBezTo>
                      <a:pt x="4642" y="1555"/>
                      <a:pt x="4471" y="1624"/>
                      <a:pt x="4346" y="1761"/>
                    </a:cubicBezTo>
                    <a:cubicBezTo>
                      <a:pt x="4124" y="1504"/>
                      <a:pt x="3919" y="1265"/>
                      <a:pt x="3697" y="1026"/>
                    </a:cubicBezTo>
                    <a:cubicBezTo>
                      <a:pt x="3592" y="912"/>
                      <a:pt x="3455" y="863"/>
                      <a:pt x="3316" y="863"/>
                    </a:cubicBezTo>
                    <a:cubicBezTo>
                      <a:pt x="2954" y="863"/>
                      <a:pt x="2580" y="1195"/>
                      <a:pt x="2740" y="1590"/>
                    </a:cubicBezTo>
                    <a:cubicBezTo>
                      <a:pt x="2877" y="1897"/>
                      <a:pt x="3013" y="2205"/>
                      <a:pt x="3150" y="2529"/>
                    </a:cubicBezTo>
                    <a:cubicBezTo>
                      <a:pt x="2894" y="2239"/>
                      <a:pt x="2638" y="1966"/>
                      <a:pt x="2347" y="1709"/>
                    </a:cubicBezTo>
                    <a:cubicBezTo>
                      <a:pt x="2241" y="1613"/>
                      <a:pt x="2105" y="1570"/>
                      <a:pt x="1969" y="1570"/>
                    </a:cubicBezTo>
                    <a:cubicBezTo>
                      <a:pt x="1623" y="1570"/>
                      <a:pt x="1277" y="1851"/>
                      <a:pt x="1424" y="2256"/>
                    </a:cubicBezTo>
                    <a:cubicBezTo>
                      <a:pt x="1869" y="3350"/>
                      <a:pt x="2381" y="4409"/>
                      <a:pt x="2945" y="5451"/>
                    </a:cubicBezTo>
                    <a:cubicBezTo>
                      <a:pt x="2723" y="5280"/>
                      <a:pt x="2484" y="5109"/>
                      <a:pt x="2245" y="4956"/>
                    </a:cubicBezTo>
                    <a:cubicBezTo>
                      <a:pt x="2157" y="4906"/>
                      <a:pt x="2069" y="4874"/>
                      <a:pt x="1975" y="4874"/>
                    </a:cubicBezTo>
                    <a:cubicBezTo>
                      <a:pt x="1941" y="4874"/>
                      <a:pt x="1905" y="4878"/>
                      <a:pt x="1869" y="4887"/>
                    </a:cubicBezTo>
                    <a:lnTo>
                      <a:pt x="1749" y="4665"/>
                    </a:lnTo>
                    <a:cubicBezTo>
                      <a:pt x="1650" y="4490"/>
                      <a:pt x="1482" y="4414"/>
                      <a:pt x="1313" y="4414"/>
                    </a:cubicBezTo>
                    <a:cubicBezTo>
                      <a:pt x="986" y="4414"/>
                      <a:pt x="652" y="4693"/>
                      <a:pt x="775" y="5075"/>
                    </a:cubicBezTo>
                    <a:cubicBezTo>
                      <a:pt x="826" y="5195"/>
                      <a:pt x="861" y="5314"/>
                      <a:pt x="895" y="5434"/>
                    </a:cubicBezTo>
                    <a:lnTo>
                      <a:pt x="758" y="5297"/>
                    </a:lnTo>
                    <a:cubicBezTo>
                      <a:pt x="680" y="5220"/>
                      <a:pt x="572" y="5183"/>
                      <a:pt x="462" y="5183"/>
                    </a:cubicBezTo>
                    <a:cubicBezTo>
                      <a:pt x="234" y="5183"/>
                      <a:pt x="0" y="5340"/>
                      <a:pt x="23" y="5605"/>
                    </a:cubicBezTo>
                    <a:cubicBezTo>
                      <a:pt x="75" y="6032"/>
                      <a:pt x="245" y="6442"/>
                      <a:pt x="502" y="6767"/>
                    </a:cubicBezTo>
                    <a:cubicBezTo>
                      <a:pt x="586" y="6863"/>
                      <a:pt x="695" y="6917"/>
                      <a:pt x="806" y="6917"/>
                    </a:cubicBezTo>
                    <a:cubicBezTo>
                      <a:pt x="853" y="6917"/>
                      <a:pt x="900" y="6907"/>
                      <a:pt x="946" y="6886"/>
                    </a:cubicBezTo>
                    <a:cubicBezTo>
                      <a:pt x="1254" y="7279"/>
                      <a:pt x="1493" y="7724"/>
                      <a:pt x="1698" y="8185"/>
                    </a:cubicBezTo>
                    <a:cubicBezTo>
                      <a:pt x="1776" y="8369"/>
                      <a:pt x="1912" y="8444"/>
                      <a:pt x="2056" y="8444"/>
                    </a:cubicBezTo>
                    <a:cubicBezTo>
                      <a:pt x="2260" y="8444"/>
                      <a:pt x="2479" y="8293"/>
                      <a:pt x="2569" y="8082"/>
                    </a:cubicBezTo>
                    <a:cubicBezTo>
                      <a:pt x="2774" y="8390"/>
                      <a:pt x="2996" y="8697"/>
                      <a:pt x="3236" y="8988"/>
                    </a:cubicBezTo>
                    <a:cubicBezTo>
                      <a:pt x="3335" y="9106"/>
                      <a:pt x="3462" y="9157"/>
                      <a:pt x="3590" y="9157"/>
                    </a:cubicBezTo>
                    <a:cubicBezTo>
                      <a:pt x="3924" y="9157"/>
                      <a:pt x="4265" y="8816"/>
                      <a:pt x="4141" y="8458"/>
                    </a:cubicBezTo>
                    <a:cubicBezTo>
                      <a:pt x="4056" y="8185"/>
                      <a:pt x="3953" y="7912"/>
                      <a:pt x="3851" y="7638"/>
                    </a:cubicBezTo>
                    <a:lnTo>
                      <a:pt x="3851" y="7638"/>
                    </a:lnTo>
                    <a:lnTo>
                      <a:pt x="4056" y="7826"/>
                    </a:lnTo>
                    <a:cubicBezTo>
                      <a:pt x="4163" y="7914"/>
                      <a:pt x="4302" y="7954"/>
                      <a:pt x="4441" y="7954"/>
                    </a:cubicBezTo>
                    <a:cubicBezTo>
                      <a:pt x="4789" y="7954"/>
                      <a:pt x="5137" y="7700"/>
                      <a:pt x="4978" y="7296"/>
                    </a:cubicBezTo>
                    <a:cubicBezTo>
                      <a:pt x="4790" y="6801"/>
                      <a:pt x="4585" y="6323"/>
                      <a:pt x="4346" y="5844"/>
                    </a:cubicBezTo>
                    <a:lnTo>
                      <a:pt x="4346" y="5844"/>
                    </a:lnTo>
                    <a:cubicBezTo>
                      <a:pt x="4705" y="6323"/>
                      <a:pt x="5115" y="6750"/>
                      <a:pt x="5542" y="7160"/>
                    </a:cubicBezTo>
                    <a:cubicBezTo>
                      <a:pt x="5653" y="7271"/>
                      <a:pt x="5786" y="7319"/>
                      <a:pt x="5917" y="7319"/>
                    </a:cubicBezTo>
                    <a:cubicBezTo>
                      <a:pt x="6229" y="7319"/>
                      <a:pt x="6525" y="7043"/>
                      <a:pt x="6465" y="6681"/>
                    </a:cubicBezTo>
                    <a:lnTo>
                      <a:pt x="6465" y="6681"/>
                    </a:lnTo>
                    <a:cubicBezTo>
                      <a:pt x="6704" y="7023"/>
                      <a:pt x="6943" y="7348"/>
                      <a:pt x="7200" y="7672"/>
                    </a:cubicBezTo>
                    <a:cubicBezTo>
                      <a:pt x="7299" y="7800"/>
                      <a:pt x="7428" y="7853"/>
                      <a:pt x="7558" y="7853"/>
                    </a:cubicBezTo>
                    <a:cubicBezTo>
                      <a:pt x="7830" y="7853"/>
                      <a:pt x="8110" y="7619"/>
                      <a:pt x="8156" y="7331"/>
                    </a:cubicBezTo>
                    <a:cubicBezTo>
                      <a:pt x="8191" y="7338"/>
                      <a:pt x="8226" y="7341"/>
                      <a:pt x="8259" y="7341"/>
                    </a:cubicBezTo>
                    <a:cubicBezTo>
                      <a:pt x="8641" y="7341"/>
                      <a:pt x="8943" y="6916"/>
                      <a:pt x="8754" y="6476"/>
                    </a:cubicBezTo>
                    <a:cubicBezTo>
                      <a:pt x="8379" y="5588"/>
                      <a:pt x="7934" y="4716"/>
                      <a:pt x="7422" y="3879"/>
                    </a:cubicBezTo>
                    <a:cubicBezTo>
                      <a:pt x="7644" y="3708"/>
                      <a:pt x="7712" y="3401"/>
                      <a:pt x="7610" y="3144"/>
                    </a:cubicBezTo>
                    <a:cubicBezTo>
                      <a:pt x="7473" y="2871"/>
                      <a:pt x="7370" y="2598"/>
                      <a:pt x="7268" y="2324"/>
                    </a:cubicBezTo>
                    <a:cubicBezTo>
                      <a:pt x="7405" y="2273"/>
                      <a:pt x="7507" y="2205"/>
                      <a:pt x="7593" y="2085"/>
                    </a:cubicBezTo>
                    <a:cubicBezTo>
                      <a:pt x="7695" y="2171"/>
                      <a:pt x="7780" y="2256"/>
                      <a:pt x="7883" y="2341"/>
                    </a:cubicBezTo>
                    <a:cubicBezTo>
                      <a:pt x="7993" y="2446"/>
                      <a:pt x="8132" y="2493"/>
                      <a:pt x="8271" y="2493"/>
                    </a:cubicBezTo>
                    <a:cubicBezTo>
                      <a:pt x="8631" y="2493"/>
                      <a:pt x="8992" y="2184"/>
                      <a:pt x="8857" y="1778"/>
                    </a:cubicBezTo>
                    <a:cubicBezTo>
                      <a:pt x="8772" y="1555"/>
                      <a:pt x="8686" y="1333"/>
                      <a:pt x="8601" y="1111"/>
                    </a:cubicBezTo>
                    <a:cubicBezTo>
                      <a:pt x="8566" y="770"/>
                      <a:pt x="8413" y="445"/>
                      <a:pt x="8208" y="189"/>
                    </a:cubicBezTo>
                    <a:cubicBezTo>
                      <a:pt x="8106" y="56"/>
                      <a:pt x="7970" y="0"/>
                      <a:pt x="78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41"/>
              <p:cNvSpPr/>
              <p:nvPr/>
            </p:nvSpPr>
            <p:spPr>
              <a:xfrm rot="-572741">
                <a:off x="535668" y="4556036"/>
                <a:ext cx="266129" cy="184772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3130" extrusionOk="0">
                    <a:moveTo>
                      <a:pt x="1426" y="0"/>
                    </a:moveTo>
                    <a:cubicBezTo>
                      <a:pt x="967" y="0"/>
                      <a:pt x="686" y="660"/>
                      <a:pt x="1163" y="978"/>
                    </a:cubicBezTo>
                    <a:cubicBezTo>
                      <a:pt x="1385" y="1115"/>
                      <a:pt x="1607" y="1269"/>
                      <a:pt x="1829" y="1422"/>
                    </a:cubicBezTo>
                    <a:cubicBezTo>
                      <a:pt x="1402" y="1252"/>
                      <a:pt x="958" y="1132"/>
                      <a:pt x="514" y="1064"/>
                    </a:cubicBezTo>
                    <a:cubicBezTo>
                      <a:pt x="496" y="1061"/>
                      <a:pt x="478" y="1060"/>
                      <a:pt x="461" y="1060"/>
                    </a:cubicBezTo>
                    <a:cubicBezTo>
                      <a:pt x="139" y="1060"/>
                      <a:pt x="0" y="1498"/>
                      <a:pt x="309" y="1627"/>
                    </a:cubicBezTo>
                    <a:cubicBezTo>
                      <a:pt x="1453" y="2191"/>
                      <a:pt x="2615" y="2687"/>
                      <a:pt x="3811" y="3114"/>
                    </a:cubicBezTo>
                    <a:cubicBezTo>
                      <a:pt x="3853" y="3125"/>
                      <a:pt x="3894" y="3130"/>
                      <a:pt x="3934" y="3130"/>
                    </a:cubicBezTo>
                    <a:cubicBezTo>
                      <a:pt x="4267" y="3130"/>
                      <a:pt x="4507" y="2768"/>
                      <a:pt x="4324" y="2448"/>
                    </a:cubicBezTo>
                    <a:lnTo>
                      <a:pt x="4307" y="2430"/>
                    </a:lnTo>
                    <a:cubicBezTo>
                      <a:pt x="4495" y="2208"/>
                      <a:pt x="4495" y="1867"/>
                      <a:pt x="4307" y="1645"/>
                    </a:cubicBezTo>
                    <a:cubicBezTo>
                      <a:pt x="3948" y="1217"/>
                      <a:pt x="3777" y="636"/>
                      <a:pt x="3213" y="431"/>
                    </a:cubicBezTo>
                    <a:cubicBezTo>
                      <a:pt x="3168" y="414"/>
                      <a:pt x="3121" y="406"/>
                      <a:pt x="3076" y="406"/>
                    </a:cubicBezTo>
                    <a:cubicBezTo>
                      <a:pt x="2900" y="406"/>
                      <a:pt x="2738" y="528"/>
                      <a:pt x="2684" y="705"/>
                    </a:cubicBezTo>
                    <a:cubicBezTo>
                      <a:pt x="2376" y="466"/>
                      <a:pt x="2051" y="243"/>
                      <a:pt x="1693" y="73"/>
                    </a:cubicBezTo>
                    <a:cubicBezTo>
                      <a:pt x="1600" y="22"/>
                      <a:pt x="1510" y="0"/>
                      <a:pt x="14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41"/>
              <p:cNvSpPr/>
              <p:nvPr/>
            </p:nvSpPr>
            <p:spPr>
              <a:xfrm rot="-572741">
                <a:off x="753579" y="4382593"/>
                <a:ext cx="229351" cy="229341"/>
              </a:xfrm>
              <a:custGeom>
                <a:avLst/>
                <a:gdLst/>
                <a:ahLst/>
                <a:cxnLst/>
                <a:rect l="l" t="t" r="r" b="b"/>
                <a:pathLst>
                  <a:path w="3885" h="3885" extrusionOk="0">
                    <a:moveTo>
                      <a:pt x="3162" y="1"/>
                    </a:moveTo>
                    <a:cubicBezTo>
                      <a:pt x="3029" y="1"/>
                      <a:pt x="2899" y="44"/>
                      <a:pt x="2801" y="142"/>
                    </a:cubicBezTo>
                    <a:cubicBezTo>
                      <a:pt x="1878" y="1082"/>
                      <a:pt x="955" y="2005"/>
                      <a:pt x="238" y="3098"/>
                    </a:cubicBezTo>
                    <a:cubicBezTo>
                      <a:pt x="1" y="3474"/>
                      <a:pt x="332" y="3884"/>
                      <a:pt x="703" y="3884"/>
                    </a:cubicBezTo>
                    <a:cubicBezTo>
                      <a:pt x="787" y="3884"/>
                      <a:pt x="873" y="3863"/>
                      <a:pt x="955" y="3816"/>
                    </a:cubicBezTo>
                    <a:cubicBezTo>
                      <a:pt x="1280" y="3645"/>
                      <a:pt x="1588" y="3440"/>
                      <a:pt x="1861" y="3218"/>
                    </a:cubicBezTo>
                    <a:cubicBezTo>
                      <a:pt x="1895" y="3183"/>
                      <a:pt x="1929" y="3132"/>
                      <a:pt x="1963" y="3081"/>
                    </a:cubicBezTo>
                    <a:cubicBezTo>
                      <a:pt x="2459" y="2739"/>
                      <a:pt x="2869" y="2295"/>
                      <a:pt x="3177" y="1782"/>
                    </a:cubicBezTo>
                    <a:cubicBezTo>
                      <a:pt x="3296" y="1731"/>
                      <a:pt x="3399" y="1629"/>
                      <a:pt x="3450" y="1492"/>
                    </a:cubicBezTo>
                    <a:cubicBezTo>
                      <a:pt x="3467" y="1407"/>
                      <a:pt x="3484" y="1321"/>
                      <a:pt x="3467" y="1236"/>
                    </a:cubicBezTo>
                    <a:cubicBezTo>
                      <a:pt x="3552" y="1048"/>
                      <a:pt x="3638" y="877"/>
                      <a:pt x="3723" y="689"/>
                    </a:cubicBezTo>
                    <a:cubicBezTo>
                      <a:pt x="3885" y="304"/>
                      <a:pt x="3514" y="1"/>
                      <a:pt x="31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41"/>
              <p:cNvSpPr/>
              <p:nvPr/>
            </p:nvSpPr>
            <p:spPr>
              <a:xfrm rot="-572741">
                <a:off x="261183" y="3953169"/>
                <a:ext cx="691122" cy="1015948"/>
              </a:xfrm>
              <a:custGeom>
                <a:avLst/>
                <a:gdLst/>
                <a:ahLst/>
                <a:cxnLst/>
                <a:rect l="l" t="t" r="r" b="b"/>
                <a:pathLst>
                  <a:path w="11707" h="17210" extrusionOk="0">
                    <a:moveTo>
                      <a:pt x="7971" y="601"/>
                    </a:moveTo>
                    <a:cubicBezTo>
                      <a:pt x="8633" y="601"/>
                      <a:pt x="9201" y="1037"/>
                      <a:pt x="9014" y="1974"/>
                    </a:cubicBezTo>
                    <a:cubicBezTo>
                      <a:pt x="8843" y="2828"/>
                      <a:pt x="7852" y="3529"/>
                      <a:pt x="7186" y="3990"/>
                    </a:cubicBezTo>
                    <a:cubicBezTo>
                      <a:pt x="7045" y="4130"/>
                      <a:pt x="7161" y="4356"/>
                      <a:pt x="7337" y="4356"/>
                    </a:cubicBezTo>
                    <a:cubicBezTo>
                      <a:pt x="7355" y="4356"/>
                      <a:pt x="7372" y="4354"/>
                      <a:pt x="7391" y="4349"/>
                    </a:cubicBezTo>
                    <a:cubicBezTo>
                      <a:pt x="7510" y="4281"/>
                      <a:pt x="7630" y="4195"/>
                      <a:pt x="7749" y="4127"/>
                    </a:cubicBezTo>
                    <a:cubicBezTo>
                      <a:pt x="8313" y="4503"/>
                      <a:pt x="8911" y="4657"/>
                      <a:pt x="9253" y="5306"/>
                    </a:cubicBezTo>
                    <a:cubicBezTo>
                      <a:pt x="9458" y="5750"/>
                      <a:pt x="9407" y="6280"/>
                      <a:pt x="9116" y="6673"/>
                    </a:cubicBezTo>
                    <a:cubicBezTo>
                      <a:pt x="8730" y="7222"/>
                      <a:pt x="8162" y="7418"/>
                      <a:pt x="7556" y="7418"/>
                    </a:cubicBezTo>
                    <a:cubicBezTo>
                      <a:pt x="6956" y="7418"/>
                      <a:pt x="6320" y="7227"/>
                      <a:pt x="5784" y="6997"/>
                    </a:cubicBezTo>
                    <a:lnTo>
                      <a:pt x="5802" y="6997"/>
                    </a:lnTo>
                    <a:cubicBezTo>
                      <a:pt x="5682" y="6656"/>
                      <a:pt x="5426" y="6399"/>
                      <a:pt x="5101" y="6297"/>
                    </a:cubicBezTo>
                    <a:cubicBezTo>
                      <a:pt x="5082" y="6287"/>
                      <a:pt x="5063" y="6283"/>
                      <a:pt x="5045" y="6283"/>
                    </a:cubicBezTo>
                    <a:cubicBezTo>
                      <a:pt x="4936" y="6283"/>
                      <a:pt x="4864" y="6443"/>
                      <a:pt x="4981" y="6502"/>
                    </a:cubicBezTo>
                    <a:cubicBezTo>
                      <a:pt x="5135" y="6570"/>
                      <a:pt x="5255" y="6690"/>
                      <a:pt x="5357" y="6809"/>
                    </a:cubicBezTo>
                    <a:cubicBezTo>
                      <a:pt x="5238" y="6844"/>
                      <a:pt x="5204" y="6980"/>
                      <a:pt x="5306" y="7049"/>
                    </a:cubicBezTo>
                    <a:cubicBezTo>
                      <a:pt x="5357" y="7083"/>
                      <a:pt x="5409" y="7117"/>
                      <a:pt x="5477" y="7168"/>
                    </a:cubicBezTo>
                    <a:cubicBezTo>
                      <a:pt x="5530" y="7960"/>
                      <a:pt x="4374" y="8968"/>
                      <a:pt x="3606" y="8968"/>
                    </a:cubicBezTo>
                    <a:cubicBezTo>
                      <a:pt x="3131" y="8968"/>
                      <a:pt x="2804" y="8584"/>
                      <a:pt x="2999" y="7527"/>
                    </a:cubicBezTo>
                    <a:cubicBezTo>
                      <a:pt x="3041" y="7390"/>
                      <a:pt x="2927" y="7263"/>
                      <a:pt x="2793" y="7263"/>
                    </a:cubicBezTo>
                    <a:cubicBezTo>
                      <a:pt x="2760" y="7263"/>
                      <a:pt x="2725" y="7271"/>
                      <a:pt x="2692" y="7288"/>
                    </a:cubicBezTo>
                    <a:cubicBezTo>
                      <a:pt x="2411" y="7426"/>
                      <a:pt x="2146" y="7490"/>
                      <a:pt x="1903" y="7490"/>
                    </a:cubicBezTo>
                    <a:cubicBezTo>
                      <a:pt x="1067" y="7490"/>
                      <a:pt x="497" y="6743"/>
                      <a:pt x="471" y="5750"/>
                    </a:cubicBezTo>
                    <a:cubicBezTo>
                      <a:pt x="440" y="4718"/>
                      <a:pt x="1021" y="4351"/>
                      <a:pt x="1730" y="4351"/>
                    </a:cubicBezTo>
                    <a:cubicBezTo>
                      <a:pt x="2219" y="4351"/>
                      <a:pt x="2769" y="4525"/>
                      <a:pt x="3222" y="4776"/>
                    </a:cubicBezTo>
                    <a:lnTo>
                      <a:pt x="3273" y="4793"/>
                    </a:lnTo>
                    <a:cubicBezTo>
                      <a:pt x="3299" y="4805"/>
                      <a:pt x="3324" y="4811"/>
                      <a:pt x="3348" y="4811"/>
                    </a:cubicBezTo>
                    <a:cubicBezTo>
                      <a:pt x="3526" y="4811"/>
                      <a:pt x="3625" y="4506"/>
                      <a:pt x="3444" y="4400"/>
                    </a:cubicBezTo>
                    <a:cubicBezTo>
                      <a:pt x="3375" y="4366"/>
                      <a:pt x="3307" y="4332"/>
                      <a:pt x="3222" y="4298"/>
                    </a:cubicBezTo>
                    <a:cubicBezTo>
                      <a:pt x="2213" y="3655"/>
                      <a:pt x="3176" y="1441"/>
                      <a:pt x="4306" y="1441"/>
                    </a:cubicBezTo>
                    <a:cubicBezTo>
                      <a:pt x="4708" y="1441"/>
                      <a:pt x="5131" y="1722"/>
                      <a:pt x="5494" y="2452"/>
                    </a:cubicBezTo>
                    <a:cubicBezTo>
                      <a:pt x="5529" y="2529"/>
                      <a:pt x="5589" y="2560"/>
                      <a:pt x="5652" y="2560"/>
                    </a:cubicBezTo>
                    <a:cubicBezTo>
                      <a:pt x="5745" y="2560"/>
                      <a:pt x="5846" y="2493"/>
                      <a:pt x="5887" y="2401"/>
                    </a:cubicBezTo>
                    <a:cubicBezTo>
                      <a:pt x="6092" y="1923"/>
                      <a:pt x="6382" y="1496"/>
                      <a:pt x="6758" y="1120"/>
                    </a:cubicBezTo>
                    <a:cubicBezTo>
                      <a:pt x="7085" y="780"/>
                      <a:pt x="7548" y="601"/>
                      <a:pt x="7971" y="601"/>
                    </a:cubicBezTo>
                    <a:close/>
                    <a:moveTo>
                      <a:pt x="10788" y="9374"/>
                    </a:moveTo>
                    <a:cubicBezTo>
                      <a:pt x="10993" y="9374"/>
                      <a:pt x="10599" y="10507"/>
                      <a:pt x="10534" y="10620"/>
                    </a:cubicBezTo>
                    <a:cubicBezTo>
                      <a:pt x="10244" y="10944"/>
                      <a:pt x="9902" y="11235"/>
                      <a:pt x="9543" y="11474"/>
                    </a:cubicBezTo>
                    <a:cubicBezTo>
                      <a:pt x="9270" y="11645"/>
                      <a:pt x="8980" y="11850"/>
                      <a:pt x="8672" y="12021"/>
                    </a:cubicBezTo>
                    <a:cubicBezTo>
                      <a:pt x="9065" y="10944"/>
                      <a:pt x="9697" y="9970"/>
                      <a:pt x="10739" y="9389"/>
                    </a:cubicBezTo>
                    <a:cubicBezTo>
                      <a:pt x="10759" y="9379"/>
                      <a:pt x="10775" y="9374"/>
                      <a:pt x="10788" y="9374"/>
                    </a:cubicBezTo>
                    <a:close/>
                    <a:moveTo>
                      <a:pt x="5163" y="10615"/>
                    </a:moveTo>
                    <a:cubicBezTo>
                      <a:pt x="5544" y="10615"/>
                      <a:pt x="6039" y="10764"/>
                      <a:pt x="6126" y="10808"/>
                    </a:cubicBezTo>
                    <a:cubicBezTo>
                      <a:pt x="6536" y="11064"/>
                      <a:pt x="6912" y="11354"/>
                      <a:pt x="7237" y="11696"/>
                    </a:cubicBezTo>
                    <a:cubicBezTo>
                      <a:pt x="7425" y="11867"/>
                      <a:pt x="7596" y="12055"/>
                      <a:pt x="7766" y="12243"/>
                    </a:cubicBezTo>
                    <a:cubicBezTo>
                      <a:pt x="7801" y="12328"/>
                      <a:pt x="7835" y="12397"/>
                      <a:pt x="7869" y="12482"/>
                    </a:cubicBezTo>
                    <a:cubicBezTo>
                      <a:pt x="7869" y="12550"/>
                      <a:pt x="7886" y="12602"/>
                      <a:pt x="7954" y="12653"/>
                    </a:cubicBezTo>
                    <a:cubicBezTo>
                      <a:pt x="7972" y="12687"/>
                      <a:pt x="7972" y="12704"/>
                      <a:pt x="7989" y="12738"/>
                    </a:cubicBezTo>
                    <a:cubicBezTo>
                      <a:pt x="7954" y="12875"/>
                      <a:pt x="7920" y="13029"/>
                      <a:pt x="7886" y="13165"/>
                    </a:cubicBezTo>
                    <a:cubicBezTo>
                      <a:pt x="6827" y="12738"/>
                      <a:pt x="5477" y="12226"/>
                      <a:pt x="4862" y="11269"/>
                    </a:cubicBezTo>
                    <a:cubicBezTo>
                      <a:pt x="4534" y="10756"/>
                      <a:pt x="4794" y="10615"/>
                      <a:pt x="5163" y="10615"/>
                    </a:cubicBezTo>
                    <a:close/>
                    <a:moveTo>
                      <a:pt x="8067" y="0"/>
                    </a:moveTo>
                    <a:cubicBezTo>
                      <a:pt x="7155" y="0"/>
                      <a:pt x="6168" y="1030"/>
                      <a:pt x="5682" y="1872"/>
                    </a:cubicBezTo>
                    <a:cubicBezTo>
                      <a:pt x="5288" y="1258"/>
                      <a:pt x="4829" y="1013"/>
                      <a:pt x="4381" y="1013"/>
                    </a:cubicBezTo>
                    <a:cubicBezTo>
                      <a:pt x="3156" y="1013"/>
                      <a:pt x="2007" y="2844"/>
                      <a:pt x="2470" y="4007"/>
                    </a:cubicBezTo>
                    <a:cubicBezTo>
                      <a:pt x="2227" y="3946"/>
                      <a:pt x="1986" y="3913"/>
                      <a:pt x="1755" y="3913"/>
                    </a:cubicBezTo>
                    <a:cubicBezTo>
                      <a:pt x="836" y="3913"/>
                      <a:pt x="84" y="4435"/>
                      <a:pt x="44" y="5733"/>
                    </a:cubicBezTo>
                    <a:cubicBezTo>
                      <a:pt x="0" y="7012"/>
                      <a:pt x="839" y="7880"/>
                      <a:pt x="1910" y="7880"/>
                    </a:cubicBezTo>
                    <a:cubicBezTo>
                      <a:pt x="2112" y="7880"/>
                      <a:pt x="2323" y="7849"/>
                      <a:pt x="2538" y="7783"/>
                    </a:cubicBezTo>
                    <a:lnTo>
                      <a:pt x="2538" y="7783"/>
                    </a:lnTo>
                    <a:cubicBezTo>
                      <a:pt x="2413" y="8930"/>
                      <a:pt x="2842" y="9352"/>
                      <a:pt x="3426" y="9352"/>
                    </a:cubicBezTo>
                    <a:cubicBezTo>
                      <a:pt x="4358" y="9352"/>
                      <a:pt x="5686" y="8280"/>
                      <a:pt x="5802" y="7356"/>
                    </a:cubicBezTo>
                    <a:cubicBezTo>
                      <a:pt x="5921" y="7425"/>
                      <a:pt x="6058" y="7476"/>
                      <a:pt x="6177" y="7527"/>
                    </a:cubicBezTo>
                    <a:cubicBezTo>
                      <a:pt x="6177" y="7544"/>
                      <a:pt x="6177" y="7578"/>
                      <a:pt x="6177" y="7612"/>
                    </a:cubicBezTo>
                    <a:cubicBezTo>
                      <a:pt x="6519" y="8877"/>
                      <a:pt x="6912" y="10124"/>
                      <a:pt x="7391" y="11337"/>
                    </a:cubicBezTo>
                    <a:cubicBezTo>
                      <a:pt x="6779" y="10702"/>
                      <a:pt x="6055" y="10148"/>
                      <a:pt x="5401" y="10148"/>
                    </a:cubicBezTo>
                    <a:cubicBezTo>
                      <a:pt x="5104" y="10148"/>
                      <a:pt x="4822" y="10262"/>
                      <a:pt x="4571" y="10534"/>
                    </a:cubicBezTo>
                    <a:cubicBezTo>
                      <a:pt x="3358" y="11850"/>
                      <a:pt x="7220" y="13336"/>
                      <a:pt x="7937" y="13644"/>
                    </a:cubicBezTo>
                    <a:cubicBezTo>
                      <a:pt x="7969" y="13662"/>
                      <a:pt x="8003" y="13671"/>
                      <a:pt x="8035" y="13671"/>
                    </a:cubicBezTo>
                    <a:cubicBezTo>
                      <a:pt x="8124" y="13671"/>
                      <a:pt x="8207" y="13607"/>
                      <a:pt x="8245" y="13507"/>
                    </a:cubicBezTo>
                    <a:lnTo>
                      <a:pt x="8279" y="13336"/>
                    </a:lnTo>
                    <a:cubicBezTo>
                      <a:pt x="9048" y="14823"/>
                      <a:pt x="10039" y="16173"/>
                      <a:pt x="11355" y="17181"/>
                    </a:cubicBezTo>
                    <a:cubicBezTo>
                      <a:pt x="11385" y="17201"/>
                      <a:pt x="11417" y="17210"/>
                      <a:pt x="11449" y="17210"/>
                    </a:cubicBezTo>
                    <a:cubicBezTo>
                      <a:pt x="11580" y="17210"/>
                      <a:pt x="11707" y="17062"/>
                      <a:pt x="11679" y="16924"/>
                    </a:cubicBezTo>
                    <a:cubicBezTo>
                      <a:pt x="11628" y="16685"/>
                      <a:pt x="11543" y="16463"/>
                      <a:pt x="11389" y="16258"/>
                    </a:cubicBezTo>
                    <a:cubicBezTo>
                      <a:pt x="11360" y="16200"/>
                      <a:pt x="11310" y="16176"/>
                      <a:pt x="11258" y="16176"/>
                    </a:cubicBezTo>
                    <a:cubicBezTo>
                      <a:pt x="11156" y="16176"/>
                      <a:pt x="11047" y="16270"/>
                      <a:pt x="11081" y="16395"/>
                    </a:cubicBezTo>
                    <a:cubicBezTo>
                      <a:pt x="11081" y="16395"/>
                      <a:pt x="11081" y="16395"/>
                      <a:pt x="11081" y="16412"/>
                    </a:cubicBezTo>
                    <a:cubicBezTo>
                      <a:pt x="10022" y="15438"/>
                      <a:pt x="9168" y="14259"/>
                      <a:pt x="8552" y="12960"/>
                    </a:cubicBezTo>
                    <a:cubicBezTo>
                      <a:pt x="8570" y="12926"/>
                      <a:pt x="8570" y="12892"/>
                      <a:pt x="8552" y="12875"/>
                    </a:cubicBezTo>
                    <a:cubicBezTo>
                      <a:pt x="8518" y="12807"/>
                      <a:pt x="8484" y="12755"/>
                      <a:pt x="8433" y="12687"/>
                    </a:cubicBezTo>
                    <a:cubicBezTo>
                      <a:pt x="8433" y="12670"/>
                      <a:pt x="8433" y="12653"/>
                      <a:pt x="8450" y="12619"/>
                    </a:cubicBezTo>
                    <a:cubicBezTo>
                      <a:pt x="9236" y="12362"/>
                      <a:pt x="10107" y="11611"/>
                      <a:pt x="10637" y="11115"/>
                    </a:cubicBezTo>
                    <a:cubicBezTo>
                      <a:pt x="11286" y="10517"/>
                      <a:pt x="11525" y="9748"/>
                      <a:pt x="11115" y="8962"/>
                    </a:cubicBezTo>
                    <a:cubicBezTo>
                      <a:pt x="11068" y="8891"/>
                      <a:pt x="10988" y="8853"/>
                      <a:pt x="10910" y="8853"/>
                    </a:cubicBezTo>
                    <a:cubicBezTo>
                      <a:pt x="10875" y="8853"/>
                      <a:pt x="10840" y="8861"/>
                      <a:pt x="10808" y="8877"/>
                    </a:cubicBezTo>
                    <a:cubicBezTo>
                      <a:pt x="9424" y="9492"/>
                      <a:pt x="8638" y="10756"/>
                      <a:pt x="8159" y="12140"/>
                    </a:cubicBezTo>
                    <a:cubicBezTo>
                      <a:pt x="7510" y="10654"/>
                      <a:pt x="7015" y="9082"/>
                      <a:pt x="6502" y="7630"/>
                    </a:cubicBezTo>
                    <a:lnTo>
                      <a:pt x="6502" y="7630"/>
                    </a:lnTo>
                    <a:cubicBezTo>
                      <a:pt x="6832" y="7728"/>
                      <a:pt x="7173" y="7782"/>
                      <a:pt x="7508" y="7782"/>
                    </a:cubicBezTo>
                    <a:cubicBezTo>
                      <a:pt x="8281" y="7782"/>
                      <a:pt x="9020" y="7491"/>
                      <a:pt x="9509" y="6775"/>
                    </a:cubicBezTo>
                    <a:cubicBezTo>
                      <a:pt x="10295" y="5630"/>
                      <a:pt x="9321" y="4161"/>
                      <a:pt x="8125" y="3819"/>
                    </a:cubicBezTo>
                    <a:cubicBezTo>
                      <a:pt x="9099" y="3033"/>
                      <a:pt x="9919" y="1872"/>
                      <a:pt x="9185" y="710"/>
                    </a:cubicBezTo>
                    <a:cubicBezTo>
                      <a:pt x="8860" y="202"/>
                      <a:pt x="8471" y="0"/>
                      <a:pt x="8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11" name="Google Shape;811;p41"/>
            <p:cNvSpPr/>
            <p:nvPr/>
          </p:nvSpPr>
          <p:spPr>
            <a:xfrm rot="-321182">
              <a:off x="453297" y="4166216"/>
              <a:ext cx="153609" cy="146814"/>
            </a:xfrm>
            <a:custGeom>
              <a:avLst/>
              <a:gdLst/>
              <a:ahLst/>
              <a:cxnLst/>
              <a:rect l="l" t="t" r="r" b="b"/>
              <a:pathLst>
                <a:path w="2602" h="2487" extrusionOk="0">
                  <a:moveTo>
                    <a:pt x="1653" y="602"/>
                  </a:moveTo>
                  <a:cubicBezTo>
                    <a:pt x="1747" y="602"/>
                    <a:pt x="1841" y="614"/>
                    <a:pt x="1935" y="640"/>
                  </a:cubicBezTo>
                  <a:cubicBezTo>
                    <a:pt x="1949" y="645"/>
                    <a:pt x="1962" y="647"/>
                    <a:pt x="1973" y="647"/>
                  </a:cubicBezTo>
                  <a:cubicBezTo>
                    <a:pt x="2004" y="647"/>
                    <a:pt x="2025" y="631"/>
                    <a:pt x="2038" y="606"/>
                  </a:cubicBezTo>
                  <a:lnTo>
                    <a:pt x="2072" y="657"/>
                  </a:lnTo>
                  <a:cubicBezTo>
                    <a:pt x="2157" y="1101"/>
                    <a:pt x="2021" y="1546"/>
                    <a:pt x="1730" y="1870"/>
                  </a:cubicBezTo>
                  <a:cubicBezTo>
                    <a:pt x="1586" y="2014"/>
                    <a:pt x="1328" y="2101"/>
                    <a:pt x="1084" y="2101"/>
                  </a:cubicBezTo>
                  <a:cubicBezTo>
                    <a:pt x="777" y="2101"/>
                    <a:pt x="492" y="1964"/>
                    <a:pt x="483" y="1631"/>
                  </a:cubicBezTo>
                  <a:cubicBezTo>
                    <a:pt x="483" y="1221"/>
                    <a:pt x="825" y="879"/>
                    <a:pt x="1201" y="708"/>
                  </a:cubicBezTo>
                  <a:cubicBezTo>
                    <a:pt x="1235" y="708"/>
                    <a:pt x="1269" y="708"/>
                    <a:pt x="1303" y="691"/>
                  </a:cubicBezTo>
                  <a:cubicBezTo>
                    <a:pt x="1320" y="674"/>
                    <a:pt x="1354" y="657"/>
                    <a:pt x="1371" y="640"/>
                  </a:cubicBezTo>
                  <a:cubicBezTo>
                    <a:pt x="1465" y="614"/>
                    <a:pt x="1559" y="602"/>
                    <a:pt x="1653" y="602"/>
                  </a:cubicBezTo>
                  <a:close/>
                  <a:moveTo>
                    <a:pt x="1820" y="0"/>
                  </a:moveTo>
                  <a:cubicBezTo>
                    <a:pt x="1569" y="0"/>
                    <a:pt x="1302" y="131"/>
                    <a:pt x="1132" y="367"/>
                  </a:cubicBezTo>
                  <a:cubicBezTo>
                    <a:pt x="620" y="555"/>
                    <a:pt x="244" y="982"/>
                    <a:pt x="107" y="1511"/>
                  </a:cubicBezTo>
                  <a:cubicBezTo>
                    <a:pt x="0" y="2163"/>
                    <a:pt x="576" y="2486"/>
                    <a:pt x="1144" y="2486"/>
                  </a:cubicBezTo>
                  <a:cubicBezTo>
                    <a:pt x="1395" y="2486"/>
                    <a:pt x="1644" y="2423"/>
                    <a:pt x="1833" y="2297"/>
                  </a:cubicBezTo>
                  <a:cubicBezTo>
                    <a:pt x="2380" y="1939"/>
                    <a:pt x="2602" y="1135"/>
                    <a:pt x="2448" y="520"/>
                  </a:cubicBezTo>
                  <a:cubicBezTo>
                    <a:pt x="2358" y="161"/>
                    <a:pt x="2098" y="0"/>
                    <a:pt x="18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2" name="Google Shape;812;p41"/>
          <p:cNvGrpSpPr/>
          <p:nvPr/>
        </p:nvGrpSpPr>
        <p:grpSpPr>
          <a:xfrm>
            <a:off x="8193350" y="216813"/>
            <a:ext cx="1290421" cy="820102"/>
            <a:chOff x="7685850" y="32550"/>
            <a:chExt cx="1290421" cy="820102"/>
          </a:xfrm>
        </p:grpSpPr>
        <p:sp>
          <p:nvSpPr>
            <p:cNvPr id="813" name="Google Shape;813;p41"/>
            <p:cNvSpPr/>
            <p:nvPr/>
          </p:nvSpPr>
          <p:spPr>
            <a:xfrm>
              <a:off x="7685850" y="397672"/>
              <a:ext cx="148531" cy="61160"/>
            </a:xfrm>
            <a:custGeom>
              <a:avLst/>
              <a:gdLst/>
              <a:ahLst/>
              <a:cxnLst/>
              <a:rect l="l" t="t" r="r" b="b"/>
              <a:pathLst>
                <a:path w="2997" h="1234" extrusionOk="0">
                  <a:moveTo>
                    <a:pt x="231" y="0"/>
                  </a:moveTo>
                  <a:cubicBezTo>
                    <a:pt x="53" y="0"/>
                    <a:pt x="1" y="287"/>
                    <a:pt x="203" y="334"/>
                  </a:cubicBezTo>
                  <a:cubicBezTo>
                    <a:pt x="972" y="693"/>
                    <a:pt x="1775" y="983"/>
                    <a:pt x="2595" y="1222"/>
                  </a:cubicBezTo>
                  <a:cubicBezTo>
                    <a:pt x="2623" y="1230"/>
                    <a:pt x="2649" y="1233"/>
                    <a:pt x="2674" y="1233"/>
                  </a:cubicBezTo>
                  <a:cubicBezTo>
                    <a:pt x="2934" y="1233"/>
                    <a:pt x="2997" y="853"/>
                    <a:pt x="2731" y="744"/>
                  </a:cubicBezTo>
                  <a:cubicBezTo>
                    <a:pt x="1928" y="436"/>
                    <a:pt x="1125" y="197"/>
                    <a:pt x="288" y="9"/>
                  </a:cubicBezTo>
                  <a:cubicBezTo>
                    <a:pt x="268" y="3"/>
                    <a:pt x="249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7911750" y="507105"/>
              <a:ext cx="136340" cy="55262"/>
            </a:xfrm>
            <a:custGeom>
              <a:avLst/>
              <a:gdLst/>
              <a:ahLst/>
              <a:cxnLst/>
              <a:rect l="l" t="t" r="r" b="b"/>
              <a:pathLst>
                <a:path w="2751" h="1115" extrusionOk="0">
                  <a:moveTo>
                    <a:pt x="313" y="1"/>
                  </a:moveTo>
                  <a:cubicBezTo>
                    <a:pt x="76" y="1"/>
                    <a:pt x="0" y="353"/>
                    <a:pt x="241" y="450"/>
                  </a:cubicBezTo>
                  <a:cubicBezTo>
                    <a:pt x="907" y="655"/>
                    <a:pt x="1557" y="928"/>
                    <a:pt x="2240" y="1099"/>
                  </a:cubicBezTo>
                  <a:cubicBezTo>
                    <a:pt x="2275" y="1110"/>
                    <a:pt x="2308" y="1115"/>
                    <a:pt x="2339" y="1115"/>
                  </a:cubicBezTo>
                  <a:cubicBezTo>
                    <a:pt x="2643" y="1115"/>
                    <a:pt x="2750" y="628"/>
                    <a:pt x="2394" y="535"/>
                  </a:cubicBezTo>
                  <a:cubicBezTo>
                    <a:pt x="1744" y="313"/>
                    <a:pt x="1044" y="176"/>
                    <a:pt x="360" y="5"/>
                  </a:cubicBezTo>
                  <a:cubicBezTo>
                    <a:pt x="344" y="2"/>
                    <a:pt x="328" y="1"/>
                    <a:pt x="3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8149198" y="577880"/>
              <a:ext cx="137331" cy="63985"/>
            </a:xfrm>
            <a:custGeom>
              <a:avLst/>
              <a:gdLst/>
              <a:ahLst/>
              <a:cxnLst/>
              <a:rect l="l" t="t" r="r" b="b"/>
              <a:pathLst>
                <a:path w="2771" h="1291" extrusionOk="0">
                  <a:moveTo>
                    <a:pt x="321" y="0"/>
                  </a:moveTo>
                  <a:cubicBezTo>
                    <a:pt x="119" y="0"/>
                    <a:pt x="1" y="330"/>
                    <a:pt x="217" y="423"/>
                  </a:cubicBezTo>
                  <a:cubicBezTo>
                    <a:pt x="900" y="730"/>
                    <a:pt x="1584" y="1038"/>
                    <a:pt x="2284" y="1277"/>
                  </a:cubicBezTo>
                  <a:cubicBezTo>
                    <a:pt x="2311" y="1286"/>
                    <a:pt x="2338" y="1291"/>
                    <a:pt x="2363" y="1291"/>
                  </a:cubicBezTo>
                  <a:cubicBezTo>
                    <a:pt x="2612" y="1291"/>
                    <a:pt x="2770" y="873"/>
                    <a:pt x="2507" y="764"/>
                  </a:cubicBezTo>
                  <a:cubicBezTo>
                    <a:pt x="1806" y="474"/>
                    <a:pt x="1105" y="235"/>
                    <a:pt x="388" y="13"/>
                  </a:cubicBezTo>
                  <a:cubicBezTo>
                    <a:pt x="365" y="4"/>
                    <a:pt x="342" y="0"/>
                    <a:pt x="3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8377526" y="679878"/>
              <a:ext cx="140651" cy="62003"/>
            </a:xfrm>
            <a:custGeom>
              <a:avLst/>
              <a:gdLst/>
              <a:ahLst/>
              <a:cxnLst/>
              <a:rect l="l" t="t" r="r" b="b"/>
              <a:pathLst>
                <a:path w="2838" h="1251" extrusionOk="0">
                  <a:moveTo>
                    <a:pt x="418" y="0"/>
                  </a:moveTo>
                  <a:cubicBezTo>
                    <a:pt x="182" y="0"/>
                    <a:pt x="1" y="371"/>
                    <a:pt x="274" y="483"/>
                  </a:cubicBezTo>
                  <a:cubicBezTo>
                    <a:pt x="924" y="774"/>
                    <a:pt x="1624" y="1013"/>
                    <a:pt x="2308" y="1235"/>
                  </a:cubicBezTo>
                  <a:cubicBezTo>
                    <a:pt x="2344" y="1246"/>
                    <a:pt x="2378" y="1250"/>
                    <a:pt x="2410" y="1250"/>
                  </a:cubicBezTo>
                  <a:cubicBezTo>
                    <a:pt x="2741" y="1250"/>
                    <a:pt x="2837" y="728"/>
                    <a:pt x="2479" y="603"/>
                  </a:cubicBezTo>
                  <a:cubicBezTo>
                    <a:pt x="1812" y="381"/>
                    <a:pt x="1146" y="176"/>
                    <a:pt x="462" y="5"/>
                  </a:cubicBezTo>
                  <a:cubicBezTo>
                    <a:pt x="447" y="2"/>
                    <a:pt x="433" y="0"/>
                    <a:pt x="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8587616" y="783214"/>
              <a:ext cx="142485" cy="69437"/>
            </a:xfrm>
            <a:custGeom>
              <a:avLst/>
              <a:gdLst/>
              <a:ahLst/>
              <a:cxnLst/>
              <a:rect l="l" t="t" r="r" b="b"/>
              <a:pathLst>
                <a:path w="2875" h="1401" extrusionOk="0">
                  <a:moveTo>
                    <a:pt x="332" y="1"/>
                  </a:moveTo>
                  <a:cubicBezTo>
                    <a:pt x="115" y="1"/>
                    <a:pt x="0" y="343"/>
                    <a:pt x="256" y="449"/>
                  </a:cubicBezTo>
                  <a:cubicBezTo>
                    <a:pt x="905" y="825"/>
                    <a:pt x="1589" y="1132"/>
                    <a:pt x="2289" y="1388"/>
                  </a:cubicBezTo>
                  <a:cubicBezTo>
                    <a:pt x="2319" y="1397"/>
                    <a:pt x="2347" y="1401"/>
                    <a:pt x="2375" y="1401"/>
                  </a:cubicBezTo>
                  <a:cubicBezTo>
                    <a:pt x="2686" y="1401"/>
                    <a:pt x="2875" y="913"/>
                    <a:pt x="2545" y="756"/>
                  </a:cubicBezTo>
                  <a:cubicBezTo>
                    <a:pt x="1879" y="449"/>
                    <a:pt x="1161" y="192"/>
                    <a:pt x="427" y="21"/>
                  </a:cubicBezTo>
                  <a:cubicBezTo>
                    <a:pt x="394" y="7"/>
                    <a:pt x="362" y="1"/>
                    <a:pt x="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7896683" y="331904"/>
              <a:ext cx="202552" cy="93971"/>
            </a:xfrm>
            <a:custGeom>
              <a:avLst/>
              <a:gdLst/>
              <a:ahLst/>
              <a:cxnLst/>
              <a:rect l="l" t="t" r="r" b="b"/>
              <a:pathLst>
                <a:path w="4087" h="1896" extrusionOk="0">
                  <a:moveTo>
                    <a:pt x="382" y="0"/>
                  </a:moveTo>
                  <a:cubicBezTo>
                    <a:pt x="78" y="0"/>
                    <a:pt x="0" y="497"/>
                    <a:pt x="323" y="636"/>
                  </a:cubicBezTo>
                  <a:cubicBezTo>
                    <a:pt x="1382" y="1063"/>
                    <a:pt x="2441" y="1558"/>
                    <a:pt x="3535" y="1883"/>
                  </a:cubicBezTo>
                  <a:cubicBezTo>
                    <a:pt x="3565" y="1892"/>
                    <a:pt x="3594" y="1896"/>
                    <a:pt x="3622" y="1896"/>
                  </a:cubicBezTo>
                  <a:cubicBezTo>
                    <a:pt x="3914" y="1896"/>
                    <a:pt x="4086" y="1442"/>
                    <a:pt x="3774" y="1302"/>
                  </a:cubicBezTo>
                  <a:cubicBezTo>
                    <a:pt x="2732" y="789"/>
                    <a:pt x="1587" y="414"/>
                    <a:pt x="494" y="21"/>
                  </a:cubicBezTo>
                  <a:cubicBezTo>
                    <a:pt x="454" y="7"/>
                    <a:pt x="417" y="0"/>
                    <a:pt x="3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8209662" y="472759"/>
              <a:ext cx="172717" cy="67108"/>
            </a:xfrm>
            <a:custGeom>
              <a:avLst/>
              <a:gdLst/>
              <a:ahLst/>
              <a:cxnLst/>
              <a:rect l="l" t="t" r="r" b="b"/>
              <a:pathLst>
                <a:path w="3485" h="1354" extrusionOk="0">
                  <a:moveTo>
                    <a:pt x="328" y="1"/>
                  </a:moveTo>
                  <a:cubicBezTo>
                    <a:pt x="71" y="1"/>
                    <a:pt x="0" y="401"/>
                    <a:pt x="278" y="493"/>
                  </a:cubicBezTo>
                  <a:cubicBezTo>
                    <a:pt x="1133" y="784"/>
                    <a:pt x="1987" y="1194"/>
                    <a:pt x="2893" y="1348"/>
                  </a:cubicBezTo>
                  <a:cubicBezTo>
                    <a:pt x="2913" y="1352"/>
                    <a:pt x="2934" y="1354"/>
                    <a:pt x="2954" y="1354"/>
                  </a:cubicBezTo>
                  <a:cubicBezTo>
                    <a:pt x="3252" y="1354"/>
                    <a:pt x="3485" y="909"/>
                    <a:pt x="3149" y="750"/>
                  </a:cubicBezTo>
                  <a:cubicBezTo>
                    <a:pt x="2295" y="374"/>
                    <a:pt x="1321" y="237"/>
                    <a:pt x="415" y="15"/>
                  </a:cubicBezTo>
                  <a:cubicBezTo>
                    <a:pt x="384" y="5"/>
                    <a:pt x="355" y="1"/>
                    <a:pt x="3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1"/>
            <p:cNvSpPr/>
            <p:nvPr/>
          </p:nvSpPr>
          <p:spPr>
            <a:xfrm>
              <a:off x="8468967" y="557064"/>
              <a:ext cx="123950" cy="56749"/>
            </a:xfrm>
            <a:custGeom>
              <a:avLst/>
              <a:gdLst/>
              <a:ahLst/>
              <a:cxnLst/>
              <a:rect l="l" t="t" r="r" b="b"/>
              <a:pathLst>
                <a:path w="2501" h="1145" extrusionOk="0">
                  <a:moveTo>
                    <a:pt x="349" y="0"/>
                  </a:moveTo>
                  <a:cubicBezTo>
                    <a:pt x="148" y="0"/>
                    <a:pt x="1" y="304"/>
                    <a:pt x="224" y="415"/>
                  </a:cubicBezTo>
                  <a:cubicBezTo>
                    <a:pt x="770" y="655"/>
                    <a:pt x="1300" y="996"/>
                    <a:pt x="1864" y="1133"/>
                  </a:cubicBezTo>
                  <a:cubicBezTo>
                    <a:pt x="1893" y="1141"/>
                    <a:pt x="1922" y="1145"/>
                    <a:pt x="1950" y="1145"/>
                  </a:cubicBezTo>
                  <a:cubicBezTo>
                    <a:pt x="2281" y="1145"/>
                    <a:pt x="2501" y="624"/>
                    <a:pt x="2154" y="467"/>
                  </a:cubicBezTo>
                  <a:cubicBezTo>
                    <a:pt x="1590" y="227"/>
                    <a:pt x="975" y="159"/>
                    <a:pt x="394" y="5"/>
                  </a:cubicBezTo>
                  <a:cubicBezTo>
                    <a:pt x="379" y="2"/>
                    <a:pt x="364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1"/>
            <p:cNvSpPr/>
            <p:nvPr/>
          </p:nvSpPr>
          <p:spPr>
            <a:xfrm>
              <a:off x="8636137" y="643153"/>
              <a:ext cx="141989" cy="81382"/>
            </a:xfrm>
            <a:custGeom>
              <a:avLst/>
              <a:gdLst/>
              <a:ahLst/>
              <a:cxnLst/>
              <a:rect l="l" t="t" r="r" b="b"/>
              <a:pathLst>
                <a:path w="2865" h="1642" extrusionOk="0">
                  <a:moveTo>
                    <a:pt x="387" y="0"/>
                  </a:moveTo>
                  <a:cubicBezTo>
                    <a:pt x="150" y="0"/>
                    <a:pt x="1" y="382"/>
                    <a:pt x="251" y="507"/>
                  </a:cubicBezTo>
                  <a:cubicBezTo>
                    <a:pt x="610" y="678"/>
                    <a:pt x="951" y="848"/>
                    <a:pt x="1293" y="1053"/>
                  </a:cubicBezTo>
                  <a:cubicBezTo>
                    <a:pt x="1327" y="1105"/>
                    <a:pt x="1361" y="1139"/>
                    <a:pt x="1413" y="1173"/>
                  </a:cubicBezTo>
                  <a:lnTo>
                    <a:pt x="2130" y="1583"/>
                  </a:lnTo>
                  <a:cubicBezTo>
                    <a:pt x="2198" y="1624"/>
                    <a:pt x="2265" y="1642"/>
                    <a:pt x="2328" y="1642"/>
                  </a:cubicBezTo>
                  <a:cubicBezTo>
                    <a:pt x="2657" y="1642"/>
                    <a:pt x="2865" y="1149"/>
                    <a:pt x="2506" y="934"/>
                  </a:cubicBezTo>
                  <a:cubicBezTo>
                    <a:pt x="1874" y="558"/>
                    <a:pt x="1173" y="233"/>
                    <a:pt x="456" y="11"/>
                  </a:cubicBezTo>
                  <a:cubicBezTo>
                    <a:pt x="432" y="4"/>
                    <a:pt x="409" y="0"/>
                    <a:pt x="3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1"/>
            <p:cNvSpPr/>
            <p:nvPr/>
          </p:nvSpPr>
          <p:spPr>
            <a:xfrm>
              <a:off x="7867492" y="150160"/>
              <a:ext cx="150861" cy="72857"/>
            </a:xfrm>
            <a:custGeom>
              <a:avLst/>
              <a:gdLst/>
              <a:ahLst/>
              <a:cxnLst/>
              <a:rect l="l" t="t" r="r" b="b"/>
              <a:pathLst>
                <a:path w="3044" h="1470" extrusionOk="0">
                  <a:moveTo>
                    <a:pt x="419" y="0"/>
                  </a:moveTo>
                  <a:cubicBezTo>
                    <a:pt x="158" y="0"/>
                    <a:pt x="0" y="420"/>
                    <a:pt x="280" y="544"/>
                  </a:cubicBezTo>
                  <a:cubicBezTo>
                    <a:pt x="1031" y="868"/>
                    <a:pt x="1783" y="1176"/>
                    <a:pt x="2552" y="1449"/>
                  </a:cubicBezTo>
                  <a:cubicBezTo>
                    <a:pt x="2590" y="1463"/>
                    <a:pt x="2626" y="1469"/>
                    <a:pt x="2659" y="1469"/>
                  </a:cubicBezTo>
                  <a:cubicBezTo>
                    <a:pt x="2954" y="1469"/>
                    <a:pt x="3044" y="972"/>
                    <a:pt x="2706" y="834"/>
                  </a:cubicBezTo>
                  <a:cubicBezTo>
                    <a:pt x="1988" y="544"/>
                    <a:pt x="1253" y="253"/>
                    <a:pt x="502" y="14"/>
                  </a:cubicBezTo>
                  <a:cubicBezTo>
                    <a:pt x="473" y="5"/>
                    <a:pt x="445" y="0"/>
                    <a:pt x="4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1"/>
            <p:cNvSpPr/>
            <p:nvPr/>
          </p:nvSpPr>
          <p:spPr>
            <a:xfrm>
              <a:off x="8160696" y="292155"/>
              <a:ext cx="178020" cy="81332"/>
            </a:xfrm>
            <a:custGeom>
              <a:avLst/>
              <a:gdLst/>
              <a:ahLst/>
              <a:cxnLst/>
              <a:rect l="l" t="t" r="r" b="b"/>
              <a:pathLst>
                <a:path w="3592" h="1641" extrusionOk="0">
                  <a:moveTo>
                    <a:pt x="316" y="1"/>
                  </a:moveTo>
                  <a:cubicBezTo>
                    <a:pt x="67" y="1"/>
                    <a:pt x="1" y="408"/>
                    <a:pt x="275" y="515"/>
                  </a:cubicBezTo>
                  <a:cubicBezTo>
                    <a:pt x="1198" y="874"/>
                    <a:pt x="2104" y="1318"/>
                    <a:pt x="3060" y="1626"/>
                  </a:cubicBezTo>
                  <a:cubicBezTo>
                    <a:pt x="3096" y="1636"/>
                    <a:pt x="3130" y="1641"/>
                    <a:pt x="3162" y="1641"/>
                  </a:cubicBezTo>
                  <a:cubicBezTo>
                    <a:pt x="3493" y="1641"/>
                    <a:pt x="3591" y="1117"/>
                    <a:pt x="3248" y="976"/>
                  </a:cubicBezTo>
                  <a:cubicBezTo>
                    <a:pt x="2326" y="600"/>
                    <a:pt x="1352" y="327"/>
                    <a:pt x="412" y="19"/>
                  </a:cubicBezTo>
                  <a:cubicBezTo>
                    <a:pt x="378" y="7"/>
                    <a:pt x="345" y="1"/>
                    <a:pt x="3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1"/>
            <p:cNvSpPr/>
            <p:nvPr/>
          </p:nvSpPr>
          <p:spPr>
            <a:xfrm>
              <a:off x="8437297" y="392320"/>
              <a:ext cx="164291" cy="78259"/>
            </a:xfrm>
            <a:custGeom>
              <a:avLst/>
              <a:gdLst/>
              <a:ahLst/>
              <a:cxnLst/>
              <a:rect l="l" t="t" r="r" b="b"/>
              <a:pathLst>
                <a:path w="3315" h="1579" extrusionOk="0">
                  <a:moveTo>
                    <a:pt x="389" y="0"/>
                  </a:moveTo>
                  <a:cubicBezTo>
                    <a:pt x="144" y="0"/>
                    <a:pt x="0" y="404"/>
                    <a:pt x="247" y="527"/>
                  </a:cubicBezTo>
                  <a:cubicBezTo>
                    <a:pt x="1085" y="869"/>
                    <a:pt x="1871" y="1330"/>
                    <a:pt x="2742" y="1569"/>
                  </a:cubicBezTo>
                  <a:cubicBezTo>
                    <a:pt x="2767" y="1576"/>
                    <a:pt x="2792" y="1579"/>
                    <a:pt x="2816" y="1579"/>
                  </a:cubicBezTo>
                  <a:cubicBezTo>
                    <a:pt x="3118" y="1579"/>
                    <a:pt x="3315" y="1111"/>
                    <a:pt x="2998" y="937"/>
                  </a:cubicBezTo>
                  <a:cubicBezTo>
                    <a:pt x="2195" y="527"/>
                    <a:pt x="1307" y="322"/>
                    <a:pt x="470" y="15"/>
                  </a:cubicBezTo>
                  <a:cubicBezTo>
                    <a:pt x="442" y="5"/>
                    <a:pt x="415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1"/>
            <p:cNvSpPr/>
            <p:nvPr/>
          </p:nvSpPr>
          <p:spPr>
            <a:xfrm>
              <a:off x="8664585" y="500315"/>
              <a:ext cx="209193" cy="101851"/>
            </a:xfrm>
            <a:custGeom>
              <a:avLst/>
              <a:gdLst/>
              <a:ahLst/>
              <a:cxnLst/>
              <a:rect l="l" t="t" r="r" b="b"/>
              <a:pathLst>
                <a:path w="4221" h="2055" extrusionOk="0">
                  <a:moveTo>
                    <a:pt x="411" y="1"/>
                  </a:moveTo>
                  <a:cubicBezTo>
                    <a:pt x="147" y="1"/>
                    <a:pt x="1" y="448"/>
                    <a:pt x="275" y="569"/>
                  </a:cubicBezTo>
                  <a:cubicBezTo>
                    <a:pt x="1334" y="1031"/>
                    <a:pt x="2376" y="1492"/>
                    <a:pt x="3401" y="2005"/>
                  </a:cubicBezTo>
                  <a:cubicBezTo>
                    <a:pt x="3471" y="2039"/>
                    <a:pt x="3539" y="2055"/>
                    <a:pt x="3603" y="2055"/>
                  </a:cubicBezTo>
                  <a:cubicBezTo>
                    <a:pt x="3980" y="2055"/>
                    <a:pt x="4221" y="1523"/>
                    <a:pt x="3812" y="1304"/>
                  </a:cubicBezTo>
                  <a:cubicBezTo>
                    <a:pt x="3624" y="1202"/>
                    <a:pt x="3436" y="1082"/>
                    <a:pt x="3231" y="997"/>
                  </a:cubicBezTo>
                  <a:cubicBezTo>
                    <a:pt x="3175" y="963"/>
                    <a:pt x="3106" y="945"/>
                    <a:pt x="3036" y="945"/>
                  </a:cubicBezTo>
                  <a:cubicBezTo>
                    <a:pt x="2998" y="945"/>
                    <a:pt x="2959" y="950"/>
                    <a:pt x="2923" y="962"/>
                  </a:cubicBezTo>
                  <a:cubicBezTo>
                    <a:pt x="2120" y="655"/>
                    <a:pt x="1317" y="347"/>
                    <a:pt x="514" y="23"/>
                  </a:cubicBezTo>
                  <a:cubicBezTo>
                    <a:pt x="478" y="8"/>
                    <a:pt x="444" y="1"/>
                    <a:pt x="4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1"/>
            <p:cNvSpPr/>
            <p:nvPr/>
          </p:nvSpPr>
          <p:spPr>
            <a:xfrm>
              <a:off x="8046061" y="32550"/>
              <a:ext cx="155767" cy="82323"/>
            </a:xfrm>
            <a:custGeom>
              <a:avLst/>
              <a:gdLst/>
              <a:ahLst/>
              <a:cxnLst/>
              <a:rect l="l" t="t" r="r" b="b"/>
              <a:pathLst>
                <a:path w="3143" h="1661" extrusionOk="0">
                  <a:moveTo>
                    <a:pt x="432" y="1"/>
                  </a:moveTo>
                  <a:cubicBezTo>
                    <a:pt x="201" y="1"/>
                    <a:pt x="0" y="340"/>
                    <a:pt x="213" y="525"/>
                  </a:cubicBezTo>
                  <a:cubicBezTo>
                    <a:pt x="880" y="1088"/>
                    <a:pt x="1683" y="1481"/>
                    <a:pt x="2537" y="1652"/>
                  </a:cubicBezTo>
                  <a:cubicBezTo>
                    <a:pt x="2564" y="1658"/>
                    <a:pt x="2591" y="1660"/>
                    <a:pt x="2616" y="1660"/>
                  </a:cubicBezTo>
                  <a:cubicBezTo>
                    <a:pt x="3002" y="1660"/>
                    <a:pt x="3142" y="1082"/>
                    <a:pt x="2725" y="986"/>
                  </a:cubicBezTo>
                  <a:cubicBezTo>
                    <a:pt x="1956" y="815"/>
                    <a:pt x="1222" y="508"/>
                    <a:pt x="572" y="46"/>
                  </a:cubicBezTo>
                  <a:cubicBezTo>
                    <a:pt x="526" y="15"/>
                    <a:pt x="479" y="1"/>
                    <a:pt x="4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1"/>
            <p:cNvSpPr/>
            <p:nvPr/>
          </p:nvSpPr>
          <p:spPr>
            <a:xfrm>
              <a:off x="8355769" y="186935"/>
              <a:ext cx="177474" cy="75831"/>
            </a:xfrm>
            <a:custGeom>
              <a:avLst/>
              <a:gdLst/>
              <a:ahLst/>
              <a:cxnLst/>
              <a:rect l="l" t="t" r="r" b="b"/>
              <a:pathLst>
                <a:path w="3581" h="1530" extrusionOk="0">
                  <a:moveTo>
                    <a:pt x="411" y="0"/>
                  </a:moveTo>
                  <a:cubicBezTo>
                    <a:pt x="115" y="0"/>
                    <a:pt x="1" y="440"/>
                    <a:pt x="321" y="536"/>
                  </a:cubicBezTo>
                  <a:cubicBezTo>
                    <a:pt x="1209" y="776"/>
                    <a:pt x="2046" y="1083"/>
                    <a:pt x="2866" y="1493"/>
                  </a:cubicBezTo>
                  <a:cubicBezTo>
                    <a:pt x="2921" y="1518"/>
                    <a:pt x="2974" y="1529"/>
                    <a:pt x="3025" y="1529"/>
                  </a:cubicBezTo>
                  <a:cubicBezTo>
                    <a:pt x="3358" y="1529"/>
                    <a:pt x="3581" y="1056"/>
                    <a:pt x="3225" y="878"/>
                  </a:cubicBezTo>
                  <a:cubicBezTo>
                    <a:pt x="2354" y="434"/>
                    <a:pt x="1431" y="143"/>
                    <a:pt x="474" y="7"/>
                  </a:cubicBezTo>
                  <a:cubicBezTo>
                    <a:pt x="452" y="2"/>
                    <a:pt x="431" y="0"/>
                    <a:pt x="4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1"/>
            <p:cNvSpPr/>
            <p:nvPr/>
          </p:nvSpPr>
          <p:spPr>
            <a:xfrm>
              <a:off x="8603079" y="282590"/>
              <a:ext cx="139065" cy="60119"/>
            </a:xfrm>
            <a:custGeom>
              <a:avLst/>
              <a:gdLst/>
              <a:ahLst/>
              <a:cxnLst/>
              <a:rect l="l" t="t" r="r" b="b"/>
              <a:pathLst>
                <a:path w="2806" h="1213" extrusionOk="0">
                  <a:moveTo>
                    <a:pt x="463" y="1"/>
                  </a:moveTo>
                  <a:cubicBezTo>
                    <a:pt x="187" y="1"/>
                    <a:pt x="0" y="410"/>
                    <a:pt x="303" y="537"/>
                  </a:cubicBezTo>
                  <a:cubicBezTo>
                    <a:pt x="901" y="828"/>
                    <a:pt x="1533" y="1050"/>
                    <a:pt x="2182" y="1203"/>
                  </a:cubicBezTo>
                  <a:cubicBezTo>
                    <a:pt x="2207" y="1209"/>
                    <a:pt x="2232" y="1212"/>
                    <a:pt x="2256" y="1212"/>
                  </a:cubicBezTo>
                  <a:cubicBezTo>
                    <a:pt x="2578" y="1212"/>
                    <a:pt x="2805" y="714"/>
                    <a:pt x="2455" y="571"/>
                  </a:cubicBezTo>
                  <a:cubicBezTo>
                    <a:pt x="1823" y="315"/>
                    <a:pt x="1191" y="127"/>
                    <a:pt x="525" y="7"/>
                  </a:cubicBezTo>
                  <a:cubicBezTo>
                    <a:pt x="504" y="3"/>
                    <a:pt x="483" y="1"/>
                    <a:pt x="4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1"/>
            <p:cNvSpPr/>
            <p:nvPr/>
          </p:nvSpPr>
          <p:spPr>
            <a:xfrm>
              <a:off x="8814160" y="392964"/>
              <a:ext cx="162111" cy="79449"/>
            </a:xfrm>
            <a:custGeom>
              <a:avLst/>
              <a:gdLst/>
              <a:ahLst/>
              <a:cxnLst/>
              <a:rect l="l" t="t" r="r" b="b"/>
              <a:pathLst>
                <a:path w="3271" h="1603" extrusionOk="0">
                  <a:moveTo>
                    <a:pt x="389" y="0"/>
                  </a:moveTo>
                  <a:cubicBezTo>
                    <a:pt x="71" y="0"/>
                    <a:pt x="0" y="550"/>
                    <a:pt x="332" y="617"/>
                  </a:cubicBezTo>
                  <a:cubicBezTo>
                    <a:pt x="1101" y="771"/>
                    <a:pt x="1853" y="1095"/>
                    <a:pt x="2502" y="1539"/>
                  </a:cubicBezTo>
                  <a:cubicBezTo>
                    <a:pt x="2574" y="1583"/>
                    <a:pt x="2644" y="1603"/>
                    <a:pt x="2710" y="1603"/>
                  </a:cubicBezTo>
                  <a:cubicBezTo>
                    <a:pt x="3052" y="1603"/>
                    <a:pt x="3271" y="1083"/>
                    <a:pt x="2912" y="839"/>
                  </a:cubicBezTo>
                  <a:cubicBezTo>
                    <a:pt x="2160" y="360"/>
                    <a:pt x="1306" y="70"/>
                    <a:pt x="418" y="2"/>
                  </a:cubicBezTo>
                  <a:cubicBezTo>
                    <a:pt x="408" y="1"/>
                    <a:pt x="398" y="0"/>
                    <a:pt x="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0" name="Google Shape;830;p41"/>
          <p:cNvSpPr/>
          <p:nvPr/>
        </p:nvSpPr>
        <p:spPr>
          <a:xfrm rot="10800000">
            <a:off x="8296350" y="4361522"/>
            <a:ext cx="766116" cy="589721"/>
          </a:xfrm>
          <a:custGeom>
            <a:avLst/>
            <a:gdLst/>
            <a:ahLst/>
            <a:cxnLst/>
            <a:rect l="l" t="t" r="r" b="b"/>
            <a:pathLst>
              <a:path w="11757" h="9050" extrusionOk="0">
                <a:moveTo>
                  <a:pt x="2980" y="1"/>
                </a:moveTo>
                <a:cubicBezTo>
                  <a:pt x="2871" y="1"/>
                  <a:pt x="2760" y="65"/>
                  <a:pt x="2752" y="193"/>
                </a:cubicBezTo>
                <a:cubicBezTo>
                  <a:pt x="2718" y="1082"/>
                  <a:pt x="2701" y="1970"/>
                  <a:pt x="2718" y="2876"/>
                </a:cubicBezTo>
                <a:cubicBezTo>
                  <a:pt x="1880" y="2893"/>
                  <a:pt x="1060" y="2910"/>
                  <a:pt x="240" y="2927"/>
                </a:cubicBezTo>
                <a:cubicBezTo>
                  <a:pt x="1" y="2927"/>
                  <a:pt x="52" y="3286"/>
                  <a:pt x="291" y="3286"/>
                </a:cubicBezTo>
                <a:lnTo>
                  <a:pt x="2718" y="3286"/>
                </a:lnTo>
                <a:cubicBezTo>
                  <a:pt x="2752" y="4311"/>
                  <a:pt x="2803" y="5319"/>
                  <a:pt x="2871" y="6327"/>
                </a:cubicBezTo>
                <a:lnTo>
                  <a:pt x="2888" y="6429"/>
                </a:lnTo>
                <a:cubicBezTo>
                  <a:pt x="2888" y="6429"/>
                  <a:pt x="2906" y="6515"/>
                  <a:pt x="2906" y="6532"/>
                </a:cubicBezTo>
                <a:lnTo>
                  <a:pt x="2923" y="6737"/>
                </a:lnTo>
                <a:lnTo>
                  <a:pt x="2923" y="6891"/>
                </a:lnTo>
                <a:cubicBezTo>
                  <a:pt x="2991" y="7660"/>
                  <a:pt x="3042" y="8172"/>
                  <a:pt x="3111" y="8924"/>
                </a:cubicBezTo>
                <a:cubicBezTo>
                  <a:pt x="3118" y="9010"/>
                  <a:pt x="3179" y="9049"/>
                  <a:pt x="3242" y="9049"/>
                </a:cubicBezTo>
                <a:cubicBezTo>
                  <a:pt x="3316" y="9049"/>
                  <a:pt x="3393" y="8992"/>
                  <a:pt x="3384" y="8890"/>
                </a:cubicBezTo>
                <a:cubicBezTo>
                  <a:pt x="3350" y="8138"/>
                  <a:pt x="3333" y="7369"/>
                  <a:pt x="3316" y="6617"/>
                </a:cubicBezTo>
                <a:lnTo>
                  <a:pt x="3316" y="6464"/>
                </a:lnTo>
                <a:lnTo>
                  <a:pt x="3316" y="6293"/>
                </a:lnTo>
                <a:cubicBezTo>
                  <a:pt x="3299" y="5302"/>
                  <a:pt x="3264" y="4311"/>
                  <a:pt x="3264" y="3303"/>
                </a:cubicBezTo>
                <a:cubicBezTo>
                  <a:pt x="4341" y="3303"/>
                  <a:pt x="5434" y="3320"/>
                  <a:pt x="6511" y="3337"/>
                </a:cubicBezTo>
                <a:lnTo>
                  <a:pt x="6989" y="3337"/>
                </a:lnTo>
                <a:cubicBezTo>
                  <a:pt x="8305" y="3354"/>
                  <a:pt x="9603" y="3388"/>
                  <a:pt x="10902" y="3439"/>
                </a:cubicBezTo>
                <a:cubicBezTo>
                  <a:pt x="10953" y="3474"/>
                  <a:pt x="11021" y="3491"/>
                  <a:pt x="11073" y="3491"/>
                </a:cubicBezTo>
                <a:lnTo>
                  <a:pt x="11466" y="3456"/>
                </a:lnTo>
                <a:cubicBezTo>
                  <a:pt x="11756" y="3422"/>
                  <a:pt x="11756" y="2944"/>
                  <a:pt x="11466" y="2927"/>
                </a:cubicBezTo>
                <a:cubicBezTo>
                  <a:pt x="9979" y="2893"/>
                  <a:pt x="8493" y="2876"/>
                  <a:pt x="7006" y="2858"/>
                </a:cubicBezTo>
                <a:lnTo>
                  <a:pt x="3247" y="2858"/>
                </a:lnTo>
                <a:cubicBezTo>
                  <a:pt x="3230" y="1970"/>
                  <a:pt x="3213" y="1082"/>
                  <a:pt x="3196" y="193"/>
                </a:cubicBezTo>
                <a:cubicBezTo>
                  <a:pt x="3196" y="65"/>
                  <a:pt x="3089" y="1"/>
                  <a:pt x="298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1" name="Google Shape;831;p41"/>
          <p:cNvGrpSpPr/>
          <p:nvPr/>
        </p:nvGrpSpPr>
        <p:grpSpPr>
          <a:xfrm rot="2962997">
            <a:off x="6077571" y="-1803126"/>
            <a:ext cx="2217990" cy="2815021"/>
            <a:chOff x="1154976" y="632775"/>
            <a:chExt cx="2502430" cy="3877954"/>
          </a:xfrm>
        </p:grpSpPr>
        <p:sp>
          <p:nvSpPr>
            <p:cNvPr id="832" name="Google Shape;832;p41"/>
            <p:cNvSpPr/>
            <p:nvPr/>
          </p:nvSpPr>
          <p:spPr>
            <a:xfrm rot="5400000">
              <a:off x="467214" y="1320537"/>
              <a:ext cx="3877954" cy="2502430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41"/>
            <p:cNvSpPr/>
            <p:nvPr/>
          </p:nvSpPr>
          <p:spPr>
            <a:xfrm rot="5400000">
              <a:off x="623338" y="1471580"/>
              <a:ext cx="3565807" cy="2200423"/>
            </a:xfrm>
            <a:custGeom>
              <a:avLst/>
              <a:gdLst/>
              <a:ahLst/>
              <a:cxnLst/>
              <a:rect l="l" t="t" r="r" b="b"/>
              <a:pathLst>
                <a:path w="40991" h="56266" extrusionOk="0">
                  <a:moveTo>
                    <a:pt x="40922" y="0"/>
                  </a:moveTo>
                  <a:lnTo>
                    <a:pt x="1" y="52"/>
                  </a:lnTo>
                  <a:lnTo>
                    <a:pt x="69" y="56265"/>
                  </a:lnTo>
                  <a:lnTo>
                    <a:pt x="40990" y="56214"/>
                  </a:lnTo>
                  <a:lnTo>
                    <a:pt x="409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4" name="Google Shape;834;p41"/>
          <p:cNvSpPr/>
          <p:nvPr/>
        </p:nvSpPr>
        <p:spPr>
          <a:xfrm rot="-1227209">
            <a:off x="2644605" y="102336"/>
            <a:ext cx="652111" cy="509772"/>
          </a:xfrm>
          <a:custGeom>
            <a:avLst/>
            <a:gdLst/>
            <a:ahLst/>
            <a:cxnLst/>
            <a:rect l="l" t="t" r="r" b="b"/>
            <a:pathLst>
              <a:path w="14097" h="11020" extrusionOk="0">
                <a:moveTo>
                  <a:pt x="2488" y="425"/>
                </a:moveTo>
                <a:cubicBezTo>
                  <a:pt x="3103" y="425"/>
                  <a:pt x="3764" y="811"/>
                  <a:pt x="4255" y="1099"/>
                </a:cubicBezTo>
                <a:cubicBezTo>
                  <a:pt x="5502" y="1902"/>
                  <a:pt x="6613" y="2910"/>
                  <a:pt x="7501" y="4089"/>
                </a:cubicBezTo>
                <a:cubicBezTo>
                  <a:pt x="7541" y="4159"/>
                  <a:pt x="7610" y="4194"/>
                  <a:pt x="7681" y="4194"/>
                </a:cubicBezTo>
                <a:cubicBezTo>
                  <a:pt x="7731" y="4194"/>
                  <a:pt x="7783" y="4176"/>
                  <a:pt x="7826" y="4140"/>
                </a:cubicBezTo>
                <a:cubicBezTo>
                  <a:pt x="8618" y="3415"/>
                  <a:pt x="9600" y="2967"/>
                  <a:pt x="10605" y="2967"/>
                </a:cubicBezTo>
                <a:cubicBezTo>
                  <a:pt x="11138" y="2967"/>
                  <a:pt x="11678" y="3093"/>
                  <a:pt x="12200" y="3372"/>
                </a:cubicBezTo>
                <a:cubicBezTo>
                  <a:pt x="13789" y="4209"/>
                  <a:pt x="13635" y="5986"/>
                  <a:pt x="12781" y="7284"/>
                </a:cubicBezTo>
                <a:cubicBezTo>
                  <a:pt x="11294" y="9540"/>
                  <a:pt x="7621" y="10206"/>
                  <a:pt x="5126" y="10599"/>
                </a:cubicBezTo>
                <a:cubicBezTo>
                  <a:pt x="3845" y="9933"/>
                  <a:pt x="2939" y="8429"/>
                  <a:pt x="2273" y="7250"/>
                </a:cubicBezTo>
                <a:cubicBezTo>
                  <a:pt x="1487" y="5866"/>
                  <a:pt x="752" y="4158"/>
                  <a:pt x="820" y="2534"/>
                </a:cubicBezTo>
                <a:cubicBezTo>
                  <a:pt x="855" y="1680"/>
                  <a:pt x="1265" y="689"/>
                  <a:pt x="2153" y="467"/>
                </a:cubicBezTo>
                <a:cubicBezTo>
                  <a:pt x="2262" y="438"/>
                  <a:pt x="2374" y="425"/>
                  <a:pt x="2488" y="425"/>
                </a:cubicBezTo>
                <a:close/>
                <a:moveTo>
                  <a:pt x="2342" y="1"/>
                </a:moveTo>
                <a:cubicBezTo>
                  <a:pt x="1645" y="1"/>
                  <a:pt x="1054" y="369"/>
                  <a:pt x="701" y="1321"/>
                </a:cubicBezTo>
                <a:cubicBezTo>
                  <a:pt x="0" y="3235"/>
                  <a:pt x="803" y="5234"/>
                  <a:pt x="1658" y="6943"/>
                </a:cubicBezTo>
                <a:cubicBezTo>
                  <a:pt x="2358" y="8327"/>
                  <a:pt x="3452" y="10086"/>
                  <a:pt x="4938" y="10787"/>
                </a:cubicBezTo>
                <a:cubicBezTo>
                  <a:pt x="4938" y="10914"/>
                  <a:pt x="5041" y="11011"/>
                  <a:pt x="5165" y="11011"/>
                </a:cubicBezTo>
                <a:cubicBezTo>
                  <a:pt x="5175" y="11011"/>
                  <a:pt x="5184" y="11010"/>
                  <a:pt x="5194" y="11009"/>
                </a:cubicBezTo>
                <a:lnTo>
                  <a:pt x="5382" y="10975"/>
                </a:lnTo>
                <a:lnTo>
                  <a:pt x="5519" y="11009"/>
                </a:lnTo>
                <a:cubicBezTo>
                  <a:pt x="5530" y="11017"/>
                  <a:pt x="5542" y="11020"/>
                  <a:pt x="5554" y="11020"/>
                </a:cubicBezTo>
                <a:cubicBezTo>
                  <a:pt x="5597" y="11020"/>
                  <a:pt x="5639" y="10977"/>
                  <a:pt x="5639" y="10924"/>
                </a:cubicBezTo>
                <a:cubicBezTo>
                  <a:pt x="8714" y="10428"/>
                  <a:pt x="13140" y="9352"/>
                  <a:pt x="13823" y="5883"/>
                </a:cubicBezTo>
                <a:cubicBezTo>
                  <a:pt x="14096" y="4516"/>
                  <a:pt x="13191" y="3337"/>
                  <a:pt x="11995" y="2825"/>
                </a:cubicBezTo>
                <a:cubicBezTo>
                  <a:pt x="11549" y="2630"/>
                  <a:pt x="11092" y="2543"/>
                  <a:pt x="10637" y="2543"/>
                </a:cubicBezTo>
                <a:cubicBezTo>
                  <a:pt x="9575" y="2543"/>
                  <a:pt x="8532" y="3019"/>
                  <a:pt x="7706" y="3713"/>
                </a:cubicBezTo>
                <a:cubicBezTo>
                  <a:pt x="6741" y="2538"/>
                  <a:pt x="4172" y="1"/>
                  <a:pt x="234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4075" y="537875"/>
            <a:ext cx="76959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trick Hand"/>
              <a:buNone/>
              <a:defRPr sz="3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Patrick Hand"/>
              <a:buNone/>
              <a:defRPr sz="2500">
                <a:solidFill>
                  <a:schemeClr val="accen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4075" y="1152475"/>
            <a:ext cx="76959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60" r:id="rId3"/>
    <p:sldLayoutId id="2147483684" r:id="rId4"/>
    <p:sldLayoutId id="2147483685" r:id="rId5"/>
    <p:sldLayoutId id="2147483686" r:id="rId6"/>
    <p:sldLayoutId id="2147483687" r:id="rId7"/>
  </p:sldLayoutIdLst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3" Type="http://schemas.openxmlformats.org/officeDocument/2006/relationships/image" Target="../media/image3.pn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11" Type="http://schemas.openxmlformats.org/officeDocument/2006/relationships/image" Target="../media/image9.jp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openxmlformats.org/officeDocument/2006/relationships/image" Target="../media/image1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31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" Type="http://schemas.microsoft.com/office/2007/relationships/media" Target="../media/media2.mp4"/><Relationship Id="rId21" Type="http://schemas.openxmlformats.org/officeDocument/2006/relationships/image" Target="../media/image36.png"/><Relationship Id="rId7" Type="http://schemas.openxmlformats.org/officeDocument/2006/relationships/audio" Target="../media/audio1.wav"/><Relationship Id="rId12" Type="http://schemas.openxmlformats.org/officeDocument/2006/relationships/image" Target="../media/image28.png"/><Relationship Id="rId17" Type="http://schemas.openxmlformats.org/officeDocument/2006/relationships/image" Target="../media/image20.png"/><Relationship Id="rId25" Type="http://schemas.openxmlformats.org/officeDocument/2006/relationships/image" Target="../media/image40.svg"/><Relationship Id="rId2" Type="http://schemas.openxmlformats.org/officeDocument/2006/relationships/video" Target="../media/media1.MP4"/><Relationship Id="rId16" Type="http://schemas.openxmlformats.org/officeDocument/2006/relationships/image" Target="../media/image32.png"/><Relationship Id="rId20" Type="http://schemas.openxmlformats.org/officeDocument/2006/relationships/image" Target="../media/image35.gif"/><Relationship Id="rId1" Type="http://schemas.microsoft.com/office/2007/relationships/media" Target="../media/media1.MP4"/><Relationship Id="rId6" Type="http://schemas.openxmlformats.org/officeDocument/2006/relationships/notesSlide" Target="../notesSlides/notesSlide8.xml"/><Relationship Id="rId11" Type="http://schemas.openxmlformats.org/officeDocument/2006/relationships/slide" Target="slide4.xml"/><Relationship Id="rId24" Type="http://schemas.openxmlformats.org/officeDocument/2006/relationships/image" Target="../media/image3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9.png"/><Relationship Id="rId23" Type="http://schemas.openxmlformats.org/officeDocument/2006/relationships/image" Target="../media/image38.svg"/><Relationship Id="rId28" Type="http://schemas.openxmlformats.org/officeDocument/2006/relationships/image" Target="../media/image43.gif"/><Relationship Id="rId10" Type="http://schemas.openxmlformats.org/officeDocument/2006/relationships/image" Target="../media/image30.png"/><Relationship Id="rId19" Type="http://schemas.openxmlformats.org/officeDocument/2006/relationships/image" Target="../media/image34.png"/><Relationship Id="rId4" Type="http://schemas.openxmlformats.org/officeDocument/2006/relationships/video" Target="../media/media2.mp4"/><Relationship Id="rId9" Type="http://schemas.openxmlformats.org/officeDocument/2006/relationships/image" Target="../media/image29.png"/><Relationship Id="rId14" Type="http://schemas.microsoft.com/office/2007/relationships/hdphoto" Target="../media/hdphoto3.wdp"/><Relationship Id="rId22" Type="http://schemas.openxmlformats.org/officeDocument/2006/relationships/image" Target="../media/image37.png"/><Relationship Id="rId27" Type="http://schemas.openxmlformats.org/officeDocument/2006/relationships/image" Target="../media/image4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31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" Type="http://schemas.microsoft.com/office/2007/relationships/media" Target="../media/media2.mp4"/><Relationship Id="rId21" Type="http://schemas.openxmlformats.org/officeDocument/2006/relationships/image" Target="../media/image36.png"/><Relationship Id="rId7" Type="http://schemas.openxmlformats.org/officeDocument/2006/relationships/audio" Target="../media/audio1.wav"/><Relationship Id="rId12" Type="http://schemas.openxmlformats.org/officeDocument/2006/relationships/image" Target="../media/image28.png"/><Relationship Id="rId17" Type="http://schemas.openxmlformats.org/officeDocument/2006/relationships/image" Target="../media/image21.png"/><Relationship Id="rId25" Type="http://schemas.openxmlformats.org/officeDocument/2006/relationships/image" Target="../media/image40.svg"/><Relationship Id="rId2" Type="http://schemas.openxmlformats.org/officeDocument/2006/relationships/video" Target="../media/media1.MP4"/><Relationship Id="rId16" Type="http://schemas.openxmlformats.org/officeDocument/2006/relationships/image" Target="../media/image32.png"/><Relationship Id="rId20" Type="http://schemas.openxmlformats.org/officeDocument/2006/relationships/image" Target="../media/image35.gif"/><Relationship Id="rId1" Type="http://schemas.microsoft.com/office/2007/relationships/media" Target="../media/media1.MP4"/><Relationship Id="rId6" Type="http://schemas.openxmlformats.org/officeDocument/2006/relationships/notesSlide" Target="../notesSlides/notesSlide9.xml"/><Relationship Id="rId11" Type="http://schemas.openxmlformats.org/officeDocument/2006/relationships/slide" Target="slide4.xml"/><Relationship Id="rId24" Type="http://schemas.openxmlformats.org/officeDocument/2006/relationships/image" Target="../media/image3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9.png"/><Relationship Id="rId23" Type="http://schemas.openxmlformats.org/officeDocument/2006/relationships/image" Target="../media/image38.svg"/><Relationship Id="rId28" Type="http://schemas.openxmlformats.org/officeDocument/2006/relationships/image" Target="../media/image43.gif"/><Relationship Id="rId10" Type="http://schemas.openxmlformats.org/officeDocument/2006/relationships/image" Target="../media/image30.png"/><Relationship Id="rId19" Type="http://schemas.openxmlformats.org/officeDocument/2006/relationships/image" Target="../media/image34.png"/><Relationship Id="rId4" Type="http://schemas.openxmlformats.org/officeDocument/2006/relationships/video" Target="../media/media2.mp4"/><Relationship Id="rId9" Type="http://schemas.openxmlformats.org/officeDocument/2006/relationships/image" Target="../media/image29.png"/><Relationship Id="rId14" Type="http://schemas.microsoft.com/office/2007/relationships/hdphoto" Target="../media/hdphoto3.wdp"/><Relationship Id="rId22" Type="http://schemas.openxmlformats.org/officeDocument/2006/relationships/image" Target="../media/image37.png"/><Relationship Id="rId27" Type="http://schemas.openxmlformats.org/officeDocument/2006/relationships/image" Target="../media/image4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31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" Type="http://schemas.microsoft.com/office/2007/relationships/media" Target="../media/media2.mp4"/><Relationship Id="rId21" Type="http://schemas.openxmlformats.org/officeDocument/2006/relationships/image" Target="../media/image36.png"/><Relationship Id="rId7" Type="http://schemas.openxmlformats.org/officeDocument/2006/relationships/audio" Target="../media/audio1.wav"/><Relationship Id="rId12" Type="http://schemas.openxmlformats.org/officeDocument/2006/relationships/image" Target="../media/image28.png"/><Relationship Id="rId17" Type="http://schemas.openxmlformats.org/officeDocument/2006/relationships/image" Target="../media/image22.png"/><Relationship Id="rId25" Type="http://schemas.openxmlformats.org/officeDocument/2006/relationships/image" Target="../media/image40.svg"/><Relationship Id="rId2" Type="http://schemas.openxmlformats.org/officeDocument/2006/relationships/video" Target="../media/media1.MP4"/><Relationship Id="rId16" Type="http://schemas.openxmlformats.org/officeDocument/2006/relationships/image" Target="../media/image32.png"/><Relationship Id="rId20" Type="http://schemas.openxmlformats.org/officeDocument/2006/relationships/image" Target="../media/image35.gif"/><Relationship Id="rId1" Type="http://schemas.microsoft.com/office/2007/relationships/media" Target="../media/media1.MP4"/><Relationship Id="rId6" Type="http://schemas.openxmlformats.org/officeDocument/2006/relationships/notesSlide" Target="../notesSlides/notesSlide10.xml"/><Relationship Id="rId11" Type="http://schemas.openxmlformats.org/officeDocument/2006/relationships/slide" Target="slide4.xml"/><Relationship Id="rId24" Type="http://schemas.openxmlformats.org/officeDocument/2006/relationships/image" Target="../media/image3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9.png"/><Relationship Id="rId23" Type="http://schemas.openxmlformats.org/officeDocument/2006/relationships/image" Target="../media/image38.svg"/><Relationship Id="rId28" Type="http://schemas.openxmlformats.org/officeDocument/2006/relationships/image" Target="../media/image43.gif"/><Relationship Id="rId10" Type="http://schemas.openxmlformats.org/officeDocument/2006/relationships/image" Target="../media/image30.png"/><Relationship Id="rId19" Type="http://schemas.openxmlformats.org/officeDocument/2006/relationships/image" Target="../media/image34.png"/><Relationship Id="rId4" Type="http://schemas.openxmlformats.org/officeDocument/2006/relationships/video" Target="../media/media2.mp4"/><Relationship Id="rId9" Type="http://schemas.openxmlformats.org/officeDocument/2006/relationships/image" Target="../media/image29.png"/><Relationship Id="rId14" Type="http://schemas.microsoft.com/office/2007/relationships/hdphoto" Target="../media/hdphoto3.wdp"/><Relationship Id="rId22" Type="http://schemas.openxmlformats.org/officeDocument/2006/relationships/image" Target="../media/image37.png"/><Relationship Id="rId27" Type="http://schemas.openxmlformats.org/officeDocument/2006/relationships/image" Target="../media/image4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31.png"/><Relationship Id="rId18" Type="http://schemas.openxmlformats.org/officeDocument/2006/relationships/image" Target="../media/image34.png"/><Relationship Id="rId26" Type="http://schemas.openxmlformats.org/officeDocument/2006/relationships/image" Target="../media/image42.svg"/><Relationship Id="rId3" Type="http://schemas.microsoft.com/office/2007/relationships/media" Target="../media/media2.mp4"/><Relationship Id="rId21" Type="http://schemas.openxmlformats.org/officeDocument/2006/relationships/image" Target="../media/image37.png"/><Relationship Id="rId7" Type="http://schemas.openxmlformats.org/officeDocument/2006/relationships/audio" Target="../media/audio1.wav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2" Type="http://schemas.openxmlformats.org/officeDocument/2006/relationships/video" Target="../media/media1.MP4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microsoft.com/office/2007/relationships/media" Target="../media/media1.MP4"/><Relationship Id="rId6" Type="http://schemas.openxmlformats.org/officeDocument/2006/relationships/notesSlide" Target="../notesSlides/notesSlide11.xml"/><Relationship Id="rId11" Type="http://schemas.openxmlformats.org/officeDocument/2006/relationships/slide" Target="slide4.xml"/><Relationship Id="rId24" Type="http://schemas.openxmlformats.org/officeDocument/2006/relationships/image" Target="../media/image40.sv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9.png"/><Relationship Id="rId23" Type="http://schemas.openxmlformats.org/officeDocument/2006/relationships/image" Target="../media/image39.png"/><Relationship Id="rId10" Type="http://schemas.openxmlformats.org/officeDocument/2006/relationships/image" Target="../media/image30.png"/><Relationship Id="rId19" Type="http://schemas.openxmlformats.org/officeDocument/2006/relationships/image" Target="../media/image35.gif"/><Relationship Id="rId4" Type="http://schemas.openxmlformats.org/officeDocument/2006/relationships/video" Target="../media/media2.mp4"/><Relationship Id="rId9" Type="http://schemas.openxmlformats.org/officeDocument/2006/relationships/image" Target="../media/image29.png"/><Relationship Id="rId14" Type="http://schemas.microsoft.com/office/2007/relationships/hdphoto" Target="../media/hdphoto3.wdp"/><Relationship Id="rId22" Type="http://schemas.openxmlformats.org/officeDocument/2006/relationships/image" Target="../media/image38.svg"/><Relationship Id="rId27" Type="http://schemas.openxmlformats.org/officeDocument/2006/relationships/image" Target="../media/image43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31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" Type="http://schemas.microsoft.com/office/2007/relationships/media" Target="../media/media2.mp4"/><Relationship Id="rId21" Type="http://schemas.openxmlformats.org/officeDocument/2006/relationships/image" Target="../media/image36.png"/><Relationship Id="rId7" Type="http://schemas.openxmlformats.org/officeDocument/2006/relationships/audio" Target="../media/audio1.wav"/><Relationship Id="rId12" Type="http://schemas.openxmlformats.org/officeDocument/2006/relationships/image" Target="../media/image28.png"/><Relationship Id="rId17" Type="http://schemas.openxmlformats.org/officeDocument/2006/relationships/image" Target="../media/image20.png"/><Relationship Id="rId25" Type="http://schemas.openxmlformats.org/officeDocument/2006/relationships/image" Target="../media/image40.svg"/><Relationship Id="rId2" Type="http://schemas.openxmlformats.org/officeDocument/2006/relationships/video" Target="../media/media1.MP4"/><Relationship Id="rId16" Type="http://schemas.openxmlformats.org/officeDocument/2006/relationships/image" Target="../media/image32.png"/><Relationship Id="rId20" Type="http://schemas.openxmlformats.org/officeDocument/2006/relationships/image" Target="../media/image35.gif"/><Relationship Id="rId1" Type="http://schemas.microsoft.com/office/2007/relationships/media" Target="../media/media1.MP4"/><Relationship Id="rId6" Type="http://schemas.openxmlformats.org/officeDocument/2006/relationships/notesSlide" Target="../notesSlides/notesSlide12.xml"/><Relationship Id="rId11" Type="http://schemas.openxmlformats.org/officeDocument/2006/relationships/slide" Target="slide4.xml"/><Relationship Id="rId24" Type="http://schemas.openxmlformats.org/officeDocument/2006/relationships/image" Target="../media/image3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9.png"/><Relationship Id="rId23" Type="http://schemas.openxmlformats.org/officeDocument/2006/relationships/image" Target="../media/image38.svg"/><Relationship Id="rId28" Type="http://schemas.openxmlformats.org/officeDocument/2006/relationships/image" Target="../media/image43.gif"/><Relationship Id="rId10" Type="http://schemas.openxmlformats.org/officeDocument/2006/relationships/image" Target="../media/image30.png"/><Relationship Id="rId19" Type="http://schemas.openxmlformats.org/officeDocument/2006/relationships/image" Target="../media/image34.png"/><Relationship Id="rId4" Type="http://schemas.openxmlformats.org/officeDocument/2006/relationships/video" Target="../media/media2.mp4"/><Relationship Id="rId9" Type="http://schemas.openxmlformats.org/officeDocument/2006/relationships/image" Target="../media/image29.png"/><Relationship Id="rId14" Type="http://schemas.microsoft.com/office/2007/relationships/hdphoto" Target="../media/hdphoto3.wdp"/><Relationship Id="rId22" Type="http://schemas.openxmlformats.org/officeDocument/2006/relationships/image" Target="../media/image37.png"/><Relationship Id="rId27" Type="http://schemas.openxmlformats.org/officeDocument/2006/relationships/image" Target="../media/image4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31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" Type="http://schemas.microsoft.com/office/2007/relationships/media" Target="../media/media2.mp4"/><Relationship Id="rId21" Type="http://schemas.openxmlformats.org/officeDocument/2006/relationships/image" Target="../media/image36.png"/><Relationship Id="rId7" Type="http://schemas.openxmlformats.org/officeDocument/2006/relationships/audio" Target="../media/audio1.wav"/><Relationship Id="rId12" Type="http://schemas.openxmlformats.org/officeDocument/2006/relationships/image" Target="../media/image28.png"/><Relationship Id="rId17" Type="http://schemas.openxmlformats.org/officeDocument/2006/relationships/image" Target="../media/image21.png"/><Relationship Id="rId25" Type="http://schemas.openxmlformats.org/officeDocument/2006/relationships/image" Target="../media/image40.svg"/><Relationship Id="rId2" Type="http://schemas.openxmlformats.org/officeDocument/2006/relationships/video" Target="../media/media1.MP4"/><Relationship Id="rId16" Type="http://schemas.openxmlformats.org/officeDocument/2006/relationships/image" Target="../media/image32.png"/><Relationship Id="rId20" Type="http://schemas.openxmlformats.org/officeDocument/2006/relationships/image" Target="../media/image35.gif"/><Relationship Id="rId1" Type="http://schemas.microsoft.com/office/2007/relationships/media" Target="../media/media1.MP4"/><Relationship Id="rId6" Type="http://schemas.openxmlformats.org/officeDocument/2006/relationships/notesSlide" Target="../notesSlides/notesSlide13.xml"/><Relationship Id="rId11" Type="http://schemas.openxmlformats.org/officeDocument/2006/relationships/slide" Target="slide4.xml"/><Relationship Id="rId24" Type="http://schemas.openxmlformats.org/officeDocument/2006/relationships/image" Target="../media/image3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9.png"/><Relationship Id="rId23" Type="http://schemas.openxmlformats.org/officeDocument/2006/relationships/image" Target="../media/image38.svg"/><Relationship Id="rId28" Type="http://schemas.openxmlformats.org/officeDocument/2006/relationships/image" Target="../media/image43.gif"/><Relationship Id="rId10" Type="http://schemas.openxmlformats.org/officeDocument/2006/relationships/image" Target="../media/image30.png"/><Relationship Id="rId19" Type="http://schemas.openxmlformats.org/officeDocument/2006/relationships/image" Target="../media/image34.png"/><Relationship Id="rId4" Type="http://schemas.openxmlformats.org/officeDocument/2006/relationships/video" Target="../media/media2.mp4"/><Relationship Id="rId9" Type="http://schemas.openxmlformats.org/officeDocument/2006/relationships/image" Target="../media/image29.png"/><Relationship Id="rId14" Type="http://schemas.microsoft.com/office/2007/relationships/hdphoto" Target="../media/hdphoto3.wdp"/><Relationship Id="rId22" Type="http://schemas.openxmlformats.org/officeDocument/2006/relationships/image" Target="../media/image37.png"/><Relationship Id="rId27" Type="http://schemas.openxmlformats.org/officeDocument/2006/relationships/image" Target="../media/image42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31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" Type="http://schemas.microsoft.com/office/2007/relationships/media" Target="../media/media2.mp4"/><Relationship Id="rId21" Type="http://schemas.openxmlformats.org/officeDocument/2006/relationships/image" Target="../media/image36.png"/><Relationship Id="rId7" Type="http://schemas.openxmlformats.org/officeDocument/2006/relationships/audio" Target="../media/audio1.wav"/><Relationship Id="rId12" Type="http://schemas.openxmlformats.org/officeDocument/2006/relationships/image" Target="../media/image28.png"/><Relationship Id="rId17" Type="http://schemas.openxmlformats.org/officeDocument/2006/relationships/image" Target="../media/image22.png"/><Relationship Id="rId25" Type="http://schemas.openxmlformats.org/officeDocument/2006/relationships/image" Target="../media/image40.svg"/><Relationship Id="rId2" Type="http://schemas.openxmlformats.org/officeDocument/2006/relationships/video" Target="../media/media1.MP4"/><Relationship Id="rId16" Type="http://schemas.openxmlformats.org/officeDocument/2006/relationships/image" Target="../media/image32.png"/><Relationship Id="rId20" Type="http://schemas.openxmlformats.org/officeDocument/2006/relationships/image" Target="../media/image35.gif"/><Relationship Id="rId1" Type="http://schemas.microsoft.com/office/2007/relationships/media" Target="../media/media1.MP4"/><Relationship Id="rId6" Type="http://schemas.openxmlformats.org/officeDocument/2006/relationships/notesSlide" Target="../notesSlides/notesSlide14.xml"/><Relationship Id="rId11" Type="http://schemas.openxmlformats.org/officeDocument/2006/relationships/slide" Target="slide4.xml"/><Relationship Id="rId24" Type="http://schemas.openxmlformats.org/officeDocument/2006/relationships/image" Target="../media/image3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9.png"/><Relationship Id="rId23" Type="http://schemas.openxmlformats.org/officeDocument/2006/relationships/image" Target="../media/image38.svg"/><Relationship Id="rId28" Type="http://schemas.openxmlformats.org/officeDocument/2006/relationships/image" Target="../media/image43.gif"/><Relationship Id="rId10" Type="http://schemas.openxmlformats.org/officeDocument/2006/relationships/image" Target="../media/image30.png"/><Relationship Id="rId19" Type="http://schemas.openxmlformats.org/officeDocument/2006/relationships/image" Target="../media/image34.png"/><Relationship Id="rId4" Type="http://schemas.openxmlformats.org/officeDocument/2006/relationships/video" Target="../media/media2.mp4"/><Relationship Id="rId9" Type="http://schemas.openxmlformats.org/officeDocument/2006/relationships/image" Target="../media/image29.png"/><Relationship Id="rId14" Type="http://schemas.microsoft.com/office/2007/relationships/hdphoto" Target="../media/hdphoto3.wdp"/><Relationship Id="rId22" Type="http://schemas.openxmlformats.org/officeDocument/2006/relationships/image" Target="../media/image37.png"/><Relationship Id="rId27" Type="http://schemas.openxmlformats.org/officeDocument/2006/relationships/image" Target="../media/image4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abdullahalghamdi411" TargetMode="External"/><Relationship Id="rId2" Type="http://schemas.openxmlformats.org/officeDocument/2006/relationships/hyperlink" Target="https://t.me/flametowardsthetop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software-dragon.blogspot.com/2014/07/Download-Telegram-Messenger-Android.html" TargetMode="Externa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t.me/abdullahalghamdi411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software-dragon.blogspot.com/2014/07/Download-Telegram-Messenger-Android.html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slide" Target="slide7.xml"/><Relationship Id="rId26" Type="http://schemas.openxmlformats.org/officeDocument/2006/relationships/slide" Target="slide15.xml"/><Relationship Id="rId3" Type="http://schemas.openxmlformats.org/officeDocument/2006/relationships/image" Target="../media/image14.png"/><Relationship Id="rId21" Type="http://schemas.openxmlformats.org/officeDocument/2006/relationships/slide" Target="slide10.xm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slide" Target="slide6.xml"/><Relationship Id="rId25" Type="http://schemas.openxmlformats.org/officeDocument/2006/relationships/slide" Target="slide14.xml"/><Relationship Id="rId2" Type="http://schemas.openxmlformats.org/officeDocument/2006/relationships/notesSlide" Target="../notesSlides/notesSlide2.xml"/><Relationship Id="rId16" Type="http://schemas.openxmlformats.org/officeDocument/2006/relationships/slide" Target="slide5.xml"/><Relationship Id="rId20" Type="http://schemas.openxmlformats.org/officeDocument/2006/relationships/slide" Target="slide9.xml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slide" Target="slide13.xml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slide" Target="slide12.xml"/><Relationship Id="rId28" Type="http://schemas.openxmlformats.org/officeDocument/2006/relationships/image" Target="../media/image27.png"/><Relationship Id="rId10" Type="http://schemas.openxmlformats.org/officeDocument/2006/relationships/image" Target="../media/image21.png"/><Relationship Id="rId19" Type="http://schemas.openxmlformats.org/officeDocument/2006/relationships/slide" Target="slide8.xml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slide" Target="slide11.xml"/><Relationship Id="rId27" Type="http://schemas.openxmlformats.org/officeDocument/2006/relationships/slide" Target="slide1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31.png"/><Relationship Id="rId18" Type="http://schemas.openxmlformats.org/officeDocument/2006/relationships/image" Target="../media/image34.png"/><Relationship Id="rId26" Type="http://schemas.openxmlformats.org/officeDocument/2006/relationships/image" Target="../media/image42.svg"/><Relationship Id="rId3" Type="http://schemas.microsoft.com/office/2007/relationships/media" Target="../media/media2.mp4"/><Relationship Id="rId21" Type="http://schemas.openxmlformats.org/officeDocument/2006/relationships/image" Target="../media/image37.png"/><Relationship Id="rId7" Type="http://schemas.openxmlformats.org/officeDocument/2006/relationships/audio" Target="../media/audio1.wav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2" Type="http://schemas.openxmlformats.org/officeDocument/2006/relationships/video" Target="../media/media1.MP4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microsoft.com/office/2007/relationships/media" Target="../media/media1.MP4"/><Relationship Id="rId6" Type="http://schemas.openxmlformats.org/officeDocument/2006/relationships/notesSlide" Target="../notesSlides/notesSlide3.xml"/><Relationship Id="rId11" Type="http://schemas.openxmlformats.org/officeDocument/2006/relationships/slide" Target="slide4.xml"/><Relationship Id="rId24" Type="http://schemas.openxmlformats.org/officeDocument/2006/relationships/image" Target="../media/image40.sv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9.png"/><Relationship Id="rId23" Type="http://schemas.openxmlformats.org/officeDocument/2006/relationships/image" Target="../media/image39.png"/><Relationship Id="rId10" Type="http://schemas.openxmlformats.org/officeDocument/2006/relationships/image" Target="../media/image30.png"/><Relationship Id="rId19" Type="http://schemas.openxmlformats.org/officeDocument/2006/relationships/image" Target="../media/image35.gif"/><Relationship Id="rId4" Type="http://schemas.openxmlformats.org/officeDocument/2006/relationships/video" Target="../media/media2.mp4"/><Relationship Id="rId9" Type="http://schemas.openxmlformats.org/officeDocument/2006/relationships/image" Target="../media/image29.png"/><Relationship Id="rId14" Type="http://schemas.microsoft.com/office/2007/relationships/hdphoto" Target="../media/hdphoto3.wdp"/><Relationship Id="rId22" Type="http://schemas.openxmlformats.org/officeDocument/2006/relationships/image" Target="../media/image38.svg"/><Relationship Id="rId27" Type="http://schemas.openxmlformats.org/officeDocument/2006/relationships/image" Target="../media/image4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31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" Type="http://schemas.microsoft.com/office/2007/relationships/media" Target="../media/media2.mp4"/><Relationship Id="rId21" Type="http://schemas.openxmlformats.org/officeDocument/2006/relationships/image" Target="../media/image36.png"/><Relationship Id="rId7" Type="http://schemas.openxmlformats.org/officeDocument/2006/relationships/audio" Target="../media/audio1.wav"/><Relationship Id="rId12" Type="http://schemas.openxmlformats.org/officeDocument/2006/relationships/image" Target="../media/image28.png"/><Relationship Id="rId17" Type="http://schemas.openxmlformats.org/officeDocument/2006/relationships/image" Target="../media/image20.png"/><Relationship Id="rId25" Type="http://schemas.openxmlformats.org/officeDocument/2006/relationships/image" Target="../media/image40.svg"/><Relationship Id="rId2" Type="http://schemas.openxmlformats.org/officeDocument/2006/relationships/video" Target="../media/media1.MP4"/><Relationship Id="rId16" Type="http://schemas.openxmlformats.org/officeDocument/2006/relationships/image" Target="../media/image32.png"/><Relationship Id="rId20" Type="http://schemas.openxmlformats.org/officeDocument/2006/relationships/image" Target="../media/image35.gif"/><Relationship Id="rId1" Type="http://schemas.microsoft.com/office/2007/relationships/media" Target="../media/media1.MP4"/><Relationship Id="rId6" Type="http://schemas.openxmlformats.org/officeDocument/2006/relationships/notesSlide" Target="../notesSlides/notesSlide4.xml"/><Relationship Id="rId11" Type="http://schemas.openxmlformats.org/officeDocument/2006/relationships/slide" Target="slide4.xml"/><Relationship Id="rId24" Type="http://schemas.openxmlformats.org/officeDocument/2006/relationships/image" Target="../media/image3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9.png"/><Relationship Id="rId23" Type="http://schemas.openxmlformats.org/officeDocument/2006/relationships/image" Target="../media/image38.svg"/><Relationship Id="rId28" Type="http://schemas.openxmlformats.org/officeDocument/2006/relationships/image" Target="../media/image43.gif"/><Relationship Id="rId10" Type="http://schemas.openxmlformats.org/officeDocument/2006/relationships/image" Target="../media/image30.png"/><Relationship Id="rId19" Type="http://schemas.openxmlformats.org/officeDocument/2006/relationships/image" Target="../media/image34.png"/><Relationship Id="rId4" Type="http://schemas.openxmlformats.org/officeDocument/2006/relationships/video" Target="../media/media2.mp4"/><Relationship Id="rId9" Type="http://schemas.openxmlformats.org/officeDocument/2006/relationships/image" Target="../media/image29.png"/><Relationship Id="rId14" Type="http://schemas.microsoft.com/office/2007/relationships/hdphoto" Target="../media/hdphoto3.wdp"/><Relationship Id="rId22" Type="http://schemas.openxmlformats.org/officeDocument/2006/relationships/image" Target="../media/image37.png"/><Relationship Id="rId27" Type="http://schemas.openxmlformats.org/officeDocument/2006/relationships/image" Target="../media/image4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31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" Type="http://schemas.microsoft.com/office/2007/relationships/media" Target="../media/media2.mp4"/><Relationship Id="rId21" Type="http://schemas.openxmlformats.org/officeDocument/2006/relationships/image" Target="../media/image36.png"/><Relationship Id="rId7" Type="http://schemas.openxmlformats.org/officeDocument/2006/relationships/audio" Target="../media/audio1.wav"/><Relationship Id="rId12" Type="http://schemas.openxmlformats.org/officeDocument/2006/relationships/image" Target="../media/image28.png"/><Relationship Id="rId17" Type="http://schemas.openxmlformats.org/officeDocument/2006/relationships/image" Target="../media/image21.png"/><Relationship Id="rId25" Type="http://schemas.openxmlformats.org/officeDocument/2006/relationships/image" Target="../media/image40.svg"/><Relationship Id="rId2" Type="http://schemas.openxmlformats.org/officeDocument/2006/relationships/video" Target="../media/media1.MP4"/><Relationship Id="rId16" Type="http://schemas.openxmlformats.org/officeDocument/2006/relationships/image" Target="../media/image32.png"/><Relationship Id="rId20" Type="http://schemas.openxmlformats.org/officeDocument/2006/relationships/image" Target="../media/image35.gif"/><Relationship Id="rId1" Type="http://schemas.microsoft.com/office/2007/relationships/media" Target="../media/media1.MP4"/><Relationship Id="rId6" Type="http://schemas.openxmlformats.org/officeDocument/2006/relationships/notesSlide" Target="../notesSlides/notesSlide5.xml"/><Relationship Id="rId11" Type="http://schemas.openxmlformats.org/officeDocument/2006/relationships/slide" Target="slide4.xml"/><Relationship Id="rId24" Type="http://schemas.openxmlformats.org/officeDocument/2006/relationships/image" Target="../media/image3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9.png"/><Relationship Id="rId23" Type="http://schemas.openxmlformats.org/officeDocument/2006/relationships/image" Target="../media/image38.svg"/><Relationship Id="rId28" Type="http://schemas.openxmlformats.org/officeDocument/2006/relationships/image" Target="../media/image43.gif"/><Relationship Id="rId10" Type="http://schemas.openxmlformats.org/officeDocument/2006/relationships/image" Target="../media/image30.png"/><Relationship Id="rId19" Type="http://schemas.openxmlformats.org/officeDocument/2006/relationships/image" Target="../media/image34.png"/><Relationship Id="rId4" Type="http://schemas.openxmlformats.org/officeDocument/2006/relationships/video" Target="../media/media2.mp4"/><Relationship Id="rId9" Type="http://schemas.openxmlformats.org/officeDocument/2006/relationships/image" Target="../media/image29.png"/><Relationship Id="rId14" Type="http://schemas.microsoft.com/office/2007/relationships/hdphoto" Target="../media/hdphoto3.wdp"/><Relationship Id="rId22" Type="http://schemas.openxmlformats.org/officeDocument/2006/relationships/image" Target="../media/image37.png"/><Relationship Id="rId27" Type="http://schemas.openxmlformats.org/officeDocument/2006/relationships/image" Target="../media/image42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31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" Type="http://schemas.microsoft.com/office/2007/relationships/media" Target="../media/media2.mp4"/><Relationship Id="rId21" Type="http://schemas.openxmlformats.org/officeDocument/2006/relationships/image" Target="../media/image36.png"/><Relationship Id="rId7" Type="http://schemas.openxmlformats.org/officeDocument/2006/relationships/audio" Target="../media/audio1.wav"/><Relationship Id="rId12" Type="http://schemas.openxmlformats.org/officeDocument/2006/relationships/image" Target="../media/image28.png"/><Relationship Id="rId17" Type="http://schemas.openxmlformats.org/officeDocument/2006/relationships/image" Target="../media/image22.png"/><Relationship Id="rId25" Type="http://schemas.openxmlformats.org/officeDocument/2006/relationships/image" Target="../media/image40.svg"/><Relationship Id="rId2" Type="http://schemas.openxmlformats.org/officeDocument/2006/relationships/video" Target="../media/media1.MP4"/><Relationship Id="rId16" Type="http://schemas.openxmlformats.org/officeDocument/2006/relationships/image" Target="../media/image32.png"/><Relationship Id="rId20" Type="http://schemas.openxmlformats.org/officeDocument/2006/relationships/image" Target="../media/image35.gif"/><Relationship Id="rId1" Type="http://schemas.microsoft.com/office/2007/relationships/media" Target="../media/media1.MP4"/><Relationship Id="rId6" Type="http://schemas.openxmlformats.org/officeDocument/2006/relationships/notesSlide" Target="../notesSlides/notesSlide6.xml"/><Relationship Id="rId11" Type="http://schemas.openxmlformats.org/officeDocument/2006/relationships/slide" Target="slide4.xml"/><Relationship Id="rId24" Type="http://schemas.openxmlformats.org/officeDocument/2006/relationships/image" Target="../media/image39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9.png"/><Relationship Id="rId23" Type="http://schemas.openxmlformats.org/officeDocument/2006/relationships/image" Target="../media/image38.svg"/><Relationship Id="rId28" Type="http://schemas.openxmlformats.org/officeDocument/2006/relationships/image" Target="../media/image43.gif"/><Relationship Id="rId10" Type="http://schemas.openxmlformats.org/officeDocument/2006/relationships/image" Target="../media/image30.png"/><Relationship Id="rId19" Type="http://schemas.openxmlformats.org/officeDocument/2006/relationships/image" Target="../media/image34.png"/><Relationship Id="rId4" Type="http://schemas.openxmlformats.org/officeDocument/2006/relationships/video" Target="../media/media2.mp4"/><Relationship Id="rId9" Type="http://schemas.openxmlformats.org/officeDocument/2006/relationships/image" Target="../media/image29.png"/><Relationship Id="rId14" Type="http://schemas.microsoft.com/office/2007/relationships/hdphoto" Target="../media/hdphoto3.wdp"/><Relationship Id="rId22" Type="http://schemas.openxmlformats.org/officeDocument/2006/relationships/image" Target="../media/image37.png"/><Relationship Id="rId27" Type="http://schemas.openxmlformats.org/officeDocument/2006/relationships/image" Target="../media/image4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31.png"/><Relationship Id="rId18" Type="http://schemas.openxmlformats.org/officeDocument/2006/relationships/image" Target="../media/image34.png"/><Relationship Id="rId26" Type="http://schemas.openxmlformats.org/officeDocument/2006/relationships/image" Target="../media/image42.svg"/><Relationship Id="rId3" Type="http://schemas.microsoft.com/office/2007/relationships/media" Target="../media/media2.mp4"/><Relationship Id="rId21" Type="http://schemas.openxmlformats.org/officeDocument/2006/relationships/image" Target="../media/image37.png"/><Relationship Id="rId7" Type="http://schemas.openxmlformats.org/officeDocument/2006/relationships/audio" Target="../media/audio1.wav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5" Type="http://schemas.openxmlformats.org/officeDocument/2006/relationships/image" Target="../media/image41.png"/><Relationship Id="rId2" Type="http://schemas.openxmlformats.org/officeDocument/2006/relationships/video" Target="../media/media1.MP4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microsoft.com/office/2007/relationships/media" Target="../media/media1.MP4"/><Relationship Id="rId6" Type="http://schemas.openxmlformats.org/officeDocument/2006/relationships/notesSlide" Target="../notesSlides/notesSlide7.xml"/><Relationship Id="rId11" Type="http://schemas.openxmlformats.org/officeDocument/2006/relationships/slide" Target="slide4.xml"/><Relationship Id="rId24" Type="http://schemas.openxmlformats.org/officeDocument/2006/relationships/image" Target="../media/image40.sv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9.png"/><Relationship Id="rId23" Type="http://schemas.openxmlformats.org/officeDocument/2006/relationships/image" Target="../media/image39.png"/><Relationship Id="rId10" Type="http://schemas.openxmlformats.org/officeDocument/2006/relationships/image" Target="../media/image30.png"/><Relationship Id="rId19" Type="http://schemas.openxmlformats.org/officeDocument/2006/relationships/image" Target="../media/image35.gif"/><Relationship Id="rId4" Type="http://schemas.openxmlformats.org/officeDocument/2006/relationships/video" Target="../media/media2.mp4"/><Relationship Id="rId9" Type="http://schemas.openxmlformats.org/officeDocument/2006/relationships/image" Target="../media/image29.png"/><Relationship Id="rId14" Type="http://schemas.microsoft.com/office/2007/relationships/hdphoto" Target="../media/hdphoto3.wdp"/><Relationship Id="rId22" Type="http://schemas.openxmlformats.org/officeDocument/2006/relationships/image" Target="../media/image38.svg"/><Relationship Id="rId27" Type="http://schemas.openxmlformats.org/officeDocument/2006/relationships/image" Target="../media/image4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47"/>
          <p:cNvSpPr/>
          <p:nvPr/>
        </p:nvSpPr>
        <p:spPr>
          <a:xfrm>
            <a:off x="1868652" y="3674947"/>
            <a:ext cx="17350" cy="15016"/>
          </a:xfrm>
          <a:custGeom>
            <a:avLst/>
            <a:gdLst/>
            <a:ahLst/>
            <a:cxnLst/>
            <a:rect l="l" t="t" r="r" b="b"/>
            <a:pathLst>
              <a:path w="223" h="193" extrusionOk="0">
                <a:moveTo>
                  <a:pt x="103" y="0"/>
                </a:moveTo>
                <a:cubicBezTo>
                  <a:pt x="74" y="0"/>
                  <a:pt x="44" y="13"/>
                  <a:pt x="18" y="39"/>
                </a:cubicBezTo>
                <a:cubicBezTo>
                  <a:pt x="1" y="56"/>
                  <a:pt x="1" y="73"/>
                  <a:pt x="1" y="90"/>
                </a:cubicBezTo>
                <a:lnTo>
                  <a:pt x="120" y="192"/>
                </a:lnTo>
                <a:cubicBezTo>
                  <a:pt x="138" y="192"/>
                  <a:pt x="172" y="175"/>
                  <a:pt x="189" y="158"/>
                </a:cubicBezTo>
                <a:cubicBezTo>
                  <a:pt x="223" y="124"/>
                  <a:pt x="223" y="73"/>
                  <a:pt x="189" y="39"/>
                </a:cubicBezTo>
                <a:cubicBezTo>
                  <a:pt x="163" y="13"/>
                  <a:pt x="133" y="0"/>
                  <a:pt x="10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1" name="Google Shape;971;p47"/>
          <p:cNvGrpSpPr/>
          <p:nvPr/>
        </p:nvGrpSpPr>
        <p:grpSpPr>
          <a:xfrm>
            <a:off x="5742815" y="224147"/>
            <a:ext cx="766141" cy="598575"/>
            <a:chOff x="5814365" y="313825"/>
            <a:chExt cx="766141" cy="598575"/>
          </a:xfrm>
        </p:grpSpPr>
        <p:sp>
          <p:nvSpPr>
            <p:cNvPr id="972" name="Google Shape;972;p47"/>
            <p:cNvSpPr/>
            <p:nvPr/>
          </p:nvSpPr>
          <p:spPr>
            <a:xfrm>
              <a:off x="5814365" y="348834"/>
              <a:ext cx="720087" cy="528566"/>
            </a:xfrm>
            <a:custGeom>
              <a:avLst/>
              <a:gdLst/>
              <a:ahLst/>
              <a:cxnLst/>
              <a:rect l="l" t="t" r="r" b="b"/>
              <a:pathLst>
                <a:path w="14904" h="10940" extrusionOk="0">
                  <a:moveTo>
                    <a:pt x="5124" y="1"/>
                  </a:moveTo>
                  <a:cubicBezTo>
                    <a:pt x="4651" y="1"/>
                    <a:pt x="4242" y="645"/>
                    <a:pt x="4635" y="1128"/>
                  </a:cubicBezTo>
                  <a:lnTo>
                    <a:pt x="5387" y="2051"/>
                  </a:lnTo>
                  <a:cubicBezTo>
                    <a:pt x="4618" y="1351"/>
                    <a:pt x="3780" y="718"/>
                    <a:pt x="2926" y="137"/>
                  </a:cubicBezTo>
                  <a:cubicBezTo>
                    <a:pt x="2825" y="67"/>
                    <a:pt x="2716" y="36"/>
                    <a:pt x="2610" y="36"/>
                  </a:cubicBezTo>
                  <a:cubicBezTo>
                    <a:pt x="2306" y="36"/>
                    <a:pt x="2020" y="290"/>
                    <a:pt x="1969" y="582"/>
                  </a:cubicBezTo>
                  <a:cubicBezTo>
                    <a:pt x="1696" y="428"/>
                    <a:pt x="1423" y="291"/>
                    <a:pt x="1115" y="155"/>
                  </a:cubicBezTo>
                  <a:cubicBezTo>
                    <a:pt x="1033" y="121"/>
                    <a:pt x="946" y="105"/>
                    <a:pt x="861" y="105"/>
                  </a:cubicBezTo>
                  <a:cubicBezTo>
                    <a:pt x="431" y="105"/>
                    <a:pt x="27" y="501"/>
                    <a:pt x="312" y="958"/>
                  </a:cubicBezTo>
                  <a:cubicBezTo>
                    <a:pt x="517" y="1282"/>
                    <a:pt x="739" y="1607"/>
                    <a:pt x="944" y="1914"/>
                  </a:cubicBezTo>
                  <a:cubicBezTo>
                    <a:pt x="903" y="1907"/>
                    <a:pt x="861" y="1903"/>
                    <a:pt x="820" y="1903"/>
                  </a:cubicBezTo>
                  <a:cubicBezTo>
                    <a:pt x="398" y="1903"/>
                    <a:pt x="1" y="2283"/>
                    <a:pt x="312" y="2735"/>
                  </a:cubicBezTo>
                  <a:cubicBezTo>
                    <a:pt x="1457" y="4443"/>
                    <a:pt x="2824" y="6032"/>
                    <a:pt x="4003" y="7707"/>
                  </a:cubicBezTo>
                  <a:cubicBezTo>
                    <a:pt x="3695" y="7502"/>
                    <a:pt x="3370" y="7314"/>
                    <a:pt x="3029" y="7160"/>
                  </a:cubicBezTo>
                  <a:cubicBezTo>
                    <a:pt x="2943" y="7112"/>
                    <a:pt x="2856" y="7091"/>
                    <a:pt x="2774" y="7091"/>
                  </a:cubicBezTo>
                  <a:cubicBezTo>
                    <a:pt x="2409" y="7091"/>
                    <a:pt x="2119" y="7499"/>
                    <a:pt x="2328" y="7860"/>
                  </a:cubicBezTo>
                  <a:cubicBezTo>
                    <a:pt x="2926" y="9142"/>
                    <a:pt x="3883" y="10201"/>
                    <a:pt x="5096" y="10902"/>
                  </a:cubicBezTo>
                  <a:cubicBezTo>
                    <a:pt x="5148" y="10928"/>
                    <a:pt x="5201" y="10940"/>
                    <a:pt x="5251" y="10940"/>
                  </a:cubicBezTo>
                  <a:cubicBezTo>
                    <a:pt x="5466" y="10940"/>
                    <a:pt x="5644" y="10727"/>
                    <a:pt x="5574" y="10492"/>
                  </a:cubicBezTo>
                  <a:lnTo>
                    <a:pt x="5574" y="10492"/>
                  </a:lnTo>
                  <a:lnTo>
                    <a:pt x="5762" y="10663"/>
                  </a:lnTo>
                  <a:cubicBezTo>
                    <a:pt x="5878" y="10770"/>
                    <a:pt x="6009" y="10816"/>
                    <a:pt x="6135" y="10816"/>
                  </a:cubicBezTo>
                  <a:cubicBezTo>
                    <a:pt x="6513" y="10816"/>
                    <a:pt x="6851" y="10406"/>
                    <a:pt x="6634" y="9996"/>
                  </a:cubicBezTo>
                  <a:cubicBezTo>
                    <a:pt x="6292" y="9227"/>
                    <a:pt x="5882" y="8493"/>
                    <a:pt x="5421" y="7792"/>
                  </a:cubicBezTo>
                  <a:lnTo>
                    <a:pt x="5421" y="7792"/>
                  </a:lnTo>
                  <a:cubicBezTo>
                    <a:pt x="6326" y="8749"/>
                    <a:pt x="7300" y="9637"/>
                    <a:pt x="8342" y="10423"/>
                  </a:cubicBezTo>
                  <a:cubicBezTo>
                    <a:pt x="8434" y="10490"/>
                    <a:pt x="8532" y="10520"/>
                    <a:pt x="8627" y="10520"/>
                  </a:cubicBezTo>
                  <a:cubicBezTo>
                    <a:pt x="8995" y="10520"/>
                    <a:pt x="9332" y="10089"/>
                    <a:pt x="9197" y="9723"/>
                  </a:cubicBezTo>
                  <a:lnTo>
                    <a:pt x="9197" y="9723"/>
                  </a:lnTo>
                  <a:cubicBezTo>
                    <a:pt x="9282" y="9808"/>
                    <a:pt x="9368" y="9894"/>
                    <a:pt x="9453" y="9996"/>
                  </a:cubicBezTo>
                  <a:cubicBezTo>
                    <a:pt x="9572" y="10119"/>
                    <a:pt x="9715" y="10172"/>
                    <a:pt x="9858" y="10172"/>
                  </a:cubicBezTo>
                  <a:cubicBezTo>
                    <a:pt x="10288" y="10172"/>
                    <a:pt x="10709" y="9694"/>
                    <a:pt x="10427" y="9244"/>
                  </a:cubicBezTo>
                  <a:cubicBezTo>
                    <a:pt x="10085" y="8732"/>
                    <a:pt x="9709" y="8219"/>
                    <a:pt x="9333" y="7741"/>
                  </a:cubicBezTo>
                  <a:lnTo>
                    <a:pt x="9333" y="7741"/>
                  </a:lnTo>
                  <a:cubicBezTo>
                    <a:pt x="10000" y="8407"/>
                    <a:pt x="10666" y="9056"/>
                    <a:pt x="11384" y="9654"/>
                  </a:cubicBezTo>
                  <a:cubicBezTo>
                    <a:pt x="11514" y="9763"/>
                    <a:pt x="11666" y="9811"/>
                    <a:pt x="11816" y="9811"/>
                  </a:cubicBezTo>
                  <a:cubicBezTo>
                    <a:pt x="12278" y="9811"/>
                    <a:pt x="12718" y="9363"/>
                    <a:pt x="12409" y="8886"/>
                  </a:cubicBezTo>
                  <a:lnTo>
                    <a:pt x="12170" y="8544"/>
                  </a:lnTo>
                  <a:lnTo>
                    <a:pt x="12409" y="8698"/>
                  </a:lnTo>
                  <a:cubicBezTo>
                    <a:pt x="12505" y="8762"/>
                    <a:pt x="12612" y="8790"/>
                    <a:pt x="12719" y="8790"/>
                  </a:cubicBezTo>
                  <a:cubicBezTo>
                    <a:pt x="13123" y="8790"/>
                    <a:pt x="13528" y="8382"/>
                    <a:pt x="13366" y="7963"/>
                  </a:cubicBezTo>
                  <a:cubicBezTo>
                    <a:pt x="13246" y="7638"/>
                    <a:pt x="13092" y="7314"/>
                    <a:pt x="12939" y="7006"/>
                  </a:cubicBezTo>
                  <a:cubicBezTo>
                    <a:pt x="13161" y="6904"/>
                    <a:pt x="13315" y="6681"/>
                    <a:pt x="13366" y="6442"/>
                  </a:cubicBezTo>
                  <a:cubicBezTo>
                    <a:pt x="13448" y="6482"/>
                    <a:pt x="13532" y="6500"/>
                    <a:pt x="13614" y="6500"/>
                  </a:cubicBezTo>
                  <a:cubicBezTo>
                    <a:pt x="13992" y="6500"/>
                    <a:pt x="14331" y="6121"/>
                    <a:pt x="14288" y="5742"/>
                  </a:cubicBezTo>
                  <a:cubicBezTo>
                    <a:pt x="14442" y="5639"/>
                    <a:pt x="14528" y="5485"/>
                    <a:pt x="14528" y="5315"/>
                  </a:cubicBezTo>
                  <a:cubicBezTo>
                    <a:pt x="14835" y="5092"/>
                    <a:pt x="14904" y="4665"/>
                    <a:pt x="14698" y="4358"/>
                  </a:cubicBezTo>
                  <a:cubicBezTo>
                    <a:pt x="14767" y="4255"/>
                    <a:pt x="14801" y="4136"/>
                    <a:pt x="14818" y="4016"/>
                  </a:cubicBezTo>
                  <a:cubicBezTo>
                    <a:pt x="14886" y="3435"/>
                    <a:pt x="14186" y="3008"/>
                    <a:pt x="13793" y="2752"/>
                  </a:cubicBezTo>
                  <a:cubicBezTo>
                    <a:pt x="13687" y="2666"/>
                    <a:pt x="13564" y="2626"/>
                    <a:pt x="13442" y="2626"/>
                  </a:cubicBezTo>
                  <a:cubicBezTo>
                    <a:pt x="13247" y="2626"/>
                    <a:pt x="13054" y="2727"/>
                    <a:pt x="12939" y="2905"/>
                  </a:cubicBezTo>
                  <a:cubicBezTo>
                    <a:pt x="12853" y="2837"/>
                    <a:pt x="12768" y="2752"/>
                    <a:pt x="12699" y="2683"/>
                  </a:cubicBezTo>
                  <a:cubicBezTo>
                    <a:pt x="12557" y="2562"/>
                    <a:pt x="12385" y="2503"/>
                    <a:pt x="12214" y="2503"/>
                  </a:cubicBezTo>
                  <a:cubicBezTo>
                    <a:pt x="11975" y="2503"/>
                    <a:pt x="11738" y="2618"/>
                    <a:pt x="11589" y="2837"/>
                  </a:cubicBezTo>
                  <a:cubicBezTo>
                    <a:pt x="11561" y="2832"/>
                    <a:pt x="11534" y="2830"/>
                    <a:pt x="11506" y="2830"/>
                  </a:cubicBezTo>
                  <a:cubicBezTo>
                    <a:pt x="11431" y="2830"/>
                    <a:pt x="11356" y="2846"/>
                    <a:pt x="11281" y="2871"/>
                  </a:cubicBezTo>
                  <a:lnTo>
                    <a:pt x="11127" y="2769"/>
                  </a:lnTo>
                  <a:cubicBezTo>
                    <a:pt x="11022" y="2687"/>
                    <a:pt x="10901" y="2649"/>
                    <a:pt x="10782" y="2649"/>
                  </a:cubicBezTo>
                  <a:cubicBezTo>
                    <a:pt x="10552" y="2649"/>
                    <a:pt x="10329" y="2789"/>
                    <a:pt x="10239" y="3025"/>
                  </a:cubicBezTo>
                  <a:cubicBezTo>
                    <a:pt x="10034" y="2803"/>
                    <a:pt x="9846" y="2564"/>
                    <a:pt x="9641" y="2342"/>
                  </a:cubicBezTo>
                  <a:cubicBezTo>
                    <a:pt x="9510" y="2186"/>
                    <a:pt x="9359" y="2120"/>
                    <a:pt x="9212" y="2120"/>
                  </a:cubicBezTo>
                  <a:cubicBezTo>
                    <a:pt x="8748" y="2120"/>
                    <a:pt x="8329" y="2775"/>
                    <a:pt x="8718" y="3281"/>
                  </a:cubicBezTo>
                  <a:cubicBezTo>
                    <a:pt x="9299" y="4016"/>
                    <a:pt x="9931" y="4768"/>
                    <a:pt x="10495" y="5537"/>
                  </a:cubicBezTo>
                  <a:cubicBezTo>
                    <a:pt x="8735" y="3879"/>
                    <a:pt x="7198" y="1983"/>
                    <a:pt x="5557" y="206"/>
                  </a:cubicBezTo>
                  <a:cubicBezTo>
                    <a:pt x="5421" y="61"/>
                    <a:pt x="5270" y="1"/>
                    <a:pt x="5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47"/>
            <p:cNvSpPr/>
            <p:nvPr/>
          </p:nvSpPr>
          <p:spPr>
            <a:xfrm>
              <a:off x="5814375" y="313825"/>
              <a:ext cx="766131" cy="598575"/>
            </a:xfrm>
            <a:custGeom>
              <a:avLst/>
              <a:gdLst/>
              <a:ahLst/>
              <a:cxnLst/>
              <a:rect l="l" t="t" r="r" b="b"/>
              <a:pathLst>
                <a:path w="15857" h="12389" extrusionOk="0">
                  <a:moveTo>
                    <a:pt x="2794" y="475"/>
                  </a:moveTo>
                  <a:cubicBezTo>
                    <a:pt x="3496" y="475"/>
                    <a:pt x="4233" y="918"/>
                    <a:pt x="4784" y="1237"/>
                  </a:cubicBezTo>
                  <a:cubicBezTo>
                    <a:pt x="6203" y="2126"/>
                    <a:pt x="7450" y="3271"/>
                    <a:pt x="8441" y="4603"/>
                  </a:cubicBezTo>
                  <a:cubicBezTo>
                    <a:pt x="8490" y="4681"/>
                    <a:pt x="8566" y="4720"/>
                    <a:pt x="8642" y="4720"/>
                  </a:cubicBezTo>
                  <a:cubicBezTo>
                    <a:pt x="8699" y="4720"/>
                    <a:pt x="8756" y="4698"/>
                    <a:pt x="8800" y="4655"/>
                  </a:cubicBezTo>
                  <a:cubicBezTo>
                    <a:pt x="9694" y="3838"/>
                    <a:pt x="10801" y="3336"/>
                    <a:pt x="11934" y="3336"/>
                  </a:cubicBezTo>
                  <a:cubicBezTo>
                    <a:pt x="12531" y="3336"/>
                    <a:pt x="13136" y="3476"/>
                    <a:pt x="13721" y="3783"/>
                  </a:cubicBezTo>
                  <a:cubicBezTo>
                    <a:pt x="15497" y="4723"/>
                    <a:pt x="15344" y="6722"/>
                    <a:pt x="14387" y="8191"/>
                  </a:cubicBezTo>
                  <a:cubicBezTo>
                    <a:pt x="12712" y="10737"/>
                    <a:pt x="8578" y="11472"/>
                    <a:pt x="5775" y="11916"/>
                  </a:cubicBezTo>
                  <a:cubicBezTo>
                    <a:pt x="4340" y="11164"/>
                    <a:pt x="3315" y="9490"/>
                    <a:pt x="2563" y="8157"/>
                  </a:cubicBezTo>
                  <a:cubicBezTo>
                    <a:pt x="1675" y="6585"/>
                    <a:pt x="855" y="4689"/>
                    <a:pt x="940" y="2843"/>
                  </a:cubicBezTo>
                  <a:cubicBezTo>
                    <a:pt x="974" y="1904"/>
                    <a:pt x="1436" y="776"/>
                    <a:pt x="2427" y="520"/>
                  </a:cubicBezTo>
                  <a:cubicBezTo>
                    <a:pt x="2547" y="489"/>
                    <a:pt x="2670" y="475"/>
                    <a:pt x="2794" y="475"/>
                  </a:cubicBezTo>
                  <a:close/>
                  <a:moveTo>
                    <a:pt x="2649" y="1"/>
                  </a:moveTo>
                  <a:cubicBezTo>
                    <a:pt x="1864" y="1"/>
                    <a:pt x="1200" y="417"/>
                    <a:pt x="803" y="1494"/>
                  </a:cubicBezTo>
                  <a:cubicBezTo>
                    <a:pt x="0" y="3629"/>
                    <a:pt x="906" y="5885"/>
                    <a:pt x="1880" y="7798"/>
                  </a:cubicBezTo>
                  <a:cubicBezTo>
                    <a:pt x="2666" y="9353"/>
                    <a:pt x="3879" y="11335"/>
                    <a:pt x="5553" y="12138"/>
                  </a:cubicBezTo>
                  <a:cubicBezTo>
                    <a:pt x="5568" y="12259"/>
                    <a:pt x="5663" y="12366"/>
                    <a:pt x="5791" y="12366"/>
                  </a:cubicBezTo>
                  <a:cubicBezTo>
                    <a:pt x="5808" y="12366"/>
                    <a:pt x="5826" y="12364"/>
                    <a:pt x="5844" y="12360"/>
                  </a:cubicBezTo>
                  <a:lnTo>
                    <a:pt x="6049" y="12326"/>
                  </a:lnTo>
                  <a:lnTo>
                    <a:pt x="6203" y="12378"/>
                  </a:lnTo>
                  <a:cubicBezTo>
                    <a:pt x="6218" y="12385"/>
                    <a:pt x="6233" y="12388"/>
                    <a:pt x="6247" y="12388"/>
                  </a:cubicBezTo>
                  <a:cubicBezTo>
                    <a:pt x="6298" y="12388"/>
                    <a:pt x="6343" y="12345"/>
                    <a:pt x="6356" y="12292"/>
                  </a:cubicBezTo>
                  <a:cubicBezTo>
                    <a:pt x="9808" y="11711"/>
                    <a:pt x="14780" y="10498"/>
                    <a:pt x="15549" y="6602"/>
                  </a:cubicBezTo>
                  <a:cubicBezTo>
                    <a:pt x="15856" y="5082"/>
                    <a:pt x="14831" y="3749"/>
                    <a:pt x="13498" y="3168"/>
                  </a:cubicBezTo>
                  <a:cubicBezTo>
                    <a:pt x="13000" y="2949"/>
                    <a:pt x="12487" y="2852"/>
                    <a:pt x="11977" y="2852"/>
                  </a:cubicBezTo>
                  <a:cubicBezTo>
                    <a:pt x="10773" y="2852"/>
                    <a:pt x="9587" y="3396"/>
                    <a:pt x="8663" y="4176"/>
                  </a:cubicBezTo>
                  <a:cubicBezTo>
                    <a:pt x="7587" y="2853"/>
                    <a:pt x="4705" y="1"/>
                    <a:pt x="26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صورة 7">
            <a:extLst>
              <a:ext uri="{FF2B5EF4-FFF2-40B4-BE49-F238E27FC236}">
                <a16:creationId xmlns:a16="http://schemas.microsoft.com/office/drawing/2014/main" id="{2B94CA0F-0B16-40ED-9DB0-6213212492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79615" y1="36429" x2="70192" y2="40357"/>
                        <a14:foregroundMark x1="70192" y1="40357" x2="73269" y2="58571"/>
                        <a14:foregroundMark x1="73269" y1="58571" x2="77115" y2="58571"/>
                        <a14:foregroundMark x1="63269" y1="35714" x2="55577" y2="53571"/>
                        <a14:foregroundMark x1="55577" y1="53571" x2="63077" y2="57143"/>
                        <a14:foregroundMark x1="45962" y1="36786" x2="46346" y2="36429"/>
                        <a14:foregroundMark x1="46346" y1="36429" x2="46346" y2="36429"/>
                        <a14:foregroundMark x1="46346" y1="36429" x2="49615" y2="56071"/>
                        <a14:foregroundMark x1="49615" y1="56071" x2="50577" y2="59286"/>
                        <a14:foregroundMark x1="45577" y1="36429" x2="38077" y2="63571"/>
                        <a14:foregroundMark x1="38077" y1="63571" x2="38077" y2="67143"/>
                      </a14:backgroundRemoval>
                    </a14:imgEffect>
                  </a14:imgLayer>
                </a14:imgProps>
              </a:ext>
            </a:extLst>
          </a:blip>
          <a:srcRect t="23285" b="29550"/>
          <a:stretch/>
        </p:blipFill>
        <p:spPr>
          <a:xfrm rot="1359191">
            <a:off x="7319714" y="701614"/>
            <a:ext cx="1612413" cy="469113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9A7359C2-4F81-4D50-8081-527F174C044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5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4989" b="99775" l="600" r="99700">
                        <a14:foregroundMark x1="83745" y1="48963" x2="98743" y2="44989"/>
                        <a14:foregroundMark x1="87345" y1="48538" x2="87345" y2="48538"/>
                        <a14:foregroundMark x1="84945" y1="76681" x2="43165" y2="92227"/>
                        <a14:foregroundMark x1="42323" y1="92227" x2="19397" y2="98325"/>
                        <a14:foregroundMark x1="29010" y1="69133" x2="16283" y2="74381"/>
                        <a14:foregroundMark x1="16883" y1="74381" x2="33924" y2="67883"/>
                        <a14:foregroundMark x1="9927" y1="74381" x2="1228" y2="78155"/>
                        <a14:foregroundMark x1="1228" y1="78155" x2="5285" y2="93627"/>
                        <a14:foregroundMark x1="5285" y1="93627" x2="14127" y2="97476"/>
                        <a14:foregroundMark x1="14841" y1="74581" x2="16883" y2="74581"/>
                        <a14:foregroundMark x1="15441" y1="74581" x2="15441" y2="74581"/>
                        <a14:foregroundMark x1="3442" y1="77531" x2="600" y2="96026"/>
                        <a14:foregroundMark x1="600" y1="96026" x2="1286" y2="99800"/>
                        <a14:foregroundMark x1="85174" y1="53162" x2="94686" y2="63009"/>
                        <a14:foregroundMark x1="94686" y1="63009" x2="99700" y2="72282"/>
                      </a14:backgroundRemoval>
                    </a14:imgEffect>
                  </a14:imgLayer>
                </a14:imgProps>
              </a:ext>
            </a:extLst>
          </a:blip>
          <a:srcRect t="42120"/>
          <a:stretch/>
        </p:blipFill>
        <p:spPr>
          <a:xfrm>
            <a:off x="0" y="1782199"/>
            <a:ext cx="9399885" cy="334621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8951D89-63B3-4B23-A851-0287F0D6AA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630" t="53278" r="10757" b="13208"/>
          <a:stretch/>
        </p:blipFill>
        <p:spPr>
          <a:xfrm rot="20693168">
            <a:off x="6577164" y="2518495"/>
            <a:ext cx="1378893" cy="127185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BD6B13B4-932D-4761-9D3B-D1615DD8504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437" t="27436" r="47145" b="39449"/>
          <a:stretch/>
        </p:blipFill>
        <p:spPr>
          <a:xfrm rot="20924091">
            <a:off x="8099597" y="2139653"/>
            <a:ext cx="1517358" cy="1360877"/>
          </a:xfrm>
          <a:prstGeom prst="rect">
            <a:avLst/>
          </a:prstGeom>
        </p:spPr>
      </p:pic>
      <p:grpSp>
        <p:nvGrpSpPr>
          <p:cNvPr id="934" name="Google Shape;934;p47"/>
          <p:cNvGrpSpPr/>
          <p:nvPr/>
        </p:nvGrpSpPr>
        <p:grpSpPr>
          <a:xfrm>
            <a:off x="6698826" y="2925298"/>
            <a:ext cx="2701057" cy="2433159"/>
            <a:chOff x="1726875" y="3062551"/>
            <a:chExt cx="2379576" cy="2143563"/>
          </a:xfrm>
        </p:grpSpPr>
        <p:sp>
          <p:nvSpPr>
            <p:cNvPr id="935" name="Google Shape;935;p47"/>
            <p:cNvSpPr/>
            <p:nvPr/>
          </p:nvSpPr>
          <p:spPr>
            <a:xfrm rot="-667034">
              <a:off x="1878679" y="3246023"/>
              <a:ext cx="2075970" cy="1776619"/>
            </a:xfrm>
            <a:custGeom>
              <a:avLst/>
              <a:gdLst/>
              <a:ahLst/>
              <a:cxnLst/>
              <a:rect l="l" t="t" r="r" b="b"/>
              <a:pathLst>
                <a:path w="51783" h="44316" extrusionOk="0">
                  <a:moveTo>
                    <a:pt x="5126" y="6436"/>
                  </a:moveTo>
                  <a:lnTo>
                    <a:pt x="5314" y="8776"/>
                  </a:lnTo>
                  <a:lnTo>
                    <a:pt x="3212" y="8947"/>
                  </a:lnTo>
                  <a:lnTo>
                    <a:pt x="3025" y="6589"/>
                  </a:lnTo>
                  <a:lnTo>
                    <a:pt x="5126" y="6436"/>
                  </a:lnTo>
                  <a:close/>
                  <a:moveTo>
                    <a:pt x="5519" y="11151"/>
                  </a:moveTo>
                  <a:lnTo>
                    <a:pt x="5724" y="13509"/>
                  </a:lnTo>
                  <a:lnTo>
                    <a:pt x="3623" y="13663"/>
                  </a:lnTo>
                  <a:lnTo>
                    <a:pt x="3418" y="11322"/>
                  </a:lnTo>
                  <a:lnTo>
                    <a:pt x="5519" y="11151"/>
                  </a:lnTo>
                  <a:close/>
                  <a:moveTo>
                    <a:pt x="5912" y="15884"/>
                  </a:moveTo>
                  <a:lnTo>
                    <a:pt x="6117" y="18225"/>
                  </a:lnTo>
                  <a:lnTo>
                    <a:pt x="4016" y="18396"/>
                  </a:lnTo>
                  <a:lnTo>
                    <a:pt x="3811" y="16038"/>
                  </a:lnTo>
                  <a:lnTo>
                    <a:pt x="5912" y="15884"/>
                  </a:lnTo>
                  <a:close/>
                  <a:moveTo>
                    <a:pt x="6322" y="20600"/>
                  </a:moveTo>
                  <a:lnTo>
                    <a:pt x="6510" y="22958"/>
                  </a:lnTo>
                  <a:lnTo>
                    <a:pt x="4409" y="23112"/>
                  </a:lnTo>
                  <a:lnTo>
                    <a:pt x="4221" y="20754"/>
                  </a:lnTo>
                  <a:lnTo>
                    <a:pt x="6322" y="20600"/>
                  </a:lnTo>
                  <a:close/>
                  <a:moveTo>
                    <a:pt x="6715" y="25333"/>
                  </a:moveTo>
                  <a:lnTo>
                    <a:pt x="6920" y="27674"/>
                  </a:lnTo>
                  <a:lnTo>
                    <a:pt x="4802" y="27845"/>
                  </a:lnTo>
                  <a:lnTo>
                    <a:pt x="4614" y="25487"/>
                  </a:lnTo>
                  <a:lnTo>
                    <a:pt x="6715" y="25333"/>
                  </a:lnTo>
                  <a:close/>
                  <a:moveTo>
                    <a:pt x="7108" y="30032"/>
                  </a:moveTo>
                  <a:lnTo>
                    <a:pt x="7313" y="32407"/>
                  </a:lnTo>
                  <a:lnTo>
                    <a:pt x="5212" y="32560"/>
                  </a:lnTo>
                  <a:lnTo>
                    <a:pt x="5007" y="30202"/>
                  </a:lnTo>
                  <a:lnTo>
                    <a:pt x="7108" y="30032"/>
                  </a:lnTo>
                  <a:close/>
                  <a:moveTo>
                    <a:pt x="7518" y="34782"/>
                  </a:moveTo>
                  <a:lnTo>
                    <a:pt x="7706" y="37122"/>
                  </a:lnTo>
                  <a:lnTo>
                    <a:pt x="5605" y="37293"/>
                  </a:lnTo>
                  <a:lnTo>
                    <a:pt x="5400" y="34935"/>
                  </a:lnTo>
                  <a:lnTo>
                    <a:pt x="7518" y="34782"/>
                  </a:lnTo>
                  <a:close/>
                  <a:moveTo>
                    <a:pt x="7911" y="39480"/>
                  </a:moveTo>
                  <a:lnTo>
                    <a:pt x="8099" y="41855"/>
                  </a:lnTo>
                  <a:lnTo>
                    <a:pt x="5998" y="42009"/>
                  </a:lnTo>
                  <a:lnTo>
                    <a:pt x="5810" y="39651"/>
                  </a:lnTo>
                  <a:lnTo>
                    <a:pt x="7911" y="39480"/>
                  </a:lnTo>
                  <a:close/>
                  <a:moveTo>
                    <a:pt x="9295" y="43632"/>
                  </a:moveTo>
                  <a:lnTo>
                    <a:pt x="9073" y="43683"/>
                  </a:lnTo>
                  <a:cubicBezTo>
                    <a:pt x="9056" y="43683"/>
                    <a:pt x="9039" y="43666"/>
                    <a:pt x="9005" y="43666"/>
                  </a:cubicBezTo>
                  <a:lnTo>
                    <a:pt x="9295" y="43632"/>
                  </a:lnTo>
                  <a:close/>
                  <a:moveTo>
                    <a:pt x="41761" y="0"/>
                  </a:moveTo>
                  <a:cubicBezTo>
                    <a:pt x="41616" y="0"/>
                    <a:pt x="41461" y="29"/>
                    <a:pt x="41246" y="62"/>
                  </a:cubicBezTo>
                  <a:cubicBezTo>
                    <a:pt x="41144" y="50"/>
                    <a:pt x="41038" y="45"/>
                    <a:pt x="40933" y="45"/>
                  </a:cubicBezTo>
                  <a:cubicBezTo>
                    <a:pt x="40740" y="45"/>
                    <a:pt x="40546" y="63"/>
                    <a:pt x="40358" y="97"/>
                  </a:cubicBezTo>
                  <a:cubicBezTo>
                    <a:pt x="38466" y="467"/>
                    <a:pt x="36545" y="547"/>
                    <a:pt x="34613" y="547"/>
                  </a:cubicBezTo>
                  <a:cubicBezTo>
                    <a:pt x="33160" y="547"/>
                    <a:pt x="31701" y="502"/>
                    <a:pt x="30244" y="502"/>
                  </a:cubicBezTo>
                  <a:cubicBezTo>
                    <a:pt x="29439" y="502"/>
                    <a:pt x="28636" y="515"/>
                    <a:pt x="27834" y="558"/>
                  </a:cubicBezTo>
                  <a:cubicBezTo>
                    <a:pt x="20162" y="934"/>
                    <a:pt x="12764" y="3924"/>
                    <a:pt x="5041" y="3992"/>
                  </a:cubicBezTo>
                  <a:cubicBezTo>
                    <a:pt x="4221" y="3992"/>
                    <a:pt x="3418" y="4214"/>
                    <a:pt x="2597" y="4249"/>
                  </a:cubicBezTo>
                  <a:cubicBezTo>
                    <a:pt x="0" y="4385"/>
                    <a:pt x="479" y="4659"/>
                    <a:pt x="1077" y="8845"/>
                  </a:cubicBezTo>
                  <a:cubicBezTo>
                    <a:pt x="1521" y="11920"/>
                    <a:pt x="1623" y="15799"/>
                    <a:pt x="1914" y="18908"/>
                  </a:cubicBezTo>
                  <a:cubicBezTo>
                    <a:pt x="2614" y="26768"/>
                    <a:pt x="2307" y="34816"/>
                    <a:pt x="3725" y="42607"/>
                  </a:cubicBezTo>
                  <a:cubicBezTo>
                    <a:pt x="3811" y="43068"/>
                    <a:pt x="3896" y="43530"/>
                    <a:pt x="3981" y="44008"/>
                  </a:cubicBezTo>
                  <a:cubicBezTo>
                    <a:pt x="5651" y="43798"/>
                    <a:pt x="7322" y="43721"/>
                    <a:pt x="8995" y="43721"/>
                  </a:cubicBezTo>
                  <a:cubicBezTo>
                    <a:pt x="10317" y="43721"/>
                    <a:pt x="11641" y="43769"/>
                    <a:pt x="12969" y="43837"/>
                  </a:cubicBezTo>
                  <a:lnTo>
                    <a:pt x="12935" y="43820"/>
                  </a:lnTo>
                  <a:lnTo>
                    <a:pt x="13208" y="43854"/>
                  </a:lnTo>
                  <a:cubicBezTo>
                    <a:pt x="14541" y="43923"/>
                    <a:pt x="15856" y="44008"/>
                    <a:pt x="17189" y="44093"/>
                  </a:cubicBezTo>
                  <a:cubicBezTo>
                    <a:pt x="17206" y="44093"/>
                    <a:pt x="17223" y="44076"/>
                    <a:pt x="17240" y="44076"/>
                  </a:cubicBezTo>
                  <a:lnTo>
                    <a:pt x="17240" y="44076"/>
                  </a:lnTo>
                  <a:cubicBezTo>
                    <a:pt x="17223" y="44076"/>
                    <a:pt x="17223" y="44093"/>
                    <a:pt x="17223" y="44093"/>
                  </a:cubicBezTo>
                  <a:lnTo>
                    <a:pt x="25988" y="44316"/>
                  </a:lnTo>
                  <a:cubicBezTo>
                    <a:pt x="27048" y="44264"/>
                    <a:pt x="28090" y="44179"/>
                    <a:pt x="29132" y="44059"/>
                  </a:cubicBezTo>
                  <a:lnTo>
                    <a:pt x="29094" y="44059"/>
                  </a:lnTo>
                  <a:cubicBezTo>
                    <a:pt x="29139" y="44055"/>
                    <a:pt x="29185" y="44052"/>
                    <a:pt x="29228" y="44052"/>
                  </a:cubicBezTo>
                  <a:cubicBezTo>
                    <a:pt x="29266" y="44052"/>
                    <a:pt x="29302" y="44054"/>
                    <a:pt x="29337" y="44059"/>
                  </a:cubicBezTo>
                  <a:cubicBezTo>
                    <a:pt x="31029" y="43871"/>
                    <a:pt x="32720" y="43632"/>
                    <a:pt x="34412" y="43359"/>
                  </a:cubicBezTo>
                  <a:lnTo>
                    <a:pt x="34514" y="43342"/>
                  </a:lnTo>
                  <a:cubicBezTo>
                    <a:pt x="37487" y="42897"/>
                    <a:pt x="38940" y="42932"/>
                    <a:pt x="41844" y="42146"/>
                  </a:cubicBezTo>
                  <a:cubicBezTo>
                    <a:pt x="41989" y="42114"/>
                    <a:pt x="43290" y="41886"/>
                    <a:pt x="43550" y="41886"/>
                  </a:cubicBezTo>
                  <a:cubicBezTo>
                    <a:pt x="43567" y="41886"/>
                    <a:pt x="43580" y="41887"/>
                    <a:pt x="43587" y="41889"/>
                  </a:cubicBezTo>
                  <a:cubicBezTo>
                    <a:pt x="43619" y="41869"/>
                    <a:pt x="43648" y="41863"/>
                    <a:pt x="43676" y="41863"/>
                  </a:cubicBezTo>
                  <a:cubicBezTo>
                    <a:pt x="43739" y="41863"/>
                    <a:pt x="43794" y="41899"/>
                    <a:pt x="43858" y="41899"/>
                  </a:cubicBezTo>
                  <a:cubicBezTo>
                    <a:pt x="43885" y="41899"/>
                    <a:pt x="43914" y="41892"/>
                    <a:pt x="43946" y="41872"/>
                  </a:cubicBezTo>
                  <a:lnTo>
                    <a:pt x="43946" y="41872"/>
                  </a:lnTo>
                  <a:cubicBezTo>
                    <a:pt x="43935" y="41922"/>
                    <a:pt x="43963" y="41941"/>
                    <a:pt x="44014" y="41941"/>
                  </a:cubicBezTo>
                  <a:cubicBezTo>
                    <a:pt x="44182" y="41941"/>
                    <a:pt x="44595" y="41733"/>
                    <a:pt x="44628" y="41733"/>
                  </a:cubicBezTo>
                  <a:cubicBezTo>
                    <a:pt x="44630" y="41733"/>
                    <a:pt x="44630" y="41734"/>
                    <a:pt x="44629" y="41736"/>
                  </a:cubicBezTo>
                  <a:cubicBezTo>
                    <a:pt x="45159" y="41667"/>
                    <a:pt x="44954" y="41548"/>
                    <a:pt x="45501" y="41479"/>
                  </a:cubicBezTo>
                  <a:cubicBezTo>
                    <a:pt x="45971" y="41408"/>
                    <a:pt x="46441" y="41372"/>
                    <a:pt x="46910" y="41372"/>
                  </a:cubicBezTo>
                  <a:cubicBezTo>
                    <a:pt x="47004" y="41372"/>
                    <a:pt x="47098" y="41374"/>
                    <a:pt x="47192" y="41377"/>
                  </a:cubicBezTo>
                  <a:cubicBezTo>
                    <a:pt x="47516" y="41377"/>
                    <a:pt x="47842" y="41382"/>
                    <a:pt x="48167" y="41382"/>
                  </a:cubicBezTo>
                  <a:cubicBezTo>
                    <a:pt x="48871" y="41382"/>
                    <a:pt x="49573" y="41358"/>
                    <a:pt x="50251" y="41206"/>
                  </a:cubicBezTo>
                  <a:cubicBezTo>
                    <a:pt x="50746" y="41103"/>
                    <a:pt x="51208" y="40933"/>
                    <a:pt x="51618" y="40659"/>
                  </a:cubicBezTo>
                  <a:lnTo>
                    <a:pt x="51618" y="40659"/>
                  </a:lnTo>
                  <a:cubicBezTo>
                    <a:pt x="51602" y="40760"/>
                    <a:pt x="51640" y="40830"/>
                    <a:pt x="51674" y="40830"/>
                  </a:cubicBezTo>
                  <a:cubicBezTo>
                    <a:pt x="51712" y="40830"/>
                    <a:pt x="51745" y="40747"/>
                    <a:pt x="51700" y="40534"/>
                  </a:cubicBezTo>
                  <a:lnTo>
                    <a:pt x="51700" y="40534"/>
                  </a:lnTo>
                  <a:cubicBezTo>
                    <a:pt x="51718" y="40581"/>
                    <a:pt x="51736" y="40629"/>
                    <a:pt x="51754" y="40676"/>
                  </a:cubicBezTo>
                  <a:cubicBezTo>
                    <a:pt x="51766" y="40700"/>
                    <a:pt x="51772" y="40710"/>
                    <a:pt x="51774" y="40710"/>
                  </a:cubicBezTo>
                  <a:cubicBezTo>
                    <a:pt x="51782" y="40710"/>
                    <a:pt x="51673" y="40438"/>
                    <a:pt x="51673" y="40438"/>
                  </a:cubicBezTo>
                  <a:lnTo>
                    <a:pt x="51673" y="40438"/>
                  </a:lnTo>
                  <a:cubicBezTo>
                    <a:pt x="51673" y="40438"/>
                    <a:pt x="51677" y="40448"/>
                    <a:pt x="51686" y="40471"/>
                  </a:cubicBezTo>
                  <a:cubicBezTo>
                    <a:pt x="51692" y="40493"/>
                    <a:pt x="51696" y="40514"/>
                    <a:pt x="51700" y="40534"/>
                  </a:cubicBezTo>
                  <a:lnTo>
                    <a:pt x="51700" y="40534"/>
                  </a:lnTo>
                  <a:cubicBezTo>
                    <a:pt x="51022" y="38712"/>
                    <a:pt x="50750" y="36764"/>
                    <a:pt x="50900" y="34816"/>
                  </a:cubicBezTo>
                  <a:cubicBezTo>
                    <a:pt x="50866" y="34679"/>
                    <a:pt x="50900" y="34064"/>
                    <a:pt x="50866" y="33927"/>
                  </a:cubicBezTo>
                  <a:cubicBezTo>
                    <a:pt x="50883" y="31569"/>
                    <a:pt x="50439" y="29707"/>
                    <a:pt x="50080" y="27383"/>
                  </a:cubicBezTo>
                  <a:lnTo>
                    <a:pt x="49790" y="25504"/>
                  </a:lnTo>
                  <a:cubicBezTo>
                    <a:pt x="49790" y="25487"/>
                    <a:pt x="49772" y="25470"/>
                    <a:pt x="49772" y="25470"/>
                  </a:cubicBezTo>
                  <a:lnTo>
                    <a:pt x="49772" y="25435"/>
                  </a:lnTo>
                  <a:lnTo>
                    <a:pt x="49311" y="22445"/>
                  </a:lnTo>
                  <a:cubicBezTo>
                    <a:pt x="49277" y="22411"/>
                    <a:pt x="49260" y="22377"/>
                    <a:pt x="49260" y="22343"/>
                  </a:cubicBezTo>
                  <a:lnTo>
                    <a:pt x="49294" y="22309"/>
                  </a:lnTo>
                  <a:cubicBezTo>
                    <a:pt x="49260" y="22189"/>
                    <a:pt x="49243" y="22052"/>
                    <a:pt x="49226" y="21933"/>
                  </a:cubicBezTo>
                  <a:lnTo>
                    <a:pt x="49174" y="21523"/>
                  </a:lnTo>
                  <a:lnTo>
                    <a:pt x="49174" y="21693"/>
                  </a:lnTo>
                  <a:lnTo>
                    <a:pt x="49140" y="21574"/>
                  </a:lnTo>
                  <a:cubicBezTo>
                    <a:pt x="49140" y="21540"/>
                    <a:pt x="49140" y="21523"/>
                    <a:pt x="49157" y="21506"/>
                  </a:cubicBezTo>
                  <a:cubicBezTo>
                    <a:pt x="48679" y="18447"/>
                    <a:pt x="48218" y="15423"/>
                    <a:pt x="47756" y="12382"/>
                  </a:cubicBezTo>
                  <a:cubicBezTo>
                    <a:pt x="47380" y="10502"/>
                    <a:pt x="47022" y="8623"/>
                    <a:pt x="46646" y="6743"/>
                  </a:cubicBezTo>
                  <a:lnTo>
                    <a:pt x="46646" y="6743"/>
                  </a:lnTo>
                  <a:cubicBezTo>
                    <a:pt x="46668" y="6809"/>
                    <a:pt x="46679" y="6836"/>
                    <a:pt x="46682" y="6836"/>
                  </a:cubicBezTo>
                  <a:cubicBezTo>
                    <a:pt x="46693" y="6836"/>
                    <a:pt x="46513" y="6223"/>
                    <a:pt x="46524" y="6223"/>
                  </a:cubicBezTo>
                  <a:lnTo>
                    <a:pt x="46524" y="6223"/>
                  </a:lnTo>
                  <a:cubicBezTo>
                    <a:pt x="46527" y="6223"/>
                    <a:pt x="46537" y="6250"/>
                    <a:pt x="46560" y="6316"/>
                  </a:cubicBezTo>
                  <a:cubicBezTo>
                    <a:pt x="45826" y="3685"/>
                    <a:pt x="45894" y="2745"/>
                    <a:pt x="45706" y="28"/>
                  </a:cubicBezTo>
                  <a:lnTo>
                    <a:pt x="43280" y="79"/>
                  </a:lnTo>
                  <a:cubicBezTo>
                    <a:pt x="43256" y="95"/>
                    <a:pt x="43248" y="104"/>
                    <a:pt x="43246" y="108"/>
                  </a:cubicBezTo>
                  <a:lnTo>
                    <a:pt x="43246" y="108"/>
                  </a:lnTo>
                  <a:cubicBezTo>
                    <a:pt x="43242" y="106"/>
                    <a:pt x="43232" y="103"/>
                    <a:pt x="43207" y="103"/>
                  </a:cubicBezTo>
                  <a:cubicBezTo>
                    <a:pt x="43182" y="103"/>
                    <a:pt x="43140" y="106"/>
                    <a:pt x="43075" y="114"/>
                  </a:cubicBezTo>
                  <a:cubicBezTo>
                    <a:pt x="43004" y="94"/>
                    <a:pt x="42949" y="87"/>
                    <a:pt x="42907" y="87"/>
                  </a:cubicBezTo>
                  <a:cubicBezTo>
                    <a:pt x="42833" y="87"/>
                    <a:pt x="42803" y="108"/>
                    <a:pt x="42812" y="114"/>
                  </a:cubicBezTo>
                  <a:lnTo>
                    <a:pt x="42812" y="114"/>
                  </a:lnTo>
                  <a:lnTo>
                    <a:pt x="42255" y="131"/>
                  </a:lnTo>
                  <a:cubicBezTo>
                    <a:pt x="42060" y="34"/>
                    <a:pt x="41916" y="0"/>
                    <a:pt x="417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36" name="Google Shape;936;p47"/>
            <p:cNvGrpSpPr/>
            <p:nvPr/>
          </p:nvGrpSpPr>
          <p:grpSpPr>
            <a:xfrm rot="-667034">
              <a:off x="2205342" y="3272515"/>
              <a:ext cx="1619347" cy="1703616"/>
              <a:chOff x="4619450" y="1094400"/>
              <a:chExt cx="1009825" cy="1062375"/>
            </a:xfrm>
          </p:grpSpPr>
          <p:sp>
            <p:nvSpPr>
              <p:cNvPr id="937" name="Google Shape;937;p47"/>
              <p:cNvSpPr/>
              <p:nvPr/>
            </p:nvSpPr>
            <p:spPr>
              <a:xfrm>
                <a:off x="4619450" y="1172575"/>
                <a:ext cx="85875" cy="984200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39368" fill="none" extrusionOk="0">
                    <a:moveTo>
                      <a:pt x="0" y="1"/>
                    </a:moveTo>
                    <a:lnTo>
                      <a:pt x="3435" y="39367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47"/>
              <p:cNvSpPr/>
              <p:nvPr/>
            </p:nvSpPr>
            <p:spPr>
              <a:xfrm>
                <a:off x="4749725" y="11439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47"/>
              <p:cNvSpPr/>
              <p:nvPr/>
            </p:nvSpPr>
            <p:spPr>
              <a:xfrm>
                <a:off x="4882150" y="11341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47"/>
              <p:cNvSpPr/>
              <p:nvPr/>
            </p:nvSpPr>
            <p:spPr>
              <a:xfrm>
                <a:off x="5014150" y="11243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47"/>
              <p:cNvSpPr/>
              <p:nvPr/>
            </p:nvSpPr>
            <p:spPr>
              <a:xfrm>
                <a:off x="5146125" y="1114050"/>
                <a:ext cx="87600" cy="100300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20" fill="none" extrusionOk="0">
                    <a:moveTo>
                      <a:pt x="1" y="1"/>
                    </a:moveTo>
                    <a:lnTo>
                      <a:pt x="3503" y="401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47"/>
              <p:cNvSpPr/>
              <p:nvPr/>
            </p:nvSpPr>
            <p:spPr>
              <a:xfrm>
                <a:off x="5278550" y="1104225"/>
                <a:ext cx="87600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47"/>
              <p:cNvSpPr/>
              <p:nvPr/>
            </p:nvSpPr>
            <p:spPr>
              <a:xfrm>
                <a:off x="5410550" y="1094400"/>
                <a:ext cx="87575" cy="1002575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40103" fill="none" extrusionOk="0">
                    <a:moveTo>
                      <a:pt x="0" y="1"/>
                    </a:moveTo>
                    <a:lnTo>
                      <a:pt x="3503" y="40102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47"/>
              <p:cNvSpPr/>
              <p:nvPr/>
            </p:nvSpPr>
            <p:spPr>
              <a:xfrm>
                <a:off x="4629275" y="1216150"/>
                <a:ext cx="935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7" fill="none" extrusionOk="0">
                    <a:moveTo>
                      <a:pt x="37436" y="0"/>
                    </a:moveTo>
                    <a:lnTo>
                      <a:pt x="0" y="2837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47"/>
              <p:cNvSpPr/>
              <p:nvPr/>
            </p:nvSpPr>
            <p:spPr>
              <a:xfrm>
                <a:off x="4639950" y="1339175"/>
                <a:ext cx="93592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20" fill="none" extrusionOk="0">
                    <a:moveTo>
                      <a:pt x="37436" y="0"/>
                    </a:moveTo>
                    <a:lnTo>
                      <a:pt x="1" y="28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47"/>
              <p:cNvSpPr/>
              <p:nvPr/>
            </p:nvSpPr>
            <p:spPr>
              <a:xfrm>
                <a:off x="4650625" y="1461750"/>
                <a:ext cx="935925" cy="70950"/>
              </a:xfrm>
              <a:custGeom>
                <a:avLst/>
                <a:gdLst/>
                <a:ahLst/>
                <a:cxnLst/>
                <a:rect l="l" t="t" r="r" b="b"/>
                <a:pathLst>
                  <a:path w="37437" h="2838" fill="none" extrusionOk="0">
                    <a:moveTo>
                      <a:pt x="37437" y="1"/>
                    </a:moveTo>
                    <a:lnTo>
                      <a:pt x="1" y="2837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47"/>
              <p:cNvSpPr/>
              <p:nvPr/>
            </p:nvSpPr>
            <p:spPr>
              <a:xfrm>
                <a:off x="4661725" y="158477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20" y="1"/>
                    </a:moveTo>
                    <a:lnTo>
                      <a:pt x="1" y="2820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47"/>
              <p:cNvSpPr/>
              <p:nvPr/>
            </p:nvSpPr>
            <p:spPr>
              <a:xfrm>
                <a:off x="4672425" y="1707800"/>
                <a:ext cx="93547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19" h="2820" fill="none" extrusionOk="0">
                    <a:moveTo>
                      <a:pt x="37419" y="1"/>
                    </a:moveTo>
                    <a:lnTo>
                      <a:pt x="0" y="2820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47"/>
              <p:cNvSpPr/>
              <p:nvPr/>
            </p:nvSpPr>
            <p:spPr>
              <a:xfrm>
                <a:off x="4683100" y="1830400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20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47"/>
              <p:cNvSpPr/>
              <p:nvPr/>
            </p:nvSpPr>
            <p:spPr>
              <a:xfrm>
                <a:off x="4693775" y="1953425"/>
                <a:ext cx="935500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7420" h="2820" fill="none" extrusionOk="0">
                    <a:moveTo>
                      <a:pt x="37419" y="0"/>
                    </a:moveTo>
                    <a:lnTo>
                      <a:pt x="0" y="2819"/>
                    </a:lnTo>
                  </a:path>
                </a:pathLst>
              </a:custGeom>
              <a:solidFill>
                <a:schemeClr val="accent6"/>
              </a:solidFill>
              <a:ln w="3425" cap="flat" cmpd="sng">
                <a:solidFill>
                  <a:srgbClr val="FDFDFD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5248750-9AED-47AB-B489-86690CA73342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 flipH="1">
            <a:off x="6397346" y="1967448"/>
            <a:ext cx="3245964" cy="2981736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8BF5BE99-A1F4-4531-894B-2D887640AAB3}"/>
              </a:ext>
            </a:extLst>
          </p:cNvPr>
          <p:cNvSpPr txBox="1"/>
          <p:nvPr/>
        </p:nvSpPr>
        <p:spPr>
          <a:xfrm rot="20942068">
            <a:off x="1321023" y="1280367"/>
            <a:ext cx="5805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latin typeface="Dubai" panose="020B0503030403030204" pitchFamily="34" charset="-78"/>
                <a:cs typeface="Dubai" panose="020B0503030403030204" pitchFamily="34" charset="-78"/>
              </a:rPr>
              <a:t>القارئ الماهر </a:t>
            </a:r>
          </a:p>
          <a:p>
            <a:pPr algn="ctr"/>
            <a:r>
              <a:rPr lang="ar-QA" sz="3600" b="1" dirty="0">
                <a:latin typeface="Dubai" panose="020B0503030403030204" pitchFamily="34" charset="-78"/>
                <a:cs typeface="Dubai" panose="020B0503030403030204" pitchFamily="34" charset="-78"/>
              </a:rPr>
              <a:t>استراتيجية شريط الذكريات </a:t>
            </a:r>
            <a:endParaRPr lang="en-US" sz="3600" b="1" dirty="0">
              <a:latin typeface="Dubai" panose="020B0503030403030204" pitchFamily="34" charset="-78"/>
              <a:cs typeface="Dubai" panose="020B0503030403030204" pitchFamily="34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9C170DDE-B6DA-4BC4-84A5-0EE053C834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834153">
            <a:off x="44247" y="-45335"/>
            <a:ext cx="1999661" cy="1731414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941B8A38-C95D-47A3-AEEC-98B3E71D8E0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339" t="10078" r="51997" b="58426"/>
          <a:stretch/>
        </p:blipFill>
        <p:spPr>
          <a:xfrm rot="20415412">
            <a:off x="4778282" y="2899700"/>
            <a:ext cx="1351662" cy="1321644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52F821BA-C65B-4875-B854-E617245163C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464" t="10662" r="38511" b="58384"/>
          <a:stretch/>
        </p:blipFill>
        <p:spPr>
          <a:xfrm rot="20856805">
            <a:off x="2768884" y="3224427"/>
            <a:ext cx="1759866" cy="1281448"/>
          </a:xfrm>
          <a:prstGeom prst="rect">
            <a:avLst/>
          </a:prstGeom>
        </p:spPr>
      </p:pic>
      <p:pic>
        <p:nvPicPr>
          <p:cNvPr id="17" name="صورة 16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E2B78301-8F97-4395-B3A1-338BAD8AC34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243" t="65540" r="46688" b="8042"/>
          <a:stretch/>
        </p:blipFill>
        <p:spPr>
          <a:xfrm rot="20860155">
            <a:off x="1354305" y="3660511"/>
            <a:ext cx="1371182" cy="1142137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BE4880B2-F53C-4398-990D-2EEA88ABA2CE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35" t="23906" r="51051" b="50892"/>
          <a:stretch/>
        </p:blipFill>
        <p:spPr>
          <a:xfrm rot="20898201">
            <a:off x="-408585" y="4021523"/>
            <a:ext cx="1555464" cy="11585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7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2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7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2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7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2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700"/>
                            </p:stCondLst>
                            <p:childTnLst>
                              <p:par>
                                <p:cTn id="6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700"/>
                            </p:stCondLst>
                            <p:childTnLst>
                              <p:par>
                                <p:cTn id="6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صورة الشريحة 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93507966-7C26-4C2D-B66A-F104DBC5D6DE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2FEFF2C9-F8C6-4108-ACD6-3820E82A7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141694" y="1060397"/>
              <a:ext cx="3445635" cy="3081297"/>
            </a:xfrm>
            <a:prstGeom prst="rect">
              <a:avLst/>
            </a:prstGeom>
          </p:spPr>
        </p:pic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3B40F310-04AD-4795-B7ED-60C244E0DD01}"/>
              </a:ext>
            </a:extLst>
          </p:cNvPr>
          <p:cNvGrpSpPr/>
          <p:nvPr/>
        </p:nvGrpSpPr>
        <p:grpSpPr>
          <a:xfrm>
            <a:off x="3294661" y="624008"/>
            <a:ext cx="5017673" cy="3849701"/>
            <a:chOff x="3294661" y="646899"/>
            <a:chExt cx="5017673" cy="3849701"/>
          </a:xfrm>
        </p:grpSpPr>
        <p:pic>
          <p:nvPicPr>
            <p:cNvPr id="37" name="صورة 36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9BC0B3F6-E18E-435C-A6D9-EAF80D2021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61F12FB8-562F-4E46-B433-1D8E0ACF5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157062" y="1045029"/>
              <a:ext cx="3428261" cy="3108737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9B0241B-ADCD-47DB-9ECA-025FF27125A2}"/>
              </a:ext>
            </a:extLst>
          </p:cNvPr>
          <p:cNvSpPr txBox="1"/>
          <p:nvPr/>
        </p:nvSpPr>
        <p:spPr>
          <a:xfrm>
            <a:off x="4177459" y="1313683"/>
            <a:ext cx="33620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حَـلَّقَ عَـالِـيًـا وَانْـقَـضَّ عَـلَـى دُودَةٍ صَـغِـيــرَةٍ وَطَــارَ </a:t>
            </a:r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بِـهَـا</a:t>
            </a:r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فَـرِحَ الْـغُـرَابُ كَـثِـيــرًا، لَكِنَّـهُ يُـرِيـدُ أَنْ يَصْـطَـادَ شَـيْـئًـا أَكْـبَــرَ .  </a:t>
            </a:r>
            <a:endParaRPr lang="en-US" sz="3600" b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B53A8F25-A84C-411C-BECC-DD00D57DF5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pic>
        <p:nvPicPr>
          <p:cNvPr id="19" name="10 ثواني">
            <a:hlinkClick r:id="" action="ppaction://media"/>
            <a:extLst>
              <a:ext uri="{FF2B5EF4-FFF2-40B4-BE49-F238E27FC236}">
                <a16:creationId xmlns:a16="http://schemas.microsoft.com/office/drawing/2014/main" id="{BB81565B-607E-4F6A-BB7E-3822ECF751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534238" y="899450"/>
            <a:ext cx="4709430" cy="3404036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93AF6E46-6350-42D1-8E6C-1E33A880E41C}"/>
              </a:ext>
            </a:extLst>
          </p:cNvPr>
          <p:cNvSpPr/>
          <p:nvPr/>
        </p:nvSpPr>
        <p:spPr>
          <a:xfrm>
            <a:off x="4123683" y="1068081"/>
            <a:ext cx="3461640" cy="30505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6" name="video_2022-05-22_17-13-14">
            <a:hlinkClick r:id="" action="ppaction://media"/>
            <a:extLst>
              <a:ext uri="{FF2B5EF4-FFF2-40B4-BE49-F238E27FC236}">
                <a16:creationId xmlns:a16="http://schemas.microsoft.com/office/drawing/2014/main" id="{485E7D26-332B-4FED-9A14-032D15362C1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9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23183" r="22529" b="2536"/>
          <a:stretch/>
        </p:blipFill>
        <p:spPr>
          <a:xfrm>
            <a:off x="1184223" y="3455998"/>
            <a:ext cx="1139252" cy="111868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A162D68A-BF33-4073-AFC0-40D585AE06D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05736" y="2480772"/>
            <a:ext cx="1885155" cy="1885155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187C5F52-ECC4-4767-9B90-5977858DF49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54956" y="10270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05A7BB3C-E5BD-437E-9F8B-010D1EDB6AF4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0" y="0"/>
            <a:ext cx="9144000" cy="5143500"/>
          </a:xfrm>
          <a:custGeom>
            <a:avLst/>
            <a:gdLst>
              <a:gd name="connsiteX0" fmla="*/ 1750750 w 9144000"/>
              <a:gd name="connsiteY0" fmla="*/ 3518451 h 5143500"/>
              <a:gd name="connsiteX1" fmla="*/ 1245268 w 9144000"/>
              <a:gd name="connsiteY1" fmla="*/ 4023933 h 5143500"/>
              <a:gd name="connsiteX2" fmla="*/ 1750750 w 9144000"/>
              <a:gd name="connsiteY2" fmla="*/ 4529415 h 5143500"/>
              <a:gd name="connsiteX3" fmla="*/ 2256232 w 9144000"/>
              <a:gd name="connsiteY3" fmla="*/ 4023933 h 5143500"/>
              <a:gd name="connsiteX4" fmla="*/ 1750750 w 9144000"/>
              <a:gd name="connsiteY4" fmla="*/ 3518451 h 5143500"/>
              <a:gd name="connsiteX5" fmla="*/ 4134010 w 9144000"/>
              <a:gd name="connsiteY5" fmla="*/ 1068081 h 5143500"/>
              <a:gd name="connsiteX6" fmla="*/ 4134010 w 9144000"/>
              <a:gd name="connsiteY6" fmla="*/ 4118642 h 5143500"/>
              <a:gd name="connsiteX7" fmla="*/ 7585323 w 9144000"/>
              <a:gd name="connsiteY7" fmla="*/ 4118642 h 5143500"/>
              <a:gd name="connsiteX8" fmla="*/ 7585323 w 9144000"/>
              <a:gd name="connsiteY8" fmla="*/ 1068081 h 5143500"/>
              <a:gd name="connsiteX9" fmla="*/ 3294661 w 9144000"/>
              <a:gd name="connsiteY9" fmla="*/ 0 h 5143500"/>
              <a:gd name="connsiteX10" fmla="*/ 9144000 w 9144000"/>
              <a:gd name="connsiteY10" fmla="*/ 0 h 5143500"/>
              <a:gd name="connsiteX11" fmla="*/ 9144000 w 9144000"/>
              <a:gd name="connsiteY11" fmla="*/ 5143500 h 5143500"/>
              <a:gd name="connsiteX12" fmla="*/ 0 w 9144000"/>
              <a:gd name="connsiteY12" fmla="*/ 5143500 h 5143500"/>
              <a:gd name="connsiteX13" fmla="*/ 0 w 9144000"/>
              <a:gd name="connsiteY13" fmla="*/ 2709879 h 5143500"/>
              <a:gd name="connsiteX14" fmla="*/ 3294661 w 9144000"/>
              <a:gd name="connsiteY14" fmla="*/ 270987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0" h="5143500">
                <a:moveTo>
                  <a:pt x="1750750" y="3518451"/>
                </a:moveTo>
                <a:cubicBezTo>
                  <a:pt x="1471580" y="3518451"/>
                  <a:pt x="1245268" y="3744763"/>
                  <a:pt x="1245268" y="4023933"/>
                </a:cubicBezTo>
                <a:cubicBezTo>
                  <a:pt x="1245268" y="4303103"/>
                  <a:pt x="1471580" y="4529415"/>
                  <a:pt x="1750750" y="4529415"/>
                </a:cubicBezTo>
                <a:cubicBezTo>
                  <a:pt x="2029920" y="4529415"/>
                  <a:pt x="2256232" y="4303103"/>
                  <a:pt x="2256232" y="4023933"/>
                </a:cubicBezTo>
                <a:cubicBezTo>
                  <a:pt x="2256232" y="3744763"/>
                  <a:pt x="2029920" y="3518451"/>
                  <a:pt x="1750750" y="3518451"/>
                </a:cubicBezTo>
                <a:close/>
                <a:moveTo>
                  <a:pt x="4134010" y="1068081"/>
                </a:moveTo>
                <a:lnTo>
                  <a:pt x="4134010" y="4118642"/>
                </a:lnTo>
                <a:lnTo>
                  <a:pt x="7585323" y="4118642"/>
                </a:lnTo>
                <a:lnTo>
                  <a:pt x="7585323" y="1068081"/>
                </a:lnTo>
                <a:close/>
                <a:moveTo>
                  <a:pt x="3294661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2709879"/>
                </a:lnTo>
                <a:lnTo>
                  <a:pt x="3294661" y="2709879"/>
                </a:lnTo>
                <a:close/>
              </a:path>
            </a:pathLst>
          </a:cu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7328FDAF-BE63-4C4D-95C2-04B8BD306B1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62425" y="9853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5" name="رسم 24" descr="وجه مبتسم بتعبئة مصمتة مع تعبئة خالصة">
            <a:extLst>
              <a:ext uri="{FF2B5EF4-FFF2-40B4-BE49-F238E27FC236}">
                <a16:creationId xmlns:a16="http://schemas.microsoft.com/office/drawing/2014/main" id="{CDA91BB3-1F15-4E25-AE3B-E20FFD7DE60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318897" y="2717779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6" name="رسم 25" descr="وجه مُصمت مندهش بنجمتين في العينين مع تعبئة خالصة">
            <a:extLst>
              <a:ext uri="{FF2B5EF4-FFF2-40B4-BE49-F238E27FC236}">
                <a16:creationId xmlns:a16="http://schemas.microsoft.com/office/drawing/2014/main" id="{03419F44-D0E1-48CA-BC84-99182DD6658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256231" y="2717371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7" name="رسم 26" descr="وجه مُصمت متوسل مع تعبئة خالصة">
            <a:extLst>
              <a:ext uri="{FF2B5EF4-FFF2-40B4-BE49-F238E27FC236}">
                <a16:creationId xmlns:a16="http://schemas.microsoft.com/office/drawing/2014/main" id="{D8D5305A-3847-47A6-B15F-E6F703B548F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37528" y="2719392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1277C2B0-449A-420B-826F-6965B9C6EC7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07356" y="11794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6BF6E689-24DD-40FF-B37D-D81ECF15F9E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14825" y="11377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0" name="مستطيل 29">
            <a:extLst>
              <a:ext uri="{FF2B5EF4-FFF2-40B4-BE49-F238E27FC236}">
                <a16:creationId xmlns:a16="http://schemas.microsoft.com/office/drawing/2014/main" id="{80D41BC2-5CA4-41BD-8B5E-1DB9BBD12AAE}"/>
              </a:ext>
            </a:extLst>
          </p:cNvPr>
          <p:cNvSpPr/>
          <p:nvPr/>
        </p:nvSpPr>
        <p:spPr>
          <a:xfrm>
            <a:off x="6835839" y="4497314"/>
            <a:ext cx="1260329" cy="43847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اضغط هنا للبداية </a:t>
            </a:r>
          </a:p>
        </p:txBody>
      </p:sp>
      <p:pic>
        <p:nvPicPr>
          <p:cNvPr id="33" name="دب يبكي">
            <a:extLst>
              <a:ext uri="{FF2B5EF4-FFF2-40B4-BE49-F238E27FC236}">
                <a16:creationId xmlns:a16="http://schemas.microsoft.com/office/drawing/2014/main" id="{CECBCE0F-C914-48EB-980A-D3ACFDE8DC96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CFBFC"/>
              </a:clrFrom>
              <a:clrTo>
                <a:srgbClr val="FC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8599" y="1382747"/>
            <a:ext cx="2689796" cy="2591985"/>
          </a:xfrm>
          <a:prstGeom prst="rect">
            <a:avLst/>
          </a:prstGeom>
          <a:effectLst/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17B04A5F-E1DB-4D07-B7E6-E0399BF7040B}"/>
              </a:ext>
            </a:extLst>
          </p:cNvPr>
          <p:cNvSpPr/>
          <p:nvPr/>
        </p:nvSpPr>
        <p:spPr>
          <a:xfrm>
            <a:off x="5285271" y="4504092"/>
            <a:ext cx="1349115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سؤال المهارات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4B15F01-C84B-43CD-A4C9-02EC2D23C885}"/>
              </a:ext>
            </a:extLst>
          </p:cNvPr>
          <p:cNvSpPr/>
          <p:nvPr/>
        </p:nvSpPr>
        <p:spPr>
          <a:xfrm>
            <a:off x="4357533" y="1306286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أحدد المهارات الصوتية في هذه الكلمة  ؟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B79B1667-FFB3-4F1C-B4F8-A347857EE12B}"/>
              </a:ext>
            </a:extLst>
          </p:cNvPr>
          <p:cNvSpPr/>
          <p:nvPr/>
        </p:nvSpPr>
        <p:spPr>
          <a:xfrm>
            <a:off x="4454211" y="2756868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اِنْـقَـــضَّ</a:t>
            </a: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2A694854-C949-42AB-98C1-0F12E26CF927}"/>
              </a:ext>
            </a:extLst>
          </p:cNvPr>
          <p:cNvSpPr/>
          <p:nvPr/>
        </p:nvSpPr>
        <p:spPr>
          <a:xfrm>
            <a:off x="3551432" y="4515135"/>
            <a:ext cx="1532387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لإعادة الوقت أو احتساب دقيقة أخرى </a:t>
            </a:r>
          </a:p>
        </p:txBody>
      </p:sp>
    </p:spTree>
    <p:extLst>
      <p:ext uri="{BB962C8B-B14F-4D97-AF65-F5344CB8AC3E}">
        <p14:creationId xmlns:p14="http://schemas.microsoft.com/office/powerpoint/2010/main" val="365687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 mute="1">
                <p:cTn id="3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76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766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4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766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266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5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50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طفل يبك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10" presetClass="exit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1" dur="6643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2" grpId="0" uiExpand="1" build="p"/>
      <p:bldP spid="12" grpId="1" build="allAtOnce"/>
      <p:bldP spid="3" grpId="0" animBg="1"/>
      <p:bldP spid="3" grpId="1"/>
      <p:bldP spid="3" grpId="2"/>
      <p:bldP spid="3" grpId="3"/>
      <p:bldP spid="29" grpId="0" animBg="1"/>
      <p:bldP spid="29" grpId="1"/>
      <p:bldP spid="29" grpId="2"/>
      <p:bldP spid="29" grpId="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صورة الشريحة 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93507966-7C26-4C2D-B66A-F104DBC5D6DE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2FEFF2C9-F8C6-4108-ACD6-3820E82A7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141694" y="1060397"/>
              <a:ext cx="3445635" cy="3081297"/>
            </a:xfrm>
            <a:prstGeom prst="rect">
              <a:avLst/>
            </a:prstGeom>
          </p:spPr>
        </p:pic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5055A3BF-E173-4765-8F26-60D0E781ECBD}"/>
              </a:ext>
            </a:extLst>
          </p:cNvPr>
          <p:cNvGrpSpPr/>
          <p:nvPr/>
        </p:nvGrpSpPr>
        <p:grpSpPr>
          <a:xfrm>
            <a:off x="3301298" y="668510"/>
            <a:ext cx="5017673" cy="3849701"/>
            <a:chOff x="3294661" y="646899"/>
            <a:chExt cx="5017673" cy="3849701"/>
          </a:xfrm>
        </p:grpSpPr>
        <p:pic>
          <p:nvPicPr>
            <p:cNvPr id="37" name="صورة 36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F4DC26E9-45D0-46CE-A4A8-A28B1D07F1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252B6D70-6F99-454A-BD85-7713BC79C6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134010" y="1068081"/>
              <a:ext cx="3451313" cy="3050561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9B0241B-ADCD-47DB-9ECA-025FF27125A2}"/>
              </a:ext>
            </a:extLst>
          </p:cNvPr>
          <p:cNvSpPr txBox="1"/>
          <p:nvPr/>
        </p:nvSpPr>
        <p:spPr>
          <a:xfrm>
            <a:off x="4177459" y="1417588"/>
            <a:ext cx="33620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اِبْـتَـعَــدَ الْخَـرُوفُ عَنِ الْـقَـطِـيـــعِ ، وَفَـجْـأَةً رَأَى ذِئْبًــا كَـانَ يَـخْـتَـبِـئُ خَـلْـفَ شَـجَـرَةٍ . </a:t>
            </a:r>
            <a:endParaRPr lang="en-US" sz="3600" b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B53A8F25-A84C-411C-BECC-DD00D57DF5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pic>
        <p:nvPicPr>
          <p:cNvPr id="19" name="10 ثواني">
            <a:hlinkClick r:id="" action="ppaction://media"/>
            <a:extLst>
              <a:ext uri="{FF2B5EF4-FFF2-40B4-BE49-F238E27FC236}">
                <a16:creationId xmlns:a16="http://schemas.microsoft.com/office/drawing/2014/main" id="{BB81565B-607E-4F6A-BB7E-3822ECF751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534238" y="899450"/>
            <a:ext cx="4709430" cy="3404036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93AF6E46-6350-42D1-8E6C-1E33A880E41C}"/>
              </a:ext>
            </a:extLst>
          </p:cNvPr>
          <p:cNvSpPr/>
          <p:nvPr/>
        </p:nvSpPr>
        <p:spPr>
          <a:xfrm>
            <a:off x="4123683" y="1068081"/>
            <a:ext cx="3461640" cy="30505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6" name="video_2022-05-22_17-13-14">
            <a:hlinkClick r:id="" action="ppaction://media"/>
            <a:extLst>
              <a:ext uri="{FF2B5EF4-FFF2-40B4-BE49-F238E27FC236}">
                <a16:creationId xmlns:a16="http://schemas.microsoft.com/office/drawing/2014/main" id="{485E7D26-332B-4FED-9A14-032D15362C1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9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23183" r="22529" b="2536"/>
          <a:stretch/>
        </p:blipFill>
        <p:spPr>
          <a:xfrm>
            <a:off x="1184223" y="3455998"/>
            <a:ext cx="1139252" cy="111868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A162D68A-BF33-4073-AFC0-40D585AE06D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05736" y="2480772"/>
            <a:ext cx="1885155" cy="1885155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187C5F52-ECC4-4767-9B90-5977858DF49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54956" y="10270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C0DF9E29-EE09-4813-A2C1-3139091C0E45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0" y="0"/>
            <a:ext cx="9144000" cy="5143500"/>
          </a:xfrm>
          <a:custGeom>
            <a:avLst/>
            <a:gdLst>
              <a:gd name="connsiteX0" fmla="*/ 1750750 w 9144000"/>
              <a:gd name="connsiteY0" fmla="*/ 3518451 h 5143500"/>
              <a:gd name="connsiteX1" fmla="*/ 1245268 w 9144000"/>
              <a:gd name="connsiteY1" fmla="*/ 4023933 h 5143500"/>
              <a:gd name="connsiteX2" fmla="*/ 1750750 w 9144000"/>
              <a:gd name="connsiteY2" fmla="*/ 4529415 h 5143500"/>
              <a:gd name="connsiteX3" fmla="*/ 2256232 w 9144000"/>
              <a:gd name="connsiteY3" fmla="*/ 4023933 h 5143500"/>
              <a:gd name="connsiteX4" fmla="*/ 1750750 w 9144000"/>
              <a:gd name="connsiteY4" fmla="*/ 3518451 h 5143500"/>
              <a:gd name="connsiteX5" fmla="*/ 4134010 w 9144000"/>
              <a:gd name="connsiteY5" fmla="*/ 1068081 h 5143500"/>
              <a:gd name="connsiteX6" fmla="*/ 4134010 w 9144000"/>
              <a:gd name="connsiteY6" fmla="*/ 4118642 h 5143500"/>
              <a:gd name="connsiteX7" fmla="*/ 7585323 w 9144000"/>
              <a:gd name="connsiteY7" fmla="*/ 4118642 h 5143500"/>
              <a:gd name="connsiteX8" fmla="*/ 7585323 w 9144000"/>
              <a:gd name="connsiteY8" fmla="*/ 1068081 h 5143500"/>
              <a:gd name="connsiteX9" fmla="*/ 3294661 w 9144000"/>
              <a:gd name="connsiteY9" fmla="*/ 0 h 5143500"/>
              <a:gd name="connsiteX10" fmla="*/ 9144000 w 9144000"/>
              <a:gd name="connsiteY10" fmla="*/ 0 h 5143500"/>
              <a:gd name="connsiteX11" fmla="*/ 9144000 w 9144000"/>
              <a:gd name="connsiteY11" fmla="*/ 5143500 h 5143500"/>
              <a:gd name="connsiteX12" fmla="*/ 0 w 9144000"/>
              <a:gd name="connsiteY12" fmla="*/ 5143500 h 5143500"/>
              <a:gd name="connsiteX13" fmla="*/ 0 w 9144000"/>
              <a:gd name="connsiteY13" fmla="*/ 2709879 h 5143500"/>
              <a:gd name="connsiteX14" fmla="*/ 3294661 w 9144000"/>
              <a:gd name="connsiteY14" fmla="*/ 270987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0" h="5143500">
                <a:moveTo>
                  <a:pt x="1750750" y="3518451"/>
                </a:moveTo>
                <a:cubicBezTo>
                  <a:pt x="1471580" y="3518451"/>
                  <a:pt x="1245268" y="3744763"/>
                  <a:pt x="1245268" y="4023933"/>
                </a:cubicBezTo>
                <a:cubicBezTo>
                  <a:pt x="1245268" y="4303103"/>
                  <a:pt x="1471580" y="4529415"/>
                  <a:pt x="1750750" y="4529415"/>
                </a:cubicBezTo>
                <a:cubicBezTo>
                  <a:pt x="2029920" y="4529415"/>
                  <a:pt x="2256232" y="4303103"/>
                  <a:pt x="2256232" y="4023933"/>
                </a:cubicBezTo>
                <a:cubicBezTo>
                  <a:pt x="2256232" y="3744763"/>
                  <a:pt x="2029920" y="3518451"/>
                  <a:pt x="1750750" y="3518451"/>
                </a:cubicBezTo>
                <a:close/>
                <a:moveTo>
                  <a:pt x="4134010" y="1068081"/>
                </a:moveTo>
                <a:lnTo>
                  <a:pt x="4134010" y="4118642"/>
                </a:lnTo>
                <a:lnTo>
                  <a:pt x="7585323" y="4118642"/>
                </a:lnTo>
                <a:lnTo>
                  <a:pt x="7585323" y="1068081"/>
                </a:lnTo>
                <a:close/>
                <a:moveTo>
                  <a:pt x="3294661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2709879"/>
                </a:lnTo>
                <a:lnTo>
                  <a:pt x="3294661" y="2709879"/>
                </a:lnTo>
                <a:close/>
              </a:path>
            </a:pathLst>
          </a:cu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7328FDAF-BE63-4C4D-95C2-04B8BD306B1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62425" y="9853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5" name="رسم 24" descr="وجه مبتسم بتعبئة مصمتة مع تعبئة خالصة">
            <a:extLst>
              <a:ext uri="{FF2B5EF4-FFF2-40B4-BE49-F238E27FC236}">
                <a16:creationId xmlns:a16="http://schemas.microsoft.com/office/drawing/2014/main" id="{CDA91BB3-1F15-4E25-AE3B-E20FFD7DE60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318897" y="2717779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6" name="رسم 25" descr="وجه مُصمت مندهش بنجمتين في العينين مع تعبئة خالصة">
            <a:extLst>
              <a:ext uri="{FF2B5EF4-FFF2-40B4-BE49-F238E27FC236}">
                <a16:creationId xmlns:a16="http://schemas.microsoft.com/office/drawing/2014/main" id="{03419F44-D0E1-48CA-BC84-99182DD6658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256231" y="2717371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7" name="رسم 26" descr="وجه مُصمت متوسل مع تعبئة خالصة">
            <a:extLst>
              <a:ext uri="{FF2B5EF4-FFF2-40B4-BE49-F238E27FC236}">
                <a16:creationId xmlns:a16="http://schemas.microsoft.com/office/drawing/2014/main" id="{D8D5305A-3847-47A6-B15F-E6F703B548F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37528" y="2719392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1277C2B0-449A-420B-826F-6965B9C6EC7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07356" y="11794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6BF6E689-24DD-40FF-B37D-D81ECF15F9E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14825" y="11377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0" name="مستطيل 29">
            <a:extLst>
              <a:ext uri="{FF2B5EF4-FFF2-40B4-BE49-F238E27FC236}">
                <a16:creationId xmlns:a16="http://schemas.microsoft.com/office/drawing/2014/main" id="{80D41BC2-5CA4-41BD-8B5E-1DB9BBD12AAE}"/>
              </a:ext>
            </a:extLst>
          </p:cNvPr>
          <p:cNvSpPr/>
          <p:nvPr/>
        </p:nvSpPr>
        <p:spPr>
          <a:xfrm>
            <a:off x="6849734" y="4497314"/>
            <a:ext cx="1260329" cy="43847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اضغط هنا للبداية </a:t>
            </a:r>
          </a:p>
        </p:txBody>
      </p:sp>
      <p:pic>
        <p:nvPicPr>
          <p:cNvPr id="33" name="دب يبكي">
            <a:extLst>
              <a:ext uri="{FF2B5EF4-FFF2-40B4-BE49-F238E27FC236}">
                <a16:creationId xmlns:a16="http://schemas.microsoft.com/office/drawing/2014/main" id="{CECBCE0F-C914-48EB-980A-D3ACFDE8DC96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CFBFC"/>
              </a:clrFrom>
              <a:clrTo>
                <a:srgbClr val="FC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8599" y="1382747"/>
            <a:ext cx="2689796" cy="2591985"/>
          </a:xfrm>
          <a:prstGeom prst="rect">
            <a:avLst/>
          </a:prstGeom>
          <a:effectLst/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17B04A5F-E1DB-4D07-B7E6-E0399BF7040B}"/>
              </a:ext>
            </a:extLst>
          </p:cNvPr>
          <p:cNvSpPr/>
          <p:nvPr/>
        </p:nvSpPr>
        <p:spPr>
          <a:xfrm>
            <a:off x="5305021" y="4504092"/>
            <a:ext cx="1349115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سؤال المهارات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4B15F01-C84B-43CD-A4C9-02EC2D23C885}"/>
              </a:ext>
            </a:extLst>
          </p:cNvPr>
          <p:cNvSpPr/>
          <p:nvPr/>
        </p:nvSpPr>
        <p:spPr>
          <a:xfrm>
            <a:off x="4357533" y="1306286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أحدد المهارات الصوتية في هذه الكلمة  ؟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B79B1667-FFB3-4F1C-B4F8-A347857EE12B}"/>
              </a:ext>
            </a:extLst>
          </p:cNvPr>
          <p:cNvSpPr/>
          <p:nvPr/>
        </p:nvSpPr>
        <p:spPr>
          <a:xfrm>
            <a:off x="4454211" y="2756868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الْـقَـطِــيــعُ </a:t>
            </a: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DBDF5532-49AD-4125-9EB2-E2822D0D1D80}"/>
              </a:ext>
            </a:extLst>
          </p:cNvPr>
          <p:cNvSpPr/>
          <p:nvPr/>
        </p:nvSpPr>
        <p:spPr>
          <a:xfrm>
            <a:off x="3551432" y="4515135"/>
            <a:ext cx="1532387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لإعادة الوقت أو احتساب دقيقة أخرى </a:t>
            </a:r>
          </a:p>
        </p:txBody>
      </p:sp>
    </p:spTree>
    <p:extLst>
      <p:ext uri="{BB962C8B-B14F-4D97-AF65-F5344CB8AC3E}">
        <p14:creationId xmlns:p14="http://schemas.microsoft.com/office/powerpoint/2010/main" val="234269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 mute="1">
                <p:cTn id="3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76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766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4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766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5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طفل يبك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6643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2" grpId="0" build="p"/>
      <p:bldP spid="12" grpId="1" build="allAtOnce"/>
      <p:bldP spid="3" grpId="0" animBg="1"/>
      <p:bldP spid="3" grpId="1"/>
      <p:bldP spid="3" grpId="2"/>
      <p:bldP spid="3" grpId="3"/>
      <p:bldP spid="29" grpId="0" animBg="1"/>
      <p:bldP spid="29" grpId="1"/>
      <p:bldP spid="29" grpId="2"/>
      <p:bldP spid="29" grpId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صورة الشريحة 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93507966-7C26-4C2D-B66A-F104DBC5D6DE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2FEFF2C9-F8C6-4108-ACD6-3820E82A7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141694" y="1060397"/>
              <a:ext cx="3445635" cy="3081297"/>
            </a:xfrm>
            <a:prstGeom prst="rect">
              <a:avLst/>
            </a:prstGeom>
          </p:spPr>
        </p:pic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1871BC38-011D-494E-B03E-45487D4A51BD}"/>
              </a:ext>
            </a:extLst>
          </p:cNvPr>
          <p:cNvGrpSpPr/>
          <p:nvPr/>
        </p:nvGrpSpPr>
        <p:grpSpPr>
          <a:xfrm>
            <a:off x="3294660" y="668510"/>
            <a:ext cx="5017673" cy="3849701"/>
            <a:chOff x="3294661" y="646899"/>
            <a:chExt cx="5017673" cy="3849701"/>
          </a:xfrm>
        </p:grpSpPr>
        <p:pic>
          <p:nvPicPr>
            <p:cNvPr id="37" name="صورة 36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2DC16066-1F7B-4092-84A3-8BC06276C9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CD42F1B7-C181-4A46-9915-217511D42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149379" y="1060397"/>
              <a:ext cx="3435944" cy="3065929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9B0241B-ADCD-47DB-9ECA-025FF27125A2}"/>
              </a:ext>
            </a:extLst>
          </p:cNvPr>
          <p:cNvSpPr txBox="1"/>
          <p:nvPr/>
        </p:nvSpPr>
        <p:spPr>
          <a:xfrm>
            <a:off x="4136656" y="1091086"/>
            <a:ext cx="34078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وَفِــي الْــيَــوْمِ التَّـالِــي رَأَى دِيــكًـا قُــرْبَ الْـحَـظِـيــرَةِ فَـانْقَــضَّ عَـلَـيْـــهِ . </a:t>
            </a:r>
          </a:p>
          <a:p>
            <a:pPr algn="ctr"/>
            <a:r>
              <a:rPr lang="ar-SA" sz="32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حَـاوَلَ الْغُرَابُ الصَّـغِـيـرُ أَنْ يَحْمَـلَ الدِّيـكَ لَكِنَّهُ لَـمْ يَسْتَطِـعْ . </a:t>
            </a: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B53A8F25-A84C-411C-BECC-DD00D57DF5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pic>
        <p:nvPicPr>
          <p:cNvPr id="19" name="10 ثواني">
            <a:hlinkClick r:id="" action="ppaction://media"/>
            <a:extLst>
              <a:ext uri="{FF2B5EF4-FFF2-40B4-BE49-F238E27FC236}">
                <a16:creationId xmlns:a16="http://schemas.microsoft.com/office/drawing/2014/main" id="{BB81565B-607E-4F6A-BB7E-3822ECF751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534238" y="899450"/>
            <a:ext cx="4709430" cy="3404036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93AF6E46-6350-42D1-8E6C-1E33A880E41C}"/>
              </a:ext>
            </a:extLst>
          </p:cNvPr>
          <p:cNvSpPr/>
          <p:nvPr/>
        </p:nvSpPr>
        <p:spPr>
          <a:xfrm>
            <a:off x="4123683" y="1068081"/>
            <a:ext cx="3461640" cy="30505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6" name="video_2022-05-22_17-13-14">
            <a:hlinkClick r:id="" action="ppaction://media"/>
            <a:extLst>
              <a:ext uri="{FF2B5EF4-FFF2-40B4-BE49-F238E27FC236}">
                <a16:creationId xmlns:a16="http://schemas.microsoft.com/office/drawing/2014/main" id="{485E7D26-332B-4FED-9A14-032D15362C1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9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23183" r="22529" b="2536"/>
          <a:stretch/>
        </p:blipFill>
        <p:spPr>
          <a:xfrm>
            <a:off x="1184223" y="3455998"/>
            <a:ext cx="1139252" cy="111868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A162D68A-BF33-4073-AFC0-40D585AE06D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05736" y="2480772"/>
            <a:ext cx="1885155" cy="1885155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187C5F52-ECC4-4767-9B90-5977858DF49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54956" y="10270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703A03EE-79F4-474F-A7F1-948E04739DFF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0" y="0"/>
            <a:ext cx="9144000" cy="5143500"/>
          </a:xfrm>
          <a:custGeom>
            <a:avLst/>
            <a:gdLst>
              <a:gd name="connsiteX0" fmla="*/ 1750750 w 9144000"/>
              <a:gd name="connsiteY0" fmla="*/ 3518451 h 5143500"/>
              <a:gd name="connsiteX1" fmla="*/ 1245268 w 9144000"/>
              <a:gd name="connsiteY1" fmla="*/ 4023933 h 5143500"/>
              <a:gd name="connsiteX2" fmla="*/ 1750750 w 9144000"/>
              <a:gd name="connsiteY2" fmla="*/ 4529415 h 5143500"/>
              <a:gd name="connsiteX3" fmla="*/ 2256232 w 9144000"/>
              <a:gd name="connsiteY3" fmla="*/ 4023933 h 5143500"/>
              <a:gd name="connsiteX4" fmla="*/ 1750750 w 9144000"/>
              <a:gd name="connsiteY4" fmla="*/ 3518451 h 5143500"/>
              <a:gd name="connsiteX5" fmla="*/ 4134010 w 9144000"/>
              <a:gd name="connsiteY5" fmla="*/ 1068081 h 5143500"/>
              <a:gd name="connsiteX6" fmla="*/ 4134010 w 9144000"/>
              <a:gd name="connsiteY6" fmla="*/ 4118642 h 5143500"/>
              <a:gd name="connsiteX7" fmla="*/ 7585323 w 9144000"/>
              <a:gd name="connsiteY7" fmla="*/ 4118642 h 5143500"/>
              <a:gd name="connsiteX8" fmla="*/ 7585323 w 9144000"/>
              <a:gd name="connsiteY8" fmla="*/ 1068081 h 5143500"/>
              <a:gd name="connsiteX9" fmla="*/ 3294661 w 9144000"/>
              <a:gd name="connsiteY9" fmla="*/ 0 h 5143500"/>
              <a:gd name="connsiteX10" fmla="*/ 9144000 w 9144000"/>
              <a:gd name="connsiteY10" fmla="*/ 0 h 5143500"/>
              <a:gd name="connsiteX11" fmla="*/ 9144000 w 9144000"/>
              <a:gd name="connsiteY11" fmla="*/ 5143500 h 5143500"/>
              <a:gd name="connsiteX12" fmla="*/ 0 w 9144000"/>
              <a:gd name="connsiteY12" fmla="*/ 5143500 h 5143500"/>
              <a:gd name="connsiteX13" fmla="*/ 0 w 9144000"/>
              <a:gd name="connsiteY13" fmla="*/ 2709879 h 5143500"/>
              <a:gd name="connsiteX14" fmla="*/ 3294661 w 9144000"/>
              <a:gd name="connsiteY14" fmla="*/ 270987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0" h="5143500">
                <a:moveTo>
                  <a:pt x="1750750" y="3518451"/>
                </a:moveTo>
                <a:cubicBezTo>
                  <a:pt x="1471580" y="3518451"/>
                  <a:pt x="1245268" y="3744763"/>
                  <a:pt x="1245268" y="4023933"/>
                </a:cubicBezTo>
                <a:cubicBezTo>
                  <a:pt x="1245268" y="4303103"/>
                  <a:pt x="1471580" y="4529415"/>
                  <a:pt x="1750750" y="4529415"/>
                </a:cubicBezTo>
                <a:cubicBezTo>
                  <a:pt x="2029920" y="4529415"/>
                  <a:pt x="2256232" y="4303103"/>
                  <a:pt x="2256232" y="4023933"/>
                </a:cubicBezTo>
                <a:cubicBezTo>
                  <a:pt x="2256232" y="3744763"/>
                  <a:pt x="2029920" y="3518451"/>
                  <a:pt x="1750750" y="3518451"/>
                </a:cubicBezTo>
                <a:close/>
                <a:moveTo>
                  <a:pt x="4134010" y="1068081"/>
                </a:moveTo>
                <a:lnTo>
                  <a:pt x="4134010" y="4118642"/>
                </a:lnTo>
                <a:lnTo>
                  <a:pt x="7585323" y="4118642"/>
                </a:lnTo>
                <a:lnTo>
                  <a:pt x="7585323" y="1068081"/>
                </a:lnTo>
                <a:close/>
                <a:moveTo>
                  <a:pt x="3294661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2709879"/>
                </a:lnTo>
                <a:lnTo>
                  <a:pt x="3294661" y="2709879"/>
                </a:lnTo>
                <a:close/>
              </a:path>
            </a:pathLst>
          </a:cu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7328FDAF-BE63-4C4D-95C2-04B8BD306B1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62425" y="9853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5" name="رسم 24" descr="وجه مبتسم بتعبئة مصمتة مع تعبئة خالصة">
            <a:extLst>
              <a:ext uri="{FF2B5EF4-FFF2-40B4-BE49-F238E27FC236}">
                <a16:creationId xmlns:a16="http://schemas.microsoft.com/office/drawing/2014/main" id="{CDA91BB3-1F15-4E25-AE3B-E20FFD7DE60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318897" y="2717779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6" name="رسم 25" descr="وجه مُصمت مندهش بنجمتين في العينين مع تعبئة خالصة">
            <a:extLst>
              <a:ext uri="{FF2B5EF4-FFF2-40B4-BE49-F238E27FC236}">
                <a16:creationId xmlns:a16="http://schemas.microsoft.com/office/drawing/2014/main" id="{03419F44-D0E1-48CA-BC84-99182DD6658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256231" y="2717371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7" name="رسم 26" descr="وجه مُصمت متوسل مع تعبئة خالصة">
            <a:extLst>
              <a:ext uri="{FF2B5EF4-FFF2-40B4-BE49-F238E27FC236}">
                <a16:creationId xmlns:a16="http://schemas.microsoft.com/office/drawing/2014/main" id="{D8D5305A-3847-47A6-B15F-E6F703B548F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37528" y="2719392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1277C2B0-449A-420B-826F-6965B9C6EC7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07356" y="11794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6BF6E689-24DD-40FF-B37D-D81ECF15F9E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14825" y="11377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0" name="مستطيل 29">
            <a:extLst>
              <a:ext uri="{FF2B5EF4-FFF2-40B4-BE49-F238E27FC236}">
                <a16:creationId xmlns:a16="http://schemas.microsoft.com/office/drawing/2014/main" id="{80D41BC2-5CA4-41BD-8B5E-1DB9BBD12AAE}"/>
              </a:ext>
            </a:extLst>
          </p:cNvPr>
          <p:cNvSpPr/>
          <p:nvPr/>
        </p:nvSpPr>
        <p:spPr>
          <a:xfrm>
            <a:off x="6831832" y="4497314"/>
            <a:ext cx="1260329" cy="43847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اضغط هنا للبداية </a:t>
            </a:r>
          </a:p>
        </p:txBody>
      </p:sp>
      <p:pic>
        <p:nvPicPr>
          <p:cNvPr id="33" name="دب يبكي">
            <a:extLst>
              <a:ext uri="{FF2B5EF4-FFF2-40B4-BE49-F238E27FC236}">
                <a16:creationId xmlns:a16="http://schemas.microsoft.com/office/drawing/2014/main" id="{CECBCE0F-C914-48EB-980A-D3ACFDE8DC96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CFBFC"/>
              </a:clrFrom>
              <a:clrTo>
                <a:srgbClr val="FC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8599" y="1382747"/>
            <a:ext cx="2689796" cy="2591985"/>
          </a:xfrm>
          <a:prstGeom prst="rect">
            <a:avLst/>
          </a:prstGeom>
          <a:effectLst/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17B04A5F-E1DB-4D07-B7E6-E0399BF7040B}"/>
              </a:ext>
            </a:extLst>
          </p:cNvPr>
          <p:cNvSpPr/>
          <p:nvPr/>
        </p:nvSpPr>
        <p:spPr>
          <a:xfrm>
            <a:off x="5287119" y="4504092"/>
            <a:ext cx="1349115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سؤال المهارات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4B15F01-C84B-43CD-A4C9-02EC2D23C885}"/>
              </a:ext>
            </a:extLst>
          </p:cNvPr>
          <p:cNvSpPr/>
          <p:nvPr/>
        </p:nvSpPr>
        <p:spPr>
          <a:xfrm>
            <a:off x="4357533" y="1306286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أحدد المهارات الصوتية في هذه الكلمة  ؟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B79B1667-FFB3-4F1C-B4F8-A347857EE12B}"/>
              </a:ext>
            </a:extLst>
          </p:cNvPr>
          <p:cNvSpPr/>
          <p:nvPr/>
        </p:nvSpPr>
        <p:spPr>
          <a:xfrm>
            <a:off x="4454211" y="2756868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الدِّيـــكَ </a:t>
            </a: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61ED825F-421C-406F-BD73-41C337F2584A}"/>
              </a:ext>
            </a:extLst>
          </p:cNvPr>
          <p:cNvSpPr/>
          <p:nvPr/>
        </p:nvSpPr>
        <p:spPr>
          <a:xfrm>
            <a:off x="3551432" y="4515135"/>
            <a:ext cx="1532387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لإعادة الوقت أو احتساب دقيقة أخرى </a:t>
            </a:r>
          </a:p>
        </p:txBody>
      </p:sp>
    </p:spTree>
    <p:extLst>
      <p:ext uri="{BB962C8B-B14F-4D97-AF65-F5344CB8AC3E}">
        <p14:creationId xmlns:p14="http://schemas.microsoft.com/office/powerpoint/2010/main" val="104111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 mute="1">
                <p:cTn id="3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76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766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4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766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266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طفل يبك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0" dur="6643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2" grpId="0" uiExpand="1" build="p"/>
      <p:bldP spid="12" grpId="1" build="allAtOnce"/>
      <p:bldP spid="3" grpId="0" animBg="1"/>
      <p:bldP spid="3" grpId="1"/>
      <p:bldP spid="3" grpId="2"/>
      <p:bldP spid="3" grpId="3"/>
      <p:bldP spid="29" grpId="0" animBg="1"/>
      <p:bldP spid="29" grpId="1"/>
      <p:bldP spid="29" grpId="2"/>
      <p:bldP spid="29" grpId="3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صورة الشريحة 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93507966-7C26-4C2D-B66A-F104DBC5D6DE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2FEFF2C9-F8C6-4108-ACD6-3820E82A7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141694" y="1060397"/>
              <a:ext cx="3445635" cy="3081297"/>
            </a:xfrm>
            <a:prstGeom prst="rect">
              <a:avLst/>
            </a:prstGeom>
          </p:spPr>
        </p:pic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9B0241B-ADCD-47DB-9ECA-025FF27125A2}"/>
              </a:ext>
            </a:extLst>
          </p:cNvPr>
          <p:cNvSpPr txBox="1"/>
          <p:nvPr/>
        </p:nvSpPr>
        <p:spPr>
          <a:xfrm>
            <a:off x="4177459" y="1417588"/>
            <a:ext cx="33620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قَـالَ الْأَرْنَـبُ لِلسُّـلَـحْـفَـاةِ : </a:t>
            </a:r>
          </a:p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مَـا رَأْيُـكِ </a:t>
            </a:r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أَيَّـتُهَـا </a:t>
            </a:r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الْـبَـطِـيــئَـةُ أَنْ نَـتَـسَـابَـقَ إِلَـى طَـرَفِ الْـغَـــابَــةِ .  </a:t>
            </a:r>
            <a:endParaRPr lang="en-US" sz="3600" b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B53A8F25-A84C-411C-BECC-DD00D57DF5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pic>
        <p:nvPicPr>
          <p:cNvPr id="19" name="10 ثواني">
            <a:hlinkClick r:id="" action="ppaction://media"/>
            <a:extLst>
              <a:ext uri="{FF2B5EF4-FFF2-40B4-BE49-F238E27FC236}">
                <a16:creationId xmlns:a16="http://schemas.microsoft.com/office/drawing/2014/main" id="{BB81565B-607E-4F6A-BB7E-3822ECF751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534238" y="899450"/>
            <a:ext cx="4709430" cy="3404036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93AF6E46-6350-42D1-8E6C-1E33A880E41C}"/>
              </a:ext>
            </a:extLst>
          </p:cNvPr>
          <p:cNvSpPr/>
          <p:nvPr/>
        </p:nvSpPr>
        <p:spPr>
          <a:xfrm>
            <a:off x="4123683" y="1068081"/>
            <a:ext cx="3461640" cy="30505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6" name="video_2022-05-22_17-13-14">
            <a:hlinkClick r:id="" action="ppaction://media"/>
            <a:extLst>
              <a:ext uri="{FF2B5EF4-FFF2-40B4-BE49-F238E27FC236}">
                <a16:creationId xmlns:a16="http://schemas.microsoft.com/office/drawing/2014/main" id="{485E7D26-332B-4FED-9A14-032D15362C1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8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23183" r="22529" b="2536"/>
          <a:stretch/>
        </p:blipFill>
        <p:spPr>
          <a:xfrm>
            <a:off x="1184223" y="3455998"/>
            <a:ext cx="1139252" cy="111868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A162D68A-BF33-4073-AFC0-40D585AE06D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05736" y="2480772"/>
            <a:ext cx="1885155" cy="1885155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187C5F52-ECC4-4767-9B90-5977858DF49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54956" y="10270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7" name="صورة 36">
            <a:extLst>
              <a:ext uri="{FF2B5EF4-FFF2-40B4-BE49-F238E27FC236}">
                <a16:creationId xmlns:a16="http://schemas.microsoft.com/office/drawing/2014/main" id="{D0191D48-09FA-415C-86FC-816E7874D21C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0" y="0"/>
            <a:ext cx="9144000" cy="5143500"/>
          </a:xfrm>
          <a:custGeom>
            <a:avLst/>
            <a:gdLst>
              <a:gd name="connsiteX0" fmla="*/ 1750750 w 9144000"/>
              <a:gd name="connsiteY0" fmla="*/ 3518451 h 5143500"/>
              <a:gd name="connsiteX1" fmla="*/ 1245268 w 9144000"/>
              <a:gd name="connsiteY1" fmla="*/ 4023933 h 5143500"/>
              <a:gd name="connsiteX2" fmla="*/ 1750750 w 9144000"/>
              <a:gd name="connsiteY2" fmla="*/ 4529415 h 5143500"/>
              <a:gd name="connsiteX3" fmla="*/ 2256232 w 9144000"/>
              <a:gd name="connsiteY3" fmla="*/ 4023933 h 5143500"/>
              <a:gd name="connsiteX4" fmla="*/ 1750750 w 9144000"/>
              <a:gd name="connsiteY4" fmla="*/ 3518451 h 5143500"/>
              <a:gd name="connsiteX5" fmla="*/ 4134010 w 9144000"/>
              <a:gd name="connsiteY5" fmla="*/ 1068081 h 5143500"/>
              <a:gd name="connsiteX6" fmla="*/ 4134010 w 9144000"/>
              <a:gd name="connsiteY6" fmla="*/ 4118642 h 5143500"/>
              <a:gd name="connsiteX7" fmla="*/ 7585323 w 9144000"/>
              <a:gd name="connsiteY7" fmla="*/ 4118642 h 5143500"/>
              <a:gd name="connsiteX8" fmla="*/ 7585323 w 9144000"/>
              <a:gd name="connsiteY8" fmla="*/ 1068081 h 5143500"/>
              <a:gd name="connsiteX9" fmla="*/ 3294661 w 9144000"/>
              <a:gd name="connsiteY9" fmla="*/ 0 h 5143500"/>
              <a:gd name="connsiteX10" fmla="*/ 9144000 w 9144000"/>
              <a:gd name="connsiteY10" fmla="*/ 0 h 5143500"/>
              <a:gd name="connsiteX11" fmla="*/ 9144000 w 9144000"/>
              <a:gd name="connsiteY11" fmla="*/ 5143500 h 5143500"/>
              <a:gd name="connsiteX12" fmla="*/ 0 w 9144000"/>
              <a:gd name="connsiteY12" fmla="*/ 5143500 h 5143500"/>
              <a:gd name="connsiteX13" fmla="*/ 0 w 9144000"/>
              <a:gd name="connsiteY13" fmla="*/ 2709879 h 5143500"/>
              <a:gd name="connsiteX14" fmla="*/ 3294661 w 9144000"/>
              <a:gd name="connsiteY14" fmla="*/ 270987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0" h="5143500">
                <a:moveTo>
                  <a:pt x="1750750" y="3518451"/>
                </a:moveTo>
                <a:cubicBezTo>
                  <a:pt x="1471580" y="3518451"/>
                  <a:pt x="1245268" y="3744763"/>
                  <a:pt x="1245268" y="4023933"/>
                </a:cubicBezTo>
                <a:cubicBezTo>
                  <a:pt x="1245268" y="4303103"/>
                  <a:pt x="1471580" y="4529415"/>
                  <a:pt x="1750750" y="4529415"/>
                </a:cubicBezTo>
                <a:cubicBezTo>
                  <a:pt x="2029920" y="4529415"/>
                  <a:pt x="2256232" y="4303103"/>
                  <a:pt x="2256232" y="4023933"/>
                </a:cubicBezTo>
                <a:cubicBezTo>
                  <a:pt x="2256232" y="3744763"/>
                  <a:pt x="2029920" y="3518451"/>
                  <a:pt x="1750750" y="3518451"/>
                </a:cubicBezTo>
                <a:close/>
                <a:moveTo>
                  <a:pt x="4134010" y="1068081"/>
                </a:moveTo>
                <a:lnTo>
                  <a:pt x="4134010" y="4118642"/>
                </a:lnTo>
                <a:lnTo>
                  <a:pt x="7585323" y="4118642"/>
                </a:lnTo>
                <a:lnTo>
                  <a:pt x="7585323" y="1068081"/>
                </a:lnTo>
                <a:close/>
                <a:moveTo>
                  <a:pt x="3294661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2709879"/>
                </a:lnTo>
                <a:lnTo>
                  <a:pt x="3294661" y="2709879"/>
                </a:lnTo>
                <a:close/>
              </a:path>
            </a:pathLst>
          </a:cu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7328FDAF-BE63-4C4D-95C2-04B8BD306B1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62425" y="9853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5" name="رسم 24" descr="وجه مبتسم بتعبئة مصمتة مع تعبئة خالصة">
            <a:extLst>
              <a:ext uri="{FF2B5EF4-FFF2-40B4-BE49-F238E27FC236}">
                <a16:creationId xmlns:a16="http://schemas.microsoft.com/office/drawing/2014/main" id="{CDA91BB3-1F15-4E25-AE3B-E20FFD7DE60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318897" y="2717779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6" name="رسم 25" descr="وجه مُصمت مندهش بنجمتين في العينين مع تعبئة خالصة">
            <a:extLst>
              <a:ext uri="{FF2B5EF4-FFF2-40B4-BE49-F238E27FC236}">
                <a16:creationId xmlns:a16="http://schemas.microsoft.com/office/drawing/2014/main" id="{03419F44-D0E1-48CA-BC84-99182DD6658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256231" y="2717371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7" name="رسم 26" descr="وجه مُصمت متوسل مع تعبئة خالصة">
            <a:extLst>
              <a:ext uri="{FF2B5EF4-FFF2-40B4-BE49-F238E27FC236}">
                <a16:creationId xmlns:a16="http://schemas.microsoft.com/office/drawing/2014/main" id="{D8D5305A-3847-47A6-B15F-E6F703B548F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37528" y="2719392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1277C2B0-449A-420B-826F-6965B9C6EC7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07356" y="11794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6BF6E689-24DD-40FF-B37D-D81ECF15F9E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14825" y="11377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0" name="مستطيل 29">
            <a:extLst>
              <a:ext uri="{FF2B5EF4-FFF2-40B4-BE49-F238E27FC236}">
                <a16:creationId xmlns:a16="http://schemas.microsoft.com/office/drawing/2014/main" id="{80D41BC2-5CA4-41BD-8B5E-1DB9BBD12AAE}"/>
              </a:ext>
            </a:extLst>
          </p:cNvPr>
          <p:cNvSpPr/>
          <p:nvPr/>
        </p:nvSpPr>
        <p:spPr>
          <a:xfrm>
            <a:off x="6877315" y="4497314"/>
            <a:ext cx="1260329" cy="43847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اضغط هنا للبداية </a:t>
            </a:r>
          </a:p>
        </p:txBody>
      </p:sp>
      <p:pic>
        <p:nvPicPr>
          <p:cNvPr id="33" name="دب يبكي">
            <a:extLst>
              <a:ext uri="{FF2B5EF4-FFF2-40B4-BE49-F238E27FC236}">
                <a16:creationId xmlns:a16="http://schemas.microsoft.com/office/drawing/2014/main" id="{CECBCE0F-C914-48EB-980A-D3ACFDE8DC96}"/>
              </a:ext>
            </a:extLst>
          </p:cNvPr>
          <p:cNvPicPr>
            <a:picLocks noChangeAspect="1"/>
          </p:cNvPicPr>
          <p:nvPr/>
        </p:nvPicPr>
        <p:blipFill>
          <a:blip r:embed="rId27">
            <a:clrChange>
              <a:clrFrom>
                <a:srgbClr val="FCFBFC"/>
              </a:clrFrom>
              <a:clrTo>
                <a:srgbClr val="FC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8599" y="1382747"/>
            <a:ext cx="2689796" cy="2591985"/>
          </a:xfrm>
          <a:prstGeom prst="rect">
            <a:avLst/>
          </a:prstGeom>
          <a:effectLst/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17B04A5F-E1DB-4D07-B7E6-E0399BF7040B}"/>
              </a:ext>
            </a:extLst>
          </p:cNvPr>
          <p:cNvSpPr/>
          <p:nvPr/>
        </p:nvSpPr>
        <p:spPr>
          <a:xfrm>
            <a:off x="5332602" y="4504092"/>
            <a:ext cx="1349115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سؤال المهارات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4B15F01-C84B-43CD-A4C9-02EC2D23C885}"/>
              </a:ext>
            </a:extLst>
          </p:cNvPr>
          <p:cNvSpPr/>
          <p:nvPr/>
        </p:nvSpPr>
        <p:spPr>
          <a:xfrm>
            <a:off x="4357533" y="1306286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أحدد المهارات الصوتية في هذه الكلمة  ؟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B79B1667-FFB3-4F1C-B4F8-A347857EE12B}"/>
              </a:ext>
            </a:extLst>
          </p:cNvPr>
          <p:cNvSpPr/>
          <p:nvPr/>
        </p:nvSpPr>
        <p:spPr>
          <a:xfrm>
            <a:off x="4454211" y="2756868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الْـغَـــابَــةِ </a:t>
            </a:r>
          </a:p>
        </p:txBody>
      </p: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C4B8E080-27B5-4111-A5AC-D953D060E526}"/>
              </a:ext>
            </a:extLst>
          </p:cNvPr>
          <p:cNvSpPr/>
          <p:nvPr/>
        </p:nvSpPr>
        <p:spPr>
          <a:xfrm>
            <a:off x="3551432" y="4515135"/>
            <a:ext cx="1532387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لإعادة الوقت أو احتساب دقيقة أخرى </a:t>
            </a:r>
          </a:p>
        </p:txBody>
      </p:sp>
    </p:spTree>
    <p:extLst>
      <p:ext uri="{BB962C8B-B14F-4D97-AF65-F5344CB8AC3E}">
        <p14:creationId xmlns:p14="http://schemas.microsoft.com/office/powerpoint/2010/main" val="358876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 mute="1">
                <p:cTn id="3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76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766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4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766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266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طفل يبك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0" dur="6643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2" grpId="0" uiExpand="1" build="p"/>
      <p:bldP spid="12" grpId="1" build="allAtOnce"/>
      <p:bldP spid="3" grpId="0" animBg="1"/>
      <p:bldP spid="3" grpId="1"/>
      <p:bldP spid="3" grpId="2"/>
      <p:bldP spid="3" grpId="3"/>
      <p:bldP spid="29" grpId="0" animBg="1"/>
      <p:bldP spid="29" grpId="1"/>
      <p:bldP spid="29" grpId="2"/>
      <p:bldP spid="29" grpId="3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صورة الشريحة 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93507966-7C26-4C2D-B66A-F104DBC5D6DE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2FEFF2C9-F8C6-4108-ACD6-3820E82A7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141694" y="1060397"/>
              <a:ext cx="3445635" cy="3081297"/>
            </a:xfrm>
            <a:prstGeom prst="rect">
              <a:avLst/>
            </a:prstGeom>
          </p:spPr>
        </p:pic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3B40F310-04AD-4795-B7ED-60C244E0DD01}"/>
              </a:ext>
            </a:extLst>
          </p:cNvPr>
          <p:cNvGrpSpPr/>
          <p:nvPr/>
        </p:nvGrpSpPr>
        <p:grpSpPr>
          <a:xfrm>
            <a:off x="3294661" y="624008"/>
            <a:ext cx="5017673" cy="3849701"/>
            <a:chOff x="3294661" y="646899"/>
            <a:chExt cx="5017673" cy="3849701"/>
          </a:xfrm>
        </p:grpSpPr>
        <p:pic>
          <p:nvPicPr>
            <p:cNvPr id="37" name="صورة 36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9BC0B3F6-E18E-435C-A6D9-EAF80D2021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61F12FB8-562F-4E46-B433-1D8E0ACF5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157062" y="1045029"/>
              <a:ext cx="3428261" cy="3108737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9B0241B-ADCD-47DB-9ECA-025FF27125A2}"/>
              </a:ext>
            </a:extLst>
          </p:cNvPr>
          <p:cNvSpPr txBox="1"/>
          <p:nvPr/>
        </p:nvSpPr>
        <p:spPr>
          <a:xfrm>
            <a:off x="4177459" y="1417588"/>
            <a:ext cx="33620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قَـالَ صَـالِـحٌ : </a:t>
            </a:r>
          </a:p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إِنَّ زَمِـيــلِــي مُـحَـمَّـدًا يَـرْقُـدُ فِـــي الْــمُـسْـتَـشْـفَـى لأَنَّـهُ أَكَــلَ طَـعَــامًـا مُـلوَّثًــا . </a:t>
            </a:r>
            <a:endParaRPr lang="en-US" sz="3600" b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B53A8F25-A84C-411C-BECC-DD00D57DF5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pic>
        <p:nvPicPr>
          <p:cNvPr id="19" name="10 ثواني">
            <a:hlinkClick r:id="" action="ppaction://media"/>
            <a:extLst>
              <a:ext uri="{FF2B5EF4-FFF2-40B4-BE49-F238E27FC236}">
                <a16:creationId xmlns:a16="http://schemas.microsoft.com/office/drawing/2014/main" id="{BB81565B-607E-4F6A-BB7E-3822ECF751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534238" y="899450"/>
            <a:ext cx="4709430" cy="3404036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93AF6E46-6350-42D1-8E6C-1E33A880E41C}"/>
              </a:ext>
            </a:extLst>
          </p:cNvPr>
          <p:cNvSpPr/>
          <p:nvPr/>
        </p:nvSpPr>
        <p:spPr>
          <a:xfrm>
            <a:off x="4123683" y="1068081"/>
            <a:ext cx="3461640" cy="30505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6" name="video_2022-05-22_17-13-14">
            <a:hlinkClick r:id="" action="ppaction://media"/>
            <a:extLst>
              <a:ext uri="{FF2B5EF4-FFF2-40B4-BE49-F238E27FC236}">
                <a16:creationId xmlns:a16="http://schemas.microsoft.com/office/drawing/2014/main" id="{485E7D26-332B-4FED-9A14-032D15362C1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9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23183" r="22529" b="2536"/>
          <a:stretch/>
        </p:blipFill>
        <p:spPr>
          <a:xfrm>
            <a:off x="1184223" y="3455998"/>
            <a:ext cx="1139252" cy="111868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A162D68A-BF33-4073-AFC0-40D585AE06D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05736" y="2480772"/>
            <a:ext cx="1885155" cy="1885155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187C5F52-ECC4-4767-9B90-5977858DF49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54956" y="10270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AFF110C3-5CF9-4616-B4C4-27362FAEBC1F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0" y="0"/>
            <a:ext cx="9144000" cy="5143500"/>
          </a:xfrm>
          <a:custGeom>
            <a:avLst/>
            <a:gdLst>
              <a:gd name="connsiteX0" fmla="*/ 1750750 w 9144000"/>
              <a:gd name="connsiteY0" fmla="*/ 3518451 h 5143500"/>
              <a:gd name="connsiteX1" fmla="*/ 1245268 w 9144000"/>
              <a:gd name="connsiteY1" fmla="*/ 4023933 h 5143500"/>
              <a:gd name="connsiteX2" fmla="*/ 1750750 w 9144000"/>
              <a:gd name="connsiteY2" fmla="*/ 4529415 h 5143500"/>
              <a:gd name="connsiteX3" fmla="*/ 2256232 w 9144000"/>
              <a:gd name="connsiteY3" fmla="*/ 4023933 h 5143500"/>
              <a:gd name="connsiteX4" fmla="*/ 1750750 w 9144000"/>
              <a:gd name="connsiteY4" fmla="*/ 3518451 h 5143500"/>
              <a:gd name="connsiteX5" fmla="*/ 4134010 w 9144000"/>
              <a:gd name="connsiteY5" fmla="*/ 1068081 h 5143500"/>
              <a:gd name="connsiteX6" fmla="*/ 4134010 w 9144000"/>
              <a:gd name="connsiteY6" fmla="*/ 4118642 h 5143500"/>
              <a:gd name="connsiteX7" fmla="*/ 7585323 w 9144000"/>
              <a:gd name="connsiteY7" fmla="*/ 4118642 h 5143500"/>
              <a:gd name="connsiteX8" fmla="*/ 7585323 w 9144000"/>
              <a:gd name="connsiteY8" fmla="*/ 1068081 h 5143500"/>
              <a:gd name="connsiteX9" fmla="*/ 3294661 w 9144000"/>
              <a:gd name="connsiteY9" fmla="*/ 0 h 5143500"/>
              <a:gd name="connsiteX10" fmla="*/ 9144000 w 9144000"/>
              <a:gd name="connsiteY10" fmla="*/ 0 h 5143500"/>
              <a:gd name="connsiteX11" fmla="*/ 9144000 w 9144000"/>
              <a:gd name="connsiteY11" fmla="*/ 5143500 h 5143500"/>
              <a:gd name="connsiteX12" fmla="*/ 0 w 9144000"/>
              <a:gd name="connsiteY12" fmla="*/ 5143500 h 5143500"/>
              <a:gd name="connsiteX13" fmla="*/ 0 w 9144000"/>
              <a:gd name="connsiteY13" fmla="*/ 2709879 h 5143500"/>
              <a:gd name="connsiteX14" fmla="*/ 3294661 w 9144000"/>
              <a:gd name="connsiteY14" fmla="*/ 270987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0" h="5143500">
                <a:moveTo>
                  <a:pt x="1750750" y="3518451"/>
                </a:moveTo>
                <a:cubicBezTo>
                  <a:pt x="1471580" y="3518451"/>
                  <a:pt x="1245268" y="3744763"/>
                  <a:pt x="1245268" y="4023933"/>
                </a:cubicBezTo>
                <a:cubicBezTo>
                  <a:pt x="1245268" y="4303103"/>
                  <a:pt x="1471580" y="4529415"/>
                  <a:pt x="1750750" y="4529415"/>
                </a:cubicBezTo>
                <a:cubicBezTo>
                  <a:pt x="2029920" y="4529415"/>
                  <a:pt x="2256232" y="4303103"/>
                  <a:pt x="2256232" y="4023933"/>
                </a:cubicBezTo>
                <a:cubicBezTo>
                  <a:pt x="2256232" y="3744763"/>
                  <a:pt x="2029920" y="3518451"/>
                  <a:pt x="1750750" y="3518451"/>
                </a:cubicBezTo>
                <a:close/>
                <a:moveTo>
                  <a:pt x="4134010" y="1068081"/>
                </a:moveTo>
                <a:lnTo>
                  <a:pt x="4134010" y="4118642"/>
                </a:lnTo>
                <a:lnTo>
                  <a:pt x="7585323" y="4118642"/>
                </a:lnTo>
                <a:lnTo>
                  <a:pt x="7585323" y="1068081"/>
                </a:lnTo>
                <a:close/>
                <a:moveTo>
                  <a:pt x="3294661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2709879"/>
                </a:lnTo>
                <a:lnTo>
                  <a:pt x="3294661" y="2709879"/>
                </a:lnTo>
                <a:close/>
              </a:path>
            </a:pathLst>
          </a:cu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7328FDAF-BE63-4C4D-95C2-04B8BD306B1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62425" y="9853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5" name="رسم 24" descr="وجه مبتسم بتعبئة مصمتة مع تعبئة خالصة">
            <a:extLst>
              <a:ext uri="{FF2B5EF4-FFF2-40B4-BE49-F238E27FC236}">
                <a16:creationId xmlns:a16="http://schemas.microsoft.com/office/drawing/2014/main" id="{CDA91BB3-1F15-4E25-AE3B-E20FFD7DE60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318897" y="2717779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6" name="رسم 25" descr="وجه مُصمت مندهش بنجمتين في العينين مع تعبئة خالصة">
            <a:extLst>
              <a:ext uri="{FF2B5EF4-FFF2-40B4-BE49-F238E27FC236}">
                <a16:creationId xmlns:a16="http://schemas.microsoft.com/office/drawing/2014/main" id="{03419F44-D0E1-48CA-BC84-99182DD6658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256231" y="2717371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7" name="رسم 26" descr="وجه مُصمت متوسل مع تعبئة خالصة">
            <a:extLst>
              <a:ext uri="{FF2B5EF4-FFF2-40B4-BE49-F238E27FC236}">
                <a16:creationId xmlns:a16="http://schemas.microsoft.com/office/drawing/2014/main" id="{D8D5305A-3847-47A6-B15F-E6F703B548F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37528" y="2719392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1277C2B0-449A-420B-826F-6965B9C6EC7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07356" y="11794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6BF6E689-24DD-40FF-B37D-D81ECF15F9E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14825" y="11377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0" name="مستطيل 29">
            <a:extLst>
              <a:ext uri="{FF2B5EF4-FFF2-40B4-BE49-F238E27FC236}">
                <a16:creationId xmlns:a16="http://schemas.microsoft.com/office/drawing/2014/main" id="{80D41BC2-5CA4-41BD-8B5E-1DB9BBD12AAE}"/>
              </a:ext>
            </a:extLst>
          </p:cNvPr>
          <p:cNvSpPr/>
          <p:nvPr/>
        </p:nvSpPr>
        <p:spPr>
          <a:xfrm>
            <a:off x="6877315" y="4497314"/>
            <a:ext cx="1260329" cy="43847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اضغط هنا للبداية </a:t>
            </a:r>
          </a:p>
        </p:txBody>
      </p:sp>
      <p:pic>
        <p:nvPicPr>
          <p:cNvPr id="33" name="دب يبكي">
            <a:extLst>
              <a:ext uri="{FF2B5EF4-FFF2-40B4-BE49-F238E27FC236}">
                <a16:creationId xmlns:a16="http://schemas.microsoft.com/office/drawing/2014/main" id="{CECBCE0F-C914-48EB-980A-D3ACFDE8DC96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CFBFC"/>
              </a:clrFrom>
              <a:clrTo>
                <a:srgbClr val="FC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8599" y="1382747"/>
            <a:ext cx="2689796" cy="2591985"/>
          </a:xfrm>
          <a:prstGeom prst="rect">
            <a:avLst/>
          </a:prstGeom>
          <a:effectLst/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17B04A5F-E1DB-4D07-B7E6-E0399BF7040B}"/>
              </a:ext>
            </a:extLst>
          </p:cNvPr>
          <p:cNvSpPr/>
          <p:nvPr/>
        </p:nvSpPr>
        <p:spPr>
          <a:xfrm>
            <a:off x="5332602" y="4504092"/>
            <a:ext cx="1349115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سؤال المهارات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4B15F01-C84B-43CD-A4C9-02EC2D23C885}"/>
              </a:ext>
            </a:extLst>
          </p:cNvPr>
          <p:cNvSpPr/>
          <p:nvPr/>
        </p:nvSpPr>
        <p:spPr>
          <a:xfrm>
            <a:off x="4357533" y="1306286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أحدد المهارات الصوتية في هذه الكلمة  ؟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B79B1667-FFB3-4F1C-B4F8-A347857EE12B}"/>
              </a:ext>
            </a:extLst>
          </p:cNvPr>
          <p:cNvSpPr/>
          <p:nvPr/>
        </p:nvSpPr>
        <p:spPr>
          <a:xfrm>
            <a:off x="4454211" y="2756868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مُـلَـوَّثًـــا </a:t>
            </a: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A9BA4670-9AC4-4B73-8233-5A0ACE1EFF54}"/>
              </a:ext>
            </a:extLst>
          </p:cNvPr>
          <p:cNvSpPr/>
          <p:nvPr/>
        </p:nvSpPr>
        <p:spPr>
          <a:xfrm>
            <a:off x="3551432" y="4515135"/>
            <a:ext cx="1532387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لإعادة الوقت أو احتساب دقيقة أخرى </a:t>
            </a:r>
          </a:p>
        </p:txBody>
      </p:sp>
    </p:spTree>
    <p:extLst>
      <p:ext uri="{BB962C8B-B14F-4D97-AF65-F5344CB8AC3E}">
        <p14:creationId xmlns:p14="http://schemas.microsoft.com/office/powerpoint/2010/main" val="397401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 mute="1">
                <p:cTn id="3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76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766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4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766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266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طفل يبك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0" dur="6643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2" grpId="0" uiExpand="1" build="p"/>
      <p:bldP spid="12" grpId="1" build="allAtOnce"/>
      <p:bldP spid="3" grpId="0" animBg="1"/>
      <p:bldP spid="3" grpId="1"/>
      <p:bldP spid="3" grpId="2"/>
      <p:bldP spid="3" grpId="3"/>
      <p:bldP spid="29" grpId="0" animBg="1"/>
      <p:bldP spid="29" grpId="1"/>
      <p:bldP spid="29" grpId="2"/>
      <p:bldP spid="29" grpId="3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صورة الشريحة 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93507966-7C26-4C2D-B66A-F104DBC5D6DE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2FEFF2C9-F8C6-4108-ACD6-3820E82A7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141694" y="1060397"/>
              <a:ext cx="3445635" cy="3081297"/>
            </a:xfrm>
            <a:prstGeom prst="rect">
              <a:avLst/>
            </a:prstGeom>
          </p:spPr>
        </p:pic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5055A3BF-E173-4765-8F26-60D0E781ECBD}"/>
              </a:ext>
            </a:extLst>
          </p:cNvPr>
          <p:cNvGrpSpPr/>
          <p:nvPr/>
        </p:nvGrpSpPr>
        <p:grpSpPr>
          <a:xfrm>
            <a:off x="3301298" y="668510"/>
            <a:ext cx="5017673" cy="3849701"/>
            <a:chOff x="3294661" y="646899"/>
            <a:chExt cx="5017673" cy="3849701"/>
          </a:xfrm>
        </p:grpSpPr>
        <p:pic>
          <p:nvPicPr>
            <p:cNvPr id="37" name="صورة 36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F4DC26E9-45D0-46CE-A4A8-A28B1D07F1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252B6D70-6F99-454A-BD85-7713BC79C6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134010" y="1068081"/>
              <a:ext cx="3451313" cy="3050561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9B0241B-ADCD-47DB-9ECA-025FF27125A2}"/>
              </a:ext>
            </a:extLst>
          </p:cNvPr>
          <p:cNvSpPr txBox="1"/>
          <p:nvPr/>
        </p:nvSpPr>
        <p:spPr>
          <a:xfrm>
            <a:off x="4177459" y="1320610"/>
            <a:ext cx="33620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صَـالِـحٌ : </a:t>
            </a:r>
          </a:p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الْحَـمْـدُ للهِ عَـلَـى سَلَامَتِـكَ يَـا مُحَمَّـدُ . </a:t>
            </a:r>
          </a:p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مَـحَـمَّـدٌ : سَـلَّـمَكَ اللهُ يَـا صَـدِيـقِـي . </a:t>
            </a:r>
            <a:endParaRPr lang="en-US" sz="3600" b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B53A8F25-A84C-411C-BECC-DD00D57DF5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pic>
        <p:nvPicPr>
          <p:cNvPr id="19" name="10 ثواني">
            <a:hlinkClick r:id="" action="ppaction://media"/>
            <a:extLst>
              <a:ext uri="{FF2B5EF4-FFF2-40B4-BE49-F238E27FC236}">
                <a16:creationId xmlns:a16="http://schemas.microsoft.com/office/drawing/2014/main" id="{BB81565B-607E-4F6A-BB7E-3822ECF751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534238" y="899450"/>
            <a:ext cx="4709430" cy="3404036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93AF6E46-6350-42D1-8E6C-1E33A880E41C}"/>
              </a:ext>
            </a:extLst>
          </p:cNvPr>
          <p:cNvSpPr/>
          <p:nvPr/>
        </p:nvSpPr>
        <p:spPr>
          <a:xfrm>
            <a:off x="4123683" y="1068081"/>
            <a:ext cx="3461640" cy="30505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6" name="video_2022-05-22_17-13-14">
            <a:hlinkClick r:id="" action="ppaction://media"/>
            <a:extLst>
              <a:ext uri="{FF2B5EF4-FFF2-40B4-BE49-F238E27FC236}">
                <a16:creationId xmlns:a16="http://schemas.microsoft.com/office/drawing/2014/main" id="{485E7D26-332B-4FED-9A14-032D15362C1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9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23183" r="22529" b="2536"/>
          <a:stretch/>
        </p:blipFill>
        <p:spPr>
          <a:xfrm>
            <a:off x="1184223" y="3455998"/>
            <a:ext cx="1139252" cy="111868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A162D68A-BF33-4073-AFC0-40D585AE06D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05736" y="2480772"/>
            <a:ext cx="1885155" cy="1885155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187C5F52-ECC4-4767-9B90-5977858DF49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54956" y="10270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A87FDEC1-5051-4D34-AB9E-BF0D66556FAC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0" y="0"/>
            <a:ext cx="9144000" cy="5143500"/>
          </a:xfrm>
          <a:custGeom>
            <a:avLst/>
            <a:gdLst>
              <a:gd name="connsiteX0" fmla="*/ 1750750 w 9144000"/>
              <a:gd name="connsiteY0" fmla="*/ 3518451 h 5143500"/>
              <a:gd name="connsiteX1" fmla="*/ 1245268 w 9144000"/>
              <a:gd name="connsiteY1" fmla="*/ 4023933 h 5143500"/>
              <a:gd name="connsiteX2" fmla="*/ 1750750 w 9144000"/>
              <a:gd name="connsiteY2" fmla="*/ 4529415 h 5143500"/>
              <a:gd name="connsiteX3" fmla="*/ 2256232 w 9144000"/>
              <a:gd name="connsiteY3" fmla="*/ 4023933 h 5143500"/>
              <a:gd name="connsiteX4" fmla="*/ 1750750 w 9144000"/>
              <a:gd name="connsiteY4" fmla="*/ 3518451 h 5143500"/>
              <a:gd name="connsiteX5" fmla="*/ 4134010 w 9144000"/>
              <a:gd name="connsiteY5" fmla="*/ 1068081 h 5143500"/>
              <a:gd name="connsiteX6" fmla="*/ 4134010 w 9144000"/>
              <a:gd name="connsiteY6" fmla="*/ 4118642 h 5143500"/>
              <a:gd name="connsiteX7" fmla="*/ 7585323 w 9144000"/>
              <a:gd name="connsiteY7" fmla="*/ 4118642 h 5143500"/>
              <a:gd name="connsiteX8" fmla="*/ 7585323 w 9144000"/>
              <a:gd name="connsiteY8" fmla="*/ 1068081 h 5143500"/>
              <a:gd name="connsiteX9" fmla="*/ 3294661 w 9144000"/>
              <a:gd name="connsiteY9" fmla="*/ 0 h 5143500"/>
              <a:gd name="connsiteX10" fmla="*/ 9144000 w 9144000"/>
              <a:gd name="connsiteY10" fmla="*/ 0 h 5143500"/>
              <a:gd name="connsiteX11" fmla="*/ 9144000 w 9144000"/>
              <a:gd name="connsiteY11" fmla="*/ 5143500 h 5143500"/>
              <a:gd name="connsiteX12" fmla="*/ 0 w 9144000"/>
              <a:gd name="connsiteY12" fmla="*/ 5143500 h 5143500"/>
              <a:gd name="connsiteX13" fmla="*/ 0 w 9144000"/>
              <a:gd name="connsiteY13" fmla="*/ 2709879 h 5143500"/>
              <a:gd name="connsiteX14" fmla="*/ 3294661 w 9144000"/>
              <a:gd name="connsiteY14" fmla="*/ 270987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0" h="5143500">
                <a:moveTo>
                  <a:pt x="1750750" y="3518451"/>
                </a:moveTo>
                <a:cubicBezTo>
                  <a:pt x="1471580" y="3518451"/>
                  <a:pt x="1245268" y="3744763"/>
                  <a:pt x="1245268" y="4023933"/>
                </a:cubicBezTo>
                <a:cubicBezTo>
                  <a:pt x="1245268" y="4303103"/>
                  <a:pt x="1471580" y="4529415"/>
                  <a:pt x="1750750" y="4529415"/>
                </a:cubicBezTo>
                <a:cubicBezTo>
                  <a:pt x="2029920" y="4529415"/>
                  <a:pt x="2256232" y="4303103"/>
                  <a:pt x="2256232" y="4023933"/>
                </a:cubicBezTo>
                <a:cubicBezTo>
                  <a:pt x="2256232" y="3744763"/>
                  <a:pt x="2029920" y="3518451"/>
                  <a:pt x="1750750" y="3518451"/>
                </a:cubicBezTo>
                <a:close/>
                <a:moveTo>
                  <a:pt x="4134010" y="1068081"/>
                </a:moveTo>
                <a:lnTo>
                  <a:pt x="4134010" y="4118642"/>
                </a:lnTo>
                <a:lnTo>
                  <a:pt x="7585323" y="4118642"/>
                </a:lnTo>
                <a:lnTo>
                  <a:pt x="7585323" y="1068081"/>
                </a:lnTo>
                <a:close/>
                <a:moveTo>
                  <a:pt x="3294661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2709879"/>
                </a:lnTo>
                <a:lnTo>
                  <a:pt x="3294661" y="2709879"/>
                </a:lnTo>
                <a:close/>
              </a:path>
            </a:pathLst>
          </a:cu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7328FDAF-BE63-4C4D-95C2-04B8BD306B1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62425" y="9853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5" name="رسم 24" descr="وجه مبتسم بتعبئة مصمتة مع تعبئة خالصة">
            <a:extLst>
              <a:ext uri="{FF2B5EF4-FFF2-40B4-BE49-F238E27FC236}">
                <a16:creationId xmlns:a16="http://schemas.microsoft.com/office/drawing/2014/main" id="{CDA91BB3-1F15-4E25-AE3B-E20FFD7DE60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318897" y="2717779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6" name="رسم 25" descr="وجه مُصمت مندهش بنجمتين في العينين مع تعبئة خالصة">
            <a:extLst>
              <a:ext uri="{FF2B5EF4-FFF2-40B4-BE49-F238E27FC236}">
                <a16:creationId xmlns:a16="http://schemas.microsoft.com/office/drawing/2014/main" id="{03419F44-D0E1-48CA-BC84-99182DD6658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256231" y="2717371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7" name="رسم 26" descr="وجه مُصمت متوسل مع تعبئة خالصة">
            <a:extLst>
              <a:ext uri="{FF2B5EF4-FFF2-40B4-BE49-F238E27FC236}">
                <a16:creationId xmlns:a16="http://schemas.microsoft.com/office/drawing/2014/main" id="{D8D5305A-3847-47A6-B15F-E6F703B548F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37528" y="2719392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1277C2B0-449A-420B-826F-6965B9C6EC7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07356" y="11794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6BF6E689-24DD-40FF-B37D-D81ECF15F9E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14825" y="11377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0" name="مستطيل 29">
            <a:extLst>
              <a:ext uri="{FF2B5EF4-FFF2-40B4-BE49-F238E27FC236}">
                <a16:creationId xmlns:a16="http://schemas.microsoft.com/office/drawing/2014/main" id="{80D41BC2-5CA4-41BD-8B5E-1DB9BBD12AAE}"/>
              </a:ext>
            </a:extLst>
          </p:cNvPr>
          <p:cNvSpPr/>
          <p:nvPr/>
        </p:nvSpPr>
        <p:spPr>
          <a:xfrm>
            <a:off x="6893665" y="4497314"/>
            <a:ext cx="1260329" cy="43847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اضغط هنا للبداية </a:t>
            </a:r>
          </a:p>
        </p:txBody>
      </p:sp>
      <p:pic>
        <p:nvPicPr>
          <p:cNvPr id="33" name="دب يبكي">
            <a:extLst>
              <a:ext uri="{FF2B5EF4-FFF2-40B4-BE49-F238E27FC236}">
                <a16:creationId xmlns:a16="http://schemas.microsoft.com/office/drawing/2014/main" id="{CECBCE0F-C914-48EB-980A-D3ACFDE8DC96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CFBFC"/>
              </a:clrFrom>
              <a:clrTo>
                <a:srgbClr val="FC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8599" y="1382747"/>
            <a:ext cx="2689796" cy="2591985"/>
          </a:xfrm>
          <a:prstGeom prst="rect">
            <a:avLst/>
          </a:prstGeom>
          <a:effectLst/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17B04A5F-E1DB-4D07-B7E6-E0399BF7040B}"/>
              </a:ext>
            </a:extLst>
          </p:cNvPr>
          <p:cNvSpPr/>
          <p:nvPr/>
        </p:nvSpPr>
        <p:spPr>
          <a:xfrm>
            <a:off x="5348952" y="4504092"/>
            <a:ext cx="1349115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سؤال المهارات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4B15F01-C84B-43CD-A4C9-02EC2D23C885}"/>
              </a:ext>
            </a:extLst>
          </p:cNvPr>
          <p:cNvSpPr/>
          <p:nvPr/>
        </p:nvSpPr>
        <p:spPr>
          <a:xfrm>
            <a:off x="4357533" y="1306286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أحدد المهارات الصوتية في هذه الكلمة  ؟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B79B1667-FFB3-4F1C-B4F8-A347857EE12B}"/>
              </a:ext>
            </a:extLst>
          </p:cNvPr>
          <p:cNvSpPr/>
          <p:nvPr/>
        </p:nvSpPr>
        <p:spPr>
          <a:xfrm>
            <a:off x="4454211" y="2756868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صَــالِـحٌ </a:t>
            </a: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DE6866C9-4BF9-4A0E-8F67-BAA1601A4EFB}"/>
              </a:ext>
            </a:extLst>
          </p:cNvPr>
          <p:cNvSpPr/>
          <p:nvPr/>
        </p:nvSpPr>
        <p:spPr>
          <a:xfrm>
            <a:off x="3551432" y="4515135"/>
            <a:ext cx="1532387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لإعادة الوقت أو احتساب دقيقة أخرى </a:t>
            </a:r>
          </a:p>
        </p:txBody>
      </p:sp>
    </p:spTree>
    <p:extLst>
      <p:ext uri="{BB962C8B-B14F-4D97-AF65-F5344CB8AC3E}">
        <p14:creationId xmlns:p14="http://schemas.microsoft.com/office/powerpoint/2010/main" val="271095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 mute="1">
                <p:cTn id="3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76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766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4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766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266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766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5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طفل يبك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10" presetClass="exit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6643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2" grpId="0" uiExpand="1" build="p"/>
      <p:bldP spid="12" grpId="1" build="allAtOnce"/>
      <p:bldP spid="3" grpId="0" animBg="1"/>
      <p:bldP spid="3" grpId="1"/>
      <p:bldP spid="3" grpId="2"/>
      <p:bldP spid="3" grpId="3"/>
      <p:bldP spid="29" grpId="0" animBg="1"/>
      <p:bldP spid="29" grpId="1"/>
      <p:bldP spid="29" grpId="2"/>
      <p:bldP spid="29" grpId="3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صورة الشريحة 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93507966-7C26-4C2D-B66A-F104DBC5D6DE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2FEFF2C9-F8C6-4108-ACD6-3820E82A7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141694" y="1060397"/>
              <a:ext cx="3445635" cy="3081297"/>
            </a:xfrm>
            <a:prstGeom prst="rect">
              <a:avLst/>
            </a:prstGeom>
          </p:spPr>
        </p:pic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1871BC38-011D-494E-B03E-45487D4A51BD}"/>
              </a:ext>
            </a:extLst>
          </p:cNvPr>
          <p:cNvGrpSpPr/>
          <p:nvPr/>
        </p:nvGrpSpPr>
        <p:grpSpPr>
          <a:xfrm>
            <a:off x="3294660" y="668510"/>
            <a:ext cx="5017673" cy="3849701"/>
            <a:chOff x="3294661" y="646899"/>
            <a:chExt cx="5017673" cy="3849701"/>
          </a:xfrm>
        </p:grpSpPr>
        <p:pic>
          <p:nvPicPr>
            <p:cNvPr id="37" name="صورة 36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2DC16066-1F7B-4092-84A3-8BC06276C9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CD42F1B7-C181-4A46-9915-217511D42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149379" y="1060397"/>
              <a:ext cx="3435944" cy="3065929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9B0241B-ADCD-47DB-9ECA-025FF27125A2}"/>
              </a:ext>
            </a:extLst>
          </p:cNvPr>
          <p:cNvSpPr txBox="1"/>
          <p:nvPr/>
        </p:nvSpPr>
        <p:spPr>
          <a:xfrm>
            <a:off x="4177459" y="1417588"/>
            <a:ext cx="33620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صَــالِـحٌ : </a:t>
            </a:r>
          </a:p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مَـا رَأْيُــكَ يَـا أُسْتَــاذُ أَنْ نَـعُـودَ مُحَـمَّـدًا وَنَـطْـمَـئِنَّ عَـلَـى صِـحَّـتِـهِ ؟ </a:t>
            </a:r>
            <a:endParaRPr lang="en-US" sz="3600" b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B53A8F25-A84C-411C-BECC-DD00D57DF5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pic>
        <p:nvPicPr>
          <p:cNvPr id="19" name="10 ثواني">
            <a:hlinkClick r:id="" action="ppaction://media"/>
            <a:extLst>
              <a:ext uri="{FF2B5EF4-FFF2-40B4-BE49-F238E27FC236}">
                <a16:creationId xmlns:a16="http://schemas.microsoft.com/office/drawing/2014/main" id="{BB81565B-607E-4F6A-BB7E-3822ECF751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534238" y="899450"/>
            <a:ext cx="4709430" cy="3404036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93AF6E46-6350-42D1-8E6C-1E33A880E41C}"/>
              </a:ext>
            </a:extLst>
          </p:cNvPr>
          <p:cNvSpPr/>
          <p:nvPr/>
        </p:nvSpPr>
        <p:spPr>
          <a:xfrm>
            <a:off x="4123683" y="1068081"/>
            <a:ext cx="3461640" cy="30505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6" name="video_2022-05-22_17-13-14">
            <a:hlinkClick r:id="" action="ppaction://media"/>
            <a:extLst>
              <a:ext uri="{FF2B5EF4-FFF2-40B4-BE49-F238E27FC236}">
                <a16:creationId xmlns:a16="http://schemas.microsoft.com/office/drawing/2014/main" id="{485E7D26-332B-4FED-9A14-032D15362C1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9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23183" r="22529" b="2536"/>
          <a:stretch/>
        </p:blipFill>
        <p:spPr>
          <a:xfrm>
            <a:off x="1184223" y="3455998"/>
            <a:ext cx="1139252" cy="111868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A162D68A-BF33-4073-AFC0-40D585AE06D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05736" y="2480772"/>
            <a:ext cx="1885155" cy="1885155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187C5F52-ECC4-4767-9B90-5977858DF49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54956" y="10270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389580D9-981E-4F91-BABA-892AB3209F51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0" y="0"/>
            <a:ext cx="9144000" cy="5143500"/>
          </a:xfrm>
          <a:custGeom>
            <a:avLst/>
            <a:gdLst>
              <a:gd name="connsiteX0" fmla="*/ 1750750 w 9144000"/>
              <a:gd name="connsiteY0" fmla="*/ 3518451 h 5143500"/>
              <a:gd name="connsiteX1" fmla="*/ 1245268 w 9144000"/>
              <a:gd name="connsiteY1" fmla="*/ 4023933 h 5143500"/>
              <a:gd name="connsiteX2" fmla="*/ 1750750 w 9144000"/>
              <a:gd name="connsiteY2" fmla="*/ 4529415 h 5143500"/>
              <a:gd name="connsiteX3" fmla="*/ 2256232 w 9144000"/>
              <a:gd name="connsiteY3" fmla="*/ 4023933 h 5143500"/>
              <a:gd name="connsiteX4" fmla="*/ 1750750 w 9144000"/>
              <a:gd name="connsiteY4" fmla="*/ 3518451 h 5143500"/>
              <a:gd name="connsiteX5" fmla="*/ 4134010 w 9144000"/>
              <a:gd name="connsiteY5" fmla="*/ 1068081 h 5143500"/>
              <a:gd name="connsiteX6" fmla="*/ 4134010 w 9144000"/>
              <a:gd name="connsiteY6" fmla="*/ 4118642 h 5143500"/>
              <a:gd name="connsiteX7" fmla="*/ 7585323 w 9144000"/>
              <a:gd name="connsiteY7" fmla="*/ 4118642 h 5143500"/>
              <a:gd name="connsiteX8" fmla="*/ 7585323 w 9144000"/>
              <a:gd name="connsiteY8" fmla="*/ 1068081 h 5143500"/>
              <a:gd name="connsiteX9" fmla="*/ 3294661 w 9144000"/>
              <a:gd name="connsiteY9" fmla="*/ 0 h 5143500"/>
              <a:gd name="connsiteX10" fmla="*/ 9144000 w 9144000"/>
              <a:gd name="connsiteY10" fmla="*/ 0 h 5143500"/>
              <a:gd name="connsiteX11" fmla="*/ 9144000 w 9144000"/>
              <a:gd name="connsiteY11" fmla="*/ 5143500 h 5143500"/>
              <a:gd name="connsiteX12" fmla="*/ 0 w 9144000"/>
              <a:gd name="connsiteY12" fmla="*/ 5143500 h 5143500"/>
              <a:gd name="connsiteX13" fmla="*/ 0 w 9144000"/>
              <a:gd name="connsiteY13" fmla="*/ 2709879 h 5143500"/>
              <a:gd name="connsiteX14" fmla="*/ 3294661 w 9144000"/>
              <a:gd name="connsiteY14" fmla="*/ 270987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0" h="5143500">
                <a:moveTo>
                  <a:pt x="1750750" y="3518451"/>
                </a:moveTo>
                <a:cubicBezTo>
                  <a:pt x="1471580" y="3518451"/>
                  <a:pt x="1245268" y="3744763"/>
                  <a:pt x="1245268" y="4023933"/>
                </a:cubicBezTo>
                <a:cubicBezTo>
                  <a:pt x="1245268" y="4303103"/>
                  <a:pt x="1471580" y="4529415"/>
                  <a:pt x="1750750" y="4529415"/>
                </a:cubicBezTo>
                <a:cubicBezTo>
                  <a:pt x="2029920" y="4529415"/>
                  <a:pt x="2256232" y="4303103"/>
                  <a:pt x="2256232" y="4023933"/>
                </a:cubicBezTo>
                <a:cubicBezTo>
                  <a:pt x="2256232" y="3744763"/>
                  <a:pt x="2029920" y="3518451"/>
                  <a:pt x="1750750" y="3518451"/>
                </a:cubicBezTo>
                <a:close/>
                <a:moveTo>
                  <a:pt x="4134010" y="1068081"/>
                </a:moveTo>
                <a:lnTo>
                  <a:pt x="4134010" y="4118642"/>
                </a:lnTo>
                <a:lnTo>
                  <a:pt x="7585323" y="4118642"/>
                </a:lnTo>
                <a:lnTo>
                  <a:pt x="7585323" y="1068081"/>
                </a:lnTo>
                <a:close/>
                <a:moveTo>
                  <a:pt x="3294661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2709879"/>
                </a:lnTo>
                <a:lnTo>
                  <a:pt x="3294661" y="2709879"/>
                </a:lnTo>
                <a:close/>
              </a:path>
            </a:pathLst>
          </a:cu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7328FDAF-BE63-4C4D-95C2-04B8BD306B1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62425" y="9853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5" name="رسم 24" descr="وجه مبتسم بتعبئة مصمتة مع تعبئة خالصة">
            <a:extLst>
              <a:ext uri="{FF2B5EF4-FFF2-40B4-BE49-F238E27FC236}">
                <a16:creationId xmlns:a16="http://schemas.microsoft.com/office/drawing/2014/main" id="{CDA91BB3-1F15-4E25-AE3B-E20FFD7DE60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318897" y="2717779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6" name="رسم 25" descr="وجه مُصمت مندهش بنجمتين في العينين مع تعبئة خالصة">
            <a:extLst>
              <a:ext uri="{FF2B5EF4-FFF2-40B4-BE49-F238E27FC236}">
                <a16:creationId xmlns:a16="http://schemas.microsoft.com/office/drawing/2014/main" id="{03419F44-D0E1-48CA-BC84-99182DD6658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256231" y="2717371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7" name="رسم 26" descr="وجه مُصمت متوسل مع تعبئة خالصة">
            <a:extLst>
              <a:ext uri="{FF2B5EF4-FFF2-40B4-BE49-F238E27FC236}">
                <a16:creationId xmlns:a16="http://schemas.microsoft.com/office/drawing/2014/main" id="{D8D5305A-3847-47A6-B15F-E6F703B548F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37528" y="2719392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1277C2B0-449A-420B-826F-6965B9C6EC7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07356" y="11794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6BF6E689-24DD-40FF-B37D-D81ECF15F9E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14825" y="11377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0" name="مستطيل 29">
            <a:extLst>
              <a:ext uri="{FF2B5EF4-FFF2-40B4-BE49-F238E27FC236}">
                <a16:creationId xmlns:a16="http://schemas.microsoft.com/office/drawing/2014/main" id="{80D41BC2-5CA4-41BD-8B5E-1DB9BBD12AAE}"/>
              </a:ext>
            </a:extLst>
          </p:cNvPr>
          <p:cNvSpPr/>
          <p:nvPr/>
        </p:nvSpPr>
        <p:spPr>
          <a:xfrm>
            <a:off x="6831832" y="4497314"/>
            <a:ext cx="1260329" cy="43847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اضغط هنا للبداية </a:t>
            </a:r>
          </a:p>
        </p:txBody>
      </p:sp>
      <p:pic>
        <p:nvPicPr>
          <p:cNvPr id="33" name="دب يبكي">
            <a:extLst>
              <a:ext uri="{FF2B5EF4-FFF2-40B4-BE49-F238E27FC236}">
                <a16:creationId xmlns:a16="http://schemas.microsoft.com/office/drawing/2014/main" id="{CECBCE0F-C914-48EB-980A-D3ACFDE8DC96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CFBFC"/>
              </a:clrFrom>
              <a:clrTo>
                <a:srgbClr val="FC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8599" y="1382747"/>
            <a:ext cx="2689796" cy="2591985"/>
          </a:xfrm>
          <a:prstGeom prst="rect">
            <a:avLst/>
          </a:prstGeom>
          <a:effectLst/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17B04A5F-E1DB-4D07-B7E6-E0399BF7040B}"/>
              </a:ext>
            </a:extLst>
          </p:cNvPr>
          <p:cNvSpPr/>
          <p:nvPr/>
        </p:nvSpPr>
        <p:spPr>
          <a:xfrm>
            <a:off x="5287119" y="4504092"/>
            <a:ext cx="1349115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سؤال المهارات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4B15F01-C84B-43CD-A4C9-02EC2D23C885}"/>
              </a:ext>
            </a:extLst>
          </p:cNvPr>
          <p:cNvSpPr/>
          <p:nvPr/>
        </p:nvSpPr>
        <p:spPr>
          <a:xfrm>
            <a:off x="4357533" y="1306286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أحدد المهارات الصوتية في هذه الكلمة  ؟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B79B1667-FFB3-4F1C-B4F8-A347857EE12B}"/>
              </a:ext>
            </a:extLst>
          </p:cNvPr>
          <p:cNvSpPr/>
          <p:nvPr/>
        </p:nvSpPr>
        <p:spPr>
          <a:xfrm>
            <a:off x="4454211" y="2756868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مُـحَـمَّـدًا </a:t>
            </a: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11C42CCD-C605-4238-8199-52B266091AA7}"/>
              </a:ext>
            </a:extLst>
          </p:cNvPr>
          <p:cNvSpPr/>
          <p:nvPr/>
        </p:nvSpPr>
        <p:spPr>
          <a:xfrm>
            <a:off x="3551432" y="4515135"/>
            <a:ext cx="1532387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لإعادة الوقت أو احتساب دقيقة أخرى </a:t>
            </a:r>
          </a:p>
        </p:txBody>
      </p:sp>
    </p:spTree>
    <p:extLst>
      <p:ext uri="{BB962C8B-B14F-4D97-AF65-F5344CB8AC3E}">
        <p14:creationId xmlns:p14="http://schemas.microsoft.com/office/powerpoint/2010/main" val="202512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 mute="1">
                <p:cTn id="3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76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766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4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766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266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طفل يبك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0" dur="6643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2" grpId="0" uiExpand="1" build="p"/>
      <p:bldP spid="12" grpId="1" build="allAtOnce"/>
      <p:bldP spid="3" grpId="0" animBg="1"/>
      <p:bldP spid="3" grpId="1"/>
      <p:bldP spid="3" grpId="2"/>
      <p:bldP spid="3" grpId="3"/>
      <p:bldP spid="29" grpId="0" animBg="1"/>
      <p:bldP spid="29" grpId="1"/>
      <p:bldP spid="29" grpId="2"/>
      <p:bldP spid="29" gr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91BB7FFF-8B0C-4AB7-BE6A-949536A47DAB}"/>
              </a:ext>
            </a:extLst>
          </p:cNvPr>
          <p:cNvSpPr/>
          <p:nvPr/>
        </p:nvSpPr>
        <p:spPr>
          <a:xfrm>
            <a:off x="2241974" y="230400"/>
            <a:ext cx="4660053" cy="4816800"/>
          </a:xfrm>
          <a:prstGeom prst="rect">
            <a:avLst/>
          </a:prstGeom>
          <a:solidFill>
            <a:schemeClr val="lt1">
              <a:alpha val="75000"/>
            </a:schemeClr>
          </a:solidFill>
          <a:effectLst>
            <a:glow rad="101600">
              <a:schemeClr val="bg1">
                <a:lumMod val="90000"/>
                <a:alpha val="6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dirty="0">
                <a:solidFill>
                  <a:schemeClr val="bg1">
                    <a:lumMod val="25000"/>
                  </a:schemeClr>
                </a:solidFill>
                <a:cs typeface="PT Bold Heading" panose="02010400000000000000" pitchFamily="2" charset="-78"/>
              </a:rPr>
              <a:t>للتوضيح  : 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هذا القالب ليس لي ولم أقم بإعداده وتنسيقه . 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استراتيجية شريط الذكريات أيضًـا ليست من بناة أفكاري ، ولم أقم بتنسيقها ، ولا أعلم من قام بإعداده فلم أجد له اسمًـا في الملف وإنما أخذته من قناة همة حتى القمة  </a:t>
            </a:r>
            <a:r>
              <a:rPr lang="en-US" b="1" dirty="0">
                <a:solidFill>
                  <a:schemeClr val="tx1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https://t.me/flametowardsthetop</a:t>
            </a:r>
            <a:r>
              <a:rPr lang="ar-SA" b="1" dirty="0">
                <a:solidFill>
                  <a:schemeClr val="tx1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أعجبني هذا القالب وهذه الفكرة فأحببت أن أستخدمها في القراءة السريعة أو القارئ  الماهر وكنت سأقوم بإعداد هذه المسابقة خلال الأسابيع القادمة ، فأعجبني القالب فقمت بالاستفادة منه ومن الاستراتيجية التي فيها ، والاستفادة منها في القارئ الماهر . 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إعداد النصوص والفيديوهات المصاحبة والتحفيز هو من إعدادي وتجميعي وتنسيقي . 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هدف المسابقة تحديد الطلاب المتميزين في لغتي وبالأخص في القراءة . 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يتم تحديد النصوص للطلاب ( الوحدة السادسة والسابعة ) وتحديد يوم المسابقة ، ومن ثم يقوم بتصفية الطلاب . 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المسابقة النهائية في الوحدة الأخيرة وتحديد الخمس الأوائل أو العشر الأوائل حسب عدد الطلاب ، مع توزيع جوائز للطلاب المشاركين .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هذه المسابقة لتحديد الطالب المتميز وبمرأى من زملائه الطلاب وحتى لا يتم تحديد الطلاب المتميزين بشكل عشوائي . </a:t>
            </a:r>
          </a:p>
          <a:p>
            <a:pPr marL="285750" indent="-285750" algn="r" rtl="1">
              <a:buFontTx/>
              <a:buChar char="-"/>
            </a:pPr>
            <a:endParaRPr lang="ar-SA" b="1" dirty="0">
              <a:solidFill>
                <a:schemeClr val="bg2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قام بتنسيق الفيديو  واستخدامه في القارئ الماهر </a:t>
            </a:r>
          </a:p>
          <a:p>
            <a:pPr algn="ctr" rtl="1"/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 . عبد الله خميس الغامدي</a:t>
            </a:r>
          </a:p>
          <a:p>
            <a:pPr algn="ctr" rtl="1"/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b="1" dirty="0">
                <a:solidFill>
                  <a:schemeClr val="tx1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https://t.me/abdullahalghamdi411</a:t>
            </a:r>
            <a:r>
              <a:rPr lang="ar-SA" b="1" dirty="0">
                <a:solidFill>
                  <a:schemeClr val="tx1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996A092B-7A0D-472F-9439-10624DD565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016800" y="4325327"/>
            <a:ext cx="505872" cy="50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85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91BB7FFF-8B0C-4AB7-BE6A-949536A47DAB}"/>
              </a:ext>
            </a:extLst>
          </p:cNvPr>
          <p:cNvSpPr/>
          <p:nvPr/>
        </p:nvSpPr>
        <p:spPr>
          <a:xfrm>
            <a:off x="2241974" y="230400"/>
            <a:ext cx="4660053" cy="4816800"/>
          </a:xfrm>
          <a:prstGeom prst="rect">
            <a:avLst/>
          </a:prstGeom>
          <a:solidFill>
            <a:schemeClr val="lt1">
              <a:alpha val="75000"/>
            </a:schemeClr>
          </a:solidFill>
          <a:effectLst>
            <a:glow rad="101600">
              <a:schemeClr val="bg1">
                <a:lumMod val="90000"/>
                <a:alpha val="6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dirty="0">
                <a:solidFill>
                  <a:schemeClr val="bg1">
                    <a:lumMod val="25000"/>
                  </a:schemeClr>
                </a:solidFill>
                <a:cs typeface="PT Bold Heading" panose="02010400000000000000" pitchFamily="2" charset="-78"/>
              </a:rPr>
              <a:t>طريقة المسابقة : </a:t>
            </a:r>
          </a:p>
          <a:p>
            <a:pPr algn="r" rtl="1"/>
            <a:endParaRPr lang="ar-SA" dirty="0">
              <a:solidFill>
                <a:schemeClr val="bg1">
                  <a:lumMod val="25000"/>
                </a:schemeClr>
              </a:solidFill>
              <a:cs typeface="PT Bold Heading" panose="02010400000000000000" pitchFamily="2" charset="-78"/>
            </a:endParaRP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يتم تحديد النصوص القرائية للطلاب ، وتكون المنافسة للجميع .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الأرقام التي عليها نجمة تكون للطلاب الذين مستواهم عالي في القراءة . 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كل نص قرائي له مؤقت ذاتي بمجرد ظهور النص يبدأ العد التنازلي من دقيقة واحدة . 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بعد انتهاء الطالب من القراءة نقوم بالنقر على السؤال المهارات لتوقف التوقيت وظهور السؤال . 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الطالب بعد قراءة الطالب وإجابته على السؤال يوجد ثلاث تحفيزات على يسار الشريحة . 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التحفيز الأول للطالب المتميز ويحصل على ثلاثة نجوم . 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التحفيز الثاني للطالب المتوسط ويعطى نجمتين . 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والأخير للطالب الذي ينتهي عليه الوقت ولم يستطع إكمال القراءة أو لم يستطع القراءة والإجابة على السؤال ويعطى نجمة للمشاركة ومحاولة في اليوم التالي .  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كل معلم/ة يقوم بتسجيل وقت القراءة للطلاب ، والطالب الذي يحصل على الوقت الأقل هو الفائز  وينتقل للمرحلة الثانية . </a:t>
            </a:r>
          </a:p>
          <a:p>
            <a:pPr marL="285750" indent="-285750" algn="r" rtl="1">
              <a:buFontTx/>
              <a:buChar char="-"/>
            </a:pPr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ستضم المرحلة النهائية جميع النصوص القرائية لتحديد الطالب المتميز في القراءة . </a:t>
            </a:r>
          </a:p>
          <a:p>
            <a:pPr algn="r" rtl="1"/>
            <a:endParaRPr lang="ar-SA" b="1" dirty="0">
              <a:solidFill>
                <a:schemeClr val="bg2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قام بتنسيق الفيديو  واستخدامه في القارئ الماهر </a:t>
            </a:r>
          </a:p>
          <a:p>
            <a:pPr algn="ctr" rtl="1"/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 . عبد الله خميس الغامدي</a:t>
            </a:r>
          </a:p>
          <a:p>
            <a:pPr algn="ctr" rtl="1"/>
            <a:r>
              <a:rPr lang="ar-SA" b="1" dirty="0">
                <a:solidFill>
                  <a:schemeClr val="bg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en-US" b="1" dirty="0">
                <a:solidFill>
                  <a:schemeClr val="tx1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https://t.me/abdullahalghamdi411</a:t>
            </a:r>
            <a:r>
              <a:rPr lang="ar-SA" b="1" dirty="0">
                <a:solidFill>
                  <a:schemeClr val="tx1">
                    <a:lumMod val="60000"/>
                    <a:lumOff val="4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marL="285750" indent="-285750" algn="r" rtl="1">
              <a:buFontTx/>
              <a:buChar char="-"/>
            </a:pPr>
            <a:endParaRPr lang="ar-SA" sz="1200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996A092B-7A0D-472F-9439-10624DD56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016800" y="4325327"/>
            <a:ext cx="505872" cy="50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76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B3E18013-393F-4E3F-BEB8-B3C6953C26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57744" flipH="1">
            <a:off x="2917454" y="1336992"/>
            <a:ext cx="2999492" cy="2438611"/>
          </a:xfrm>
          <a:prstGeom prst="rect">
            <a:avLst/>
          </a:prstGeom>
        </p:spPr>
      </p:pic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32961B4B-7748-4584-9443-7CF93FE6560B}"/>
              </a:ext>
            </a:extLst>
          </p:cNvPr>
          <p:cNvGrpSpPr/>
          <p:nvPr/>
        </p:nvGrpSpPr>
        <p:grpSpPr>
          <a:xfrm>
            <a:off x="0" y="-115261"/>
            <a:ext cx="9144000" cy="1627419"/>
            <a:chOff x="0" y="230296"/>
            <a:chExt cx="9144000" cy="1512158"/>
          </a:xfrm>
        </p:grpSpPr>
        <p:pic>
          <p:nvPicPr>
            <p:cNvPr id="9" name="صورة 8" descr="صورة تحتوي على نص, قصاصة فنية, رسوم المتجهات&#10;&#10;تم إنشاء الوصف تلقائياً">
              <a:extLst>
                <a:ext uri="{FF2B5EF4-FFF2-40B4-BE49-F238E27FC236}">
                  <a16:creationId xmlns:a16="http://schemas.microsoft.com/office/drawing/2014/main" id="{8CA7E842-C08D-4F5E-B251-866A103B0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0800000">
              <a:off x="3135086" y="230297"/>
              <a:ext cx="6008914" cy="1512157"/>
            </a:xfrm>
            <a:prstGeom prst="rect">
              <a:avLst/>
            </a:prstGeom>
          </p:spPr>
        </p:pic>
        <p:pic>
          <p:nvPicPr>
            <p:cNvPr id="10" name="صورة 9">
              <a:extLst>
                <a:ext uri="{FF2B5EF4-FFF2-40B4-BE49-F238E27FC236}">
                  <a16:creationId xmlns:a16="http://schemas.microsoft.com/office/drawing/2014/main" id="{B10765BA-CF3B-4BD2-A5FA-39AC1A0C65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49199"/>
            <a:stretch/>
          </p:blipFill>
          <p:spPr>
            <a:xfrm rot="10800000">
              <a:off x="0" y="230296"/>
              <a:ext cx="3135086" cy="1512157"/>
            </a:xfrm>
            <a:prstGeom prst="rect">
              <a:avLst/>
            </a:prstGeom>
          </p:spPr>
        </p:pic>
      </p:grpSp>
      <p:pic>
        <p:nvPicPr>
          <p:cNvPr id="12" name="صورة 11">
            <a:extLst>
              <a:ext uri="{FF2B5EF4-FFF2-40B4-BE49-F238E27FC236}">
                <a16:creationId xmlns:a16="http://schemas.microsoft.com/office/drawing/2014/main" id="{510A4D9A-90AC-4927-846E-19A8373105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600440"/>
            <a:ext cx="9144000" cy="1580376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41372C1C-D4EC-4712-AE49-6B668AF1ED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9904" y="195704"/>
            <a:ext cx="1450974" cy="1003565"/>
          </a:xfrm>
          <a:prstGeom prst="rect">
            <a:avLst/>
          </a:prstGeom>
        </p:spPr>
      </p:pic>
      <p:sp>
        <p:nvSpPr>
          <p:cNvPr id="22" name="مستطيل 21">
            <a:extLst>
              <a:ext uri="{FF2B5EF4-FFF2-40B4-BE49-F238E27FC236}">
                <a16:creationId xmlns:a16="http://schemas.microsoft.com/office/drawing/2014/main" id="{1C784088-253B-4BD1-9644-4E24D69D8E84}"/>
              </a:ext>
            </a:extLst>
          </p:cNvPr>
          <p:cNvSpPr/>
          <p:nvPr/>
        </p:nvSpPr>
        <p:spPr>
          <a:xfrm>
            <a:off x="7693026" y="195704"/>
            <a:ext cx="1450974" cy="1003565"/>
          </a:xfrm>
          <a:prstGeom prst="rect">
            <a:avLst/>
          </a:prstGeom>
          <a:solidFill>
            <a:srgbClr val="F78B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935CFF47-3006-47AE-AF7B-5965D218656C}"/>
              </a:ext>
            </a:extLst>
          </p:cNvPr>
          <p:cNvSpPr/>
          <p:nvPr/>
        </p:nvSpPr>
        <p:spPr>
          <a:xfrm>
            <a:off x="4674509" y="195705"/>
            <a:ext cx="1450974" cy="1003565"/>
          </a:xfrm>
          <a:prstGeom prst="rect">
            <a:avLst/>
          </a:prstGeom>
          <a:solidFill>
            <a:srgbClr val="BFD4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94364F1B-0B94-4E8F-995D-C028EA37DD53}"/>
              </a:ext>
            </a:extLst>
          </p:cNvPr>
          <p:cNvSpPr/>
          <p:nvPr/>
        </p:nvSpPr>
        <p:spPr>
          <a:xfrm>
            <a:off x="3159114" y="195704"/>
            <a:ext cx="1450974" cy="1003565"/>
          </a:xfrm>
          <a:prstGeom prst="rect">
            <a:avLst/>
          </a:prstGeom>
          <a:solidFill>
            <a:srgbClr val="F3AF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2233AB46-6F25-45A8-A9BD-6D9B1F5E7D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5663" y="200903"/>
            <a:ext cx="1497482" cy="1005927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25B224B5-29F2-4EF9-AEA6-D763B33797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200903"/>
            <a:ext cx="1531804" cy="1005927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308AD68E-4B64-4D52-9EA9-35CD3ECECA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93026" y="3873719"/>
            <a:ext cx="1450974" cy="1005927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D19DAEAB-6E6C-480B-907D-3681B70D40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84837" y="3873719"/>
            <a:ext cx="1450974" cy="1005927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F3733B48-5328-413E-BE1E-434ECE1178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74509" y="3887664"/>
            <a:ext cx="1450974" cy="1005927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4A0699CA-E483-490C-88DB-EEB0F37E47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59114" y="3887663"/>
            <a:ext cx="1450974" cy="1005927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87AA1019-7CAB-41EE-90FF-A11D14BE9D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29659" y="3892945"/>
            <a:ext cx="1463076" cy="1005927"/>
          </a:xfrm>
          <a:prstGeom prst="rect">
            <a:avLst/>
          </a:pr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F845CC00-3BA3-401C-B1D4-549BEAFCA47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3887662"/>
            <a:ext cx="1551178" cy="1005927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9E3C9A21-F008-4697-8276-FB93388CB1D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8321808" y="2280091"/>
            <a:ext cx="659518" cy="809195"/>
          </a:xfrm>
          <a:prstGeom prst="rect">
            <a:avLst/>
          </a:prstGeom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AFBD2522-3E37-4AF8-9589-45B1E521BF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4911" y="1698739"/>
            <a:ext cx="524301" cy="530398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E221DE81-EC50-4438-9967-23A25E08AA9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936" y="2120893"/>
            <a:ext cx="566977" cy="457240"/>
          </a:xfrm>
          <a:prstGeom prst="rect">
            <a:avLst/>
          </a:prstGeom>
        </p:spPr>
      </p:pic>
      <p:sp>
        <p:nvSpPr>
          <p:cNvPr id="37" name="مربع نص 36">
            <a:hlinkClick r:id="rId16" action="ppaction://hlinksldjump"/>
            <a:extLst>
              <a:ext uri="{FF2B5EF4-FFF2-40B4-BE49-F238E27FC236}">
                <a16:creationId xmlns:a16="http://schemas.microsoft.com/office/drawing/2014/main" id="{AF1765FB-0CE2-45FB-A4DA-8D3C6661FDFE}"/>
              </a:ext>
            </a:extLst>
          </p:cNvPr>
          <p:cNvSpPr txBox="1"/>
          <p:nvPr/>
        </p:nvSpPr>
        <p:spPr>
          <a:xfrm>
            <a:off x="8087371" y="390700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1</a:t>
            </a:r>
          </a:p>
        </p:txBody>
      </p:sp>
      <p:sp>
        <p:nvSpPr>
          <p:cNvPr id="38" name="مربع نص 37">
            <a:hlinkClick r:id="rId17" action="ppaction://hlinksldjump"/>
            <a:extLst>
              <a:ext uri="{FF2B5EF4-FFF2-40B4-BE49-F238E27FC236}">
                <a16:creationId xmlns:a16="http://schemas.microsoft.com/office/drawing/2014/main" id="{64145D27-F543-4020-B3F7-252B518A47E4}"/>
              </a:ext>
            </a:extLst>
          </p:cNvPr>
          <p:cNvSpPr txBox="1"/>
          <p:nvPr/>
        </p:nvSpPr>
        <p:spPr>
          <a:xfrm>
            <a:off x="6602826" y="390700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2</a:t>
            </a:r>
          </a:p>
        </p:txBody>
      </p:sp>
      <p:sp>
        <p:nvSpPr>
          <p:cNvPr id="39" name="مربع نص 38">
            <a:hlinkClick r:id="rId18" action="ppaction://hlinksldjump"/>
            <a:extLst>
              <a:ext uri="{FF2B5EF4-FFF2-40B4-BE49-F238E27FC236}">
                <a16:creationId xmlns:a16="http://schemas.microsoft.com/office/drawing/2014/main" id="{5D4CBE13-335B-4CE3-B102-1FF11B3C4C96}"/>
              </a:ext>
            </a:extLst>
          </p:cNvPr>
          <p:cNvSpPr txBox="1"/>
          <p:nvPr/>
        </p:nvSpPr>
        <p:spPr>
          <a:xfrm>
            <a:off x="5052038" y="390700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3</a:t>
            </a:r>
          </a:p>
        </p:txBody>
      </p:sp>
      <p:sp>
        <p:nvSpPr>
          <p:cNvPr id="40" name="مربع نص 39">
            <a:hlinkClick r:id="rId19" action="ppaction://hlinksldjump"/>
            <a:extLst>
              <a:ext uri="{FF2B5EF4-FFF2-40B4-BE49-F238E27FC236}">
                <a16:creationId xmlns:a16="http://schemas.microsoft.com/office/drawing/2014/main" id="{5C2C34BF-202A-4B67-AC64-C697F050FA2B}"/>
              </a:ext>
            </a:extLst>
          </p:cNvPr>
          <p:cNvSpPr txBox="1"/>
          <p:nvPr/>
        </p:nvSpPr>
        <p:spPr>
          <a:xfrm>
            <a:off x="3552820" y="391887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4</a:t>
            </a:r>
          </a:p>
        </p:txBody>
      </p:sp>
      <p:sp>
        <p:nvSpPr>
          <p:cNvPr id="41" name="مربع نص 40">
            <a:hlinkClick r:id="rId20" action="ppaction://hlinksldjump"/>
            <a:extLst>
              <a:ext uri="{FF2B5EF4-FFF2-40B4-BE49-F238E27FC236}">
                <a16:creationId xmlns:a16="http://schemas.microsoft.com/office/drawing/2014/main" id="{31042E55-1AE5-48DF-8CEF-09F9C57C8785}"/>
              </a:ext>
            </a:extLst>
          </p:cNvPr>
          <p:cNvSpPr txBox="1"/>
          <p:nvPr/>
        </p:nvSpPr>
        <p:spPr>
          <a:xfrm>
            <a:off x="1955461" y="391887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5</a:t>
            </a:r>
          </a:p>
        </p:txBody>
      </p:sp>
      <p:sp>
        <p:nvSpPr>
          <p:cNvPr id="42" name="مربع نص 41">
            <a:hlinkClick r:id="rId21" action="ppaction://hlinksldjump"/>
            <a:extLst>
              <a:ext uri="{FF2B5EF4-FFF2-40B4-BE49-F238E27FC236}">
                <a16:creationId xmlns:a16="http://schemas.microsoft.com/office/drawing/2014/main" id="{BBFD6D81-2E3F-4F65-B9E4-A826A79BED26}"/>
              </a:ext>
            </a:extLst>
          </p:cNvPr>
          <p:cNvSpPr txBox="1"/>
          <p:nvPr/>
        </p:nvSpPr>
        <p:spPr>
          <a:xfrm>
            <a:off x="416038" y="390700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6</a:t>
            </a:r>
          </a:p>
        </p:txBody>
      </p:sp>
      <p:sp>
        <p:nvSpPr>
          <p:cNvPr id="43" name="مربع نص 42">
            <a:hlinkClick r:id="rId22" action="ppaction://hlinksldjump"/>
            <a:extLst>
              <a:ext uri="{FF2B5EF4-FFF2-40B4-BE49-F238E27FC236}">
                <a16:creationId xmlns:a16="http://schemas.microsoft.com/office/drawing/2014/main" id="{B3FA14C5-C1E5-41B9-907F-B8C74D5844A6}"/>
              </a:ext>
            </a:extLst>
          </p:cNvPr>
          <p:cNvSpPr txBox="1"/>
          <p:nvPr/>
        </p:nvSpPr>
        <p:spPr>
          <a:xfrm>
            <a:off x="8087371" y="4111249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7</a:t>
            </a:r>
          </a:p>
        </p:txBody>
      </p:sp>
      <p:sp>
        <p:nvSpPr>
          <p:cNvPr id="44" name="مربع نص 43">
            <a:hlinkClick r:id="rId23" action="ppaction://hlinksldjump"/>
            <a:extLst>
              <a:ext uri="{FF2B5EF4-FFF2-40B4-BE49-F238E27FC236}">
                <a16:creationId xmlns:a16="http://schemas.microsoft.com/office/drawing/2014/main" id="{3C67A611-84D3-427A-83AA-CD6A71A201B3}"/>
              </a:ext>
            </a:extLst>
          </p:cNvPr>
          <p:cNvSpPr txBox="1"/>
          <p:nvPr/>
        </p:nvSpPr>
        <p:spPr>
          <a:xfrm>
            <a:off x="6602826" y="4111249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8</a:t>
            </a:r>
          </a:p>
        </p:txBody>
      </p:sp>
      <p:sp>
        <p:nvSpPr>
          <p:cNvPr id="45" name="مربع نص 44">
            <a:hlinkClick r:id="rId24" action="ppaction://hlinksldjump"/>
            <a:extLst>
              <a:ext uri="{FF2B5EF4-FFF2-40B4-BE49-F238E27FC236}">
                <a16:creationId xmlns:a16="http://schemas.microsoft.com/office/drawing/2014/main" id="{BE00A0F1-07E6-471D-ADA3-F0CF0B47AD8D}"/>
              </a:ext>
            </a:extLst>
          </p:cNvPr>
          <p:cNvSpPr txBox="1"/>
          <p:nvPr/>
        </p:nvSpPr>
        <p:spPr>
          <a:xfrm>
            <a:off x="5063638" y="4111249"/>
            <a:ext cx="66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9</a:t>
            </a:r>
          </a:p>
        </p:txBody>
      </p:sp>
      <p:sp>
        <p:nvSpPr>
          <p:cNvPr id="46" name="مربع نص 45">
            <a:hlinkClick r:id="rId25" action="ppaction://hlinksldjump"/>
            <a:extLst>
              <a:ext uri="{FF2B5EF4-FFF2-40B4-BE49-F238E27FC236}">
                <a16:creationId xmlns:a16="http://schemas.microsoft.com/office/drawing/2014/main" id="{A64425E2-A3C7-4819-BA6F-0CD226BB9A92}"/>
              </a:ext>
            </a:extLst>
          </p:cNvPr>
          <p:cNvSpPr txBox="1"/>
          <p:nvPr/>
        </p:nvSpPr>
        <p:spPr>
          <a:xfrm>
            <a:off x="3348881" y="4111249"/>
            <a:ext cx="1068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10</a:t>
            </a:r>
          </a:p>
        </p:txBody>
      </p:sp>
      <p:sp>
        <p:nvSpPr>
          <p:cNvPr id="47" name="مربع نص 46">
            <a:hlinkClick r:id="rId26" action="ppaction://hlinksldjump"/>
            <a:extLst>
              <a:ext uri="{FF2B5EF4-FFF2-40B4-BE49-F238E27FC236}">
                <a16:creationId xmlns:a16="http://schemas.microsoft.com/office/drawing/2014/main" id="{22C821CB-DFB5-49AE-A8C5-6AFDAA1A0D72}"/>
              </a:ext>
            </a:extLst>
          </p:cNvPr>
          <p:cNvSpPr txBox="1"/>
          <p:nvPr/>
        </p:nvSpPr>
        <p:spPr>
          <a:xfrm>
            <a:off x="1829140" y="4111249"/>
            <a:ext cx="1030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11</a:t>
            </a:r>
          </a:p>
        </p:txBody>
      </p:sp>
      <p:sp>
        <p:nvSpPr>
          <p:cNvPr id="48" name="مربع نص 47">
            <a:hlinkClick r:id="rId27" action="ppaction://hlinksldjump"/>
            <a:extLst>
              <a:ext uri="{FF2B5EF4-FFF2-40B4-BE49-F238E27FC236}">
                <a16:creationId xmlns:a16="http://schemas.microsoft.com/office/drawing/2014/main" id="{83370E43-20EC-44AA-847C-50AF10DB3C84}"/>
              </a:ext>
            </a:extLst>
          </p:cNvPr>
          <p:cNvSpPr txBox="1"/>
          <p:nvPr/>
        </p:nvSpPr>
        <p:spPr>
          <a:xfrm>
            <a:off x="205445" y="4111249"/>
            <a:ext cx="11209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Dubai" panose="020B0503030403030204" pitchFamily="34" charset="-78"/>
                <a:cs typeface="Dubai" panose="020B0503030403030204" pitchFamily="34" charset="-78"/>
              </a:rPr>
              <a:t>12</a:t>
            </a:r>
          </a:p>
        </p:txBody>
      </p:sp>
      <p:pic>
        <p:nvPicPr>
          <p:cNvPr id="3" name="رسم 2" descr="نجمة مع تعبئة خالصة">
            <a:extLst>
              <a:ext uri="{FF2B5EF4-FFF2-40B4-BE49-F238E27FC236}">
                <a16:creationId xmlns:a16="http://schemas.microsoft.com/office/drawing/2014/main" id="{28B64BBD-7DD4-495C-9874-CFD55A056176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230094" y="225106"/>
            <a:ext cx="425196" cy="425196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49" name="رسم 48" descr="نجمة مع تعبئة خالصة">
            <a:extLst>
              <a:ext uri="{FF2B5EF4-FFF2-40B4-BE49-F238E27FC236}">
                <a16:creationId xmlns:a16="http://schemas.microsoft.com/office/drawing/2014/main" id="{2F2A87BE-CEAB-41EC-985D-D7A2382561E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668134" y="205306"/>
            <a:ext cx="425196" cy="425196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0" name="رسم 49" descr="نجمة مع تعبئة خالصة">
            <a:extLst>
              <a:ext uri="{FF2B5EF4-FFF2-40B4-BE49-F238E27FC236}">
                <a16:creationId xmlns:a16="http://schemas.microsoft.com/office/drawing/2014/main" id="{84978801-02E9-4510-A0C9-B2F144CF3E10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6174" y="185506"/>
            <a:ext cx="425196" cy="425196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1" name="رسم 50" descr="نجمة مع تعبئة خالصة">
            <a:extLst>
              <a:ext uri="{FF2B5EF4-FFF2-40B4-BE49-F238E27FC236}">
                <a16:creationId xmlns:a16="http://schemas.microsoft.com/office/drawing/2014/main" id="{6AABBF55-E27E-4B6F-AB32-E1A1A7E4FE0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7735188" y="3961751"/>
            <a:ext cx="425196" cy="425196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2" name="رسم 51" descr="نجمة مع تعبئة خالصة">
            <a:extLst>
              <a:ext uri="{FF2B5EF4-FFF2-40B4-BE49-F238E27FC236}">
                <a16:creationId xmlns:a16="http://schemas.microsoft.com/office/drawing/2014/main" id="{FABBA58C-94F9-4E7A-A36A-599BD358916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6253587" y="3961751"/>
            <a:ext cx="425196" cy="425196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3" name="رسم 52" descr="نجمة مع تعبئة خالصة">
            <a:extLst>
              <a:ext uri="{FF2B5EF4-FFF2-40B4-BE49-F238E27FC236}">
                <a16:creationId xmlns:a16="http://schemas.microsoft.com/office/drawing/2014/main" id="{0006B664-0378-4706-BB30-88036F69105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771986" y="3961751"/>
            <a:ext cx="425196" cy="425196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08252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صورة الشريحة 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93507966-7C26-4C2D-B66A-F104DBC5D6DE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2FEFF2C9-F8C6-4108-ACD6-3820E82A7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141694" y="1060397"/>
              <a:ext cx="3445635" cy="3081297"/>
            </a:xfrm>
            <a:prstGeom prst="rect">
              <a:avLst/>
            </a:prstGeom>
          </p:spPr>
        </p:pic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9B0241B-ADCD-47DB-9ECA-025FF27125A2}"/>
              </a:ext>
            </a:extLst>
          </p:cNvPr>
          <p:cNvSpPr txBox="1"/>
          <p:nvPr/>
        </p:nvSpPr>
        <p:spPr>
          <a:xfrm>
            <a:off x="4177459" y="1417588"/>
            <a:ext cx="33620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قَـالَ الْـمُـعَـلِّـمُ : </a:t>
            </a:r>
          </a:p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هَـلْ تَعْـلَـمُونَ يَـا أَبْـنَـائِـي أَنَّ زَمِـيـلَـكُــمْ مُـحَـمَّـدًا يَـرْقُـدُ فِــي الْـمُـسْـتَـشْـفَــى ؟ </a:t>
            </a:r>
            <a:endParaRPr lang="en-US" sz="3600" b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B53A8F25-A84C-411C-BECC-DD00D57DF5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pic>
        <p:nvPicPr>
          <p:cNvPr id="19" name="10 ثواني">
            <a:hlinkClick r:id="" action="ppaction://media"/>
            <a:extLst>
              <a:ext uri="{FF2B5EF4-FFF2-40B4-BE49-F238E27FC236}">
                <a16:creationId xmlns:a16="http://schemas.microsoft.com/office/drawing/2014/main" id="{BB81565B-607E-4F6A-BB7E-3822ECF751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534238" y="899450"/>
            <a:ext cx="4709430" cy="3404036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93AF6E46-6350-42D1-8E6C-1E33A880E41C}"/>
              </a:ext>
            </a:extLst>
          </p:cNvPr>
          <p:cNvSpPr/>
          <p:nvPr/>
        </p:nvSpPr>
        <p:spPr>
          <a:xfrm>
            <a:off x="4123683" y="1068081"/>
            <a:ext cx="3461640" cy="30505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6" name="video_2022-05-22_17-13-14">
            <a:hlinkClick r:id="" action="ppaction://media"/>
            <a:extLst>
              <a:ext uri="{FF2B5EF4-FFF2-40B4-BE49-F238E27FC236}">
                <a16:creationId xmlns:a16="http://schemas.microsoft.com/office/drawing/2014/main" id="{485E7D26-332B-4FED-9A14-032D15362C1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8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23183" r="22529" b="2536"/>
          <a:stretch/>
        </p:blipFill>
        <p:spPr>
          <a:xfrm>
            <a:off x="1184223" y="3455998"/>
            <a:ext cx="1139252" cy="111868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A162D68A-BF33-4073-AFC0-40D585AE06D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05736" y="2480772"/>
            <a:ext cx="1885155" cy="1885155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187C5F52-ECC4-4767-9B90-5977858DF49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54956" y="10270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8" name="صورة 37">
            <a:extLst>
              <a:ext uri="{FF2B5EF4-FFF2-40B4-BE49-F238E27FC236}">
                <a16:creationId xmlns:a16="http://schemas.microsoft.com/office/drawing/2014/main" id="{C6442B60-A82C-41CA-8A5D-3D982F2CAB7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0" y="0"/>
            <a:ext cx="9144000" cy="5143500"/>
          </a:xfrm>
          <a:custGeom>
            <a:avLst/>
            <a:gdLst>
              <a:gd name="connsiteX0" fmla="*/ 1750750 w 9144000"/>
              <a:gd name="connsiteY0" fmla="*/ 3518451 h 5143500"/>
              <a:gd name="connsiteX1" fmla="*/ 1245268 w 9144000"/>
              <a:gd name="connsiteY1" fmla="*/ 4023933 h 5143500"/>
              <a:gd name="connsiteX2" fmla="*/ 1750750 w 9144000"/>
              <a:gd name="connsiteY2" fmla="*/ 4529415 h 5143500"/>
              <a:gd name="connsiteX3" fmla="*/ 2256232 w 9144000"/>
              <a:gd name="connsiteY3" fmla="*/ 4023933 h 5143500"/>
              <a:gd name="connsiteX4" fmla="*/ 1750750 w 9144000"/>
              <a:gd name="connsiteY4" fmla="*/ 3518451 h 5143500"/>
              <a:gd name="connsiteX5" fmla="*/ 4134010 w 9144000"/>
              <a:gd name="connsiteY5" fmla="*/ 1068081 h 5143500"/>
              <a:gd name="connsiteX6" fmla="*/ 4134010 w 9144000"/>
              <a:gd name="connsiteY6" fmla="*/ 4118642 h 5143500"/>
              <a:gd name="connsiteX7" fmla="*/ 7585323 w 9144000"/>
              <a:gd name="connsiteY7" fmla="*/ 4118642 h 5143500"/>
              <a:gd name="connsiteX8" fmla="*/ 7585323 w 9144000"/>
              <a:gd name="connsiteY8" fmla="*/ 1068081 h 5143500"/>
              <a:gd name="connsiteX9" fmla="*/ 3294661 w 9144000"/>
              <a:gd name="connsiteY9" fmla="*/ 0 h 5143500"/>
              <a:gd name="connsiteX10" fmla="*/ 9144000 w 9144000"/>
              <a:gd name="connsiteY10" fmla="*/ 0 h 5143500"/>
              <a:gd name="connsiteX11" fmla="*/ 9144000 w 9144000"/>
              <a:gd name="connsiteY11" fmla="*/ 5143500 h 5143500"/>
              <a:gd name="connsiteX12" fmla="*/ 0 w 9144000"/>
              <a:gd name="connsiteY12" fmla="*/ 5143500 h 5143500"/>
              <a:gd name="connsiteX13" fmla="*/ 0 w 9144000"/>
              <a:gd name="connsiteY13" fmla="*/ 2709879 h 5143500"/>
              <a:gd name="connsiteX14" fmla="*/ 3294661 w 9144000"/>
              <a:gd name="connsiteY14" fmla="*/ 270987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0" h="5143500">
                <a:moveTo>
                  <a:pt x="1750750" y="3518451"/>
                </a:moveTo>
                <a:cubicBezTo>
                  <a:pt x="1471580" y="3518451"/>
                  <a:pt x="1245268" y="3744763"/>
                  <a:pt x="1245268" y="4023933"/>
                </a:cubicBezTo>
                <a:cubicBezTo>
                  <a:pt x="1245268" y="4303103"/>
                  <a:pt x="1471580" y="4529415"/>
                  <a:pt x="1750750" y="4529415"/>
                </a:cubicBezTo>
                <a:cubicBezTo>
                  <a:pt x="2029920" y="4529415"/>
                  <a:pt x="2256232" y="4303103"/>
                  <a:pt x="2256232" y="4023933"/>
                </a:cubicBezTo>
                <a:cubicBezTo>
                  <a:pt x="2256232" y="3744763"/>
                  <a:pt x="2029920" y="3518451"/>
                  <a:pt x="1750750" y="3518451"/>
                </a:cubicBezTo>
                <a:close/>
                <a:moveTo>
                  <a:pt x="4134010" y="1068081"/>
                </a:moveTo>
                <a:lnTo>
                  <a:pt x="4134010" y="4118642"/>
                </a:lnTo>
                <a:lnTo>
                  <a:pt x="7585323" y="4118642"/>
                </a:lnTo>
                <a:lnTo>
                  <a:pt x="7585323" y="1068081"/>
                </a:lnTo>
                <a:close/>
                <a:moveTo>
                  <a:pt x="3294661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2709879"/>
                </a:lnTo>
                <a:lnTo>
                  <a:pt x="3294661" y="2709879"/>
                </a:lnTo>
                <a:close/>
              </a:path>
            </a:pathLst>
          </a:cu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7328FDAF-BE63-4C4D-95C2-04B8BD306B1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62425" y="9853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5" name="رسم 24" descr="وجه مبتسم بتعبئة مصمتة مع تعبئة خالصة">
            <a:extLst>
              <a:ext uri="{FF2B5EF4-FFF2-40B4-BE49-F238E27FC236}">
                <a16:creationId xmlns:a16="http://schemas.microsoft.com/office/drawing/2014/main" id="{CDA91BB3-1F15-4E25-AE3B-E20FFD7DE60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318897" y="2717779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6" name="رسم 25" descr="وجه مُصمت مندهش بنجمتين في العينين مع تعبئة خالصة">
            <a:extLst>
              <a:ext uri="{FF2B5EF4-FFF2-40B4-BE49-F238E27FC236}">
                <a16:creationId xmlns:a16="http://schemas.microsoft.com/office/drawing/2014/main" id="{03419F44-D0E1-48CA-BC84-99182DD6658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256231" y="2717371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7" name="رسم 26" descr="وجه مُصمت متوسل مع تعبئة خالصة">
            <a:extLst>
              <a:ext uri="{FF2B5EF4-FFF2-40B4-BE49-F238E27FC236}">
                <a16:creationId xmlns:a16="http://schemas.microsoft.com/office/drawing/2014/main" id="{D8D5305A-3847-47A6-B15F-E6F703B548F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37528" y="2719392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1277C2B0-449A-420B-826F-6965B9C6EC7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07356" y="11794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6BF6E689-24DD-40FF-B37D-D81ECF15F9E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14825" y="11377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0" name="مستطيل 29">
            <a:extLst>
              <a:ext uri="{FF2B5EF4-FFF2-40B4-BE49-F238E27FC236}">
                <a16:creationId xmlns:a16="http://schemas.microsoft.com/office/drawing/2014/main" id="{80D41BC2-5CA4-41BD-8B5E-1DB9BBD12AAE}"/>
              </a:ext>
            </a:extLst>
          </p:cNvPr>
          <p:cNvSpPr/>
          <p:nvPr/>
        </p:nvSpPr>
        <p:spPr>
          <a:xfrm>
            <a:off x="6824130" y="4497314"/>
            <a:ext cx="1260329" cy="43847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اضغط هنا للبداية </a:t>
            </a:r>
          </a:p>
        </p:txBody>
      </p:sp>
      <p:pic>
        <p:nvPicPr>
          <p:cNvPr id="33" name="دب يبكي">
            <a:extLst>
              <a:ext uri="{FF2B5EF4-FFF2-40B4-BE49-F238E27FC236}">
                <a16:creationId xmlns:a16="http://schemas.microsoft.com/office/drawing/2014/main" id="{CECBCE0F-C914-48EB-980A-D3ACFDE8DC96}"/>
              </a:ext>
            </a:extLst>
          </p:cNvPr>
          <p:cNvPicPr>
            <a:picLocks noChangeAspect="1"/>
          </p:cNvPicPr>
          <p:nvPr/>
        </p:nvPicPr>
        <p:blipFill>
          <a:blip r:embed="rId27">
            <a:clrChange>
              <a:clrFrom>
                <a:srgbClr val="FCFBFC"/>
              </a:clrFrom>
              <a:clrTo>
                <a:srgbClr val="FC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8599" y="1382747"/>
            <a:ext cx="2689796" cy="2591985"/>
          </a:xfrm>
          <a:prstGeom prst="rect">
            <a:avLst/>
          </a:prstGeom>
          <a:effectLst/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17B04A5F-E1DB-4D07-B7E6-E0399BF7040B}"/>
              </a:ext>
            </a:extLst>
          </p:cNvPr>
          <p:cNvSpPr/>
          <p:nvPr/>
        </p:nvSpPr>
        <p:spPr>
          <a:xfrm>
            <a:off x="5279417" y="4504092"/>
            <a:ext cx="1349115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سؤال المهارات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4B15F01-C84B-43CD-A4C9-02EC2D23C885}"/>
              </a:ext>
            </a:extLst>
          </p:cNvPr>
          <p:cNvSpPr/>
          <p:nvPr/>
        </p:nvSpPr>
        <p:spPr>
          <a:xfrm>
            <a:off x="4357533" y="1306286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أحدد المهارات الصوتية في هذه الكلمة  ؟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B79B1667-FFB3-4F1C-B4F8-A347857EE12B}"/>
              </a:ext>
            </a:extLst>
          </p:cNvPr>
          <p:cNvSpPr/>
          <p:nvPr/>
        </p:nvSpPr>
        <p:spPr>
          <a:xfrm>
            <a:off x="4454211" y="2756868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الْـمُـسْـتَـشْـفَـى</a:t>
            </a:r>
          </a:p>
        </p:txBody>
      </p:sp>
      <p:sp>
        <p:nvSpPr>
          <p:cNvPr id="5" name="فقاعة الكلام: بيضاوية 4">
            <a:extLst>
              <a:ext uri="{FF2B5EF4-FFF2-40B4-BE49-F238E27FC236}">
                <a16:creationId xmlns:a16="http://schemas.microsoft.com/office/drawing/2014/main" id="{BAA45126-9961-44DF-9279-EC079F73AFA5}"/>
              </a:ext>
            </a:extLst>
          </p:cNvPr>
          <p:cNvSpPr/>
          <p:nvPr/>
        </p:nvSpPr>
        <p:spPr>
          <a:xfrm>
            <a:off x="2110741" y="157990"/>
            <a:ext cx="1440691" cy="1200696"/>
          </a:xfrm>
          <a:prstGeom prst="wedgeEllipseCallout">
            <a:avLst>
              <a:gd name="adj1" fmla="val -64087"/>
              <a:gd name="adj2" fmla="val 6080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للتوضيح الرجوع للأرقام اضغط هنا</a:t>
            </a:r>
          </a:p>
        </p:txBody>
      </p: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A35880B6-FF26-4D7D-A999-67437E1A7F98}"/>
              </a:ext>
            </a:extLst>
          </p:cNvPr>
          <p:cNvSpPr/>
          <p:nvPr/>
        </p:nvSpPr>
        <p:spPr>
          <a:xfrm>
            <a:off x="3551432" y="4515135"/>
            <a:ext cx="1532387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لإعادة الوقت أو احتساب دقيقة أخرى </a:t>
            </a:r>
          </a:p>
        </p:txBody>
      </p:sp>
    </p:spTree>
    <p:extLst>
      <p:ext uri="{BB962C8B-B14F-4D97-AF65-F5344CB8AC3E}">
        <p14:creationId xmlns:p14="http://schemas.microsoft.com/office/powerpoint/2010/main" val="290559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076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766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3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766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266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00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5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طفل يبك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0" presetClass="exit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6643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2" grpId="0" build="p"/>
      <p:bldP spid="12" grpId="1" build="allAtOnce"/>
      <p:bldP spid="3" grpId="0" animBg="1"/>
      <p:bldP spid="3" grpId="1"/>
      <p:bldP spid="3" grpId="2"/>
      <p:bldP spid="3" grpId="3"/>
      <p:bldP spid="29" grpId="0" animBg="1"/>
      <p:bldP spid="29" grpId="1"/>
      <p:bldP spid="29" grpId="2"/>
      <p:bldP spid="29" grpId="3"/>
      <p:bldP spid="5" grpId="0" animBg="1"/>
      <p:bldP spid="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صورة الشريحة 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93507966-7C26-4C2D-B66A-F104DBC5D6DE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2FEFF2C9-F8C6-4108-ACD6-3820E82A7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141694" y="1060397"/>
              <a:ext cx="3445635" cy="3081297"/>
            </a:xfrm>
            <a:prstGeom prst="rect">
              <a:avLst/>
            </a:prstGeom>
          </p:spPr>
        </p:pic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3B40F310-04AD-4795-B7ED-60C244E0DD01}"/>
              </a:ext>
            </a:extLst>
          </p:cNvPr>
          <p:cNvGrpSpPr/>
          <p:nvPr/>
        </p:nvGrpSpPr>
        <p:grpSpPr>
          <a:xfrm>
            <a:off x="3294661" y="624008"/>
            <a:ext cx="5017673" cy="3849701"/>
            <a:chOff x="3294661" y="646899"/>
            <a:chExt cx="5017673" cy="3849701"/>
          </a:xfrm>
        </p:grpSpPr>
        <p:pic>
          <p:nvPicPr>
            <p:cNvPr id="37" name="صورة 36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9BC0B3F6-E18E-435C-A6D9-EAF80D2021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61F12FB8-562F-4E46-B433-1D8E0ACF5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157062" y="1045029"/>
              <a:ext cx="3428261" cy="3108737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9B0241B-ADCD-47DB-9ECA-025FF27125A2}"/>
              </a:ext>
            </a:extLst>
          </p:cNvPr>
          <p:cNvSpPr txBox="1"/>
          <p:nvPr/>
        </p:nvSpPr>
        <p:spPr>
          <a:xfrm>
            <a:off x="4177459" y="1417588"/>
            <a:ext cx="33620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الطَّـبِــيــــبُ : </a:t>
            </a:r>
          </a:p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خُـذِ الْـعَـسَــلَ يَـا مُحَـمَّـدُ وَلَا تَـتَـــرَدَّدْ، فَـالْعَـسَـلُ دَوَاءٌ لِأَلَـمِ الْـبَـطْـنِ . </a:t>
            </a:r>
            <a:endParaRPr lang="en-US" sz="3600" b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B53A8F25-A84C-411C-BECC-DD00D57DF5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pic>
        <p:nvPicPr>
          <p:cNvPr id="19" name="10 ثواني">
            <a:hlinkClick r:id="" action="ppaction://media"/>
            <a:extLst>
              <a:ext uri="{FF2B5EF4-FFF2-40B4-BE49-F238E27FC236}">
                <a16:creationId xmlns:a16="http://schemas.microsoft.com/office/drawing/2014/main" id="{BB81565B-607E-4F6A-BB7E-3822ECF751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534238" y="899450"/>
            <a:ext cx="4709430" cy="3404036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93AF6E46-6350-42D1-8E6C-1E33A880E41C}"/>
              </a:ext>
            </a:extLst>
          </p:cNvPr>
          <p:cNvSpPr/>
          <p:nvPr/>
        </p:nvSpPr>
        <p:spPr>
          <a:xfrm>
            <a:off x="4123683" y="1068081"/>
            <a:ext cx="3461640" cy="30505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6" name="video_2022-05-22_17-13-14">
            <a:hlinkClick r:id="" action="ppaction://media"/>
            <a:extLst>
              <a:ext uri="{FF2B5EF4-FFF2-40B4-BE49-F238E27FC236}">
                <a16:creationId xmlns:a16="http://schemas.microsoft.com/office/drawing/2014/main" id="{485E7D26-332B-4FED-9A14-032D15362C1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9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23183" r="22529" b="2536"/>
          <a:stretch/>
        </p:blipFill>
        <p:spPr>
          <a:xfrm>
            <a:off x="1184223" y="3455998"/>
            <a:ext cx="1139252" cy="111868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A162D68A-BF33-4073-AFC0-40D585AE06D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05736" y="2480772"/>
            <a:ext cx="1885155" cy="1885155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187C5F52-ECC4-4767-9B90-5977858DF49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54956" y="10270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994F1B6F-DAD4-40BC-9870-6D9FFFA34FFC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0" y="0"/>
            <a:ext cx="9144000" cy="5143500"/>
          </a:xfrm>
          <a:custGeom>
            <a:avLst/>
            <a:gdLst>
              <a:gd name="connsiteX0" fmla="*/ 1750750 w 9144000"/>
              <a:gd name="connsiteY0" fmla="*/ 3518451 h 5143500"/>
              <a:gd name="connsiteX1" fmla="*/ 1245268 w 9144000"/>
              <a:gd name="connsiteY1" fmla="*/ 4023933 h 5143500"/>
              <a:gd name="connsiteX2" fmla="*/ 1750750 w 9144000"/>
              <a:gd name="connsiteY2" fmla="*/ 4529415 h 5143500"/>
              <a:gd name="connsiteX3" fmla="*/ 2256232 w 9144000"/>
              <a:gd name="connsiteY3" fmla="*/ 4023933 h 5143500"/>
              <a:gd name="connsiteX4" fmla="*/ 1750750 w 9144000"/>
              <a:gd name="connsiteY4" fmla="*/ 3518451 h 5143500"/>
              <a:gd name="connsiteX5" fmla="*/ 4134010 w 9144000"/>
              <a:gd name="connsiteY5" fmla="*/ 1068081 h 5143500"/>
              <a:gd name="connsiteX6" fmla="*/ 4134010 w 9144000"/>
              <a:gd name="connsiteY6" fmla="*/ 4118642 h 5143500"/>
              <a:gd name="connsiteX7" fmla="*/ 7585323 w 9144000"/>
              <a:gd name="connsiteY7" fmla="*/ 4118642 h 5143500"/>
              <a:gd name="connsiteX8" fmla="*/ 7585323 w 9144000"/>
              <a:gd name="connsiteY8" fmla="*/ 1068081 h 5143500"/>
              <a:gd name="connsiteX9" fmla="*/ 3294661 w 9144000"/>
              <a:gd name="connsiteY9" fmla="*/ 0 h 5143500"/>
              <a:gd name="connsiteX10" fmla="*/ 9144000 w 9144000"/>
              <a:gd name="connsiteY10" fmla="*/ 0 h 5143500"/>
              <a:gd name="connsiteX11" fmla="*/ 9144000 w 9144000"/>
              <a:gd name="connsiteY11" fmla="*/ 5143500 h 5143500"/>
              <a:gd name="connsiteX12" fmla="*/ 0 w 9144000"/>
              <a:gd name="connsiteY12" fmla="*/ 5143500 h 5143500"/>
              <a:gd name="connsiteX13" fmla="*/ 0 w 9144000"/>
              <a:gd name="connsiteY13" fmla="*/ 2709879 h 5143500"/>
              <a:gd name="connsiteX14" fmla="*/ 3294661 w 9144000"/>
              <a:gd name="connsiteY14" fmla="*/ 270987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0" h="5143500">
                <a:moveTo>
                  <a:pt x="1750750" y="3518451"/>
                </a:moveTo>
                <a:cubicBezTo>
                  <a:pt x="1471580" y="3518451"/>
                  <a:pt x="1245268" y="3744763"/>
                  <a:pt x="1245268" y="4023933"/>
                </a:cubicBezTo>
                <a:cubicBezTo>
                  <a:pt x="1245268" y="4303103"/>
                  <a:pt x="1471580" y="4529415"/>
                  <a:pt x="1750750" y="4529415"/>
                </a:cubicBezTo>
                <a:cubicBezTo>
                  <a:pt x="2029920" y="4529415"/>
                  <a:pt x="2256232" y="4303103"/>
                  <a:pt x="2256232" y="4023933"/>
                </a:cubicBezTo>
                <a:cubicBezTo>
                  <a:pt x="2256232" y="3744763"/>
                  <a:pt x="2029920" y="3518451"/>
                  <a:pt x="1750750" y="3518451"/>
                </a:cubicBezTo>
                <a:close/>
                <a:moveTo>
                  <a:pt x="4134010" y="1068081"/>
                </a:moveTo>
                <a:lnTo>
                  <a:pt x="4134010" y="4118642"/>
                </a:lnTo>
                <a:lnTo>
                  <a:pt x="7585323" y="4118642"/>
                </a:lnTo>
                <a:lnTo>
                  <a:pt x="7585323" y="1068081"/>
                </a:lnTo>
                <a:close/>
                <a:moveTo>
                  <a:pt x="3294661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2709879"/>
                </a:lnTo>
                <a:lnTo>
                  <a:pt x="3294661" y="2709879"/>
                </a:lnTo>
                <a:close/>
              </a:path>
            </a:pathLst>
          </a:cu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7328FDAF-BE63-4C4D-95C2-04B8BD306B1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62425" y="9853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5" name="رسم 24" descr="وجه مبتسم بتعبئة مصمتة مع تعبئة خالصة">
            <a:extLst>
              <a:ext uri="{FF2B5EF4-FFF2-40B4-BE49-F238E27FC236}">
                <a16:creationId xmlns:a16="http://schemas.microsoft.com/office/drawing/2014/main" id="{CDA91BB3-1F15-4E25-AE3B-E20FFD7DE60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318897" y="2717779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6" name="رسم 25" descr="وجه مُصمت مندهش بنجمتين في العينين مع تعبئة خالصة">
            <a:extLst>
              <a:ext uri="{FF2B5EF4-FFF2-40B4-BE49-F238E27FC236}">
                <a16:creationId xmlns:a16="http://schemas.microsoft.com/office/drawing/2014/main" id="{03419F44-D0E1-48CA-BC84-99182DD6658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256231" y="2717371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7" name="رسم 26" descr="وجه مُصمت متوسل مع تعبئة خالصة">
            <a:extLst>
              <a:ext uri="{FF2B5EF4-FFF2-40B4-BE49-F238E27FC236}">
                <a16:creationId xmlns:a16="http://schemas.microsoft.com/office/drawing/2014/main" id="{D8D5305A-3847-47A6-B15F-E6F703B548F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37528" y="2719392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1277C2B0-449A-420B-826F-6965B9C6EC7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07356" y="11794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6BF6E689-24DD-40FF-B37D-D81ECF15F9E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14825" y="11377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0" name="مستطيل 29">
            <a:extLst>
              <a:ext uri="{FF2B5EF4-FFF2-40B4-BE49-F238E27FC236}">
                <a16:creationId xmlns:a16="http://schemas.microsoft.com/office/drawing/2014/main" id="{80D41BC2-5CA4-41BD-8B5E-1DB9BBD12AAE}"/>
              </a:ext>
            </a:extLst>
          </p:cNvPr>
          <p:cNvSpPr/>
          <p:nvPr/>
        </p:nvSpPr>
        <p:spPr>
          <a:xfrm>
            <a:off x="6870022" y="4497314"/>
            <a:ext cx="1260329" cy="43847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اضغط هنا للبداية </a:t>
            </a:r>
          </a:p>
        </p:txBody>
      </p:sp>
      <p:pic>
        <p:nvPicPr>
          <p:cNvPr id="33" name="دب يبكي">
            <a:extLst>
              <a:ext uri="{FF2B5EF4-FFF2-40B4-BE49-F238E27FC236}">
                <a16:creationId xmlns:a16="http://schemas.microsoft.com/office/drawing/2014/main" id="{CECBCE0F-C914-48EB-980A-D3ACFDE8DC96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CFBFC"/>
              </a:clrFrom>
              <a:clrTo>
                <a:srgbClr val="FC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8599" y="1382747"/>
            <a:ext cx="2689796" cy="2591985"/>
          </a:xfrm>
          <a:prstGeom prst="rect">
            <a:avLst/>
          </a:prstGeom>
          <a:effectLst/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17B04A5F-E1DB-4D07-B7E6-E0399BF7040B}"/>
              </a:ext>
            </a:extLst>
          </p:cNvPr>
          <p:cNvSpPr/>
          <p:nvPr/>
        </p:nvSpPr>
        <p:spPr>
          <a:xfrm>
            <a:off x="5325309" y="4504092"/>
            <a:ext cx="1349115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سؤال المهارات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4B15F01-C84B-43CD-A4C9-02EC2D23C885}"/>
              </a:ext>
            </a:extLst>
          </p:cNvPr>
          <p:cNvSpPr/>
          <p:nvPr/>
        </p:nvSpPr>
        <p:spPr>
          <a:xfrm>
            <a:off x="4357533" y="1306286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أحدد المهارات الصوتية في هذه الكلمة  ؟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B79B1667-FFB3-4F1C-B4F8-A347857EE12B}"/>
              </a:ext>
            </a:extLst>
          </p:cNvPr>
          <p:cNvSpPr/>
          <p:nvPr/>
        </p:nvSpPr>
        <p:spPr>
          <a:xfrm>
            <a:off x="4454211" y="2756868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الطَّـبِــيـــبُ </a:t>
            </a: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73BE46B4-14B5-4F49-8B2E-71995D4DD677}"/>
              </a:ext>
            </a:extLst>
          </p:cNvPr>
          <p:cNvSpPr/>
          <p:nvPr/>
        </p:nvSpPr>
        <p:spPr>
          <a:xfrm>
            <a:off x="3551432" y="4515135"/>
            <a:ext cx="1532387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لإعادة الوقت أو احتساب دقيقة أخرى </a:t>
            </a:r>
          </a:p>
        </p:txBody>
      </p:sp>
    </p:spTree>
    <p:extLst>
      <p:ext uri="{BB962C8B-B14F-4D97-AF65-F5344CB8AC3E}">
        <p14:creationId xmlns:p14="http://schemas.microsoft.com/office/powerpoint/2010/main" val="334888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 mute="1">
                <p:cTn id="3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76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766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4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766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266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طفل يبك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0" dur="6643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2" grpId="0" uiExpand="1" build="p"/>
      <p:bldP spid="12" grpId="1" build="allAtOnce"/>
      <p:bldP spid="3" grpId="0" animBg="1"/>
      <p:bldP spid="3" grpId="1"/>
      <p:bldP spid="3" grpId="2"/>
      <p:bldP spid="3" grpId="3"/>
      <p:bldP spid="29" grpId="0" animBg="1"/>
      <p:bldP spid="29" grpId="1"/>
      <p:bldP spid="29" grpId="2"/>
      <p:bldP spid="29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صورة الشريحة 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93507966-7C26-4C2D-B66A-F104DBC5D6DE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2FEFF2C9-F8C6-4108-ACD6-3820E82A7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141694" y="1060397"/>
              <a:ext cx="3445635" cy="3081297"/>
            </a:xfrm>
            <a:prstGeom prst="rect">
              <a:avLst/>
            </a:prstGeom>
          </p:spPr>
        </p:pic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5055A3BF-E173-4765-8F26-60D0E781ECBD}"/>
              </a:ext>
            </a:extLst>
          </p:cNvPr>
          <p:cNvGrpSpPr/>
          <p:nvPr/>
        </p:nvGrpSpPr>
        <p:grpSpPr>
          <a:xfrm>
            <a:off x="3301298" y="668510"/>
            <a:ext cx="5017673" cy="3849701"/>
            <a:chOff x="3294661" y="646899"/>
            <a:chExt cx="5017673" cy="3849701"/>
          </a:xfrm>
        </p:grpSpPr>
        <p:pic>
          <p:nvPicPr>
            <p:cNvPr id="37" name="صورة 36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F4DC26E9-45D0-46CE-A4A8-A28B1D07F1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252B6D70-6F99-454A-BD85-7713BC79C6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134010" y="1068081"/>
              <a:ext cx="3451313" cy="3050561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9B0241B-ADCD-47DB-9ECA-025FF27125A2}"/>
              </a:ext>
            </a:extLst>
          </p:cNvPr>
          <p:cNvSpPr txBox="1"/>
          <p:nvPr/>
        </p:nvSpPr>
        <p:spPr>
          <a:xfrm>
            <a:off x="4177459" y="1417588"/>
            <a:ext cx="33620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عَـادَ صَــالِحٌ إِلَـى الْـمَـنْـزِلِ حَـزِيـنًـا . </a:t>
            </a:r>
          </a:p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سَأَلَـتْـهُ أُمُّـهُ :</a:t>
            </a:r>
          </a:p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مَــا بِكَ يَــا بُـنَـيَّ ؟</a:t>
            </a:r>
            <a:endParaRPr lang="en-US" sz="3600" b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B53A8F25-A84C-411C-BECC-DD00D57DF5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pic>
        <p:nvPicPr>
          <p:cNvPr id="19" name="10 ثواني">
            <a:hlinkClick r:id="" action="ppaction://media"/>
            <a:extLst>
              <a:ext uri="{FF2B5EF4-FFF2-40B4-BE49-F238E27FC236}">
                <a16:creationId xmlns:a16="http://schemas.microsoft.com/office/drawing/2014/main" id="{BB81565B-607E-4F6A-BB7E-3822ECF751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534238" y="899450"/>
            <a:ext cx="4709430" cy="3404036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93AF6E46-6350-42D1-8E6C-1E33A880E41C}"/>
              </a:ext>
            </a:extLst>
          </p:cNvPr>
          <p:cNvSpPr/>
          <p:nvPr/>
        </p:nvSpPr>
        <p:spPr>
          <a:xfrm>
            <a:off x="4123683" y="1068081"/>
            <a:ext cx="3461640" cy="30505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6" name="video_2022-05-22_17-13-14">
            <a:hlinkClick r:id="" action="ppaction://media"/>
            <a:extLst>
              <a:ext uri="{FF2B5EF4-FFF2-40B4-BE49-F238E27FC236}">
                <a16:creationId xmlns:a16="http://schemas.microsoft.com/office/drawing/2014/main" id="{485E7D26-332B-4FED-9A14-032D15362C1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9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23183" r="22529" b="2536"/>
          <a:stretch/>
        </p:blipFill>
        <p:spPr>
          <a:xfrm>
            <a:off x="1184223" y="3455998"/>
            <a:ext cx="1139252" cy="111868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A162D68A-BF33-4073-AFC0-40D585AE06D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05736" y="2480772"/>
            <a:ext cx="1885155" cy="1885155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187C5F52-ECC4-4767-9B90-5977858DF49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54956" y="10270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8454D1D3-B7FE-4EC5-A1FB-E65F814FD386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0" y="0"/>
            <a:ext cx="9144000" cy="5143500"/>
          </a:xfrm>
          <a:custGeom>
            <a:avLst/>
            <a:gdLst>
              <a:gd name="connsiteX0" fmla="*/ 1750750 w 9144000"/>
              <a:gd name="connsiteY0" fmla="*/ 3518451 h 5143500"/>
              <a:gd name="connsiteX1" fmla="*/ 1245268 w 9144000"/>
              <a:gd name="connsiteY1" fmla="*/ 4023933 h 5143500"/>
              <a:gd name="connsiteX2" fmla="*/ 1750750 w 9144000"/>
              <a:gd name="connsiteY2" fmla="*/ 4529415 h 5143500"/>
              <a:gd name="connsiteX3" fmla="*/ 2256232 w 9144000"/>
              <a:gd name="connsiteY3" fmla="*/ 4023933 h 5143500"/>
              <a:gd name="connsiteX4" fmla="*/ 1750750 w 9144000"/>
              <a:gd name="connsiteY4" fmla="*/ 3518451 h 5143500"/>
              <a:gd name="connsiteX5" fmla="*/ 4134010 w 9144000"/>
              <a:gd name="connsiteY5" fmla="*/ 1068081 h 5143500"/>
              <a:gd name="connsiteX6" fmla="*/ 4134010 w 9144000"/>
              <a:gd name="connsiteY6" fmla="*/ 4118642 h 5143500"/>
              <a:gd name="connsiteX7" fmla="*/ 7585323 w 9144000"/>
              <a:gd name="connsiteY7" fmla="*/ 4118642 h 5143500"/>
              <a:gd name="connsiteX8" fmla="*/ 7585323 w 9144000"/>
              <a:gd name="connsiteY8" fmla="*/ 1068081 h 5143500"/>
              <a:gd name="connsiteX9" fmla="*/ 3294661 w 9144000"/>
              <a:gd name="connsiteY9" fmla="*/ 0 h 5143500"/>
              <a:gd name="connsiteX10" fmla="*/ 9144000 w 9144000"/>
              <a:gd name="connsiteY10" fmla="*/ 0 h 5143500"/>
              <a:gd name="connsiteX11" fmla="*/ 9144000 w 9144000"/>
              <a:gd name="connsiteY11" fmla="*/ 5143500 h 5143500"/>
              <a:gd name="connsiteX12" fmla="*/ 0 w 9144000"/>
              <a:gd name="connsiteY12" fmla="*/ 5143500 h 5143500"/>
              <a:gd name="connsiteX13" fmla="*/ 0 w 9144000"/>
              <a:gd name="connsiteY13" fmla="*/ 2709879 h 5143500"/>
              <a:gd name="connsiteX14" fmla="*/ 3294661 w 9144000"/>
              <a:gd name="connsiteY14" fmla="*/ 270987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0" h="5143500">
                <a:moveTo>
                  <a:pt x="1750750" y="3518451"/>
                </a:moveTo>
                <a:cubicBezTo>
                  <a:pt x="1471580" y="3518451"/>
                  <a:pt x="1245268" y="3744763"/>
                  <a:pt x="1245268" y="4023933"/>
                </a:cubicBezTo>
                <a:cubicBezTo>
                  <a:pt x="1245268" y="4303103"/>
                  <a:pt x="1471580" y="4529415"/>
                  <a:pt x="1750750" y="4529415"/>
                </a:cubicBezTo>
                <a:cubicBezTo>
                  <a:pt x="2029920" y="4529415"/>
                  <a:pt x="2256232" y="4303103"/>
                  <a:pt x="2256232" y="4023933"/>
                </a:cubicBezTo>
                <a:cubicBezTo>
                  <a:pt x="2256232" y="3744763"/>
                  <a:pt x="2029920" y="3518451"/>
                  <a:pt x="1750750" y="3518451"/>
                </a:cubicBezTo>
                <a:close/>
                <a:moveTo>
                  <a:pt x="4134010" y="1068081"/>
                </a:moveTo>
                <a:lnTo>
                  <a:pt x="4134010" y="4118642"/>
                </a:lnTo>
                <a:lnTo>
                  <a:pt x="7585323" y="4118642"/>
                </a:lnTo>
                <a:lnTo>
                  <a:pt x="7585323" y="1068081"/>
                </a:lnTo>
                <a:close/>
                <a:moveTo>
                  <a:pt x="3294661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2709879"/>
                </a:lnTo>
                <a:lnTo>
                  <a:pt x="3294661" y="2709879"/>
                </a:lnTo>
                <a:close/>
              </a:path>
            </a:pathLst>
          </a:cu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7328FDAF-BE63-4C4D-95C2-04B8BD306B1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62425" y="9853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5" name="رسم 24" descr="وجه مبتسم بتعبئة مصمتة مع تعبئة خالصة">
            <a:extLst>
              <a:ext uri="{FF2B5EF4-FFF2-40B4-BE49-F238E27FC236}">
                <a16:creationId xmlns:a16="http://schemas.microsoft.com/office/drawing/2014/main" id="{CDA91BB3-1F15-4E25-AE3B-E20FFD7DE60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318897" y="2717779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6" name="رسم 25" descr="وجه مُصمت مندهش بنجمتين في العينين مع تعبئة خالصة">
            <a:extLst>
              <a:ext uri="{FF2B5EF4-FFF2-40B4-BE49-F238E27FC236}">
                <a16:creationId xmlns:a16="http://schemas.microsoft.com/office/drawing/2014/main" id="{03419F44-D0E1-48CA-BC84-99182DD6658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256231" y="2717371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7" name="رسم 26" descr="وجه مُصمت متوسل مع تعبئة خالصة">
            <a:extLst>
              <a:ext uri="{FF2B5EF4-FFF2-40B4-BE49-F238E27FC236}">
                <a16:creationId xmlns:a16="http://schemas.microsoft.com/office/drawing/2014/main" id="{D8D5305A-3847-47A6-B15F-E6F703B548F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37528" y="2719392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1277C2B0-449A-420B-826F-6965B9C6EC7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07356" y="11794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6BF6E689-24DD-40FF-B37D-D81ECF15F9E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14825" y="11377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0" name="مستطيل 29">
            <a:extLst>
              <a:ext uri="{FF2B5EF4-FFF2-40B4-BE49-F238E27FC236}">
                <a16:creationId xmlns:a16="http://schemas.microsoft.com/office/drawing/2014/main" id="{80D41BC2-5CA4-41BD-8B5E-1DB9BBD12AAE}"/>
              </a:ext>
            </a:extLst>
          </p:cNvPr>
          <p:cNvSpPr/>
          <p:nvPr/>
        </p:nvSpPr>
        <p:spPr>
          <a:xfrm>
            <a:off x="6831832" y="4497314"/>
            <a:ext cx="1260329" cy="43847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اضغط هنا للبداية </a:t>
            </a:r>
          </a:p>
        </p:txBody>
      </p:sp>
      <p:pic>
        <p:nvPicPr>
          <p:cNvPr id="33" name="دب يبكي">
            <a:extLst>
              <a:ext uri="{FF2B5EF4-FFF2-40B4-BE49-F238E27FC236}">
                <a16:creationId xmlns:a16="http://schemas.microsoft.com/office/drawing/2014/main" id="{CECBCE0F-C914-48EB-980A-D3ACFDE8DC96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CFBFC"/>
              </a:clrFrom>
              <a:clrTo>
                <a:srgbClr val="FC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8599" y="1382747"/>
            <a:ext cx="2689796" cy="2591985"/>
          </a:xfrm>
          <a:prstGeom prst="rect">
            <a:avLst/>
          </a:prstGeom>
          <a:effectLst/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17B04A5F-E1DB-4D07-B7E6-E0399BF7040B}"/>
              </a:ext>
            </a:extLst>
          </p:cNvPr>
          <p:cNvSpPr/>
          <p:nvPr/>
        </p:nvSpPr>
        <p:spPr>
          <a:xfrm>
            <a:off x="5287119" y="4504092"/>
            <a:ext cx="1349115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سؤال المهارات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4B15F01-C84B-43CD-A4C9-02EC2D23C885}"/>
              </a:ext>
            </a:extLst>
          </p:cNvPr>
          <p:cNvSpPr/>
          <p:nvPr/>
        </p:nvSpPr>
        <p:spPr>
          <a:xfrm>
            <a:off x="4357533" y="1306286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أحدد المهارات الصوتية في هذه الكلمة  ؟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B79B1667-FFB3-4F1C-B4F8-A347857EE12B}"/>
              </a:ext>
            </a:extLst>
          </p:cNvPr>
          <p:cNvSpPr/>
          <p:nvPr/>
        </p:nvSpPr>
        <p:spPr>
          <a:xfrm>
            <a:off x="4454211" y="2756868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حَـزِيــــنًــا </a:t>
            </a: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B56B9D32-EBF5-4F2C-A95C-FCD1A9D48F8B}"/>
              </a:ext>
            </a:extLst>
          </p:cNvPr>
          <p:cNvSpPr/>
          <p:nvPr/>
        </p:nvSpPr>
        <p:spPr>
          <a:xfrm>
            <a:off x="3551432" y="4515135"/>
            <a:ext cx="1532387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لإعادة الوقت أو احتساب دقيقة أخرى </a:t>
            </a:r>
          </a:p>
        </p:txBody>
      </p:sp>
    </p:spTree>
    <p:extLst>
      <p:ext uri="{BB962C8B-B14F-4D97-AF65-F5344CB8AC3E}">
        <p14:creationId xmlns:p14="http://schemas.microsoft.com/office/powerpoint/2010/main" val="217192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 mute="1">
                <p:cTn id="3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76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766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4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766"/>
                            </p:stCondLst>
                            <p:childTnLst>
                              <p:par>
                                <p:cTn id="16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766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266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766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500"/>
                            </p:stCondLst>
                            <p:childTnLst>
                              <p:par>
                                <p:cTn id="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500"/>
                            </p:stCondLst>
                            <p:childTnLst>
                              <p:par>
                                <p:cTn id="10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طفل يبك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7" dur="6643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2" grpId="0" uiExpand="1" build="p"/>
      <p:bldP spid="12" grpId="1" build="allAtOnce"/>
      <p:bldP spid="3" grpId="0" animBg="1"/>
      <p:bldP spid="3" grpId="1"/>
      <p:bldP spid="3" grpId="2"/>
      <p:bldP spid="3" grpId="3"/>
      <p:bldP spid="29" grpId="0" animBg="1"/>
      <p:bldP spid="29" grpId="1"/>
      <p:bldP spid="29" grpId="2"/>
      <p:bldP spid="29" grpId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صورة الشريحة 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93507966-7C26-4C2D-B66A-F104DBC5D6DE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2FEFF2C9-F8C6-4108-ACD6-3820E82A7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141694" y="1060397"/>
              <a:ext cx="3445635" cy="3081297"/>
            </a:xfrm>
            <a:prstGeom prst="rect">
              <a:avLst/>
            </a:prstGeom>
          </p:spPr>
        </p:pic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1871BC38-011D-494E-B03E-45487D4A51BD}"/>
              </a:ext>
            </a:extLst>
          </p:cNvPr>
          <p:cNvGrpSpPr/>
          <p:nvPr/>
        </p:nvGrpSpPr>
        <p:grpSpPr>
          <a:xfrm>
            <a:off x="3294660" y="668510"/>
            <a:ext cx="5017673" cy="3849701"/>
            <a:chOff x="3294661" y="646899"/>
            <a:chExt cx="5017673" cy="3849701"/>
          </a:xfrm>
        </p:grpSpPr>
        <p:pic>
          <p:nvPicPr>
            <p:cNvPr id="37" name="صورة 36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2DC16066-1F7B-4092-84A3-8BC06276C9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CD42F1B7-C181-4A46-9915-217511D42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149379" y="1060397"/>
              <a:ext cx="3435944" cy="3065929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9B0241B-ADCD-47DB-9ECA-025FF27125A2}"/>
              </a:ext>
            </a:extLst>
          </p:cNvPr>
          <p:cNvSpPr txBox="1"/>
          <p:nvPr/>
        </p:nvSpPr>
        <p:spPr>
          <a:xfrm>
            <a:off x="4187537" y="1417588"/>
            <a:ext cx="33519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قَـالَ الْأَرْنَــبُ : </a:t>
            </a:r>
          </a:p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سَـأَنَـامُ قَـلِـيلًا ، ثُـمَّ أَلْـحَـقُ بالسُّـلَـحْـفَـاةِ لَأَنَّـنِــي الْأَسْــرَعُ . </a:t>
            </a:r>
            <a:endParaRPr lang="en-US" sz="3600" b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B53A8F25-A84C-411C-BECC-DD00D57DF5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pic>
        <p:nvPicPr>
          <p:cNvPr id="19" name="10 ثواني">
            <a:hlinkClick r:id="" action="ppaction://media"/>
            <a:extLst>
              <a:ext uri="{FF2B5EF4-FFF2-40B4-BE49-F238E27FC236}">
                <a16:creationId xmlns:a16="http://schemas.microsoft.com/office/drawing/2014/main" id="{BB81565B-607E-4F6A-BB7E-3822ECF751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534238" y="899450"/>
            <a:ext cx="4709430" cy="3404036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93AF6E46-6350-42D1-8E6C-1E33A880E41C}"/>
              </a:ext>
            </a:extLst>
          </p:cNvPr>
          <p:cNvSpPr/>
          <p:nvPr/>
        </p:nvSpPr>
        <p:spPr>
          <a:xfrm>
            <a:off x="4123683" y="1068081"/>
            <a:ext cx="3461640" cy="30505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6" name="video_2022-05-22_17-13-14">
            <a:hlinkClick r:id="" action="ppaction://media"/>
            <a:extLst>
              <a:ext uri="{FF2B5EF4-FFF2-40B4-BE49-F238E27FC236}">
                <a16:creationId xmlns:a16="http://schemas.microsoft.com/office/drawing/2014/main" id="{485E7D26-332B-4FED-9A14-032D15362C1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9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23183" r="22529" b="2536"/>
          <a:stretch/>
        </p:blipFill>
        <p:spPr>
          <a:xfrm>
            <a:off x="1184223" y="3455998"/>
            <a:ext cx="1139252" cy="111868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A162D68A-BF33-4073-AFC0-40D585AE06D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05736" y="2480772"/>
            <a:ext cx="1885155" cy="1885155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187C5F52-ECC4-4767-9B90-5977858DF49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54956" y="10270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ED289862-D7C6-4ECD-BA25-6F26E0833755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0" y="0"/>
            <a:ext cx="9144000" cy="5143500"/>
          </a:xfrm>
          <a:custGeom>
            <a:avLst/>
            <a:gdLst>
              <a:gd name="connsiteX0" fmla="*/ 1750750 w 9144000"/>
              <a:gd name="connsiteY0" fmla="*/ 3518451 h 5143500"/>
              <a:gd name="connsiteX1" fmla="*/ 1245268 w 9144000"/>
              <a:gd name="connsiteY1" fmla="*/ 4023933 h 5143500"/>
              <a:gd name="connsiteX2" fmla="*/ 1750750 w 9144000"/>
              <a:gd name="connsiteY2" fmla="*/ 4529415 h 5143500"/>
              <a:gd name="connsiteX3" fmla="*/ 2256232 w 9144000"/>
              <a:gd name="connsiteY3" fmla="*/ 4023933 h 5143500"/>
              <a:gd name="connsiteX4" fmla="*/ 1750750 w 9144000"/>
              <a:gd name="connsiteY4" fmla="*/ 3518451 h 5143500"/>
              <a:gd name="connsiteX5" fmla="*/ 4134010 w 9144000"/>
              <a:gd name="connsiteY5" fmla="*/ 1068081 h 5143500"/>
              <a:gd name="connsiteX6" fmla="*/ 4134010 w 9144000"/>
              <a:gd name="connsiteY6" fmla="*/ 4118642 h 5143500"/>
              <a:gd name="connsiteX7" fmla="*/ 7585323 w 9144000"/>
              <a:gd name="connsiteY7" fmla="*/ 4118642 h 5143500"/>
              <a:gd name="connsiteX8" fmla="*/ 7585323 w 9144000"/>
              <a:gd name="connsiteY8" fmla="*/ 1068081 h 5143500"/>
              <a:gd name="connsiteX9" fmla="*/ 3294661 w 9144000"/>
              <a:gd name="connsiteY9" fmla="*/ 0 h 5143500"/>
              <a:gd name="connsiteX10" fmla="*/ 9144000 w 9144000"/>
              <a:gd name="connsiteY10" fmla="*/ 0 h 5143500"/>
              <a:gd name="connsiteX11" fmla="*/ 9144000 w 9144000"/>
              <a:gd name="connsiteY11" fmla="*/ 5143500 h 5143500"/>
              <a:gd name="connsiteX12" fmla="*/ 0 w 9144000"/>
              <a:gd name="connsiteY12" fmla="*/ 5143500 h 5143500"/>
              <a:gd name="connsiteX13" fmla="*/ 0 w 9144000"/>
              <a:gd name="connsiteY13" fmla="*/ 2709879 h 5143500"/>
              <a:gd name="connsiteX14" fmla="*/ 3294661 w 9144000"/>
              <a:gd name="connsiteY14" fmla="*/ 270987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0" h="5143500">
                <a:moveTo>
                  <a:pt x="1750750" y="3518451"/>
                </a:moveTo>
                <a:cubicBezTo>
                  <a:pt x="1471580" y="3518451"/>
                  <a:pt x="1245268" y="3744763"/>
                  <a:pt x="1245268" y="4023933"/>
                </a:cubicBezTo>
                <a:cubicBezTo>
                  <a:pt x="1245268" y="4303103"/>
                  <a:pt x="1471580" y="4529415"/>
                  <a:pt x="1750750" y="4529415"/>
                </a:cubicBezTo>
                <a:cubicBezTo>
                  <a:pt x="2029920" y="4529415"/>
                  <a:pt x="2256232" y="4303103"/>
                  <a:pt x="2256232" y="4023933"/>
                </a:cubicBezTo>
                <a:cubicBezTo>
                  <a:pt x="2256232" y="3744763"/>
                  <a:pt x="2029920" y="3518451"/>
                  <a:pt x="1750750" y="3518451"/>
                </a:cubicBezTo>
                <a:close/>
                <a:moveTo>
                  <a:pt x="4134010" y="1068081"/>
                </a:moveTo>
                <a:lnTo>
                  <a:pt x="4134010" y="4118642"/>
                </a:lnTo>
                <a:lnTo>
                  <a:pt x="7585323" y="4118642"/>
                </a:lnTo>
                <a:lnTo>
                  <a:pt x="7585323" y="1068081"/>
                </a:lnTo>
                <a:close/>
                <a:moveTo>
                  <a:pt x="3294661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2709879"/>
                </a:lnTo>
                <a:lnTo>
                  <a:pt x="3294661" y="2709879"/>
                </a:lnTo>
                <a:close/>
              </a:path>
            </a:pathLst>
          </a:cu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7328FDAF-BE63-4C4D-95C2-04B8BD306B1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62425" y="9853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5" name="رسم 24" descr="وجه مبتسم بتعبئة مصمتة مع تعبئة خالصة">
            <a:extLst>
              <a:ext uri="{FF2B5EF4-FFF2-40B4-BE49-F238E27FC236}">
                <a16:creationId xmlns:a16="http://schemas.microsoft.com/office/drawing/2014/main" id="{CDA91BB3-1F15-4E25-AE3B-E20FFD7DE60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318897" y="2717779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6" name="رسم 25" descr="وجه مُصمت مندهش بنجمتين في العينين مع تعبئة خالصة">
            <a:extLst>
              <a:ext uri="{FF2B5EF4-FFF2-40B4-BE49-F238E27FC236}">
                <a16:creationId xmlns:a16="http://schemas.microsoft.com/office/drawing/2014/main" id="{03419F44-D0E1-48CA-BC84-99182DD6658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256231" y="2717371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7" name="رسم 26" descr="وجه مُصمت متوسل مع تعبئة خالصة">
            <a:extLst>
              <a:ext uri="{FF2B5EF4-FFF2-40B4-BE49-F238E27FC236}">
                <a16:creationId xmlns:a16="http://schemas.microsoft.com/office/drawing/2014/main" id="{D8D5305A-3847-47A6-B15F-E6F703B548F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37528" y="2719392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1277C2B0-449A-420B-826F-6965B9C6EC7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07356" y="11794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6BF6E689-24DD-40FF-B37D-D81ECF15F9E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914825" y="11377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0" name="مستطيل 29">
            <a:extLst>
              <a:ext uri="{FF2B5EF4-FFF2-40B4-BE49-F238E27FC236}">
                <a16:creationId xmlns:a16="http://schemas.microsoft.com/office/drawing/2014/main" id="{80D41BC2-5CA4-41BD-8B5E-1DB9BBD12AAE}"/>
              </a:ext>
            </a:extLst>
          </p:cNvPr>
          <p:cNvSpPr/>
          <p:nvPr/>
        </p:nvSpPr>
        <p:spPr>
          <a:xfrm>
            <a:off x="6848286" y="4497314"/>
            <a:ext cx="1260329" cy="43847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اضغط هنا للبداية </a:t>
            </a:r>
          </a:p>
        </p:txBody>
      </p:sp>
      <p:pic>
        <p:nvPicPr>
          <p:cNvPr id="33" name="دب يبكي">
            <a:extLst>
              <a:ext uri="{FF2B5EF4-FFF2-40B4-BE49-F238E27FC236}">
                <a16:creationId xmlns:a16="http://schemas.microsoft.com/office/drawing/2014/main" id="{CECBCE0F-C914-48EB-980A-D3ACFDE8DC96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CFBFC"/>
              </a:clrFrom>
              <a:clrTo>
                <a:srgbClr val="FC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8599" y="1382747"/>
            <a:ext cx="2689796" cy="2591985"/>
          </a:xfrm>
          <a:prstGeom prst="rect">
            <a:avLst/>
          </a:prstGeom>
          <a:effectLst/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17B04A5F-E1DB-4D07-B7E6-E0399BF7040B}"/>
              </a:ext>
            </a:extLst>
          </p:cNvPr>
          <p:cNvSpPr/>
          <p:nvPr/>
        </p:nvSpPr>
        <p:spPr>
          <a:xfrm>
            <a:off x="5303573" y="4504092"/>
            <a:ext cx="1349115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سؤال المهارات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4B15F01-C84B-43CD-A4C9-02EC2D23C885}"/>
              </a:ext>
            </a:extLst>
          </p:cNvPr>
          <p:cNvSpPr/>
          <p:nvPr/>
        </p:nvSpPr>
        <p:spPr>
          <a:xfrm>
            <a:off x="4357533" y="1306286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أحدد المهارات الصوتية في هذه الكلمة  ؟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B79B1667-FFB3-4F1C-B4F8-A347857EE12B}"/>
              </a:ext>
            </a:extLst>
          </p:cNvPr>
          <p:cNvSpPr/>
          <p:nvPr/>
        </p:nvSpPr>
        <p:spPr>
          <a:xfrm>
            <a:off x="4454211" y="2756868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السُّـلَـحْـفَـاةِ </a:t>
            </a:r>
          </a:p>
        </p:txBody>
      </p: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89CC8F0A-52EF-4E06-842E-3764D4EB42C8}"/>
              </a:ext>
            </a:extLst>
          </p:cNvPr>
          <p:cNvSpPr/>
          <p:nvPr/>
        </p:nvSpPr>
        <p:spPr>
          <a:xfrm>
            <a:off x="3551432" y="4515135"/>
            <a:ext cx="1532387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لإعادة الوقت أو احتساب دقيقة أخرى </a:t>
            </a:r>
          </a:p>
        </p:txBody>
      </p:sp>
    </p:spTree>
    <p:extLst>
      <p:ext uri="{BB962C8B-B14F-4D97-AF65-F5344CB8AC3E}">
        <p14:creationId xmlns:p14="http://schemas.microsoft.com/office/powerpoint/2010/main" val="339329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 mute="1">
                <p:cTn id="3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76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766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4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766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266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طفل يبك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0" dur="6643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12" grpId="0" uiExpand="1" build="p"/>
      <p:bldP spid="12" grpId="1" build="allAtOnce"/>
      <p:bldP spid="3" grpId="0" animBg="1"/>
      <p:bldP spid="3" grpId="1"/>
      <p:bldP spid="3" grpId="2"/>
      <p:bldP spid="3" grpId="3"/>
      <p:bldP spid="29" grpId="0" animBg="1"/>
      <p:bldP spid="29" grpId="1"/>
      <p:bldP spid="29" grpId="2"/>
      <p:bldP spid="29" grpId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EFD2033-219C-4027-87AA-A0EEAB1286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47436">
            <a:off x="421834" y="226134"/>
            <a:ext cx="2636409" cy="2286546"/>
          </a:xfrm>
          <a:prstGeom prst="rect">
            <a:avLst/>
          </a:prstGeom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صورة الشريحة 5"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085135">
              <a:off x="682221" y="1167185"/>
              <a:ext cx="1309740" cy="868497"/>
            </p:xfrm>
            <a:graphic>
              <a:graphicData uri="http://schemas.microsoft.com/office/powerpoint/2016/slidezoom">
                <pslz:sldZm>
                  <pslz:sldZmObj sldId="292" cId="3082528666">
                    <pslz:zmPr id="{E3E38756-F45A-4CBB-B4BE-9F6277E67336}" returnToParent="0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 rot="1085135">
                          <a:off x="0" y="0"/>
                          <a:ext cx="1309740" cy="868497"/>
                        </a:xfrm>
                        <a:prstGeom prst="rect">
                          <a:avLst/>
                        </a:prstGeom>
                        <a:ln w="38100">
                          <a:solidFill>
                            <a:srgbClr val="6EAAC8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صورة الشريحة 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4B6802D-97C1-45A1-91EE-4A6055677B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085135">
                <a:off x="682221" y="1167185"/>
                <a:ext cx="1309740" cy="868497"/>
              </a:xfrm>
              <a:prstGeom prst="rect">
                <a:avLst/>
              </a:prstGeom>
              <a:ln w="38100">
                <a:solidFill>
                  <a:srgbClr val="6EAAC8"/>
                </a:solidFill>
              </a:ln>
            </p:spPr>
          </p:pic>
        </mc:Fallback>
      </mc:AlternateContent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93507966-7C26-4C2D-B66A-F104DBC5D6DE}"/>
              </a:ext>
            </a:extLst>
          </p:cNvPr>
          <p:cNvGrpSpPr/>
          <p:nvPr/>
        </p:nvGrpSpPr>
        <p:grpSpPr>
          <a:xfrm>
            <a:off x="3294661" y="646899"/>
            <a:ext cx="5017673" cy="3849701"/>
            <a:chOff x="3294661" y="646899"/>
            <a:chExt cx="5017673" cy="3849701"/>
          </a:xfrm>
        </p:grpSpPr>
        <p:pic>
          <p:nvPicPr>
            <p:cNvPr id="8" name="صورة 7" descr="صورة تحتوي على نص, ستارة, أثاث&#10;&#10;تم إنشاء الوصف تلقائياً">
              <a:extLst>
                <a:ext uri="{FF2B5EF4-FFF2-40B4-BE49-F238E27FC236}">
                  <a16:creationId xmlns:a16="http://schemas.microsoft.com/office/drawing/2014/main" id="{6C5B10A3-1A30-430D-9711-6B3F5347E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24647" y1="41516" x2="23650" y2="85469"/>
                          <a14:foregroundMark x1="23650" y1="85469" x2="24516" y2="88448"/>
                          <a14:foregroundMark x1="76877" y1="42035" x2="76143" y2="86597"/>
                          <a14:foregroundMark x1="76143" y1="86597" x2="76312" y2="87252"/>
                        </a14:backgroundRemoval>
                      </a14:imgEffect>
                    </a14:imgLayer>
                  </a14:imgProps>
                </a:ext>
              </a:extLst>
            </a:blip>
            <a:srcRect l="16686" t="35378" r="18426" b="6773"/>
            <a:stretch/>
          </p:blipFill>
          <p:spPr>
            <a:xfrm>
              <a:off x="3294661" y="646899"/>
              <a:ext cx="5017673" cy="3849701"/>
            </a:xfrm>
            <a:prstGeom prst="rect">
              <a:avLst/>
            </a:prstGeom>
          </p:spPr>
        </p:pic>
        <p:pic>
          <p:nvPicPr>
            <p:cNvPr id="9" name="صورة 8">
              <a:extLst>
                <a:ext uri="{FF2B5EF4-FFF2-40B4-BE49-F238E27FC236}">
                  <a16:creationId xmlns:a16="http://schemas.microsoft.com/office/drawing/2014/main" id="{2FEFF2C9-F8C6-4108-ACD6-3820E82A7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141694" y="1060397"/>
              <a:ext cx="3445635" cy="3081297"/>
            </a:xfrm>
            <a:prstGeom prst="rect">
              <a:avLst/>
            </a:prstGeom>
          </p:spPr>
        </p:pic>
      </p:grpSp>
      <p:pic>
        <p:nvPicPr>
          <p:cNvPr id="10" name="صورة 9">
            <a:extLst>
              <a:ext uri="{FF2B5EF4-FFF2-40B4-BE49-F238E27FC236}">
                <a16:creationId xmlns:a16="http://schemas.microsoft.com/office/drawing/2014/main" id="{E6CBAFE9-AB67-4154-8D2F-D0FBA1B0C5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9B0241B-ADCD-47DB-9ECA-025FF27125A2}"/>
              </a:ext>
            </a:extLst>
          </p:cNvPr>
          <p:cNvSpPr txBox="1"/>
          <p:nvPr/>
        </p:nvSpPr>
        <p:spPr>
          <a:xfrm>
            <a:off x="4225721" y="1256320"/>
            <a:ext cx="32970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خَـرَجَـــتِ الْغَــنَـمُ إِلَــى الْـمَـرْعَــى مُجْـتَـمِـعَــةً ، لِـكِـنَّ خَـرُوفًــا كَــانَ يَـسِــيــرُ  وَحْـدَهُ . نَـادَاهُ الْـكَـبْـشُ : لا تَبْـتَـعِدْ . </a:t>
            </a:r>
            <a:endParaRPr lang="en-US" sz="3600" b="1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B53A8F25-A84C-411C-BECC-DD00D57DF50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9480" y="3786677"/>
            <a:ext cx="1931974" cy="1736332"/>
          </a:xfrm>
          <a:prstGeom prst="rect">
            <a:avLst/>
          </a:prstGeom>
        </p:spPr>
      </p:pic>
      <p:pic>
        <p:nvPicPr>
          <p:cNvPr id="19" name="10 ثواني">
            <a:hlinkClick r:id="" action="ppaction://media"/>
            <a:extLst>
              <a:ext uri="{FF2B5EF4-FFF2-40B4-BE49-F238E27FC236}">
                <a16:creationId xmlns:a16="http://schemas.microsoft.com/office/drawing/2014/main" id="{BB81565B-607E-4F6A-BB7E-3822ECF751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534238" y="899450"/>
            <a:ext cx="4709430" cy="3404036"/>
          </a:xfrm>
          <a:prstGeom prst="rect">
            <a:avLst/>
          </a:prstGeom>
        </p:spPr>
      </p:pic>
      <p:sp>
        <p:nvSpPr>
          <p:cNvPr id="18" name="مستطيل 17">
            <a:extLst>
              <a:ext uri="{FF2B5EF4-FFF2-40B4-BE49-F238E27FC236}">
                <a16:creationId xmlns:a16="http://schemas.microsoft.com/office/drawing/2014/main" id="{93AF6E46-6350-42D1-8E6C-1E33A880E41C}"/>
              </a:ext>
            </a:extLst>
          </p:cNvPr>
          <p:cNvSpPr/>
          <p:nvPr/>
        </p:nvSpPr>
        <p:spPr>
          <a:xfrm>
            <a:off x="4123683" y="1068081"/>
            <a:ext cx="3461640" cy="30505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6" name="video_2022-05-22_17-13-14">
            <a:hlinkClick r:id="" action="ppaction://media"/>
            <a:extLst>
              <a:ext uri="{FF2B5EF4-FFF2-40B4-BE49-F238E27FC236}">
                <a16:creationId xmlns:a16="http://schemas.microsoft.com/office/drawing/2014/main" id="{485E7D26-332B-4FED-9A14-032D15362C1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8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23183" r="22529" b="2536"/>
          <a:stretch/>
        </p:blipFill>
        <p:spPr>
          <a:xfrm>
            <a:off x="1184223" y="3455998"/>
            <a:ext cx="1139252" cy="111868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A162D68A-BF33-4073-AFC0-40D585AE06D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05736" y="2480772"/>
            <a:ext cx="1885155" cy="1885155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187C5F52-ECC4-4767-9B90-5977858DF49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54956" y="10270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7" name="صورة 36">
            <a:extLst>
              <a:ext uri="{FF2B5EF4-FFF2-40B4-BE49-F238E27FC236}">
                <a16:creationId xmlns:a16="http://schemas.microsoft.com/office/drawing/2014/main" id="{DCB68FF7-8581-4C8D-B3F1-28B627B41C98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0" y="0"/>
            <a:ext cx="9144000" cy="5143500"/>
          </a:xfrm>
          <a:custGeom>
            <a:avLst/>
            <a:gdLst>
              <a:gd name="connsiteX0" fmla="*/ 1750750 w 9144000"/>
              <a:gd name="connsiteY0" fmla="*/ 3518451 h 5143500"/>
              <a:gd name="connsiteX1" fmla="*/ 1245268 w 9144000"/>
              <a:gd name="connsiteY1" fmla="*/ 4023933 h 5143500"/>
              <a:gd name="connsiteX2" fmla="*/ 1750750 w 9144000"/>
              <a:gd name="connsiteY2" fmla="*/ 4529415 h 5143500"/>
              <a:gd name="connsiteX3" fmla="*/ 2256232 w 9144000"/>
              <a:gd name="connsiteY3" fmla="*/ 4023933 h 5143500"/>
              <a:gd name="connsiteX4" fmla="*/ 1750750 w 9144000"/>
              <a:gd name="connsiteY4" fmla="*/ 3518451 h 5143500"/>
              <a:gd name="connsiteX5" fmla="*/ 4134010 w 9144000"/>
              <a:gd name="connsiteY5" fmla="*/ 1068081 h 5143500"/>
              <a:gd name="connsiteX6" fmla="*/ 4134010 w 9144000"/>
              <a:gd name="connsiteY6" fmla="*/ 4118642 h 5143500"/>
              <a:gd name="connsiteX7" fmla="*/ 7585323 w 9144000"/>
              <a:gd name="connsiteY7" fmla="*/ 4118642 h 5143500"/>
              <a:gd name="connsiteX8" fmla="*/ 7585323 w 9144000"/>
              <a:gd name="connsiteY8" fmla="*/ 1068081 h 5143500"/>
              <a:gd name="connsiteX9" fmla="*/ 3294661 w 9144000"/>
              <a:gd name="connsiteY9" fmla="*/ 0 h 5143500"/>
              <a:gd name="connsiteX10" fmla="*/ 9144000 w 9144000"/>
              <a:gd name="connsiteY10" fmla="*/ 0 h 5143500"/>
              <a:gd name="connsiteX11" fmla="*/ 9144000 w 9144000"/>
              <a:gd name="connsiteY11" fmla="*/ 5143500 h 5143500"/>
              <a:gd name="connsiteX12" fmla="*/ 0 w 9144000"/>
              <a:gd name="connsiteY12" fmla="*/ 5143500 h 5143500"/>
              <a:gd name="connsiteX13" fmla="*/ 0 w 9144000"/>
              <a:gd name="connsiteY13" fmla="*/ 2709879 h 5143500"/>
              <a:gd name="connsiteX14" fmla="*/ 3294661 w 9144000"/>
              <a:gd name="connsiteY14" fmla="*/ 270987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44000" h="5143500">
                <a:moveTo>
                  <a:pt x="1750750" y="3518451"/>
                </a:moveTo>
                <a:cubicBezTo>
                  <a:pt x="1471580" y="3518451"/>
                  <a:pt x="1245268" y="3744763"/>
                  <a:pt x="1245268" y="4023933"/>
                </a:cubicBezTo>
                <a:cubicBezTo>
                  <a:pt x="1245268" y="4303103"/>
                  <a:pt x="1471580" y="4529415"/>
                  <a:pt x="1750750" y="4529415"/>
                </a:cubicBezTo>
                <a:cubicBezTo>
                  <a:pt x="2029920" y="4529415"/>
                  <a:pt x="2256232" y="4303103"/>
                  <a:pt x="2256232" y="4023933"/>
                </a:cubicBezTo>
                <a:cubicBezTo>
                  <a:pt x="2256232" y="3744763"/>
                  <a:pt x="2029920" y="3518451"/>
                  <a:pt x="1750750" y="3518451"/>
                </a:cubicBezTo>
                <a:close/>
                <a:moveTo>
                  <a:pt x="4134010" y="1068081"/>
                </a:moveTo>
                <a:lnTo>
                  <a:pt x="4134010" y="4118642"/>
                </a:lnTo>
                <a:lnTo>
                  <a:pt x="7585323" y="4118642"/>
                </a:lnTo>
                <a:lnTo>
                  <a:pt x="7585323" y="1068081"/>
                </a:lnTo>
                <a:close/>
                <a:moveTo>
                  <a:pt x="3294661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2709879"/>
                </a:lnTo>
                <a:lnTo>
                  <a:pt x="3294661" y="2709879"/>
                </a:lnTo>
                <a:close/>
              </a:path>
            </a:pathLst>
          </a:cu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7328FDAF-BE63-4C4D-95C2-04B8BD306B1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62425" y="9853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5" name="رسم 24" descr="وجه مبتسم بتعبئة مصمتة مع تعبئة خالصة">
            <a:extLst>
              <a:ext uri="{FF2B5EF4-FFF2-40B4-BE49-F238E27FC236}">
                <a16:creationId xmlns:a16="http://schemas.microsoft.com/office/drawing/2014/main" id="{CDA91BB3-1F15-4E25-AE3B-E20FFD7DE60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318897" y="2717779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6" name="رسم 25" descr="وجه مُصمت مندهش بنجمتين في العينين مع تعبئة خالصة">
            <a:extLst>
              <a:ext uri="{FF2B5EF4-FFF2-40B4-BE49-F238E27FC236}">
                <a16:creationId xmlns:a16="http://schemas.microsoft.com/office/drawing/2014/main" id="{03419F44-D0E1-48CA-BC84-99182DD6658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256231" y="2717371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27" name="رسم 26" descr="وجه مُصمت متوسل مع تعبئة خالصة">
            <a:extLst>
              <a:ext uri="{FF2B5EF4-FFF2-40B4-BE49-F238E27FC236}">
                <a16:creationId xmlns:a16="http://schemas.microsoft.com/office/drawing/2014/main" id="{D8D5305A-3847-47A6-B15F-E6F703B548F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37528" y="2719392"/>
            <a:ext cx="768607" cy="768607"/>
          </a:xfrm>
          <a:prstGeom prst="rect">
            <a:avLst/>
          </a:prstGeom>
          <a:effectLst>
            <a:glow rad="101600">
              <a:schemeClr val="bg2">
                <a:lumMod val="50000"/>
                <a:alpha val="60000"/>
              </a:schemeClr>
            </a:glow>
          </a:effectLst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1277C2B0-449A-420B-826F-6965B9C6EC7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107356" y="1179444"/>
            <a:ext cx="1976197" cy="1976197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6BF6E689-24DD-40FF-B37D-D81ECF15F9E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14825" y="1137743"/>
            <a:ext cx="1927509" cy="1927509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30" name="مستطيل 29">
            <a:extLst>
              <a:ext uri="{FF2B5EF4-FFF2-40B4-BE49-F238E27FC236}">
                <a16:creationId xmlns:a16="http://schemas.microsoft.com/office/drawing/2014/main" id="{80D41BC2-5CA4-41BD-8B5E-1DB9BBD12AAE}"/>
              </a:ext>
            </a:extLst>
          </p:cNvPr>
          <p:cNvSpPr/>
          <p:nvPr/>
        </p:nvSpPr>
        <p:spPr>
          <a:xfrm>
            <a:off x="6861866" y="4511828"/>
            <a:ext cx="1260329" cy="43847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اضغط هنا للبداية </a:t>
            </a:r>
          </a:p>
        </p:txBody>
      </p:sp>
      <p:pic>
        <p:nvPicPr>
          <p:cNvPr id="33" name="دب يبكي">
            <a:extLst>
              <a:ext uri="{FF2B5EF4-FFF2-40B4-BE49-F238E27FC236}">
                <a16:creationId xmlns:a16="http://schemas.microsoft.com/office/drawing/2014/main" id="{CECBCE0F-C914-48EB-980A-D3ACFDE8DC96}"/>
              </a:ext>
            </a:extLst>
          </p:cNvPr>
          <p:cNvPicPr>
            <a:picLocks noChangeAspect="1"/>
          </p:cNvPicPr>
          <p:nvPr/>
        </p:nvPicPr>
        <p:blipFill>
          <a:blip r:embed="rId27">
            <a:clrChange>
              <a:clrFrom>
                <a:srgbClr val="FCFBFC"/>
              </a:clrFrom>
              <a:clrTo>
                <a:srgbClr val="FCFB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8599" y="1382747"/>
            <a:ext cx="2689796" cy="2591985"/>
          </a:xfrm>
          <a:prstGeom prst="rect">
            <a:avLst/>
          </a:prstGeom>
          <a:effectLst/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17B04A5F-E1DB-4D07-B7E6-E0399BF7040B}"/>
              </a:ext>
            </a:extLst>
          </p:cNvPr>
          <p:cNvSpPr/>
          <p:nvPr/>
        </p:nvSpPr>
        <p:spPr>
          <a:xfrm>
            <a:off x="5317153" y="4518606"/>
            <a:ext cx="1349115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سؤال المهارات 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F4B15F01-C84B-43CD-A4C9-02EC2D23C885}"/>
              </a:ext>
            </a:extLst>
          </p:cNvPr>
          <p:cNvSpPr/>
          <p:nvPr/>
        </p:nvSpPr>
        <p:spPr>
          <a:xfrm>
            <a:off x="4357533" y="1306286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أحدد المهارات الصوتية في هذه الكلمة  ؟ </a:t>
            </a:r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B79B1667-FFB3-4F1C-B4F8-A347857EE12B}"/>
              </a:ext>
            </a:extLst>
          </p:cNvPr>
          <p:cNvSpPr/>
          <p:nvPr/>
        </p:nvSpPr>
        <p:spPr>
          <a:xfrm>
            <a:off x="4454211" y="2756868"/>
            <a:ext cx="2790862" cy="803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مُـجْـتَـمِـعَـةً </a:t>
            </a:r>
          </a:p>
        </p:txBody>
      </p: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ABAE0796-8889-457A-96F3-967A5DCE26EE}"/>
              </a:ext>
            </a:extLst>
          </p:cNvPr>
          <p:cNvSpPr/>
          <p:nvPr/>
        </p:nvSpPr>
        <p:spPr>
          <a:xfrm>
            <a:off x="3551432" y="4515135"/>
            <a:ext cx="1532387" cy="43847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600" dirty="0">
                <a:solidFill>
                  <a:schemeClr val="bg2">
                    <a:lumMod val="50000"/>
                  </a:schemeClr>
                </a:solidFill>
                <a:effectLst>
                  <a:glow rad="101600">
                    <a:schemeClr val="bg1">
                      <a:lumMod val="50000"/>
                      <a:alpha val="60000"/>
                    </a:schemeClr>
                  </a:glo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لإعادة الوقت أو احتساب دقيقة أخرى </a:t>
            </a:r>
          </a:p>
        </p:txBody>
      </p:sp>
    </p:spTree>
    <p:extLst>
      <p:ext uri="{BB962C8B-B14F-4D97-AF65-F5344CB8AC3E}">
        <p14:creationId xmlns:p14="http://schemas.microsoft.com/office/powerpoint/2010/main" val="55675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video>
              <p:cMediaNode vol="80000" mute="1">
                <p:cTn id="3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76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766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4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766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5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طفل يبك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66433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2" grpId="0" build="p"/>
      <p:bldP spid="12" grpId="1" build="allAtOnce"/>
      <p:bldP spid="3" grpId="0" animBg="1"/>
      <p:bldP spid="3" grpId="1"/>
      <p:bldP spid="3" grpId="2"/>
      <p:bldP spid="3" grpId="3"/>
      <p:bldP spid="29" grpId="0" animBg="1"/>
      <p:bldP spid="29" grpId="1"/>
      <p:bldP spid="29" grpId="2"/>
      <p:bldP spid="29" grpId="3"/>
    </p:bldLst>
  </p:timing>
</p:sld>
</file>

<file path=ppt/theme/theme1.xml><?xml version="1.0" encoding="utf-8"?>
<a:theme xmlns:a="http://schemas.openxmlformats.org/drawingml/2006/main" name="Cute Family Doodle Collage for Marketing by Slidesgo">
  <a:themeElements>
    <a:clrScheme name="Simple Light">
      <a:dk1>
        <a:srgbClr val="0F4FBE"/>
      </a:dk1>
      <a:lt1>
        <a:srgbClr val="FFF3D1"/>
      </a:lt1>
      <a:dk2>
        <a:srgbClr val="434343"/>
      </a:dk2>
      <a:lt2>
        <a:srgbClr val="FFFFFF"/>
      </a:lt2>
      <a:accent1>
        <a:srgbClr val="F3AF64"/>
      </a:accent1>
      <a:accent2>
        <a:srgbClr val="F9D980"/>
      </a:accent2>
      <a:accent3>
        <a:srgbClr val="B6D7A8"/>
      </a:accent3>
      <a:accent4>
        <a:srgbClr val="BFD45C"/>
      </a:accent4>
      <a:accent5>
        <a:srgbClr val="F78B9D"/>
      </a:accent5>
      <a:accent6>
        <a:srgbClr val="FFFFFF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411072A-CFBB-4BBE-9899-494030F12378}">
  <we:reference id="wa104380121" version="2.0.0.0" store="ar-SA" storeType="OMEX"/>
  <we:alternateReferences>
    <we:reference id="wa104380121" version="2.0.0.0" store="ar-SA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787</Words>
  <Application>Microsoft Office PowerPoint</Application>
  <PresentationFormat>عرض على الشاشة (16:9)</PresentationFormat>
  <Paragraphs>128</Paragraphs>
  <Slides>16</Slides>
  <Notes>14</Notes>
  <HiddenSlides>0</HiddenSlides>
  <MMClips>24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3" baseType="lpstr">
      <vt:lpstr>Patrick Hand</vt:lpstr>
      <vt:lpstr>Sakkal Majalla</vt:lpstr>
      <vt:lpstr>Traditional Arabic</vt:lpstr>
      <vt:lpstr>Arial</vt:lpstr>
      <vt:lpstr>Poppins</vt:lpstr>
      <vt:lpstr>Dubai</vt:lpstr>
      <vt:lpstr>Cute Family Doodle Collage for Marketing by Slidesgo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عبد الله الغامدي</cp:lastModifiedBy>
  <cp:revision>39</cp:revision>
  <dcterms:modified xsi:type="dcterms:W3CDTF">2022-05-23T08:41:03Z</dcterms:modified>
  <cp:contentStatus/>
</cp:coreProperties>
</file>