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slides/slide76.xml" ContentType="application/vnd.openxmlformats-officedocument.presentationml.slide+xml"/>
  <Override PartName="/ppt/slides/slide94.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83.xml" ContentType="application/vnd.openxmlformats-officedocument.presentationml.slide+xml"/>
  <Override PartName="/ppt/slides/slide102.xml" ContentType="application/vnd.openxmlformats-officedocument.presentationml.slide+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s/slide25.xml" ContentType="application/vnd.openxmlformats-officedocument.presentationml.slide+xml"/>
  <Override PartName="/ppt/slides/slide43.xml" ContentType="application/vnd.openxmlformats-officedocument.presentationml.slide+xml"/>
  <Override PartName="/ppt/slides/slide72.xml" ContentType="application/vnd.openxmlformats-officedocument.presentationml.slide+xml"/>
  <Override PartName="/ppt/slides/slide90.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20.xml" ContentType="application/vnd.openxmlformats-officedocument.presentationml.slideLayout+xml"/>
  <Override PartName="/docProps/custom.xml" ContentType="application/vnd.openxmlformats-officedocument.custom-properties+xml"/>
  <Override PartName="/ppt/slides/slide99.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slides/slide77.xml" ContentType="application/vnd.openxmlformats-officedocument.presentationml.slide+xml"/>
  <Override PartName="/ppt/slides/slide88.xml" ContentType="application/vnd.openxmlformats-officedocument.presentationml.slide+xml"/>
  <Override PartName="/ppt/slides/slide107.xml" ContentType="application/vnd.openxmlformats-officedocument.presentationml.slide+xml"/>
  <Override PartName="/ppt/viewProps.xml" ContentType="application/vnd.openxmlformats-officedocument.presentationml.viewProps+xml"/>
  <Override PartName="/ppt/slides/slide5.xml" ContentType="application/vnd.openxmlformats-officedocument.presentationml.slide+xml"/>
  <Override PartName="/ppt/slides/slide19.xml" ContentType="application/vnd.openxmlformats-officedocument.presentationml.slide+xml"/>
  <Override PartName="/ppt/slides/slide48.xml" ContentType="application/vnd.openxmlformats-officedocument.presentationml.slide+xml"/>
  <Override PartName="/ppt/slides/slide66.xml" ContentType="application/vnd.openxmlformats-officedocument.presentationml.slide+xml"/>
  <Override PartName="/ppt/slides/slide95.xml" ContentType="application/vnd.openxmlformats-officedocument.presentationml.slide+xml"/>
  <Override PartName="/ppt/slides/slide103.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slides/slide73.xml" ContentType="application/vnd.openxmlformats-officedocument.presentationml.slide+xml"/>
  <Override PartName="/ppt/slides/slide84.xml" ContentType="application/vnd.openxmlformats-officedocument.presentationml.slide+xml"/>
  <Override PartName="/ppt/slides/slide93.xml" ContentType="application/vnd.openxmlformats-officedocument.presentationml.slide+xml"/>
  <Override PartName="/ppt/slides/slide101.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s/slide71.xml" ContentType="application/vnd.openxmlformats-officedocument.presentationml.slide+xml"/>
  <Override PartName="/ppt/slides/slide80.xml" ContentType="application/vnd.openxmlformats-officedocument.presentationml.slide+xml"/>
  <Override PartName="/ppt/slides/slide82.xml" ContentType="application/vnd.openxmlformats-officedocument.presentationml.slide+xml"/>
  <Override PartName="/ppt/slides/slide91.xml" ContentType="application/vnd.openxmlformats-officedocument.presentationml.slide+xml"/>
  <Override PartName="/ppt/slideLayouts/slideLayout3.xml" ContentType="application/vnd.openxmlformats-officedocument.presentationml.slideLayout+xml"/>
  <Override PartName="/ppt/slideLayouts/slideLayout16.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s/slide89.xml" ContentType="application/vnd.openxmlformats-officedocument.presentationml.slide+xml"/>
  <Override PartName="/ppt/slides/slide98.xml" ContentType="application/vnd.openxmlformats-officedocument.presentationml.slide+xml"/>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ppt/slides/slide78.xml" ContentType="application/vnd.openxmlformats-officedocument.presentationml.slide+xml"/>
  <Override PartName="/ppt/slides/slide87.xml" ContentType="application/vnd.openxmlformats-officedocument.presentationml.slide+xml"/>
  <Override PartName="/ppt/slides/slide96.xml" ContentType="application/vnd.openxmlformats-officedocument.presentationml.slide+xml"/>
  <Override PartName="/ppt/slides/slide106.xml" ContentType="application/vnd.openxmlformats-officedocument.presentationml.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s/slide85.xml" ContentType="application/vnd.openxmlformats-officedocument.presentationml.slide+xml"/>
  <Override PartName="/ppt/slides/slide104.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s/slide92.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81.xml" ContentType="application/vnd.openxmlformats-officedocument.presentationml.slide+xml"/>
  <Override PartName="/ppt/slides/slide100.xml" ContentType="application/vnd.openxmlformats-officedocument.presentationml.slide+xml"/>
  <Override PartName="/ppt/slideLayouts/slideLayout15.xml" ContentType="application/vnd.openxmlformats-officedocument.presentationml.slideLayout+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Override PartName="/ppt/slideLayouts/slideLayout22.xml" ContentType="application/vnd.openxmlformats-officedocument.presentationml.slideLayout+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slides/slide79.xml" ContentType="application/vnd.openxmlformats-officedocument.presentationml.slide+xml"/>
  <Override PartName="/ppt/slides/slide7.xml" ContentType="application/vnd.openxmlformats-officedocument.presentationml.slide+xml"/>
  <Override PartName="/ppt/slides/slide68.xml" ContentType="application/vnd.openxmlformats-officedocument.presentationml.slide+xml"/>
  <Override PartName="/ppt/slides/slide97.xml" ContentType="application/vnd.openxmlformats-officedocument.presentationml.slide+xml"/>
  <Override PartName="/ppt/slideLayouts/slideLayout9.xml" ContentType="application/vnd.openxmlformats-officedocument.presentationml.slideLayout+xml"/>
  <Override PartName="/ppt/slideMasters/slideMaster2.xml" ContentType="application/vnd.openxmlformats-officedocument.presentationml.slideMaster+xml"/>
  <Override PartName="/ppt/slides/slide28.xml" ContentType="application/vnd.openxmlformats-officedocument.presentationml.slide+xml"/>
  <Override PartName="/ppt/slides/slide39.xml" ContentType="application/vnd.openxmlformats-officedocument.presentationml.slide+xml"/>
  <Override PartName="/ppt/slides/slide57.xml" ContentType="application/vnd.openxmlformats-officedocument.presentationml.slide+xml"/>
  <Override PartName="/ppt/slides/slide75.xml" ContentType="application/vnd.openxmlformats-officedocument.presentationml.slide+xml"/>
  <Override PartName="/ppt/slides/slide86.xml" ContentType="application/vnd.openxmlformats-officedocument.presentationml.slide+xml"/>
  <Override PartName="/ppt/slides/slide105.xml" ContentType="application/vnd.openxmlformats-officedocument.presentationml.slide+xml"/>
  <Override PartName="/ppt/notesSlides/notesSlide1.xml" ContentType="application/vnd.openxmlformats-officedocument.presentationml.notesSlide+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2" r:id="rId1"/>
    <p:sldMasterId id="2147483703" r:id="rId2"/>
  </p:sldMasterIdLst>
  <p:notesMasterIdLst>
    <p:notesMasterId r:id="rId110"/>
  </p:notesMasterIdLst>
  <p:sldIdLst>
    <p:sldId id="269" r:id="rId3"/>
    <p:sldId id="270" r:id="rId4"/>
    <p:sldId id="278" r:id="rId5"/>
    <p:sldId id="279" r:id="rId6"/>
    <p:sldId id="280" r:id="rId7"/>
    <p:sldId id="274" r:id="rId8"/>
    <p:sldId id="281" r:id="rId9"/>
    <p:sldId id="282" r:id="rId10"/>
    <p:sldId id="283" r:id="rId11"/>
    <p:sldId id="284" r:id="rId12"/>
    <p:sldId id="285" r:id="rId13"/>
    <p:sldId id="286" r:id="rId14"/>
    <p:sldId id="287" r:id="rId15"/>
    <p:sldId id="288" r:id="rId16"/>
    <p:sldId id="289" r:id="rId17"/>
    <p:sldId id="290" r:id="rId18"/>
    <p:sldId id="291" r:id="rId19"/>
    <p:sldId id="292" r:id="rId20"/>
    <p:sldId id="293" r:id="rId21"/>
    <p:sldId id="294" r:id="rId22"/>
    <p:sldId id="295" r:id="rId23"/>
    <p:sldId id="296" r:id="rId24"/>
    <p:sldId id="297" r:id="rId25"/>
    <p:sldId id="298" r:id="rId26"/>
    <p:sldId id="299" r:id="rId27"/>
    <p:sldId id="300" r:id="rId28"/>
    <p:sldId id="301" r:id="rId29"/>
    <p:sldId id="302" r:id="rId30"/>
    <p:sldId id="303" r:id="rId31"/>
    <p:sldId id="304" r:id="rId32"/>
    <p:sldId id="305" r:id="rId33"/>
    <p:sldId id="306" r:id="rId34"/>
    <p:sldId id="307" r:id="rId35"/>
    <p:sldId id="308" r:id="rId36"/>
    <p:sldId id="309" r:id="rId37"/>
    <p:sldId id="310" r:id="rId38"/>
    <p:sldId id="311" r:id="rId39"/>
    <p:sldId id="312" r:id="rId40"/>
    <p:sldId id="313" r:id="rId41"/>
    <p:sldId id="314" r:id="rId42"/>
    <p:sldId id="315" r:id="rId43"/>
    <p:sldId id="316" r:id="rId44"/>
    <p:sldId id="317" r:id="rId45"/>
    <p:sldId id="318" r:id="rId46"/>
    <p:sldId id="319" r:id="rId47"/>
    <p:sldId id="320" r:id="rId48"/>
    <p:sldId id="321" r:id="rId49"/>
    <p:sldId id="322" r:id="rId50"/>
    <p:sldId id="323" r:id="rId51"/>
    <p:sldId id="324" r:id="rId52"/>
    <p:sldId id="325" r:id="rId53"/>
    <p:sldId id="326" r:id="rId54"/>
    <p:sldId id="327" r:id="rId55"/>
    <p:sldId id="328" r:id="rId56"/>
    <p:sldId id="329" r:id="rId57"/>
    <p:sldId id="330" r:id="rId58"/>
    <p:sldId id="331" r:id="rId59"/>
    <p:sldId id="332" r:id="rId60"/>
    <p:sldId id="333" r:id="rId61"/>
    <p:sldId id="334" r:id="rId62"/>
    <p:sldId id="335" r:id="rId63"/>
    <p:sldId id="336" r:id="rId64"/>
    <p:sldId id="337" r:id="rId65"/>
    <p:sldId id="338" r:id="rId66"/>
    <p:sldId id="339" r:id="rId67"/>
    <p:sldId id="340" r:id="rId68"/>
    <p:sldId id="341" r:id="rId69"/>
    <p:sldId id="342" r:id="rId70"/>
    <p:sldId id="343" r:id="rId71"/>
    <p:sldId id="344" r:id="rId72"/>
    <p:sldId id="345" r:id="rId73"/>
    <p:sldId id="346" r:id="rId74"/>
    <p:sldId id="347" r:id="rId75"/>
    <p:sldId id="348" r:id="rId76"/>
    <p:sldId id="349" r:id="rId77"/>
    <p:sldId id="350" r:id="rId78"/>
    <p:sldId id="351" r:id="rId79"/>
    <p:sldId id="352" r:id="rId80"/>
    <p:sldId id="353" r:id="rId81"/>
    <p:sldId id="354" r:id="rId82"/>
    <p:sldId id="355" r:id="rId83"/>
    <p:sldId id="356" r:id="rId84"/>
    <p:sldId id="357" r:id="rId85"/>
    <p:sldId id="358" r:id="rId86"/>
    <p:sldId id="359" r:id="rId87"/>
    <p:sldId id="360" r:id="rId88"/>
    <p:sldId id="361" r:id="rId89"/>
    <p:sldId id="362" r:id="rId90"/>
    <p:sldId id="363" r:id="rId91"/>
    <p:sldId id="364" r:id="rId92"/>
    <p:sldId id="365" r:id="rId93"/>
    <p:sldId id="366" r:id="rId94"/>
    <p:sldId id="367" r:id="rId95"/>
    <p:sldId id="368" r:id="rId96"/>
    <p:sldId id="369" r:id="rId97"/>
    <p:sldId id="370" r:id="rId98"/>
    <p:sldId id="371" r:id="rId99"/>
    <p:sldId id="372" r:id="rId100"/>
    <p:sldId id="373" r:id="rId101"/>
    <p:sldId id="374" r:id="rId102"/>
    <p:sldId id="375" r:id="rId103"/>
    <p:sldId id="376" r:id="rId104"/>
    <p:sldId id="377" r:id="rId105"/>
    <p:sldId id="378" r:id="rId106"/>
    <p:sldId id="379" r:id="rId107"/>
    <p:sldId id="380" r:id="rId108"/>
    <p:sldId id="268" r:id="rId109"/>
  </p:sldIdLst>
  <p:sldSz cx="9144000" cy="5715000" type="screen16x10"/>
  <p:notesSz cx="6858000" cy="9144000"/>
  <p:defaultTextStyle>
    <a:defPPr>
      <a:defRPr lang="zh-CN"/>
    </a:defPPr>
    <a:lvl1pPr algn="l" rtl="0" fontAlgn="base">
      <a:spcBef>
        <a:spcPct val="0"/>
      </a:spcBef>
      <a:spcAft>
        <a:spcPct val="0"/>
      </a:spcAft>
      <a:defRPr kern="1200">
        <a:solidFill>
          <a:schemeClr val="tx1"/>
        </a:solidFill>
        <a:latin typeface="Arial" pitchFamily="34" charset="0"/>
        <a:ea typeface="SimSun" pitchFamily="2" charset="-122"/>
        <a:cs typeface="+mn-cs"/>
      </a:defRPr>
    </a:lvl1pPr>
    <a:lvl2pPr marL="457200" algn="l" rtl="0" fontAlgn="base">
      <a:spcBef>
        <a:spcPct val="0"/>
      </a:spcBef>
      <a:spcAft>
        <a:spcPct val="0"/>
      </a:spcAft>
      <a:defRPr kern="1200">
        <a:solidFill>
          <a:schemeClr val="tx1"/>
        </a:solidFill>
        <a:latin typeface="Arial" pitchFamily="34" charset="0"/>
        <a:ea typeface="SimSun" pitchFamily="2" charset="-122"/>
        <a:cs typeface="+mn-cs"/>
      </a:defRPr>
    </a:lvl2pPr>
    <a:lvl3pPr marL="914400" algn="l" rtl="0" fontAlgn="base">
      <a:spcBef>
        <a:spcPct val="0"/>
      </a:spcBef>
      <a:spcAft>
        <a:spcPct val="0"/>
      </a:spcAft>
      <a:defRPr kern="1200">
        <a:solidFill>
          <a:schemeClr val="tx1"/>
        </a:solidFill>
        <a:latin typeface="Arial" pitchFamily="34" charset="0"/>
        <a:ea typeface="SimSun" pitchFamily="2" charset="-122"/>
        <a:cs typeface="+mn-cs"/>
      </a:defRPr>
    </a:lvl3pPr>
    <a:lvl4pPr marL="1371600" algn="l" rtl="0" fontAlgn="base">
      <a:spcBef>
        <a:spcPct val="0"/>
      </a:spcBef>
      <a:spcAft>
        <a:spcPct val="0"/>
      </a:spcAft>
      <a:defRPr kern="1200">
        <a:solidFill>
          <a:schemeClr val="tx1"/>
        </a:solidFill>
        <a:latin typeface="Arial" pitchFamily="34" charset="0"/>
        <a:ea typeface="SimSun" pitchFamily="2" charset="-122"/>
        <a:cs typeface="+mn-cs"/>
      </a:defRPr>
    </a:lvl4pPr>
    <a:lvl5pPr marL="1828800" algn="l" rtl="0" fontAlgn="base">
      <a:spcBef>
        <a:spcPct val="0"/>
      </a:spcBef>
      <a:spcAft>
        <a:spcPct val="0"/>
      </a:spcAft>
      <a:defRPr kern="1200">
        <a:solidFill>
          <a:schemeClr val="tx1"/>
        </a:solidFill>
        <a:latin typeface="Arial" pitchFamily="34" charset="0"/>
        <a:ea typeface="SimSun" pitchFamily="2" charset="-122"/>
        <a:cs typeface="+mn-cs"/>
      </a:defRPr>
    </a:lvl5pPr>
    <a:lvl6pPr marL="2286000" algn="r" defTabSz="914400" rtl="1" eaLnBrk="1" latinLnBrk="0" hangingPunct="1">
      <a:defRPr kern="1200">
        <a:solidFill>
          <a:schemeClr val="tx1"/>
        </a:solidFill>
        <a:latin typeface="Arial" pitchFamily="34" charset="0"/>
        <a:ea typeface="SimSun" pitchFamily="2" charset="-122"/>
        <a:cs typeface="+mn-cs"/>
      </a:defRPr>
    </a:lvl6pPr>
    <a:lvl7pPr marL="2743200" algn="r" defTabSz="914400" rtl="1" eaLnBrk="1" latinLnBrk="0" hangingPunct="1">
      <a:defRPr kern="1200">
        <a:solidFill>
          <a:schemeClr val="tx1"/>
        </a:solidFill>
        <a:latin typeface="Arial" pitchFamily="34" charset="0"/>
        <a:ea typeface="SimSun" pitchFamily="2" charset="-122"/>
        <a:cs typeface="+mn-cs"/>
      </a:defRPr>
    </a:lvl7pPr>
    <a:lvl8pPr marL="3200400" algn="r" defTabSz="914400" rtl="1" eaLnBrk="1" latinLnBrk="0" hangingPunct="1">
      <a:defRPr kern="1200">
        <a:solidFill>
          <a:schemeClr val="tx1"/>
        </a:solidFill>
        <a:latin typeface="Arial" pitchFamily="34" charset="0"/>
        <a:ea typeface="SimSun" pitchFamily="2" charset="-122"/>
        <a:cs typeface="+mn-cs"/>
      </a:defRPr>
    </a:lvl8pPr>
    <a:lvl9pPr marL="3657600" algn="r" defTabSz="914400" rtl="1" eaLnBrk="1" latinLnBrk="0" hangingPunct="1">
      <a:defRPr kern="1200">
        <a:solidFill>
          <a:schemeClr val="tx1"/>
        </a:solidFill>
        <a:latin typeface="Arial" pitchFamily="34" charset="0"/>
        <a:ea typeface="SimSun" pitchFamily="2" charset="-122"/>
        <a:cs typeface="+mn-cs"/>
      </a:defRPr>
    </a:lvl9pPr>
  </p:defaultTextStyle>
  <p:extLst>
    <p:ext uri="{EFAFB233-063F-42B5-8137-9DF3F51BA10A}">
      <p15:sldGuideLst xmlns:p15="http://schemas.microsoft.com/office/powerpoint/2012/main" xmlns="">
        <p15:guide id="1" orient="horz" pos="13">
          <p15:clr>
            <a:srgbClr val="A4A3A4"/>
          </p15:clr>
        </p15:guide>
        <p15:guide id="2" pos="295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22BAD8"/>
    <a:srgbClr val="00FF00"/>
    <a:srgbClr val="00CC00"/>
    <a:srgbClr val="33CC33"/>
    <a:srgbClr val="05C3CD"/>
    <a:srgbClr val="16BCB8"/>
    <a:srgbClr val="1E8FB2"/>
    <a:srgbClr val="13AFBF"/>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82" d="100"/>
          <a:sy n="82" d="100"/>
        </p:scale>
        <p:origin x="-1026" y="-78"/>
      </p:cViewPr>
      <p:guideLst>
        <p:guide orient="horz" pos="13"/>
        <p:guide pos="2950"/>
      </p:guideLst>
    </p:cSldViewPr>
  </p:slideViewPr>
  <p:notesTextViewPr>
    <p:cViewPr>
      <p:scale>
        <a:sx n="1" d="1"/>
        <a:sy n="1" d="1"/>
      </p:scale>
      <p:origin x="0" y="0"/>
    </p:cViewPr>
  </p:notesTextViewPr>
  <p:gridSpacing cx="78028800" cy="78028800"/>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slide" Target="slides/slide66.xml"/><Relationship Id="rId84" Type="http://schemas.openxmlformats.org/officeDocument/2006/relationships/slide" Target="slides/slide82.xml"/><Relationship Id="rId89" Type="http://schemas.openxmlformats.org/officeDocument/2006/relationships/slide" Target="slides/slide87.xml"/><Relationship Id="rId112"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07" Type="http://schemas.openxmlformats.org/officeDocument/2006/relationships/slide" Target="slides/slide105.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slide" Target="slides/slide64.xml"/><Relationship Id="rId74" Type="http://schemas.openxmlformats.org/officeDocument/2006/relationships/slide" Target="slides/slide72.xml"/><Relationship Id="rId79" Type="http://schemas.openxmlformats.org/officeDocument/2006/relationships/slide" Target="slides/slide77.xml"/><Relationship Id="rId87" Type="http://schemas.openxmlformats.org/officeDocument/2006/relationships/slide" Target="slides/slide85.xml"/><Relationship Id="rId102" Type="http://schemas.openxmlformats.org/officeDocument/2006/relationships/slide" Target="slides/slide100.xml"/><Relationship Id="rId110" Type="http://schemas.openxmlformats.org/officeDocument/2006/relationships/notesMaster" Target="notesMasters/notesMaster1.xml"/><Relationship Id="rId5" Type="http://schemas.openxmlformats.org/officeDocument/2006/relationships/slide" Target="slides/slide3.xml"/><Relationship Id="rId61" Type="http://schemas.openxmlformats.org/officeDocument/2006/relationships/slide" Target="slides/slide59.xml"/><Relationship Id="rId82" Type="http://schemas.openxmlformats.org/officeDocument/2006/relationships/slide" Target="slides/slide80.xml"/><Relationship Id="rId90" Type="http://schemas.openxmlformats.org/officeDocument/2006/relationships/slide" Target="slides/slide88.xml"/><Relationship Id="rId95" Type="http://schemas.openxmlformats.org/officeDocument/2006/relationships/slide" Target="slides/slide93.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slide" Target="slides/slide67.xml"/><Relationship Id="rId77" Type="http://schemas.openxmlformats.org/officeDocument/2006/relationships/slide" Target="slides/slide75.xml"/><Relationship Id="rId100" Type="http://schemas.openxmlformats.org/officeDocument/2006/relationships/slide" Target="slides/slide98.xml"/><Relationship Id="rId105" Type="http://schemas.openxmlformats.org/officeDocument/2006/relationships/slide" Target="slides/slide103.xml"/><Relationship Id="rId113" Type="http://schemas.openxmlformats.org/officeDocument/2006/relationships/theme" Target="theme/theme1.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80" Type="http://schemas.openxmlformats.org/officeDocument/2006/relationships/slide" Target="slides/slide78.xml"/><Relationship Id="rId85" Type="http://schemas.openxmlformats.org/officeDocument/2006/relationships/slide" Target="slides/slide83.xml"/><Relationship Id="rId93" Type="http://schemas.openxmlformats.org/officeDocument/2006/relationships/slide" Target="slides/slide91.xml"/><Relationship Id="rId98" Type="http://schemas.openxmlformats.org/officeDocument/2006/relationships/slide" Target="slides/slide9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103" Type="http://schemas.openxmlformats.org/officeDocument/2006/relationships/slide" Target="slides/slide101.xml"/><Relationship Id="rId108" Type="http://schemas.openxmlformats.org/officeDocument/2006/relationships/slide" Target="slides/slide106.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slide" Target="slides/slide73.xml"/><Relationship Id="rId83" Type="http://schemas.openxmlformats.org/officeDocument/2006/relationships/slide" Target="slides/slide81.xml"/><Relationship Id="rId88" Type="http://schemas.openxmlformats.org/officeDocument/2006/relationships/slide" Target="slides/slide86.xml"/><Relationship Id="rId91" Type="http://schemas.openxmlformats.org/officeDocument/2006/relationships/slide" Target="slides/slide89.xml"/><Relationship Id="rId96" Type="http://schemas.openxmlformats.org/officeDocument/2006/relationships/slide" Target="slides/slide94.xml"/><Relationship Id="rId11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6" Type="http://schemas.openxmlformats.org/officeDocument/2006/relationships/slide" Target="slides/slide104.xml"/><Relationship Id="rId114" Type="http://schemas.openxmlformats.org/officeDocument/2006/relationships/tableStyles" Target="tableStyles.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slide" Target="slides/slide76.xml"/><Relationship Id="rId81" Type="http://schemas.openxmlformats.org/officeDocument/2006/relationships/slide" Target="slides/slide79.xml"/><Relationship Id="rId86" Type="http://schemas.openxmlformats.org/officeDocument/2006/relationships/slide" Target="slides/slide84.xml"/><Relationship Id="rId94" Type="http://schemas.openxmlformats.org/officeDocument/2006/relationships/slide" Target="slides/slide92.xml"/><Relationship Id="rId99" Type="http://schemas.openxmlformats.org/officeDocument/2006/relationships/slide" Target="slides/slide97.xml"/><Relationship Id="rId101" Type="http://schemas.openxmlformats.org/officeDocument/2006/relationships/slide" Target="slides/slide99.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109" Type="http://schemas.openxmlformats.org/officeDocument/2006/relationships/slide" Target="slides/slide10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slide" Target="slides/slide74.xml"/><Relationship Id="rId97" Type="http://schemas.openxmlformats.org/officeDocument/2006/relationships/slide" Target="slides/slide95.xml"/><Relationship Id="rId104" Type="http://schemas.openxmlformats.org/officeDocument/2006/relationships/slide" Target="slides/slide102.xml"/><Relationship Id="rId7" Type="http://schemas.openxmlformats.org/officeDocument/2006/relationships/slide" Target="slides/slide5.xml"/><Relationship Id="rId71" Type="http://schemas.openxmlformats.org/officeDocument/2006/relationships/slide" Target="slides/slide69.xml"/><Relationship Id="rId92" Type="http://schemas.openxmlformats.org/officeDocument/2006/relationships/slide" Target="slides/slide9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886200" y="0"/>
            <a:ext cx="2971800" cy="457200"/>
          </a:xfrm>
          <a:prstGeom prst="rect">
            <a:avLst/>
          </a:prstGeom>
        </p:spPr>
        <p:txBody>
          <a:bodyPr vert="horz" lIns="91440" tIns="45720" rIns="91440" bIns="45720" rtlCol="1"/>
          <a:lstStyle>
            <a:lvl1pPr algn="r">
              <a:defRPr sz="1200"/>
            </a:lvl1pPr>
          </a:lstStyle>
          <a:p>
            <a:endParaRPr lang="ar-EG"/>
          </a:p>
        </p:txBody>
      </p:sp>
      <p:sp>
        <p:nvSpPr>
          <p:cNvPr id="3" name="Date Placeholder 2"/>
          <p:cNvSpPr>
            <a:spLocks noGrp="1"/>
          </p:cNvSpPr>
          <p:nvPr>
            <p:ph type="dt" idx="1"/>
          </p:nvPr>
        </p:nvSpPr>
        <p:spPr>
          <a:xfrm>
            <a:off x="1588" y="0"/>
            <a:ext cx="2971800" cy="457200"/>
          </a:xfrm>
          <a:prstGeom prst="rect">
            <a:avLst/>
          </a:prstGeom>
        </p:spPr>
        <p:txBody>
          <a:bodyPr vert="horz" lIns="91440" tIns="45720" rIns="91440" bIns="45720" rtlCol="1"/>
          <a:lstStyle>
            <a:lvl1pPr algn="l">
              <a:defRPr sz="1200"/>
            </a:lvl1pPr>
          </a:lstStyle>
          <a:p>
            <a:fld id="{E4A733BA-7484-4FAA-B9C3-B66C1AB2F12D}" type="datetimeFigureOut">
              <a:rPr lang="ar-EG" smtClean="0"/>
              <a:pPr/>
              <a:t>28/05/1436</a:t>
            </a:fld>
            <a:endParaRPr lang="ar-EG"/>
          </a:p>
        </p:txBody>
      </p:sp>
      <p:sp>
        <p:nvSpPr>
          <p:cNvPr id="4" name="Slide Image Placeholder 3"/>
          <p:cNvSpPr>
            <a:spLocks noGrp="1" noRot="1" noChangeAspect="1"/>
          </p:cNvSpPr>
          <p:nvPr>
            <p:ph type="sldImg" idx="2"/>
          </p:nvPr>
        </p:nvSpPr>
        <p:spPr>
          <a:xfrm>
            <a:off x="685800" y="685800"/>
            <a:ext cx="5486400" cy="3429000"/>
          </a:xfrm>
          <a:prstGeom prst="rect">
            <a:avLst/>
          </a:prstGeom>
          <a:noFill/>
          <a:ln w="12700">
            <a:solidFill>
              <a:prstClr val="black"/>
            </a:solidFill>
          </a:ln>
        </p:spPr>
        <p:txBody>
          <a:bodyPr vert="horz" lIns="91440" tIns="45720" rIns="91440" bIns="45720" rtlCol="1" anchor="ctr"/>
          <a:lstStyle/>
          <a:p>
            <a:endParaRPr lang="ar-EG"/>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1"/>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6" name="Footer Placeholder 5"/>
          <p:cNvSpPr>
            <a:spLocks noGrp="1"/>
          </p:cNvSpPr>
          <p:nvPr>
            <p:ph type="ftr" sz="quarter" idx="4"/>
          </p:nvPr>
        </p:nvSpPr>
        <p:spPr>
          <a:xfrm>
            <a:off x="3886200" y="8685213"/>
            <a:ext cx="2971800" cy="457200"/>
          </a:xfrm>
          <a:prstGeom prst="rect">
            <a:avLst/>
          </a:prstGeom>
        </p:spPr>
        <p:txBody>
          <a:bodyPr vert="horz" lIns="91440" tIns="45720" rIns="91440" bIns="45720" rtlCol="1" anchor="b"/>
          <a:lstStyle>
            <a:lvl1pPr algn="r">
              <a:defRPr sz="1200"/>
            </a:lvl1pPr>
          </a:lstStyle>
          <a:p>
            <a:endParaRPr lang="ar-EG"/>
          </a:p>
        </p:txBody>
      </p:sp>
      <p:sp>
        <p:nvSpPr>
          <p:cNvPr id="7" name="Slide Number Placeholder 6"/>
          <p:cNvSpPr>
            <a:spLocks noGrp="1"/>
          </p:cNvSpPr>
          <p:nvPr>
            <p:ph type="sldNum" sz="quarter" idx="5"/>
          </p:nvPr>
        </p:nvSpPr>
        <p:spPr>
          <a:xfrm>
            <a:off x="1588" y="8685213"/>
            <a:ext cx="2971800" cy="457200"/>
          </a:xfrm>
          <a:prstGeom prst="rect">
            <a:avLst/>
          </a:prstGeom>
        </p:spPr>
        <p:txBody>
          <a:bodyPr vert="horz" lIns="91440" tIns="45720" rIns="91440" bIns="45720" rtlCol="1" anchor="b"/>
          <a:lstStyle>
            <a:lvl1pPr algn="l">
              <a:defRPr sz="1200"/>
            </a:lvl1pPr>
          </a:lstStyle>
          <a:p>
            <a:fld id="{7A8EEEDC-A781-4F4A-9FF4-7F7F30750D44}" type="slidenum">
              <a:rPr lang="ar-EG" smtClean="0"/>
              <a:pPr/>
              <a:t>‹#›</a:t>
            </a:fld>
            <a:endParaRPr lang="ar-EG"/>
          </a:p>
        </p:txBody>
      </p:sp>
    </p:spTree>
    <p:extLst>
      <p:ext uri="{BB962C8B-B14F-4D97-AF65-F5344CB8AC3E}">
        <p14:creationId xmlns:p14="http://schemas.microsoft.com/office/powerpoint/2010/main" xmlns="" val="2274092171"/>
      </p:ext>
    </p:extLst>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slide" Target="../slides/slide2.xml"/><Relationship Id="rId1" Type="http://schemas.openxmlformats.org/officeDocument/2006/relationships/notesMaster" Target="../notesMasters/notesMaster1.xml"/><Relationship Id="rId4" Type="http://schemas.openxmlformats.org/officeDocument/2006/relationships/image" Target="../media/image15.jpeg"/></Relationships>
</file>

<file path=ppt/notesSlides/_rels/notesSlide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slide" Target="../slides/slide6.xml"/><Relationship Id="rId1" Type="http://schemas.openxmlformats.org/officeDocument/2006/relationships/notesMaster" Target="../notesMasters/notesMaster1.xml"/><Relationship Id="rId4" Type="http://schemas.openxmlformats.org/officeDocument/2006/relationships/image" Target="../media/image15.jpeg"/></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a:xfrm>
            <a:off x="685800" y="685800"/>
            <a:ext cx="5486400" cy="3429000"/>
          </a:xfrm>
        </p:spPr>
      </p:sp>
      <p:sp>
        <p:nvSpPr>
          <p:cNvPr id="3" name="عنصر نائب للملاحظات 2"/>
          <p:cNvSpPr>
            <a:spLocks noGrp="1"/>
          </p:cNvSpPr>
          <p:nvPr>
            <p:ph type="body" idx="1"/>
          </p:nvPr>
        </p:nvSpPr>
        <p:spPr/>
        <p:txBody>
          <a:bodyPr>
            <a:normAutofit/>
          </a:bodyPr>
          <a:lstStyle/>
          <a:p>
            <a:endParaRPr lang="en-US" dirty="0"/>
          </a:p>
        </p:txBody>
      </p:sp>
      <p:sp>
        <p:nvSpPr>
          <p:cNvPr id="4" name="عنصر نائب لرقم الشريحة 3"/>
          <p:cNvSpPr>
            <a:spLocks noGrp="1"/>
          </p:cNvSpPr>
          <p:nvPr>
            <p:ph type="sldNum" sz="quarter" idx="10"/>
          </p:nvPr>
        </p:nvSpPr>
        <p:spPr/>
        <p:txBody>
          <a:bodyPr/>
          <a:lstStyle/>
          <a:p>
            <a:fld id="{040CDEAE-22CD-4674-B5AB-BA75B2ACCB9F}" type="slidenum">
              <a:rPr lang="en-US" smtClean="0"/>
              <a:pPr/>
              <a:t>2</a:t>
            </a:fld>
            <a:endParaRPr lang="en-US"/>
          </a:p>
        </p:txBody>
      </p:sp>
      <p:grpSp>
        <p:nvGrpSpPr>
          <p:cNvPr id="5" name="مجموعة 4"/>
          <p:cNvGrpSpPr/>
          <p:nvPr/>
        </p:nvGrpSpPr>
        <p:grpSpPr>
          <a:xfrm>
            <a:off x="979754" y="4625599"/>
            <a:ext cx="4886482" cy="3509578"/>
            <a:chOff x="949589" y="4946015"/>
            <a:chExt cx="4736042" cy="3752691"/>
          </a:xfrm>
        </p:grpSpPr>
        <p:cxnSp>
          <p:nvCxnSpPr>
            <p:cNvPr id="6" name="رابط مستقيم 5"/>
            <p:cNvCxnSpPr/>
            <p:nvPr/>
          </p:nvCxnSpPr>
          <p:spPr>
            <a:xfrm rot="10800000" flipH="1">
              <a:off x="949589" y="4946015"/>
              <a:ext cx="4736042"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 name="رابط مستقيم 6"/>
            <p:cNvCxnSpPr/>
            <p:nvPr/>
          </p:nvCxnSpPr>
          <p:spPr>
            <a:xfrm rot="10800000" flipH="1">
              <a:off x="949589" y="5287168"/>
              <a:ext cx="4736042"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رابط مستقيم 7"/>
            <p:cNvCxnSpPr/>
            <p:nvPr/>
          </p:nvCxnSpPr>
          <p:spPr>
            <a:xfrm rot="10800000" flipH="1">
              <a:off x="949589" y="5628322"/>
              <a:ext cx="4736042"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 name="رابط مستقيم 8"/>
            <p:cNvCxnSpPr/>
            <p:nvPr/>
          </p:nvCxnSpPr>
          <p:spPr>
            <a:xfrm rot="10800000" flipH="1">
              <a:off x="949589" y="5969476"/>
              <a:ext cx="4736042"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رابط مستقيم 9"/>
            <p:cNvCxnSpPr/>
            <p:nvPr/>
          </p:nvCxnSpPr>
          <p:spPr>
            <a:xfrm rot="10800000" flipH="1">
              <a:off x="949589" y="6310630"/>
              <a:ext cx="4736042"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رابط مستقيم 10"/>
            <p:cNvCxnSpPr/>
            <p:nvPr/>
          </p:nvCxnSpPr>
          <p:spPr>
            <a:xfrm rot="10800000" flipH="1">
              <a:off x="949589" y="6651783"/>
              <a:ext cx="4736042"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رابط مستقيم 11"/>
            <p:cNvCxnSpPr/>
            <p:nvPr/>
          </p:nvCxnSpPr>
          <p:spPr>
            <a:xfrm rot="10800000" flipH="1">
              <a:off x="949589" y="6992937"/>
              <a:ext cx="4736042"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 name="رابط مستقيم 12"/>
            <p:cNvCxnSpPr/>
            <p:nvPr/>
          </p:nvCxnSpPr>
          <p:spPr>
            <a:xfrm rot="10800000" flipH="1">
              <a:off x="949589" y="7334091"/>
              <a:ext cx="4736042"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رابط مستقيم 13"/>
            <p:cNvCxnSpPr/>
            <p:nvPr/>
          </p:nvCxnSpPr>
          <p:spPr>
            <a:xfrm rot="10800000" flipH="1">
              <a:off x="949589" y="7675245"/>
              <a:ext cx="4736042"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رابط مستقيم 14"/>
            <p:cNvCxnSpPr/>
            <p:nvPr/>
          </p:nvCxnSpPr>
          <p:spPr>
            <a:xfrm rot="10800000" flipH="1">
              <a:off x="949589" y="8016399"/>
              <a:ext cx="4736042"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 name="رابط مستقيم 15"/>
            <p:cNvCxnSpPr/>
            <p:nvPr/>
          </p:nvCxnSpPr>
          <p:spPr>
            <a:xfrm rot="10800000" flipH="1">
              <a:off x="949589" y="8357552"/>
              <a:ext cx="4736042"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 name="رابط مستقيم 16"/>
            <p:cNvCxnSpPr/>
            <p:nvPr/>
          </p:nvCxnSpPr>
          <p:spPr>
            <a:xfrm rot="10800000" flipH="1">
              <a:off x="949589" y="8698706"/>
              <a:ext cx="4736042"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8" name="Date Placeholder 17"/>
          <p:cNvSpPr>
            <a:spLocks noGrp="1"/>
          </p:cNvSpPr>
          <p:nvPr>
            <p:ph type="dt" idx="11"/>
          </p:nvPr>
        </p:nvSpPr>
        <p:spPr/>
        <p:txBody>
          <a:bodyPr/>
          <a:lstStyle/>
          <a:p>
            <a:endParaRPr lang="en-US"/>
          </a:p>
        </p:txBody>
      </p:sp>
      <p:pic>
        <p:nvPicPr>
          <p:cNvPr id="19" name="Picture 5"/>
          <p:cNvPicPr>
            <a:picLocks noChangeAspect="1" noChangeArrowheads="1"/>
          </p:cNvPicPr>
          <p:nvPr/>
        </p:nvPicPr>
        <p:blipFill>
          <a:blip r:embed="rId3" cstate="print"/>
          <a:srcRect/>
          <a:stretch>
            <a:fillRect/>
          </a:stretch>
        </p:blipFill>
        <p:spPr bwMode="auto">
          <a:xfrm>
            <a:off x="2832652" y="8394491"/>
            <a:ext cx="1416326" cy="479078"/>
          </a:xfrm>
          <a:prstGeom prst="rect">
            <a:avLst/>
          </a:prstGeom>
          <a:noFill/>
          <a:ln w="9525">
            <a:noFill/>
            <a:miter lim="800000"/>
            <a:headEnd/>
            <a:tailEnd/>
          </a:ln>
          <a:effectLst/>
        </p:spPr>
      </p:pic>
      <p:pic>
        <p:nvPicPr>
          <p:cNvPr id="20" name="Picture 5" descr="D:\المتحدة للتدريب  والتطوير المؤسسي أساسي\تصاميم\DISIN FOR POWER POINT\UG.jpg"/>
          <p:cNvPicPr>
            <a:picLocks noChangeAspect="1" noChangeArrowheads="1"/>
          </p:cNvPicPr>
          <p:nvPr/>
        </p:nvPicPr>
        <p:blipFill>
          <a:blip r:embed="rId4" cstate="print">
            <a:clrChange>
              <a:clrFrom>
                <a:srgbClr val="FFFFFF"/>
              </a:clrFrom>
              <a:clrTo>
                <a:srgbClr val="FFFFFF">
                  <a:alpha val="0"/>
                </a:srgbClr>
              </a:clrTo>
            </a:clrChange>
          </a:blip>
          <a:srcRect l="19586" t="6092" r="14034" b="34399"/>
          <a:stretch>
            <a:fillRect/>
          </a:stretch>
        </p:blipFill>
        <p:spPr bwMode="auto">
          <a:xfrm>
            <a:off x="894522" y="8394493"/>
            <a:ext cx="856873" cy="470143"/>
          </a:xfrm>
          <a:prstGeom prst="rect">
            <a:avLst/>
          </a:prstGeom>
          <a:noFill/>
        </p:spPr>
      </p:pic>
    </p:spTree>
    <p:extLst>
      <p:ext uri="{BB962C8B-B14F-4D97-AF65-F5344CB8AC3E}">
        <p14:creationId xmlns:p14="http://schemas.microsoft.com/office/powerpoint/2010/main" xmlns="" val="35490525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a:xfrm>
            <a:off x="685800" y="685800"/>
            <a:ext cx="5486400" cy="3429000"/>
          </a:xfrm>
        </p:spPr>
      </p:sp>
      <p:sp>
        <p:nvSpPr>
          <p:cNvPr id="3" name="عنصر نائب للملاحظات 2"/>
          <p:cNvSpPr>
            <a:spLocks noGrp="1"/>
          </p:cNvSpPr>
          <p:nvPr>
            <p:ph type="body" idx="1"/>
          </p:nvPr>
        </p:nvSpPr>
        <p:spPr/>
        <p:txBody>
          <a:bodyPr>
            <a:normAutofit/>
          </a:bodyPr>
          <a:lstStyle/>
          <a:p>
            <a:endParaRPr lang="en-US" dirty="0"/>
          </a:p>
        </p:txBody>
      </p:sp>
      <p:sp>
        <p:nvSpPr>
          <p:cNvPr id="4" name="عنصر نائب لرقم الشريحة 3"/>
          <p:cNvSpPr>
            <a:spLocks noGrp="1"/>
          </p:cNvSpPr>
          <p:nvPr>
            <p:ph type="sldNum" sz="quarter" idx="10"/>
          </p:nvPr>
        </p:nvSpPr>
        <p:spPr/>
        <p:txBody>
          <a:bodyPr/>
          <a:lstStyle/>
          <a:p>
            <a:fld id="{040CDEAE-22CD-4674-B5AB-BA75B2ACCB9F}" type="slidenum">
              <a:rPr lang="en-US" smtClean="0"/>
              <a:pPr/>
              <a:t>6</a:t>
            </a:fld>
            <a:endParaRPr lang="en-US"/>
          </a:p>
        </p:txBody>
      </p:sp>
      <p:grpSp>
        <p:nvGrpSpPr>
          <p:cNvPr id="5" name="مجموعة 4"/>
          <p:cNvGrpSpPr/>
          <p:nvPr/>
        </p:nvGrpSpPr>
        <p:grpSpPr>
          <a:xfrm>
            <a:off x="979754" y="4625599"/>
            <a:ext cx="4886482" cy="3509578"/>
            <a:chOff x="949589" y="4946015"/>
            <a:chExt cx="4736042" cy="3752691"/>
          </a:xfrm>
        </p:grpSpPr>
        <p:cxnSp>
          <p:nvCxnSpPr>
            <p:cNvPr id="6" name="رابط مستقيم 5"/>
            <p:cNvCxnSpPr/>
            <p:nvPr/>
          </p:nvCxnSpPr>
          <p:spPr>
            <a:xfrm rot="10800000" flipH="1">
              <a:off x="949589" y="4946015"/>
              <a:ext cx="4736042"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 name="رابط مستقيم 6"/>
            <p:cNvCxnSpPr/>
            <p:nvPr/>
          </p:nvCxnSpPr>
          <p:spPr>
            <a:xfrm rot="10800000" flipH="1">
              <a:off x="949589" y="5287168"/>
              <a:ext cx="4736042"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رابط مستقيم 7"/>
            <p:cNvCxnSpPr/>
            <p:nvPr/>
          </p:nvCxnSpPr>
          <p:spPr>
            <a:xfrm rot="10800000" flipH="1">
              <a:off x="949589" y="5628322"/>
              <a:ext cx="4736042"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 name="رابط مستقيم 8"/>
            <p:cNvCxnSpPr/>
            <p:nvPr/>
          </p:nvCxnSpPr>
          <p:spPr>
            <a:xfrm rot="10800000" flipH="1">
              <a:off x="949589" y="5969476"/>
              <a:ext cx="4736042"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رابط مستقيم 9"/>
            <p:cNvCxnSpPr/>
            <p:nvPr/>
          </p:nvCxnSpPr>
          <p:spPr>
            <a:xfrm rot="10800000" flipH="1">
              <a:off x="949589" y="6310630"/>
              <a:ext cx="4736042"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رابط مستقيم 10"/>
            <p:cNvCxnSpPr/>
            <p:nvPr/>
          </p:nvCxnSpPr>
          <p:spPr>
            <a:xfrm rot="10800000" flipH="1">
              <a:off x="949589" y="6651783"/>
              <a:ext cx="4736042"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رابط مستقيم 11"/>
            <p:cNvCxnSpPr/>
            <p:nvPr/>
          </p:nvCxnSpPr>
          <p:spPr>
            <a:xfrm rot="10800000" flipH="1">
              <a:off x="949589" y="6992937"/>
              <a:ext cx="4736042"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 name="رابط مستقيم 12"/>
            <p:cNvCxnSpPr/>
            <p:nvPr/>
          </p:nvCxnSpPr>
          <p:spPr>
            <a:xfrm rot="10800000" flipH="1">
              <a:off x="949589" y="7334091"/>
              <a:ext cx="4736042"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رابط مستقيم 13"/>
            <p:cNvCxnSpPr/>
            <p:nvPr/>
          </p:nvCxnSpPr>
          <p:spPr>
            <a:xfrm rot="10800000" flipH="1">
              <a:off x="949589" y="7675245"/>
              <a:ext cx="4736042"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رابط مستقيم 14"/>
            <p:cNvCxnSpPr/>
            <p:nvPr/>
          </p:nvCxnSpPr>
          <p:spPr>
            <a:xfrm rot="10800000" flipH="1">
              <a:off x="949589" y="8016399"/>
              <a:ext cx="4736042"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 name="رابط مستقيم 15"/>
            <p:cNvCxnSpPr/>
            <p:nvPr/>
          </p:nvCxnSpPr>
          <p:spPr>
            <a:xfrm rot="10800000" flipH="1">
              <a:off x="949589" y="8357552"/>
              <a:ext cx="4736042"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 name="رابط مستقيم 16"/>
            <p:cNvCxnSpPr/>
            <p:nvPr/>
          </p:nvCxnSpPr>
          <p:spPr>
            <a:xfrm rot="10800000" flipH="1">
              <a:off x="949589" y="8698706"/>
              <a:ext cx="4736042"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8" name="Date Placeholder 17"/>
          <p:cNvSpPr>
            <a:spLocks noGrp="1"/>
          </p:cNvSpPr>
          <p:nvPr>
            <p:ph type="dt" idx="11"/>
          </p:nvPr>
        </p:nvSpPr>
        <p:spPr/>
        <p:txBody>
          <a:bodyPr/>
          <a:lstStyle/>
          <a:p>
            <a:endParaRPr lang="en-US"/>
          </a:p>
        </p:txBody>
      </p:sp>
      <p:pic>
        <p:nvPicPr>
          <p:cNvPr id="19" name="Picture 5"/>
          <p:cNvPicPr>
            <a:picLocks noChangeAspect="1" noChangeArrowheads="1"/>
          </p:cNvPicPr>
          <p:nvPr/>
        </p:nvPicPr>
        <p:blipFill>
          <a:blip r:embed="rId3" cstate="print"/>
          <a:srcRect/>
          <a:stretch>
            <a:fillRect/>
          </a:stretch>
        </p:blipFill>
        <p:spPr bwMode="auto">
          <a:xfrm>
            <a:off x="2832652" y="8394491"/>
            <a:ext cx="1416326" cy="479078"/>
          </a:xfrm>
          <a:prstGeom prst="rect">
            <a:avLst/>
          </a:prstGeom>
          <a:noFill/>
          <a:ln w="9525">
            <a:noFill/>
            <a:miter lim="800000"/>
            <a:headEnd/>
            <a:tailEnd/>
          </a:ln>
          <a:effectLst/>
        </p:spPr>
      </p:pic>
      <p:pic>
        <p:nvPicPr>
          <p:cNvPr id="20" name="Picture 5" descr="D:\المتحدة للتدريب  والتطوير المؤسسي أساسي\تصاميم\DISIN FOR POWER POINT\UG.jpg"/>
          <p:cNvPicPr>
            <a:picLocks noChangeAspect="1" noChangeArrowheads="1"/>
          </p:cNvPicPr>
          <p:nvPr/>
        </p:nvPicPr>
        <p:blipFill>
          <a:blip r:embed="rId4" cstate="print">
            <a:clrChange>
              <a:clrFrom>
                <a:srgbClr val="FFFFFF"/>
              </a:clrFrom>
              <a:clrTo>
                <a:srgbClr val="FFFFFF">
                  <a:alpha val="0"/>
                </a:srgbClr>
              </a:clrTo>
            </a:clrChange>
          </a:blip>
          <a:srcRect l="19586" t="6092" r="14034" b="34399"/>
          <a:stretch>
            <a:fillRect/>
          </a:stretch>
        </p:blipFill>
        <p:spPr bwMode="auto">
          <a:xfrm>
            <a:off x="894522" y="8394493"/>
            <a:ext cx="856873" cy="470143"/>
          </a:xfrm>
          <a:prstGeom prst="rect">
            <a:avLst/>
          </a:prstGeom>
          <a:noFill/>
        </p:spPr>
      </p:pic>
    </p:spTree>
    <p:extLst>
      <p:ext uri="{BB962C8B-B14F-4D97-AF65-F5344CB8AC3E}">
        <p14:creationId xmlns:p14="http://schemas.microsoft.com/office/powerpoint/2010/main" xmlns="" val="346322995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774825"/>
            <a:ext cx="7772400" cy="1225550"/>
          </a:xfrm>
        </p:spPr>
        <p:txBody>
          <a:bodyPr/>
          <a:lstStyle/>
          <a:p>
            <a:r>
              <a:rPr lang="en-US" smtClean="0"/>
              <a:t>Click to edit Master title style</a:t>
            </a:r>
            <a:endParaRPr lang="ar-EG"/>
          </a:p>
        </p:txBody>
      </p:sp>
      <p:sp>
        <p:nvSpPr>
          <p:cNvPr id="3" name="Subtitle 2"/>
          <p:cNvSpPr>
            <a:spLocks noGrp="1"/>
          </p:cNvSpPr>
          <p:nvPr>
            <p:ph type="subTitle" idx="1"/>
          </p:nvPr>
        </p:nvSpPr>
        <p:spPr>
          <a:xfrm>
            <a:off x="1371600" y="3238500"/>
            <a:ext cx="6400800" cy="14605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ar-EG"/>
          </a:p>
        </p:txBody>
      </p:sp>
    </p:spTree>
    <p:extLst>
      <p:ext uri="{BB962C8B-B14F-4D97-AF65-F5344CB8AC3E}">
        <p14:creationId xmlns:p14="http://schemas.microsoft.com/office/powerpoint/2010/main" xmlns="" val="14236220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ar-EG"/>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Tree>
    <p:extLst>
      <p:ext uri="{BB962C8B-B14F-4D97-AF65-F5344CB8AC3E}">
        <p14:creationId xmlns:p14="http://schemas.microsoft.com/office/powerpoint/2010/main" xmlns="" val="7064037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28600"/>
            <a:ext cx="2057400" cy="4876800"/>
          </a:xfrm>
        </p:spPr>
        <p:txBody>
          <a:bodyPr vert="eaVert"/>
          <a:lstStyle/>
          <a:p>
            <a:r>
              <a:rPr lang="en-US" smtClean="0"/>
              <a:t>Click to edit Master title style</a:t>
            </a:r>
            <a:endParaRPr lang="ar-EG"/>
          </a:p>
        </p:txBody>
      </p:sp>
      <p:sp>
        <p:nvSpPr>
          <p:cNvPr id="3" name="Vertical Text Placeholder 2"/>
          <p:cNvSpPr>
            <a:spLocks noGrp="1"/>
          </p:cNvSpPr>
          <p:nvPr>
            <p:ph type="body" orient="vert" idx="1"/>
          </p:nvPr>
        </p:nvSpPr>
        <p:spPr>
          <a:xfrm>
            <a:off x="457200" y="228600"/>
            <a:ext cx="6019800" cy="48768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Tree>
    <p:extLst>
      <p:ext uri="{BB962C8B-B14F-4D97-AF65-F5344CB8AC3E}">
        <p14:creationId xmlns:p14="http://schemas.microsoft.com/office/powerpoint/2010/main" xmlns="" val="87324385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774825"/>
            <a:ext cx="7772400" cy="1225550"/>
          </a:xfrm>
        </p:spPr>
        <p:txBody>
          <a:bodyPr/>
          <a:lstStyle/>
          <a:p>
            <a:r>
              <a:rPr lang="en-US" smtClean="0"/>
              <a:t>Click to edit Master title style</a:t>
            </a:r>
            <a:endParaRPr lang="ar-EG"/>
          </a:p>
        </p:txBody>
      </p:sp>
      <p:sp>
        <p:nvSpPr>
          <p:cNvPr id="3" name="Subtitle 2"/>
          <p:cNvSpPr>
            <a:spLocks noGrp="1"/>
          </p:cNvSpPr>
          <p:nvPr>
            <p:ph type="subTitle" idx="1"/>
          </p:nvPr>
        </p:nvSpPr>
        <p:spPr>
          <a:xfrm>
            <a:off x="1371600" y="3238500"/>
            <a:ext cx="6400800" cy="14605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ar-EG"/>
          </a:p>
        </p:txBody>
      </p:sp>
    </p:spTree>
    <p:extLst>
      <p:ext uri="{BB962C8B-B14F-4D97-AF65-F5344CB8AC3E}">
        <p14:creationId xmlns:p14="http://schemas.microsoft.com/office/powerpoint/2010/main" xmlns="" val="355649009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ar-EG"/>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Tree>
    <p:extLst>
      <p:ext uri="{BB962C8B-B14F-4D97-AF65-F5344CB8AC3E}">
        <p14:creationId xmlns:p14="http://schemas.microsoft.com/office/powerpoint/2010/main" xmlns="" val="294873741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671888"/>
            <a:ext cx="7772400" cy="1135062"/>
          </a:xfrm>
        </p:spPr>
        <p:txBody>
          <a:bodyPr anchor="t"/>
          <a:lstStyle>
            <a:lvl1pPr algn="r">
              <a:defRPr sz="4000" b="1" cap="all"/>
            </a:lvl1pPr>
          </a:lstStyle>
          <a:p>
            <a:r>
              <a:rPr lang="en-US" smtClean="0"/>
              <a:t>Click to edit Master title style</a:t>
            </a:r>
            <a:endParaRPr lang="ar-EG"/>
          </a:p>
        </p:txBody>
      </p:sp>
      <p:sp>
        <p:nvSpPr>
          <p:cNvPr id="3" name="Text Placeholder 2"/>
          <p:cNvSpPr>
            <a:spLocks noGrp="1"/>
          </p:cNvSpPr>
          <p:nvPr>
            <p:ph type="body" idx="1"/>
          </p:nvPr>
        </p:nvSpPr>
        <p:spPr>
          <a:xfrm>
            <a:off x="722313" y="2422525"/>
            <a:ext cx="7772400" cy="1249363"/>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extLst>
      <p:ext uri="{BB962C8B-B14F-4D97-AF65-F5344CB8AC3E}">
        <p14:creationId xmlns:p14="http://schemas.microsoft.com/office/powerpoint/2010/main" xmlns="" val="275464347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ar-EG"/>
          </a:p>
        </p:txBody>
      </p:sp>
      <p:sp>
        <p:nvSpPr>
          <p:cNvPr id="3" name="Content Placeholder 2"/>
          <p:cNvSpPr>
            <a:spLocks noGrp="1"/>
          </p:cNvSpPr>
          <p:nvPr>
            <p:ph sz="half" idx="1"/>
          </p:nvPr>
        </p:nvSpPr>
        <p:spPr>
          <a:xfrm>
            <a:off x="457200" y="1333500"/>
            <a:ext cx="4038600" cy="37719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4" name="Content Placeholder 3"/>
          <p:cNvSpPr>
            <a:spLocks noGrp="1"/>
          </p:cNvSpPr>
          <p:nvPr>
            <p:ph sz="half" idx="2"/>
          </p:nvPr>
        </p:nvSpPr>
        <p:spPr>
          <a:xfrm>
            <a:off x="4648200" y="1333500"/>
            <a:ext cx="4038600" cy="37719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Tree>
    <p:extLst>
      <p:ext uri="{BB962C8B-B14F-4D97-AF65-F5344CB8AC3E}">
        <p14:creationId xmlns:p14="http://schemas.microsoft.com/office/powerpoint/2010/main" xmlns="" val="343128370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ar-EG"/>
          </a:p>
        </p:txBody>
      </p:sp>
      <p:sp>
        <p:nvSpPr>
          <p:cNvPr id="3" name="Text Placeholder 2"/>
          <p:cNvSpPr>
            <a:spLocks noGrp="1"/>
          </p:cNvSpPr>
          <p:nvPr>
            <p:ph type="body" idx="1"/>
          </p:nvPr>
        </p:nvSpPr>
        <p:spPr>
          <a:xfrm>
            <a:off x="457200" y="1279525"/>
            <a:ext cx="4040188" cy="53340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1812925"/>
            <a:ext cx="4040188" cy="329247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5" name="Text Placeholder 4"/>
          <p:cNvSpPr>
            <a:spLocks noGrp="1"/>
          </p:cNvSpPr>
          <p:nvPr>
            <p:ph type="body" sz="quarter" idx="3"/>
          </p:nvPr>
        </p:nvSpPr>
        <p:spPr>
          <a:xfrm>
            <a:off x="4645025" y="1279525"/>
            <a:ext cx="4041775" cy="53340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1812925"/>
            <a:ext cx="4041775" cy="329247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Tree>
    <p:extLst>
      <p:ext uri="{BB962C8B-B14F-4D97-AF65-F5344CB8AC3E}">
        <p14:creationId xmlns:p14="http://schemas.microsoft.com/office/powerpoint/2010/main" xmlns="" val="173890326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ar-EG"/>
          </a:p>
        </p:txBody>
      </p:sp>
    </p:spTree>
    <p:extLst>
      <p:ext uri="{BB962C8B-B14F-4D97-AF65-F5344CB8AC3E}">
        <p14:creationId xmlns:p14="http://schemas.microsoft.com/office/powerpoint/2010/main" xmlns="" val="315492657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211408842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27013"/>
            <a:ext cx="3008313" cy="968375"/>
          </a:xfrm>
        </p:spPr>
        <p:txBody>
          <a:bodyPr anchor="b"/>
          <a:lstStyle>
            <a:lvl1pPr algn="r">
              <a:defRPr sz="2000" b="1"/>
            </a:lvl1pPr>
          </a:lstStyle>
          <a:p>
            <a:r>
              <a:rPr lang="en-US" smtClean="0"/>
              <a:t>Click to edit Master title style</a:t>
            </a:r>
            <a:endParaRPr lang="ar-EG"/>
          </a:p>
        </p:txBody>
      </p:sp>
      <p:sp>
        <p:nvSpPr>
          <p:cNvPr id="3" name="Content Placeholder 2"/>
          <p:cNvSpPr>
            <a:spLocks noGrp="1"/>
          </p:cNvSpPr>
          <p:nvPr>
            <p:ph idx="1"/>
          </p:nvPr>
        </p:nvSpPr>
        <p:spPr>
          <a:xfrm>
            <a:off x="3575050" y="227013"/>
            <a:ext cx="5111750" cy="487838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4" name="Text Placeholder 3"/>
          <p:cNvSpPr>
            <a:spLocks noGrp="1"/>
          </p:cNvSpPr>
          <p:nvPr>
            <p:ph type="body" sz="half" idx="2"/>
          </p:nvPr>
        </p:nvSpPr>
        <p:spPr>
          <a:xfrm>
            <a:off x="457200" y="1195388"/>
            <a:ext cx="3008313" cy="391001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xmlns="" val="39109974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ar-EG"/>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Tree>
    <p:extLst>
      <p:ext uri="{BB962C8B-B14F-4D97-AF65-F5344CB8AC3E}">
        <p14:creationId xmlns:p14="http://schemas.microsoft.com/office/powerpoint/2010/main" xmlns="" val="133175841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000500"/>
            <a:ext cx="5486400" cy="473075"/>
          </a:xfrm>
        </p:spPr>
        <p:txBody>
          <a:bodyPr anchor="b"/>
          <a:lstStyle>
            <a:lvl1pPr algn="r">
              <a:defRPr sz="2000" b="1"/>
            </a:lvl1pPr>
          </a:lstStyle>
          <a:p>
            <a:r>
              <a:rPr lang="en-US" smtClean="0"/>
              <a:t>Click to edit Master title style</a:t>
            </a:r>
            <a:endParaRPr lang="ar-EG"/>
          </a:p>
        </p:txBody>
      </p:sp>
      <p:sp>
        <p:nvSpPr>
          <p:cNvPr id="3" name="Picture Placeholder 2"/>
          <p:cNvSpPr>
            <a:spLocks noGrp="1"/>
          </p:cNvSpPr>
          <p:nvPr>
            <p:ph type="pic" idx="1"/>
          </p:nvPr>
        </p:nvSpPr>
        <p:spPr>
          <a:xfrm>
            <a:off x="1792288" y="511175"/>
            <a:ext cx="5486400" cy="3429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ar-EG" noProof="0" smtClean="0"/>
          </a:p>
        </p:txBody>
      </p:sp>
      <p:sp>
        <p:nvSpPr>
          <p:cNvPr id="4" name="Text Placeholder 3"/>
          <p:cNvSpPr>
            <a:spLocks noGrp="1"/>
          </p:cNvSpPr>
          <p:nvPr>
            <p:ph type="body" sz="half" idx="2"/>
          </p:nvPr>
        </p:nvSpPr>
        <p:spPr>
          <a:xfrm>
            <a:off x="1792288" y="4473575"/>
            <a:ext cx="5486400" cy="66992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xmlns="" val="271151911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ar-EG"/>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Tree>
    <p:extLst>
      <p:ext uri="{BB962C8B-B14F-4D97-AF65-F5344CB8AC3E}">
        <p14:creationId xmlns:p14="http://schemas.microsoft.com/office/powerpoint/2010/main" xmlns="" val="290537908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28600"/>
            <a:ext cx="2057400" cy="4876800"/>
          </a:xfrm>
        </p:spPr>
        <p:txBody>
          <a:bodyPr vert="eaVert"/>
          <a:lstStyle/>
          <a:p>
            <a:r>
              <a:rPr lang="en-US" smtClean="0"/>
              <a:t>Click to edit Master title style</a:t>
            </a:r>
            <a:endParaRPr lang="ar-EG"/>
          </a:p>
        </p:txBody>
      </p:sp>
      <p:sp>
        <p:nvSpPr>
          <p:cNvPr id="3" name="Vertical Text Placeholder 2"/>
          <p:cNvSpPr>
            <a:spLocks noGrp="1"/>
          </p:cNvSpPr>
          <p:nvPr>
            <p:ph type="body" orient="vert" idx="1"/>
          </p:nvPr>
        </p:nvSpPr>
        <p:spPr>
          <a:xfrm>
            <a:off x="457200" y="228600"/>
            <a:ext cx="6019800" cy="48768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Tree>
    <p:extLst>
      <p:ext uri="{BB962C8B-B14F-4D97-AF65-F5344CB8AC3E}">
        <p14:creationId xmlns:p14="http://schemas.microsoft.com/office/powerpoint/2010/main" xmlns="" val="1629975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671888"/>
            <a:ext cx="7772400" cy="1135062"/>
          </a:xfrm>
        </p:spPr>
        <p:txBody>
          <a:bodyPr anchor="t"/>
          <a:lstStyle>
            <a:lvl1pPr algn="r">
              <a:defRPr sz="4000" b="1" cap="all"/>
            </a:lvl1pPr>
          </a:lstStyle>
          <a:p>
            <a:r>
              <a:rPr lang="en-US" smtClean="0"/>
              <a:t>Click to edit Master title style</a:t>
            </a:r>
            <a:endParaRPr lang="ar-EG"/>
          </a:p>
        </p:txBody>
      </p:sp>
      <p:sp>
        <p:nvSpPr>
          <p:cNvPr id="3" name="Text Placeholder 2"/>
          <p:cNvSpPr>
            <a:spLocks noGrp="1"/>
          </p:cNvSpPr>
          <p:nvPr>
            <p:ph type="body" idx="1"/>
          </p:nvPr>
        </p:nvSpPr>
        <p:spPr>
          <a:xfrm>
            <a:off x="722313" y="2422525"/>
            <a:ext cx="7772400" cy="1249363"/>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extLst>
      <p:ext uri="{BB962C8B-B14F-4D97-AF65-F5344CB8AC3E}">
        <p14:creationId xmlns:p14="http://schemas.microsoft.com/office/powerpoint/2010/main" xmlns="" val="27696201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ar-EG"/>
          </a:p>
        </p:txBody>
      </p:sp>
      <p:sp>
        <p:nvSpPr>
          <p:cNvPr id="3" name="Content Placeholder 2"/>
          <p:cNvSpPr>
            <a:spLocks noGrp="1"/>
          </p:cNvSpPr>
          <p:nvPr>
            <p:ph sz="half" idx="1"/>
          </p:nvPr>
        </p:nvSpPr>
        <p:spPr>
          <a:xfrm>
            <a:off x="457200" y="1333500"/>
            <a:ext cx="4038600" cy="37719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4" name="Content Placeholder 3"/>
          <p:cNvSpPr>
            <a:spLocks noGrp="1"/>
          </p:cNvSpPr>
          <p:nvPr>
            <p:ph sz="half" idx="2"/>
          </p:nvPr>
        </p:nvSpPr>
        <p:spPr>
          <a:xfrm>
            <a:off x="4648200" y="1333500"/>
            <a:ext cx="4038600" cy="37719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Tree>
    <p:extLst>
      <p:ext uri="{BB962C8B-B14F-4D97-AF65-F5344CB8AC3E}">
        <p14:creationId xmlns:p14="http://schemas.microsoft.com/office/powerpoint/2010/main" xmlns="" val="19358828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ar-EG"/>
          </a:p>
        </p:txBody>
      </p:sp>
      <p:sp>
        <p:nvSpPr>
          <p:cNvPr id="3" name="Text Placeholder 2"/>
          <p:cNvSpPr>
            <a:spLocks noGrp="1"/>
          </p:cNvSpPr>
          <p:nvPr>
            <p:ph type="body" idx="1"/>
          </p:nvPr>
        </p:nvSpPr>
        <p:spPr>
          <a:xfrm>
            <a:off x="457200" y="1279525"/>
            <a:ext cx="4040188" cy="53340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1812925"/>
            <a:ext cx="4040188" cy="329247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5" name="Text Placeholder 4"/>
          <p:cNvSpPr>
            <a:spLocks noGrp="1"/>
          </p:cNvSpPr>
          <p:nvPr>
            <p:ph type="body" sz="quarter" idx="3"/>
          </p:nvPr>
        </p:nvSpPr>
        <p:spPr>
          <a:xfrm>
            <a:off x="4645025" y="1279525"/>
            <a:ext cx="4041775" cy="53340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1812925"/>
            <a:ext cx="4041775" cy="329247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Tree>
    <p:extLst>
      <p:ext uri="{BB962C8B-B14F-4D97-AF65-F5344CB8AC3E}">
        <p14:creationId xmlns:p14="http://schemas.microsoft.com/office/powerpoint/2010/main" xmlns="" val="36984262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ar-EG"/>
          </a:p>
        </p:txBody>
      </p:sp>
    </p:spTree>
    <p:extLst>
      <p:ext uri="{BB962C8B-B14F-4D97-AF65-F5344CB8AC3E}">
        <p14:creationId xmlns:p14="http://schemas.microsoft.com/office/powerpoint/2010/main" xmlns="" val="24895281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40975221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27013"/>
            <a:ext cx="3008313" cy="968375"/>
          </a:xfrm>
        </p:spPr>
        <p:txBody>
          <a:bodyPr anchor="b"/>
          <a:lstStyle>
            <a:lvl1pPr algn="r">
              <a:defRPr sz="2000" b="1"/>
            </a:lvl1pPr>
          </a:lstStyle>
          <a:p>
            <a:r>
              <a:rPr lang="en-US" smtClean="0"/>
              <a:t>Click to edit Master title style</a:t>
            </a:r>
            <a:endParaRPr lang="ar-EG"/>
          </a:p>
        </p:txBody>
      </p:sp>
      <p:sp>
        <p:nvSpPr>
          <p:cNvPr id="3" name="Content Placeholder 2"/>
          <p:cNvSpPr>
            <a:spLocks noGrp="1"/>
          </p:cNvSpPr>
          <p:nvPr>
            <p:ph idx="1"/>
          </p:nvPr>
        </p:nvSpPr>
        <p:spPr>
          <a:xfrm>
            <a:off x="3575050" y="227013"/>
            <a:ext cx="5111750" cy="487838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4" name="Text Placeholder 3"/>
          <p:cNvSpPr>
            <a:spLocks noGrp="1"/>
          </p:cNvSpPr>
          <p:nvPr>
            <p:ph type="body" sz="half" idx="2"/>
          </p:nvPr>
        </p:nvSpPr>
        <p:spPr>
          <a:xfrm>
            <a:off x="457200" y="1195388"/>
            <a:ext cx="3008313" cy="391001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xmlns="" val="23303335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000500"/>
            <a:ext cx="5486400" cy="473075"/>
          </a:xfrm>
        </p:spPr>
        <p:txBody>
          <a:bodyPr anchor="b"/>
          <a:lstStyle>
            <a:lvl1pPr algn="r">
              <a:defRPr sz="2000" b="1"/>
            </a:lvl1pPr>
          </a:lstStyle>
          <a:p>
            <a:r>
              <a:rPr lang="en-US" smtClean="0"/>
              <a:t>Click to edit Master title style</a:t>
            </a:r>
            <a:endParaRPr lang="ar-EG"/>
          </a:p>
        </p:txBody>
      </p:sp>
      <p:sp>
        <p:nvSpPr>
          <p:cNvPr id="3" name="Picture Placeholder 2"/>
          <p:cNvSpPr>
            <a:spLocks noGrp="1"/>
          </p:cNvSpPr>
          <p:nvPr>
            <p:ph type="pic" idx="1"/>
          </p:nvPr>
        </p:nvSpPr>
        <p:spPr>
          <a:xfrm>
            <a:off x="1792288" y="511175"/>
            <a:ext cx="5486400" cy="3429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ar-EG" noProof="0" smtClean="0"/>
          </a:p>
        </p:txBody>
      </p:sp>
      <p:sp>
        <p:nvSpPr>
          <p:cNvPr id="4" name="Text Placeholder 3"/>
          <p:cNvSpPr>
            <a:spLocks noGrp="1"/>
          </p:cNvSpPr>
          <p:nvPr>
            <p:ph type="body" sz="half" idx="2"/>
          </p:nvPr>
        </p:nvSpPr>
        <p:spPr>
          <a:xfrm>
            <a:off x="1792288" y="4473575"/>
            <a:ext cx="5486400" cy="66992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xmlns="" val="4499576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auto">
      <p:bgPr>
        <a:solidFill>
          <a:schemeClr val="bg1"/>
        </a:solidFill>
        <a:effectLst/>
      </p:bgPr>
    </p:bg>
    <p:spTree>
      <p:nvGrpSpPr>
        <p:cNvPr id="1" name=""/>
        <p:cNvGrpSpPr/>
        <p:nvPr/>
      </p:nvGrpSpPr>
      <p:grpSpPr>
        <a:xfrm>
          <a:off x="0" y="0"/>
          <a:ext cx="0" cy="0"/>
          <a:chOff x="0" y="0"/>
          <a:chExt cx="0" cy="0"/>
        </a:xfrm>
      </p:grpSpPr>
      <p:sp>
        <p:nvSpPr>
          <p:cNvPr id="1026" name="标题占位符 1"/>
          <p:cNvSpPr>
            <a:spLocks noGrp="1" noChangeArrowheads="1"/>
          </p:cNvSpPr>
          <p:nvPr>
            <p:ph type="title"/>
          </p:nvPr>
        </p:nvSpPr>
        <p:spPr bwMode="auto">
          <a:xfrm>
            <a:off x="457200" y="228600"/>
            <a:ext cx="8229600" cy="9525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zh-CN" smtClean="0"/>
              <a:t>单击此处编辑母版标题样式</a:t>
            </a:r>
          </a:p>
        </p:txBody>
      </p:sp>
      <p:sp>
        <p:nvSpPr>
          <p:cNvPr id="1027" name="文本占位符 2"/>
          <p:cNvSpPr>
            <a:spLocks noGrp="1" noChangeArrowheads="1"/>
          </p:cNvSpPr>
          <p:nvPr>
            <p:ph type="body" idx="1"/>
          </p:nvPr>
        </p:nvSpPr>
        <p:spPr bwMode="auto">
          <a:xfrm>
            <a:off x="457200" y="1333500"/>
            <a:ext cx="8229600" cy="37719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zh-CN" smtClean="0"/>
              <a:t>单击此处编辑母版文本样式</a:t>
            </a:r>
          </a:p>
          <a:p>
            <a:pPr lvl="1"/>
            <a:r>
              <a:rPr lang="zh-CN" smtClean="0"/>
              <a:t>第二级</a:t>
            </a:r>
          </a:p>
          <a:p>
            <a:pPr lvl="2"/>
            <a:r>
              <a:rPr lang="zh-CN" smtClean="0"/>
              <a:t>第三级</a:t>
            </a:r>
          </a:p>
          <a:p>
            <a:pPr lvl="3"/>
            <a:r>
              <a:rPr lang="zh-CN" smtClean="0"/>
              <a:t>第四级</a:t>
            </a:r>
          </a:p>
          <a:p>
            <a:pPr lvl="4"/>
            <a:r>
              <a:rPr lang="zh-CN" smtClean="0"/>
              <a:t>第五级</a:t>
            </a:r>
          </a:p>
        </p:txBody>
      </p:sp>
    </p:spTree>
  </p:cSld>
  <p:clrMap bg1="lt1" tx1="dk1" bg2="lt2" tx2="dk2" accent1="accent1" accent2="accent2" accent3="accent3" accent4="accent4" accent5="accent5" accent6="accent6" hlink="hlink" folHlink="folHlink"/>
  <p:sldLayoutIdLst>
    <p:sldLayoutId id="2147483704" r:id="rId1"/>
    <p:sldLayoutId id="2147483705" r:id="rId2"/>
    <p:sldLayoutId id="2147483706" r:id="rId3"/>
    <p:sldLayoutId id="2147483707" r:id="rId4"/>
    <p:sldLayoutId id="2147483708" r:id="rId5"/>
    <p:sldLayoutId id="2147483709" r:id="rId6"/>
    <p:sldLayoutId id="2147483710" r:id="rId7"/>
    <p:sldLayoutId id="2147483711" r:id="rId8"/>
    <p:sldLayoutId id="2147483712" r:id="rId9"/>
    <p:sldLayoutId id="2147483713" r:id="rId10"/>
    <p:sldLayoutId id="2147483714" r:id="rId11"/>
  </p:sldLayoutIdLst>
  <p:txStyles>
    <p:titleStyle>
      <a:lvl1pPr algn="ctr" rtl="0" eaLnBrk="0" fontAlgn="base" hangingPunct="0">
        <a:spcBef>
          <a:spcPct val="0"/>
        </a:spcBef>
        <a:spcAft>
          <a:spcPct val="0"/>
        </a:spcAft>
        <a:defRPr sz="44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ea typeface="SimSun" pitchFamily="2" charset="-122"/>
        </a:defRPr>
      </a:lvl2pPr>
      <a:lvl3pPr algn="ctr" rtl="0" eaLnBrk="0" fontAlgn="base" hangingPunct="0">
        <a:spcBef>
          <a:spcPct val="0"/>
        </a:spcBef>
        <a:spcAft>
          <a:spcPct val="0"/>
        </a:spcAft>
        <a:defRPr sz="4400">
          <a:solidFill>
            <a:schemeClr val="tx1"/>
          </a:solidFill>
          <a:latin typeface="Calibri" pitchFamily="34" charset="0"/>
          <a:ea typeface="SimSun" pitchFamily="2" charset="-122"/>
        </a:defRPr>
      </a:lvl3pPr>
      <a:lvl4pPr algn="ctr" rtl="0" eaLnBrk="0" fontAlgn="base" hangingPunct="0">
        <a:spcBef>
          <a:spcPct val="0"/>
        </a:spcBef>
        <a:spcAft>
          <a:spcPct val="0"/>
        </a:spcAft>
        <a:defRPr sz="4400">
          <a:solidFill>
            <a:schemeClr val="tx1"/>
          </a:solidFill>
          <a:latin typeface="Calibri" pitchFamily="34" charset="0"/>
          <a:ea typeface="SimSun" pitchFamily="2" charset="-122"/>
        </a:defRPr>
      </a:lvl4pPr>
      <a:lvl5pPr algn="ctr" rtl="0" eaLnBrk="0" fontAlgn="base" hangingPunct="0">
        <a:spcBef>
          <a:spcPct val="0"/>
        </a:spcBef>
        <a:spcAft>
          <a:spcPct val="0"/>
        </a:spcAft>
        <a:defRPr sz="4400">
          <a:solidFill>
            <a:schemeClr val="tx1"/>
          </a:solidFill>
          <a:latin typeface="Calibri" pitchFamily="34" charset="0"/>
          <a:ea typeface="SimSun" pitchFamily="2" charset="-122"/>
        </a:defRPr>
      </a:lvl5pPr>
      <a:lvl6pPr marL="457200" algn="ctr" rtl="0" eaLnBrk="0" fontAlgn="base" hangingPunct="0">
        <a:spcBef>
          <a:spcPct val="0"/>
        </a:spcBef>
        <a:spcAft>
          <a:spcPct val="0"/>
        </a:spcAft>
        <a:defRPr sz="4400">
          <a:solidFill>
            <a:schemeClr val="tx1"/>
          </a:solidFill>
          <a:latin typeface="Calibri" pitchFamily="34" charset="0"/>
          <a:ea typeface="SimSun" pitchFamily="2" charset="-122"/>
        </a:defRPr>
      </a:lvl6pPr>
      <a:lvl7pPr marL="914400" algn="ctr" rtl="0" eaLnBrk="0" fontAlgn="base" hangingPunct="0">
        <a:spcBef>
          <a:spcPct val="0"/>
        </a:spcBef>
        <a:spcAft>
          <a:spcPct val="0"/>
        </a:spcAft>
        <a:defRPr sz="4400">
          <a:solidFill>
            <a:schemeClr val="tx1"/>
          </a:solidFill>
          <a:latin typeface="Calibri" pitchFamily="34" charset="0"/>
          <a:ea typeface="SimSun" pitchFamily="2" charset="-122"/>
        </a:defRPr>
      </a:lvl7pPr>
      <a:lvl8pPr marL="1371600" algn="ctr" rtl="0" eaLnBrk="0" fontAlgn="base" hangingPunct="0">
        <a:spcBef>
          <a:spcPct val="0"/>
        </a:spcBef>
        <a:spcAft>
          <a:spcPct val="0"/>
        </a:spcAft>
        <a:defRPr sz="4400">
          <a:solidFill>
            <a:schemeClr val="tx1"/>
          </a:solidFill>
          <a:latin typeface="Calibri" pitchFamily="34" charset="0"/>
          <a:ea typeface="SimSun" pitchFamily="2" charset="-122"/>
        </a:defRPr>
      </a:lvl8pPr>
      <a:lvl9pPr marL="1828800" algn="ctr" rtl="0" eaLnBrk="0" fontAlgn="base" hangingPunct="0">
        <a:spcBef>
          <a:spcPct val="0"/>
        </a:spcBef>
        <a:spcAft>
          <a:spcPct val="0"/>
        </a:spcAft>
        <a:defRPr sz="4400">
          <a:solidFill>
            <a:schemeClr val="tx1"/>
          </a:solidFill>
          <a:latin typeface="Calibri" pitchFamily="34" charset="0"/>
          <a:ea typeface="SimSun" pitchFamily="2" charset="-122"/>
        </a:defRPr>
      </a:lvl9pPr>
    </p:titleStyle>
    <p:bodyStyle>
      <a:lvl1pPr marL="342900" indent="-342900" algn="l" rtl="0" eaLnBrk="0" fontAlgn="base" hangingPunct="0">
        <a:spcBef>
          <a:spcPct val="20000"/>
        </a:spcBef>
        <a:spcAft>
          <a:spcPct val="0"/>
        </a:spcAft>
        <a:buFont typeface="Arial" pitchFamily="34" charset="0"/>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itchFamily="34" charset="0"/>
        <a:buChar char="–"/>
        <a:defRPr sz="2800">
          <a:solidFill>
            <a:schemeClr val="tx1"/>
          </a:solidFill>
          <a:latin typeface="+mn-lt"/>
          <a:ea typeface="+mn-ea"/>
        </a:defRPr>
      </a:lvl2pPr>
      <a:lvl3pPr marL="1143000" indent="-228600" algn="l" rtl="0" eaLnBrk="0" fontAlgn="base" hangingPunct="0">
        <a:spcBef>
          <a:spcPct val="20000"/>
        </a:spcBef>
        <a:spcAft>
          <a:spcPct val="0"/>
        </a:spcAft>
        <a:buFont typeface="Arial" pitchFamily="34" charset="0"/>
        <a:buChar char="•"/>
        <a:defRPr sz="2400">
          <a:solidFill>
            <a:schemeClr val="tx1"/>
          </a:solidFill>
          <a:latin typeface="+mn-lt"/>
          <a:ea typeface="+mn-ea"/>
        </a:defRPr>
      </a:lvl3pPr>
      <a:lvl4pPr marL="1600200" indent="-228600" algn="l" rtl="0" eaLnBrk="0" fontAlgn="base" hangingPunct="0">
        <a:spcBef>
          <a:spcPct val="20000"/>
        </a:spcBef>
        <a:spcAft>
          <a:spcPct val="0"/>
        </a:spcAft>
        <a:buFont typeface="Arial" pitchFamily="34" charset="0"/>
        <a:buChar char="–"/>
        <a:defRPr sz="2000">
          <a:solidFill>
            <a:schemeClr val="tx1"/>
          </a:solidFill>
          <a:latin typeface="+mn-lt"/>
          <a:ea typeface="+mn-ea"/>
        </a:defRPr>
      </a:lvl4pPr>
      <a:lvl5pPr marL="2057400" indent="-228600" algn="l" rtl="0" eaLnBrk="0" fontAlgn="base" hangingPunct="0">
        <a:spcBef>
          <a:spcPct val="20000"/>
        </a:spcBef>
        <a:spcAft>
          <a:spcPct val="0"/>
        </a:spcAft>
        <a:buFont typeface="Arial" pitchFamily="34" charset="0"/>
        <a:buChar char="»"/>
        <a:defRPr sz="2000">
          <a:solidFill>
            <a:schemeClr val="tx1"/>
          </a:solidFill>
          <a:latin typeface="+mn-lt"/>
          <a:ea typeface="+mn-ea"/>
        </a:defRPr>
      </a:lvl5pPr>
      <a:lvl6pPr marL="2514600" indent="-228600" algn="l" rtl="0" eaLnBrk="0" fontAlgn="base" hangingPunct="0">
        <a:spcBef>
          <a:spcPct val="20000"/>
        </a:spcBef>
        <a:spcAft>
          <a:spcPct val="0"/>
        </a:spcAft>
        <a:buFont typeface="Arial" pitchFamily="34" charset="0"/>
        <a:buChar char="»"/>
        <a:defRPr sz="2000">
          <a:solidFill>
            <a:schemeClr val="tx1"/>
          </a:solidFill>
          <a:latin typeface="+mn-lt"/>
          <a:ea typeface="+mn-ea"/>
        </a:defRPr>
      </a:lvl6pPr>
      <a:lvl7pPr marL="2971800" indent="-228600" algn="l" rtl="0" eaLnBrk="0" fontAlgn="base" hangingPunct="0">
        <a:spcBef>
          <a:spcPct val="20000"/>
        </a:spcBef>
        <a:spcAft>
          <a:spcPct val="0"/>
        </a:spcAft>
        <a:buFont typeface="Arial" pitchFamily="34" charset="0"/>
        <a:buChar char="»"/>
        <a:defRPr sz="2000">
          <a:solidFill>
            <a:schemeClr val="tx1"/>
          </a:solidFill>
          <a:latin typeface="+mn-lt"/>
          <a:ea typeface="+mn-ea"/>
        </a:defRPr>
      </a:lvl7pPr>
      <a:lvl8pPr marL="3429000" indent="-228600" algn="l" rtl="0" eaLnBrk="0" fontAlgn="base" hangingPunct="0">
        <a:spcBef>
          <a:spcPct val="20000"/>
        </a:spcBef>
        <a:spcAft>
          <a:spcPct val="0"/>
        </a:spcAft>
        <a:buFont typeface="Arial" pitchFamily="34" charset="0"/>
        <a:buChar char="»"/>
        <a:defRPr sz="2000">
          <a:solidFill>
            <a:schemeClr val="tx1"/>
          </a:solidFill>
          <a:latin typeface="+mn-lt"/>
          <a:ea typeface="+mn-ea"/>
        </a:defRPr>
      </a:lvl8pPr>
      <a:lvl9pPr marL="3886200" indent="-228600" algn="l" rtl="0" eaLnBrk="0" fontAlgn="base" hangingPunct="0">
        <a:spcBef>
          <a:spcPct val="20000"/>
        </a:spcBef>
        <a:spcAft>
          <a:spcPct val="0"/>
        </a:spcAft>
        <a:buFont typeface="Arial" pitchFamily="34" charset="0"/>
        <a:buChar char="»"/>
        <a:defRPr sz="2000">
          <a:solidFill>
            <a:schemeClr val="tx1"/>
          </a:solidFill>
          <a:latin typeface="+mn-lt"/>
          <a:ea typeface="+mn-ea"/>
        </a:defRPr>
      </a:lvl9pPr>
    </p:bodyStyle>
    <p:otherStyle>
      <a:defPPr>
        <a:defRPr lang="ar-EG"/>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bwMode="auto">
      <p:bgPr>
        <a:solidFill>
          <a:schemeClr val="bg1"/>
        </a:solidFill>
        <a:effectLst/>
      </p:bgPr>
    </p:bg>
    <p:spTree>
      <p:nvGrpSpPr>
        <p:cNvPr id="1" name=""/>
        <p:cNvGrpSpPr/>
        <p:nvPr/>
      </p:nvGrpSpPr>
      <p:grpSpPr>
        <a:xfrm>
          <a:off x="0" y="0"/>
          <a:ext cx="0" cy="0"/>
          <a:chOff x="0" y="0"/>
          <a:chExt cx="0" cy="0"/>
        </a:xfrm>
      </p:grpSpPr>
      <p:pic>
        <p:nvPicPr>
          <p:cNvPr id="2050" name="Picture 2" descr="E:\新模板\城市高尔夫\未标题-2.png"/>
          <p:cNvPicPr>
            <a:picLocks noChangeAspect="1" noChangeArrowheads="1"/>
          </p:cNvPicPr>
          <p:nvPr userDrawn="1"/>
        </p:nvPicPr>
        <p:blipFill>
          <a:blip r:embed="rId13">
            <a:extLst>
              <a:ext uri="{28A0092B-C50C-407E-A947-70E740481C1C}">
                <a14:useLocalDpi xmlns:a14="http://schemas.microsoft.com/office/drawing/2010/main" xmlns="" val="0"/>
              </a:ext>
            </a:extLst>
          </a:blip>
          <a:srcRect/>
          <a:stretch>
            <a:fillRect/>
          </a:stretch>
        </p:blipFill>
        <p:spPr bwMode="auto">
          <a:xfrm>
            <a:off x="0" y="0"/>
            <a:ext cx="9144000" cy="5715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051" name="标题占位符 1"/>
          <p:cNvSpPr>
            <a:spLocks noGrp="1" noChangeArrowheads="1"/>
          </p:cNvSpPr>
          <p:nvPr>
            <p:ph type="title"/>
          </p:nvPr>
        </p:nvSpPr>
        <p:spPr bwMode="auto">
          <a:xfrm>
            <a:off x="457200" y="228600"/>
            <a:ext cx="8229600" cy="9525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zh-CN" smtClean="0"/>
              <a:t>单击此处编辑母版标题样式</a:t>
            </a:r>
          </a:p>
        </p:txBody>
      </p:sp>
      <p:sp>
        <p:nvSpPr>
          <p:cNvPr id="2052" name="文本占位符 2"/>
          <p:cNvSpPr>
            <a:spLocks noGrp="1" noChangeArrowheads="1"/>
          </p:cNvSpPr>
          <p:nvPr>
            <p:ph type="body" idx="1"/>
          </p:nvPr>
        </p:nvSpPr>
        <p:spPr bwMode="auto">
          <a:xfrm>
            <a:off x="457200" y="1333500"/>
            <a:ext cx="8229600" cy="37719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zh-CN" smtClean="0"/>
              <a:t>单击此处编辑母版文本样式</a:t>
            </a:r>
          </a:p>
          <a:p>
            <a:pPr lvl="1"/>
            <a:r>
              <a:rPr lang="zh-CN" smtClean="0"/>
              <a:t>第二级</a:t>
            </a:r>
          </a:p>
          <a:p>
            <a:pPr lvl="2"/>
            <a:r>
              <a:rPr lang="zh-CN" smtClean="0"/>
              <a:t>第三级</a:t>
            </a:r>
          </a:p>
          <a:p>
            <a:pPr lvl="3"/>
            <a:r>
              <a:rPr lang="zh-CN" smtClean="0"/>
              <a:t>第四级</a:t>
            </a:r>
          </a:p>
          <a:p>
            <a:pPr lvl="4"/>
            <a:r>
              <a:rPr lang="zh-CN" smtClean="0"/>
              <a:t>第五级</a:t>
            </a:r>
          </a:p>
        </p:txBody>
      </p:sp>
    </p:spTree>
  </p:cSld>
  <p:clrMap bg1="lt1" tx1="dk1" bg2="lt2" tx2="dk2" accent1="accent1" accent2="accent2" accent3="accent3" accent4="accent4" accent5="accent5" accent6="accent6" hlink="hlink" folHlink="folHlink"/>
  <p:sldLayoutIdLst>
    <p:sldLayoutId id="2147483715" r:id="rId1"/>
    <p:sldLayoutId id="2147483716" r:id="rId2"/>
    <p:sldLayoutId id="2147483717" r:id="rId3"/>
    <p:sldLayoutId id="2147483718" r:id="rId4"/>
    <p:sldLayoutId id="2147483719" r:id="rId5"/>
    <p:sldLayoutId id="2147483720" r:id="rId6"/>
    <p:sldLayoutId id="2147483721" r:id="rId7"/>
    <p:sldLayoutId id="2147483722" r:id="rId8"/>
    <p:sldLayoutId id="2147483723" r:id="rId9"/>
    <p:sldLayoutId id="2147483724" r:id="rId10"/>
    <p:sldLayoutId id="2147483725" r:id="rId11"/>
  </p:sldLayoutIdLst>
  <p:txStyles>
    <p:titleStyle>
      <a:lvl1pPr algn="ctr" rtl="0" eaLnBrk="0" fontAlgn="base" hangingPunct="0">
        <a:spcBef>
          <a:spcPct val="0"/>
        </a:spcBef>
        <a:spcAft>
          <a:spcPct val="0"/>
        </a:spcAft>
        <a:defRPr sz="44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ea typeface="SimSun" pitchFamily="2" charset="-122"/>
        </a:defRPr>
      </a:lvl2pPr>
      <a:lvl3pPr algn="ctr" rtl="0" eaLnBrk="0" fontAlgn="base" hangingPunct="0">
        <a:spcBef>
          <a:spcPct val="0"/>
        </a:spcBef>
        <a:spcAft>
          <a:spcPct val="0"/>
        </a:spcAft>
        <a:defRPr sz="4400">
          <a:solidFill>
            <a:schemeClr val="tx1"/>
          </a:solidFill>
          <a:latin typeface="Calibri" pitchFamily="34" charset="0"/>
          <a:ea typeface="SimSun" pitchFamily="2" charset="-122"/>
        </a:defRPr>
      </a:lvl3pPr>
      <a:lvl4pPr algn="ctr" rtl="0" eaLnBrk="0" fontAlgn="base" hangingPunct="0">
        <a:spcBef>
          <a:spcPct val="0"/>
        </a:spcBef>
        <a:spcAft>
          <a:spcPct val="0"/>
        </a:spcAft>
        <a:defRPr sz="4400">
          <a:solidFill>
            <a:schemeClr val="tx1"/>
          </a:solidFill>
          <a:latin typeface="Calibri" pitchFamily="34" charset="0"/>
          <a:ea typeface="SimSun" pitchFamily="2" charset="-122"/>
        </a:defRPr>
      </a:lvl4pPr>
      <a:lvl5pPr algn="ctr" rtl="0" eaLnBrk="0" fontAlgn="base" hangingPunct="0">
        <a:spcBef>
          <a:spcPct val="0"/>
        </a:spcBef>
        <a:spcAft>
          <a:spcPct val="0"/>
        </a:spcAft>
        <a:defRPr sz="4400">
          <a:solidFill>
            <a:schemeClr val="tx1"/>
          </a:solidFill>
          <a:latin typeface="Calibri" pitchFamily="34" charset="0"/>
          <a:ea typeface="SimSun" pitchFamily="2" charset="-122"/>
        </a:defRPr>
      </a:lvl5pPr>
      <a:lvl6pPr marL="457200" algn="ctr" rtl="0" eaLnBrk="0" fontAlgn="base" hangingPunct="0">
        <a:spcBef>
          <a:spcPct val="0"/>
        </a:spcBef>
        <a:spcAft>
          <a:spcPct val="0"/>
        </a:spcAft>
        <a:defRPr sz="4400">
          <a:solidFill>
            <a:schemeClr val="tx1"/>
          </a:solidFill>
          <a:latin typeface="Calibri" pitchFamily="34" charset="0"/>
          <a:ea typeface="SimSun" pitchFamily="2" charset="-122"/>
        </a:defRPr>
      </a:lvl6pPr>
      <a:lvl7pPr marL="914400" algn="ctr" rtl="0" eaLnBrk="0" fontAlgn="base" hangingPunct="0">
        <a:spcBef>
          <a:spcPct val="0"/>
        </a:spcBef>
        <a:spcAft>
          <a:spcPct val="0"/>
        </a:spcAft>
        <a:defRPr sz="4400">
          <a:solidFill>
            <a:schemeClr val="tx1"/>
          </a:solidFill>
          <a:latin typeface="Calibri" pitchFamily="34" charset="0"/>
          <a:ea typeface="SimSun" pitchFamily="2" charset="-122"/>
        </a:defRPr>
      </a:lvl7pPr>
      <a:lvl8pPr marL="1371600" algn="ctr" rtl="0" eaLnBrk="0" fontAlgn="base" hangingPunct="0">
        <a:spcBef>
          <a:spcPct val="0"/>
        </a:spcBef>
        <a:spcAft>
          <a:spcPct val="0"/>
        </a:spcAft>
        <a:defRPr sz="4400">
          <a:solidFill>
            <a:schemeClr val="tx1"/>
          </a:solidFill>
          <a:latin typeface="Calibri" pitchFamily="34" charset="0"/>
          <a:ea typeface="SimSun" pitchFamily="2" charset="-122"/>
        </a:defRPr>
      </a:lvl8pPr>
      <a:lvl9pPr marL="1828800" algn="ctr" rtl="0" eaLnBrk="0" fontAlgn="base" hangingPunct="0">
        <a:spcBef>
          <a:spcPct val="0"/>
        </a:spcBef>
        <a:spcAft>
          <a:spcPct val="0"/>
        </a:spcAft>
        <a:defRPr sz="4400">
          <a:solidFill>
            <a:schemeClr val="tx1"/>
          </a:solidFill>
          <a:latin typeface="Calibri" pitchFamily="34" charset="0"/>
          <a:ea typeface="SimSun" pitchFamily="2" charset="-122"/>
        </a:defRPr>
      </a:lvl9pPr>
    </p:titleStyle>
    <p:bodyStyle>
      <a:lvl1pPr marL="342900" indent="-342900" algn="l" rtl="0" eaLnBrk="0" fontAlgn="base" hangingPunct="0">
        <a:spcBef>
          <a:spcPct val="20000"/>
        </a:spcBef>
        <a:spcAft>
          <a:spcPct val="0"/>
        </a:spcAft>
        <a:buFont typeface="Arial" pitchFamily="34" charset="0"/>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itchFamily="34" charset="0"/>
        <a:buChar char="–"/>
        <a:defRPr sz="2800">
          <a:solidFill>
            <a:schemeClr val="tx1"/>
          </a:solidFill>
          <a:latin typeface="+mn-lt"/>
          <a:ea typeface="+mn-ea"/>
        </a:defRPr>
      </a:lvl2pPr>
      <a:lvl3pPr marL="1143000" indent="-228600" algn="l" rtl="0" eaLnBrk="0" fontAlgn="base" hangingPunct="0">
        <a:spcBef>
          <a:spcPct val="20000"/>
        </a:spcBef>
        <a:spcAft>
          <a:spcPct val="0"/>
        </a:spcAft>
        <a:buFont typeface="Arial" pitchFamily="34" charset="0"/>
        <a:buChar char="•"/>
        <a:defRPr sz="2400">
          <a:solidFill>
            <a:schemeClr val="tx1"/>
          </a:solidFill>
          <a:latin typeface="+mn-lt"/>
          <a:ea typeface="+mn-ea"/>
        </a:defRPr>
      </a:lvl3pPr>
      <a:lvl4pPr marL="1600200" indent="-228600" algn="l" rtl="0" eaLnBrk="0" fontAlgn="base" hangingPunct="0">
        <a:spcBef>
          <a:spcPct val="20000"/>
        </a:spcBef>
        <a:spcAft>
          <a:spcPct val="0"/>
        </a:spcAft>
        <a:buFont typeface="Arial" pitchFamily="34" charset="0"/>
        <a:buChar char="–"/>
        <a:defRPr sz="2000">
          <a:solidFill>
            <a:schemeClr val="tx1"/>
          </a:solidFill>
          <a:latin typeface="+mn-lt"/>
          <a:ea typeface="+mn-ea"/>
        </a:defRPr>
      </a:lvl4pPr>
      <a:lvl5pPr marL="2057400" indent="-228600" algn="l" rtl="0" eaLnBrk="0" fontAlgn="base" hangingPunct="0">
        <a:spcBef>
          <a:spcPct val="20000"/>
        </a:spcBef>
        <a:spcAft>
          <a:spcPct val="0"/>
        </a:spcAft>
        <a:buFont typeface="Arial" pitchFamily="34" charset="0"/>
        <a:buChar char="»"/>
        <a:defRPr sz="2000">
          <a:solidFill>
            <a:schemeClr val="tx1"/>
          </a:solidFill>
          <a:latin typeface="+mn-lt"/>
          <a:ea typeface="+mn-ea"/>
        </a:defRPr>
      </a:lvl5pPr>
      <a:lvl6pPr marL="2514600" indent="-228600" algn="l" rtl="0" eaLnBrk="0" fontAlgn="base" hangingPunct="0">
        <a:spcBef>
          <a:spcPct val="20000"/>
        </a:spcBef>
        <a:spcAft>
          <a:spcPct val="0"/>
        </a:spcAft>
        <a:buFont typeface="Arial" pitchFamily="34" charset="0"/>
        <a:buChar char="»"/>
        <a:defRPr sz="2000">
          <a:solidFill>
            <a:schemeClr val="tx1"/>
          </a:solidFill>
          <a:latin typeface="+mn-lt"/>
          <a:ea typeface="+mn-ea"/>
        </a:defRPr>
      </a:lvl6pPr>
      <a:lvl7pPr marL="2971800" indent="-228600" algn="l" rtl="0" eaLnBrk="0" fontAlgn="base" hangingPunct="0">
        <a:spcBef>
          <a:spcPct val="20000"/>
        </a:spcBef>
        <a:spcAft>
          <a:spcPct val="0"/>
        </a:spcAft>
        <a:buFont typeface="Arial" pitchFamily="34" charset="0"/>
        <a:buChar char="»"/>
        <a:defRPr sz="2000">
          <a:solidFill>
            <a:schemeClr val="tx1"/>
          </a:solidFill>
          <a:latin typeface="+mn-lt"/>
          <a:ea typeface="+mn-ea"/>
        </a:defRPr>
      </a:lvl7pPr>
      <a:lvl8pPr marL="3429000" indent="-228600" algn="l" rtl="0" eaLnBrk="0" fontAlgn="base" hangingPunct="0">
        <a:spcBef>
          <a:spcPct val="20000"/>
        </a:spcBef>
        <a:spcAft>
          <a:spcPct val="0"/>
        </a:spcAft>
        <a:buFont typeface="Arial" pitchFamily="34" charset="0"/>
        <a:buChar char="»"/>
        <a:defRPr sz="2000">
          <a:solidFill>
            <a:schemeClr val="tx1"/>
          </a:solidFill>
          <a:latin typeface="+mn-lt"/>
          <a:ea typeface="+mn-ea"/>
        </a:defRPr>
      </a:lvl8pPr>
      <a:lvl9pPr marL="3886200" indent="-228600" algn="l" rtl="0" eaLnBrk="0" fontAlgn="base" hangingPunct="0">
        <a:spcBef>
          <a:spcPct val="20000"/>
        </a:spcBef>
        <a:spcAft>
          <a:spcPct val="0"/>
        </a:spcAft>
        <a:buFont typeface="Arial" pitchFamily="34" charset="0"/>
        <a:buChar char="»"/>
        <a:defRPr sz="2000">
          <a:solidFill>
            <a:schemeClr val="tx1"/>
          </a:solidFill>
          <a:latin typeface="+mn-lt"/>
          <a:ea typeface="+mn-ea"/>
        </a:defRPr>
      </a:lvl9pPr>
    </p:bodyStyle>
    <p:otherStyle>
      <a:defPPr>
        <a:defRPr lang="ar-EG"/>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07.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1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8.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13.jpeg"/><Relationship Id="rId2" Type="http://schemas.openxmlformats.org/officeDocument/2006/relationships/notesSlide" Target="../notesSlides/notesSlide1.xml"/><Relationship Id="rId1" Type="http://schemas.openxmlformats.org/officeDocument/2006/relationships/slideLayout" Target="../slideLayouts/slideLayout12.xml"/><Relationship Id="rId6" Type="http://schemas.openxmlformats.org/officeDocument/2006/relationships/image" Target="../media/image12.jpeg"/><Relationship Id="rId5" Type="http://schemas.openxmlformats.org/officeDocument/2006/relationships/image" Target="../media/image11.jpeg"/><Relationship Id="rId4" Type="http://schemas.openxmlformats.org/officeDocument/2006/relationships/image" Target="../media/image10.jpe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8.xml"/></Relationships>
</file>

<file path=ppt/slides/_rels/slide40.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8.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58.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8.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83.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8.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85.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8.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90.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8.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2EA07CAACB494bf09C6B7463F47878FC# #Picture 2"/>
          <p:cNvPicPr>
            <a:picLocks noChangeAspect="1" noChangeArrowheads="1"/>
          </p:cNvPicPr>
          <p:nvPr/>
        </p:nvPicPr>
        <p:blipFill>
          <a:blip r:embed="rId2">
            <a:extLst>
              <a:ext uri="{28A0092B-C50C-407E-A947-70E740481C1C}">
                <a14:useLocalDpi xmlns:a14="http://schemas.microsoft.com/office/drawing/2010/main" xmlns="" val="0"/>
              </a:ext>
            </a:extLst>
          </a:blip>
          <a:srcRect l="63385" t="50000" r="29532"/>
          <a:stretch>
            <a:fillRect/>
          </a:stretch>
        </p:blipFill>
        <p:spPr bwMode="auto">
          <a:xfrm>
            <a:off x="5795963" y="2857500"/>
            <a:ext cx="647700" cy="28575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5123" name="Picture 2" descr="A32A9812DE504d1088A2729795CCEDD8# #Picture 2"/>
          <p:cNvPicPr>
            <a:picLocks noChangeAspect="1" noChangeArrowheads="1"/>
          </p:cNvPicPr>
          <p:nvPr/>
        </p:nvPicPr>
        <p:blipFill>
          <a:blip r:embed="rId2">
            <a:extLst>
              <a:ext uri="{28A0092B-C50C-407E-A947-70E740481C1C}">
                <a14:useLocalDpi xmlns:a14="http://schemas.microsoft.com/office/drawing/2010/main" xmlns="" val="0"/>
              </a:ext>
            </a:extLst>
          </a:blip>
          <a:srcRect l="55833" t="50000" r="36615"/>
          <a:stretch>
            <a:fillRect/>
          </a:stretch>
        </p:blipFill>
        <p:spPr bwMode="auto">
          <a:xfrm>
            <a:off x="5105400" y="2857500"/>
            <a:ext cx="690563" cy="28575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5124" name="Picture 2" descr="CEA913F9D5A94e76AC952E2AE1C6A752# #Picture 2"/>
          <p:cNvPicPr>
            <a:picLocks noChangeAspect="1" noChangeArrowheads="1"/>
          </p:cNvPicPr>
          <p:nvPr/>
        </p:nvPicPr>
        <p:blipFill>
          <a:blip r:embed="rId2">
            <a:extLst>
              <a:ext uri="{28A0092B-C50C-407E-A947-70E740481C1C}">
                <a14:useLocalDpi xmlns:a14="http://schemas.microsoft.com/office/drawing/2010/main" xmlns="" val="0"/>
              </a:ext>
            </a:extLst>
          </a:blip>
          <a:srcRect l="55937" r="36615" b="50000"/>
          <a:stretch>
            <a:fillRect/>
          </a:stretch>
        </p:blipFill>
        <p:spPr bwMode="auto">
          <a:xfrm>
            <a:off x="5114925" y="0"/>
            <a:ext cx="681038" cy="28575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5125" name="Picture 2" descr="035FB4945FF145b4B4A1E0E921563006# #Picture 2"/>
          <p:cNvPicPr>
            <a:picLocks noChangeAspect="1" noChangeArrowheads="1"/>
          </p:cNvPicPr>
          <p:nvPr/>
        </p:nvPicPr>
        <p:blipFill>
          <a:blip r:embed="rId2">
            <a:extLst>
              <a:ext uri="{28A0092B-C50C-407E-A947-70E740481C1C}">
                <a14:useLocalDpi xmlns:a14="http://schemas.microsoft.com/office/drawing/2010/main" xmlns="" val="0"/>
              </a:ext>
            </a:extLst>
          </a:blip>
          <a:srcRect l="49219" t="50000" r="43698"/>
          <a:stretch>
            <a:fillRect/>
          </a:stretch>
        </p:blipFill>
        <p:spPr bwMode="auto">
          <a:xfrm>
            <a:off x="4500563" y="2857500"/>
            <a:ext cx="647700" cy="28575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5126" name="Picture 2" descr="3B601517A97448abBA7626A1662506CF# #Picture 2"/>
          <p:cNvPicPr>
            <a:picLocks noChangeAspect="1" noChangeArrowheads="1"/>
          </p:cNvPicPr>
          <p:nvPr/>
        </p:nvPicPr>
        <p:blipFill>
          <a:blip r:embed="rId2">
            <a:extLst>
              <a:ext uri="{28A0092B-C50C-407E-A947-70E740481C1C}">
                <a14:useLocalDpi xmlns:a14="http://schemas.microsoft.com/office/drawing/2010/main" xmlns="" val="0"/>
              </a:ext>
            </a:extLst>
          </a:blip>
          <a:srcRect l="49219" r="43698" b="50000"/>
          <a:stretch>
            <a:fillRect/>
          </a:stretch>
        </p:blipFill>
        <p:spPr bwMode="auto">
          <a:xfrm>
            <a:off x="4500563" y="0"/>
            <a:ext cx="647700" cy="28575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5127" name="Picture 2" descr="41CA8F8EDD3E4f7f968671DDC8FDE0C6# #Picture 2"/>
          <p:cNvPicPr>
            <a:picLocks noChangeAspect="1" noChangeArrowheads="1"/>
          </p:cNvPicPr>
          <p:nvPr/>
        </p:nvPicPr>
        <p:blipFill>
          <a:blip r:embed="rId2">
            <a:extLst>
              <a:ext uri="{28A0092B-C50C-407E-A947-70E740481C1C}">
                <a14:useLocalDpi xmlns:a14="http://schemas.microsoft.com/office/drawing/2010/main" xmlns="" val="0"/>
              </a:ext>
            </a:extLst>
          </a:blip>
          <a:srcRect l="42117" t="50000" r="50781"/>
          <a:stretch>
            <a:fillRect/>
          </a:stretch>
        </p:blipFill>
        <p:spPr bwMode="auto">
          <a:xfrm>
            <a:off x="3851275" y="2857500"/>
            <a:ext cx="649288" cy="28575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5128" name="Picture 2" descr="B7C98D5BFBF44ee28FBC878A99BFF1B1# #Picture 2"/>
          <p:cNvPicPr>
            <a:picLocks noChangeAspect="1" noChangeArrowheads="1"/>
          </p:cNvPicPr>
          <p:nvPr/>
        </p:nvPicPr>
        <p:blipFill>
          <a:blip r:embed="rId2">
            <a:extLst>
              <a:ext uri="{28A0092B-C50C-407E-A947-70E740481C1C}">
                <a14:useLocalDpi xmlns:a14="http://schemas.microsoft.com/office/drawing/2010/main" xmlns="" val="0"/>
              </a:ext>
            </a:extLst>
          </a:blip>
          <a:srcRect l="42117" r="50781" b="50000"/>
          <a:stretch>
            <a:fillRect/>
          </a:stretch>
        </p:blipFill>
        <p:spPr bwMode="auto">
          <a:xfrm>
            <a:off x="3851275" y="0"/>
            <a:ext cx="649288" cy="28575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5129" name="Picture 2" descr="25A9A401F1A04fa3ABF3BEB55F248D12# #Picture 2"/>
          <p:cNvPicPr>
            <a:picLocks noChangeAspect="1" noChangeArrowheads="1"/>
          </p:cNvPicPr>
          <p:nvPr/>
        </p:nvPicPr>
        <p:blipFill>
          <a:blip r:embed="rId2">
            <a:extLst>
              <a:ext uri="{28A0092B-C50C-407E-A947-70E740481C1C}">
                <a14:useLocalDpi xmlns:a14="http://schemas.microsoft.com/office/drawing/2010/main" xmlns="" val="0"/>
              </a:ext>
            </a:extLst>
          </a:blip>
          <a:srcRect l="35036" t="50000" r="57883"/>
          <a:stretch>
            <a:fillRect/>
          </a:stretch>
        </p:blipFill>
        <p:spPr bwMode="auto">
          <a:xfrm>
            <a:off x="3203575" y="2857500"/>
            <a:ext cx="647700" cy="28575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5130" name="Picture 2" descr="7001BAB92F2A4094BFA76E0562429F6B# #Picture 2"/>
          <p:cNvPicPr>
            <a:picLocks noChangeAspect="1" noChangeArrowheads="1"/>
          </p:cNvPicPr>
          <p:nvPr/>
        </p:nvPicPr>
        <p:blipFill>
          <a:blip r:embed="rId2">
            <a:extLst>
              <a:ext uri="{28A0092B-C50C-407E-A947-70E740481C1C}">
                <a14:useLocalDpi xmlns:a14="http://schemas.microsoft.com/office/drawing/2010/main" xmlns="" val="0"/>
              </a:ext>
            </a:extLst>
          </a:blip>
          <a:srcRect l="35036" r="57883" b="50000"/>
          <a:stretch>
            <a:fillRect/>
          </a:stretch>
        </p:blipFill>
        <p:spPr bwMode="auto">
          <a:xfrm>
            <a:off x="3203575" y="0"/>
            <a:ext cx="647700" cy="28575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5131" name="Picture 2" descr="25019556A49C464991FD51711C5CD289# #Picture 2"/>
          <p:cNvPicPr>
            <a:picLocks noChangeAspect="1" noChangeArrowheads="1"/>
          </p:cNvPicPr>
          <p:nvPr/>
        </p:nvPicPr>
        <p:blipFill>
          <a:blip r:embed="rId2">
            <a:extLst>
              <a:ext uri="{28A0092B-C50C-407E-A947-70E740481C1C}">
                <a14:useLocalDpi xmlns:a14="http://schemas.microsoft.com/office/drawing/2010/main" xmlns="" val="0"/>
              </a:ext>
            </a:extLst>
          </a:blip>
          <a:srcRect l="27951" t="50000" r="64966"/>
          <a:stretch>
            <a:fillRect/>
          </a:stretch>
        </p:blipFill>
        <p:spPr bwMode="auto">
          <a:xfrm>
            <a:off x="2555875" y="2857500"/>
            <a:ext cx="647700" cy="28575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5132" name="Picture 2" descr="E9AF5587BED348efBBF14AE63EDC97D7# #Picture 2"/>
          <p:cNvPicPr>
            <a:picLocks noChangeAspect="1" noChangeArrowheads="1"/>
          </p:cNvPicPr>
          <p:nvPr/>
        </p:nvPicPr>
        <p:blipFill>
          <a:blip r:embed="rId2">
            <a:extLst>
              <a:ext uri="{28A0092B-C50C-407E-A947-70E740481C1C}">
                <a14:useLocalDpi xmlns:a14="http://schemas.microsoft.com/office/drawing/2010/main" xmlns="" val="0"/>
              </a:ext>
            </a:extLst>
          </a:blip>
          <a:srcRect l="27951" r="64966" b="50000"/>
          <a:stretch>
            <a:fillRect/>
          </a:stretch>
        </p:blipFill>
        <p:spPr bwMode="auto">
          <a:xfrm>
            <a:off x="2555875" y="0"/>
            <a:ext cx="647700" cy="28575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5133" name="Picture 2" descr="98DB4F37811D4e9e9CBB40D0FFA05DA5# #Picture 2"/>
          <p:cNvPicPr>
            <a:picLocks noChangeAspect="1" noChangeArrowheads="1"/>
          </p:cNvPicPr>
          <p:nvPr/>
        </p:nvPicPr>
        <p:blipFill>
          <a:blip r:embed="rId2">
            <a:extLst>
              <a:ext uri="{28A0092B-C50C-407E-A947-70E740481C1C}">
                <a14:useLocalDpi xmlns:a14="http://schemas.microsoft.com/office/drawing/2010/main" xmlns="" val="0"/>
              </a:ext>
            </a:extLst>
          </a:blip>
          <a:srcRect l="20868" t="50000" r="72049"/>
          <a:stretch>
            <a:fillRect/>
          </a:stretch>
        </p:blipFill>
        <p:spPr bwMode="auto">
          <a:xfrm>
            <a:off x="1908175" y="2857500"/>
            <a:ext cx="647700" cy="28575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5134" name="Picture 2" descr="CCC7CB9330AC4fee8F3F5C0788195FF8# #Picture 2"/>
          <p:cNvPicPr>
            <a:picLocks noChangeAspect="1" noChangeArrowheads="1"/>
          </p:cNvPicPr>
          <p:nvPr/>
        </p:nvPicPr>
        <p:blipFill>
          <a:blip r:embed="rId2">
            <a:extLst>
              <a:ext uri="{28A0092B-C50C-407E-A947-70E740481C1C}">
                <a14:useLocalDpi xmlns:a14="http://schemas.microsoft.com/office/drawing/2010/main" xmlns="" val="0"/>
              </a:ext>
            </a:extLst>
          </a:blip>
          <a:srcRect l="20868" r="72049" b="50000"/>
          <a:stretch>
            <a:fillRect/>
          </a:stretch>
        </p:blipFill>
        <p:spPr bwMode="auto">
          <a:xfrm>
            <a:off x="1908175" y="0"/>
            <a:ext cx="647700" cy="28575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5135" name="Picture 2" descr="5DBE4B01647F449dB158A13647B12BF8# #Picture 2"/>
          <p:cNvPicPr>
            <a:picLocks noChangeAspect="1" noChangeArrowheads="1"/>
          </p:cNvPicPr>
          <p:nvPr/>
        </p:nvPicPr>
        <p:blipFill>
          <a:blip r:embed="rId2">
            <a:extLst>
              <a:ext uri="{28A0092B-C50C-407E-A947-70E740481C1C}">
                <a14:useLocalDpi xmlns:a14="http://schemas.microsoft.com/office/drawing/2010/main" xmlns="" val="0"/>
              </a:ext>
            </a:extLst>
          </a:blip>
          <a:srcRect l="13766" t="50000" r="79132"/>
          <a:stretch>
            <a:fillRect/>
          </a:stretch>
        </p:blipFill>
        <p:spPr bwMode="auto">
          <a:xfrm>
            <a:off x="1258888" y="2857500"/>
            <a:ext cx="649287" cy="28575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5136" name="Picture 2" descr="C20E8CDB3BA448f2A4ABCA8DC752D227# #Picture 2"/>
          <p:cNvPicPr>
            <a:picLocks noChangeAspect="1" noChangeArrowheads="1"/>
          </p:cNvPicPr>
          <p:nvPr/>
        </p:nvPicPr>
        <p:blipFill>
          <a:blip r:embed="rId2">
            <a:extLst>
              <a:ext uri="{28A0092B-C50C-407E-A947-70E740481C1C}">
                <a14:useLocalDpi xmlns:a14="http://schemas.microsoft.com/office/drawing/2010/main" xmlns="" val="0"/>
              </a:ext>
            </a:extLst>
          </a:blip>
          <a:srcRect l="13766" r="79132" b="50000"/>
          <a:stretch>
            <a:fillRect/>
          </a:stretch>
        </p:blipFill>
        <p:spPr bwMode="auto">
          <a:xfrm>
            <a:off x="1258888" y="0"/>
            <a:ext cx="649287" cy="28575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5137" name="Picture 2" descr="73768834632E4b99B937AD9CDBDF3BBC# #Picture 2"/>
          <p:cNvPicPr>
            <a:picLocks noChangeAspect="1" noChangeArrowheads="1"/>
          </p:cNvPicPr>
          <p:nvPr/>
        </p:nvPicPr>
        <p:blipFill>
          <a:blip r:embed="rId2">
            <a:extLst>
              <a:ext uri="{28A0092B-C50C-407E-A947-70E740481C1C}">
                <a14:useLocalDpi xmlns:a14="http://schemas.microsoft.com/office/drawing/2010/main" xmlns="" val="0"/>
              </a:ext>
            </a:extLst>
          </a:blip>
          <a:srcRect l="6841" t="50000" r="86234"/>
          <a:stretch>
            <a:fillRect/>
          </a:stretch>
        </p:blipFill>
        <p:spPr bwMode="auto">
          <a:xfrm>
            <a:off x="625475" y="2857500"/>
            <a:ext cx="633413" cy="28575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5138" name="Picture 2" descr="4376C904009447fe8515B496DFBF307D# #Picture 2"/>
          <p:cNvPicPr>
            <a:picLocks noChangeAspect="1" noChangeArrowheads="1"/>
          </p:cNvPicPr>
          <p:nvPr/>
        </p:nvPicPr>
        <p:blipFill>
          <a:blip r:embed="rId2">
            <a:extLst>
              <a:ext uri="{28A0092B-C50C-407E-A947-70E740481C1C}">
                <a14:useLocalDpi xmlns:a14="http://schemas.microsoft.com/office/drawing/2010/main" xmlns="" val="0"/>
              </a:ext>
            </a:extLst>
          </a:blip>
          <a:srcRect l="6841" r="86234" b="50000"/>
          <a:stretch>
            <a:fillRect/>
          </a:stretch>
        </p:blipFill>
        <p:spPr bwMode="auto">
          <a:xfrm>
            <a:off x="625475" y="0"/>
            <a:ext cx="633413" cy="28575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5139" name="Picture 2" descr="C045BBCE2F774cb4A50AA1CE30F406F3# #Picture 2"/>
          <p:cNvPicPr>
            <a:picLocks noChangeAspect="1" noChangeArrowheads="1"/>
          </p:cNvPicPr>
          <p:nvPr/>
        </p:nvPicPr>
        <p:blipFill>
          <a:blip r:embed="rId2">
            <a:extLst>
              <a:ext uri="{28A0092B-C50C-407E-A947-70E740481C1C}">
                <a14:useLocalDpi xmlns:a14="http://schemas.microsoft.com/office/drawing/2010/main" xmlns="" val="0"/>
              </a:ext>
            </a:extLst>
          </a:blip>
          <a:srcRect t="50000" r="93159"/>
          <a:stretch>
            <a:fillRect/>
          </a:stretch>
        </p:blipFill>
        <p:spPr bwMode="auto">
          <a:xfrm>
            <a:off x="0" y="2857500"/>
            <a:ext cx="625475" cy="28575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5140" name="Picture 2" descr="E7200A08537748059C339A2158BF79AC# #Picture 2"/>
          <p:cNvPicPr>
            <a:picLocks noChangeAspect="1" noChangeArrowheads="1"/>
          </p:cNvPicPr>
          <p:nvPr/>
        </p:nvPicPr>
        <p:blipFill>
          <a:blip r:embed="rId2">
            <a:extLst>
              <a:ext uri="{28A0092B-C50C-407E-A947-70E740481C1C}">
                <a14:useLocalDpi xmlns:a14="http://schemas.microsoft.com/office/drawing/2010/main" xmlns="" val="0"/>
              </a:ext>
            </a:extLst>
          </a:blip>
          <a:srcRect r="93159" b="50000"/>
          <a:stretch>
            <a:fillRect/>
          </a:stretch>
        </p:blipFill>
        <p:spPr bwMode="auto">
          <a:xfrm>
            <a:off x="0" y="0"/>
            <a:ext cx="625475" cy="28575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5141" name="Picture 2" descr="B75320DD47EE4dd4B2549FF90BF32743# #Picture 2"/>
          <p:cNvPicPr>
            <a:picLocks noChangeAspect="1" noChangeArrowheads="1"/>
          </p:cNvPicPr>
          <p:nvPr/>
        </p:nvPicPr>
        <p:blipFill>
          <a:blip r:embed="rId2">
            <a:extLst>
              <a:ext uri="{28A0092B-C50C-407E-A947-70E740481C1C}">
                <a14:useLocalDpi xmlns:a14="http://schemas.microsoft.com/office/drawing/2010/main" xmlns="" val="0"/>
              </a:ext>
            </a:extLst>
          </a:blip>
          <a:srcRect l="91734" t="50000" r="2"/>
          <a:stretch>
            <a:fillRect/>
          </a:stretch>
        </p:blipFill>
        <p:spPr bwMode="auto">
          <a:xfrm>
            <a:off x="8388350" y="2857500"/>
            <a:ext cx="755650" cy="28575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5142" name="Picture 2" descr="4783EC966EAF4cd0A4DA34A95510567A# #Picture 2"/>
          <p:cNvPicPr>
            <a:picLocks noChangeAspect="1" noChangeArrowheads="1"/>
          </p:cNvPicPr>
          <p:nvPr/>
        </p:nvPicPr>
        <p:blipFill>
          <a:blip r:embed="rId2">
            <a:extLst>
              <a:ext uri="{28A0092B-C50C-407E-A947-70E740481C1C}">
                <a14:useLocalDpi xmlns:a14="http://schemas.microsoft.com/office/drawing/2010/main" xmlns="" val="0"/>
              </a:ext>
            </a:extLst>
          </a:blip>
          <a:srcRect l="91734" r="2" b="50000"/>
          <a:stretch>
            <a:fillRect/>
          </a:stretch>
        </p:blipFill>
        <p:spPr bwMode="auto">
          <a:xfrm>
            <a:off x="8388350" y="0"/>
            <a:ext cx="755650" cy="28575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5143" name="Picture 2" descr="9BF9ED91D54F41a58A80B6269D2AC5B2# #Picture 2"/>
          <p:cNvPicPr>
            <a:picLocks noChangeAspect="1" noChangeArrowheads="1"/>
          </p:cNvPicPr>
          <p:nvPr/>
        </p:nvPicPr>
        <p:blipFill>
          <a:blip r:embed="rId2">
            <a:extLst>
              <a:ext uri="{28A0092B-C50C-407E-A947-70E740481C1C}">
                <a14:useLocalDpi xmlns:a14="http://schemas.microsoft.com/office/drawing/2010/main" xmlns="" val="0"/>
              </a:ext>
            </a:extLst>
          </a:blip>
          <a:srcRect l="84651" t="50000" r="8266"/>
          <a:stretch>
            <a:fillRect/>
          </a:stretch>
        </p:blipFill>
        <p:spPr bwMode="auto">
          <a:xfrm>
            <a:off x="7740650" y="2857500"/>
            <a:ext cx="647700" cy="28575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5144" name="Picture 2" descr="7C6D9E84ACB6428eAB7E9BFA1D94FE2C# #Picture 2"/>
          <p:cNvPicPr>
            <a:picLocks noChangeAspect="1" noChangeArrowheads="1"/>
          </p:cNvPicPr>
          <p:nvPr/>
        </p:nvPicPr>
        <p:blipFill>
          <a:blip r:embed="rId2">
            <a:extLst>
              <a:ext uri="{28A0092B-C50C-407E-A947-70E740481C1C}">
                <a14:useLocalDpi xmlns:a14="http://schemas.microsoft.com/office/drawing/2010/main" xmlns="" val="0"/>
              </a:ext>
            </a:extLst>
          </a:blip>
          <a:srcRect l="84651" r="8266" b="50000"/>
          <a:stretch>
            <a:fillRect/>
          </a:stretch>
        </p:blipFill>
        <p:spPr bwMode="auto">
          <a:xfrm>
            <a:off x="7740650" y="0"/>
            <a:ext cx="647700" cy="28575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5145" name="Picture 2" descr="213BE4E595DE4717A0A9E53EE8CE140C# #Picture 2"/>
          <p:cNvPicPr>
            <a:picLocks noChangeAspect="1" noChangeArrowheads="1"/>
          </p:cNvPicPr>
          <p:nvPr/>
        </p:nvPicPr>
        <p:blipFill>
          <a:blip r:embed="rId2">
            <a:extLst>
              <a:ext uri="{28A0092B-C50C-407E-A947-70E740481C1C}">
                <a14:useLocalDpi xmlns:a14="http://schemas.microsoft.com/office/drawing/2010/main" xmlns="" val="0"/>
              </a:ext>
            </a:extLst>
          </a:blip>
          <a:srcRect l="77568" t="50000" r="15349"/>
          <a:stretch>
            <a:fillRect/>
          </a:stretch>
        </p:blipFill>
        <p:spPr bwMode="auto">
          <a:xfrm>
            <a:off x="7092950" y="2857500"/>
            <a:ext cx="647700" cy="28575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5146" name="Picture 2" descr="E9CEA3B968034e8bB4329FDDF4E152AC# #Picture 2"/>
          <p:cNvPicPr>
            <a:picLocks noChangeAspect="1" noChangeArrowheads="1"/>
          </p:cNvPicPr>
          <p:nvPr/>
        </p:nvPicPr>
        <p:blipFill>
          <a:blip r:embed="rId2">
            <a:extLst>
              <a:ext uri="{28A0092B-C50C-407E-A947-70E740481C1C}">
                <a14:useLocalDpi xmlns:a14="http://schemas.microsoft.com/office/drawing/2010/main" xmlns="" val="0"/>
              </a:ext>
            </a:extLst>
          </a:blip>
          <a:srcRect l="77568" r="15349" b="50000"/>
          <a:stretch>
            <a:fillRect/>
          </a:stretch>
        </p:blipFill>
        <p:spPr bwMode="auto">
          <a:xfrm>
            <a:off x="7092950" y="0"/>
            <a:ext cx="647700" cy="28575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5147" name="Picture 2" descr="02CFD2ECCBFE4e1fB199816D1D64E6FB# #Picture 2"/>
          <p:cNvPicPr>
            <a:picLocks noChangeAspect="1" noChangeArrowheads="1"/>
          </p:cNvPicPr>
          <p:nvPr/>
        </p:nvPicPr>
        <p:blipFill>
          <a:blip r:embed="rId2">
            <a:extLst>
              <a:ext uri="{28A0092B-C50C-407E-A947-70E740481C1C}">
                <a14:useLocalDpi xmlns:a14="http://schemas.microsoft.com/office/drawing/2010/main" xmlns="" val="0"/>
              </a:ext>
            </a:extLst>
          </a:blip>
          <a:srcRect l="69894" t="50000" r="22432"/>
          <a:stretch>
            <a:fillRect/>
          </a:stretch>
        </p:blipFill>
        <p:spPr bwMode="auto">
          <a:xfrm>
            <a:off x="6391275" y="2857500"/>
            <a:ext cx="701675" cy="28575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5148" name="Picture 2" descr="3070552FBC8D4d7d8266D68C51061C44# #Picture 2"/>
          <p:cNvPicPr>
            <a:picLocks noChangeAspect="1" noChangeArrowheads="1"/>
          </p:cNvPicPr>
          <p:nvPr/>
        </p:nvPicPr>
        <p:blipFill>
          <a:blip r:embed="rId2">
            <a:extLst>
              <a:ext uri="{28A0092B-C50C-407E-A947-70E740481C1C}">
                <a14:useLocalDpi xmlns:a14="http://schemas.microsoft.com/office/drawing/2010/main" xmlns="" val="0"/>
              </a:ext>
            </a:extLst>
          </a:blip>
          <a:srcRect l="69894" r="22432" b="50000"/>
          <a:stretch>
            <a:fillRect/>
          </a:stretch>
        </p:blipFill>
        <p:spPr bwMode="auto">
          <a:xfrm>
            <a:off x="6391275" y="0"/>
            <a:ext cx="701675" cy="28575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5149" name="Picture 2" descr="3470DE2D13484f76A3466854E911C65E# #Picture 2"/>
          <p:cNvPicPr>
            <a:picLocks noChangeAspect="1" noChangeArrowheads="1"/>
          </p:cNvPicPr>
          <p:nvPr/>
        </p:nvPicPr>
        <p:blipFill>
          <a:blip r:embed="rId2">
            <a:extLst>
              <a:ext uri="{28A0092B-C50C-407E-A947-70E740481C1C}">
                <a14:useLocalDpi xmlns:a14="http://schemas.microsoft.com/office/drawing/2010/main" xmlns="" val="0"/>
              </a:ext>
            </a:extLst>
          </a:blip>
          <a:srcRect l="63385" r="29532" b="50000"/>
          <a:stretch>
            <a:fillRect/>
          </a:stretch>
        </p:blipFill>
        <p:spPr bwMode="auto">
          <a:xfrm>
            <a:off x="5795963" y="0"/>
            <a:ext cx="647700" cy="28575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5150" name="Picture 3" descr="0E76BBF8F9B64090B7595FAE358F9047# #Picture 3"/>
          <p:cNvPicPr>
            <a:picLocks noChangeAspect="1" noChangeArrowheads="1"/>
          </p:cNvPicPr>
          <p:nvPr/>
        </p:nvPicPr>
        <p:blipFill>
          <a:blip r:embed="rId3">
            <a:extLst>
              <a:ext uri="{28A0092B-C50C-407E-A947-70E740481C1C}">
                <a14:useLocalDpi xmlns:a14="http://schemas.microsoft.com/office/drawing/2010/main" xmlns="" val="0"/>
              </a:ext>
            </a:extLst>
          </a:blip>
          <a:srcRect r="93021"/>
          <a:stretch>
            <a:fillRect/>
          </a:stretch>
        </p:blipFill>
        <p:spPr bwMode="auto">
          <a:xfrm>
            <a:off x="0" y="0"/>
            <a:ext cx="638175" cy="5715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5151" name="Picture 5" descr="E60BC0E4DBE342c9B0AB02A4332B3C67# #Picture 5"/>
          <p:cNvPicPr>
            <a:picLocks noChangeAspect="1" noChangeArrowheads="1"/>
          </p:cNvPicPr>
          <p:nvPr/>
        </p:nvPicPr>
        <p:blipFill>
          <a:blip r:embed="rId4">
            <a:extLst>
              <a:ext uri="{28A0092B-C50C-407E-A947-70E740481C1C}">
                <a14:useLocalDpi xmlns:a14="http://schemas.microsoft.com/office/drawing/2010/main" xmlns="" val="0"/>
              </a:ext>
            </a:extLst>
          </a:blip>
          <a:srcRect t="38667" r="20625" b="3667"/>
          <a:stretch>
            <a:fillRect/>
          </a:stretch>
        </p:blipFill>
        <p:spPr bwMode="auto">
          <a:xfrm>
            <a:off x="0" y="2209800"/>
            <a:ext cx="7258050" cy="32956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5152" name="Picture 6" descr="62F0484623214cdeBD1FCA56339DBF6F# #Picture 6"/>
          <p:cNvPicPr>
            <a:picLocks noChangeAspect="1" noChangeArrowheads="1"/>
          </p:cNvPicPr>
          <p:nvPr/>
        </p:nvPicPr>
        <p:blipFill>
          <a:blip r:embed="rId5">
            <a:extLst>
              <a:ext uri="{28A0092B-C50C-407E-A947-70E740481C1C}">
                <a14:useLocalDpi xmlns:a14="http://schemas.microsoft.com/office/drawing/2010/main" xmlns="" val="0"/>
              </a:ext>
            </a:extLst>
          </a:blip>
          <a:srcRect t="3667" r="44489" b="85280"/>
          <a:stretch>
            <a:fillRect/>
          </a:stretch>
        </p:blipFill>
        <p:spPr bwMode="auto">
          <a:xfrm>
            <a:off x="0" y="209550"/>
            <a:ext cx="5076825" cy="6318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5153" name="Picture 7" descr="5EA9D474C2A74ec69BFB4FB6B20A0487# #Picture 7"/>
          <p:cNvPicPr>
            <a:picLocks noChangeAspect="1" noChangeArrowheads="1"/>
          </p:cNvPicPr>
          <p:nvPr/>
        </p:nvPicPr>
        <p:blipFill>
          <a:blip r:embed="rId6">
            <a:extLst>
              <a:ext uri="{28A0092B-C50C-407E-A947-70E740481C1C}">
                <a14:useLocalDpi xmlns:a14="http://schemas.microsoft.com/office/drawing/2010/main" xmlns="" val="0"/>
              </a:ext>
            </a:extLst>
          </a:blip>
          <a:srcRect t="12000" r="45000" b="67000"/>
          <a:stretch>
            <a:fillRect/>
          </a:stretch>
        </p:blipFill>
        <p:spPr bwMode="auto">
          <a:xfrm>
            <a:off x="0" y="685800"/>
            <a:ext cx="5029200" cy="12001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5154" name="Picture 8" descr="2903C2B4B6F14014AB00244AB55C5C13# #Picture 8"/>
          <p:cNvPicPr>
            <a:picLocks noChangeAspect="1" noChangeArrowheads="1"/>
          </p:cNvPicPr>
          <p:nvPr/>
        </p:nvPicPr>
        <p:blipFill>
          <a:blip r:embed="rId7">
            <a:extLst>
              <a:ext uri="{28A0092B-C50C-407E-A947-70E740481C1C}">
                <a14:useLocalDpi xmlns:a14="http://schemas.microsoft.com/office/drawing/2010/main" xmlns="" val="0"/>
              </a:ext>
            </a:extLst>
          </a:blip>
          <a:srcRect t="29333" r="20209" b="57001"/>
          <a:stretch>
            <a:fillRect/>
          </a:stretch>
        </p:blipFill>
        <p:spPr bwMode="auto">
          <a:xfrm>
            <a:off x="0" y="1676400"/>
            <a:ext cx="7296150" cy="7810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5155" name="Picture 4" descr="994A7831E4CE4bf8A1E1729048E7F342# #Picture 4"/>
          <p:cNvPicPr>
            <a:picLocks noChangeAspect="1" noChangeArrowheads="1"/>
          </p:cNvPicPr>
          <p:nvPr/>
        </p:nvPicPr>
        <p:blipFill>
          <a:blip r:embed="rId8">
            <a:extLst>
              <a:ext uri="{28A0092B-C50C-407E-A947-70E740481C1C}">
                <a14:useLocalDpi xmlns:a14="http://schemas.microsoft.com/office/drawing/2010/main" xmlns="" val="0"/>
              </a:ext>
            </a:extLst>
          </a:blip>
          <a:srcRect t="29668" r="76875" b="57333"/>
          <a:stretch>
            <a:fillRect/>
          </a:stretch>
        </p:blipFill>
        <p:spPr bwMode="auto">
          <a:xfrm>
            <a:off x="0" y="1695450"/>
            <a:ext cx="2114550" cy="7429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37" name="TextBox 13" descr="B56F103BB23E47beACAB404F50AF11BD# #TextBox 13"/>
          <p:cNvSpPr txBox="1">
            <a:spLocks noChangeArrowheads="1"/>
          </p:cNvSpPr>
          <p:nvPr/>
        </p:nvSpPr>
        <p:spPr bwMode="auto">
          <a:xfrm>
            <a:off x="2232025" y="1666463"/>
            <a:ext cx="4820580" cy="83099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r" rtl="1">
              <a:lnSpc>
                <a:spcPct val="120000"/>
              </a:lnSpc>
              <a:spcBef>
                <a:spcPct val="50000"/>
              </a:spcBef>
            </a:pPr>
            <a:r>
              <a:rPr lang="ar-EG" altLang="zh-CN" sz="4000" b="1" dirty="0" smtClean="0">
                <a:solidFill>
                  <a:srgbClr val="002060"/>
                </a:solidFill>
                <a:latin typeface="Microsoft YaHei" pitchFamily="34" charset="-122"/>
                <a:ea typeface="Microsoft YaHei" pitchFamily="34" charset="-122"/>
              </a:rPr>
              <a:t>تقدير الذات والثقة بالنفس</a:t>
            </a:r>
            <a:endParaRPr lang="ar-EG" altLang="zh-CN" sz="4000" b="1" dirty="0">
              <a:solidFill>
                <a:srgbClr val="002060"/>
              </a:solidFill>
              <a:latin typeface="Microsoft YaHei" pitchFamily="34" charset="-122"/>
              <a:ea typeface="Microsoft YaHei" pitchFamily="34" charset="-122"/>
            </a:endParaRPr>
          </a:p>
        </p:txBody>
      </p:sp>
    </p:spTree>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4" fill="hold" nodeType="afterEffect">
                                  <p:stCondLst>
                                    <p:cond delay="0"/>
                                  </p:stCondLst>
                                  <p:childTnLst>
                                    <p:set>
                                      <p:cBhvr>
                                        <p:cTn id="6" dur="1" fill="hold">
                                          <p:stCondLst>
                                            <p:cond delay="0"/>
                                          </p:stCondLst>
                                        </p:cTn>
                                        <p:tgtEl>
                                          <p:spTgt spid="5141"/>
                                        </p:tgtEl>
                                        <p:attrNameLst>
                                          <p:attrName>style.visibility</p:attrName>
                                        </p:attrNameLst>
                                      </p:cBhvr>
                                      <p:to>
                                        <p:strVal val="visible"/>
                                      </p:to>
                                    </p:set>
                                    <p:anim calcmode="lin" valueType="num">
                                      <p:cBhvr additive="base">
                                        <p:cTn id="7" dur="500" fill="hold"/>
                                        <p:tgtEl>
                                          <p:spTgt spid="5141"/>
                                        </p:tgtEl>
                                        <p:attrNameLst>
                                          <p:attrName>ppt_x</p:attrName>
                                        </p:attrNameLst>
                                      </p:cBhvr>
                                      <p:tavLst>
                                        <p:tav tm="0">
                                          <p:val>
                                            <p:strVal val="#ppt_x"/>
                                          </p:val>
                                        </p:tav>
                                        <p:tav tm="100000">
                                          <p:val>
                                            <p:strVal val="#ppt_x"/>
                                          </p:val>
                                        </p:tav>
                                      </p:tavLst>
                                    </p:anim>
                                    <p:anim calcmode="lin" valueType="num">
                                      <p:cBhvr additive="base">
                                        <p:cTn id="8" dur="500" fill="hold"/>
                                        <p:tgtEl>
                                          <p:spTgt spid="5141"/>
                                        </p:tgtEl>
                                        <p:attrNameLst>
                                          <p:attrName>ppt_y</p:attrName>
                                        </p:attrNameLst>
                                      </p:cBhvr>
                                      <p:tavLst>
                                        <p:tav tm="0">
                                          <p:val>
                                            <p:strVal val="1+#ppt_h/2"/>
                                          </p:val>
                                        </p:tav>
                                        <p:tav tm="100000">
                                          <p:val>
                                            <p:strVal val="#ppt_y"/>
                                          </p:val>
                                        </p:tav>
                                      </p:tavLst>
                                    </p:anim>
                                  </p:childTnLst>
                                </p:cTn>
                              </p:par>
                              <p:par>
                                <p:cTn id="9" presetID="2" presetClass="entr" presetSubtype="1" fill="hold" nodeType="withEffect">
                                  <p:stCondLst>
                                    <p:cond delay="0"/>
                                  </p:stCondLst>
                                  <p:childTnLst>
                                    <p:set>
                                      <p:cBhvr>
                                        <p:cTn id="10" dur="1" fill="hold">
                                          <p:stCondLst>
                                            <p:cond delay="0"/>
                                          </p:stCondLst>
                                        </p:cTn>
                                        <p:tgtEl>
                                          <p:spTgt spid="5142"/>
                                        </p:tgtEl>
                                        <p:attrNameLst>
                                          <p:attrName>style.visibility</p:attrName>
                                        </p:attrNameLst>
                                      </p:cBhvr>
                                      <p:to>
                                        <p:strVal val="visible"/>
                                      </p:to>
                                    </p:set>
                                    <p:anim calcmode="lin" valueType="num">
                                      <p:cBhvr additive="base">
                                        <p:cTn id="11" dur="500" fill="hold"/>
                                        <p:tgtEl>
                                          <p:spTgt spid="5142"/>
                                        </p:tgtEl>
                                        <p:attrNameLst>
                                          <p:attrName>ppt_x</p:attrName>
                                        </p:attrNameLst>
                                      </p:cBhvr>
                                      <p:tavLst>
                                        <p:tav tm="0">
                                          <p:val>
                                            <p:strVal val="#ppt_x"/>
                                          </p:val>
                                        </p:tav>
                                        <p:tav tm="100000">
                                          <p:val>
                                            <p:strVal val="#ppt_x"/>
                                          </p:val>
                                        </p:tav>
                                      </p:tavLst>
                                    </p:anim>
                                    <p:anim calcmode="lin" valueType="num">
                                      <p:cBhvr additive="base">
                                        <p:cTn id="12" dur="500" fill="hold"/>
                                        <p:tgtEl>
                                          <p:spTgt spid="5142"/>
                                        </p:tgtEl>
                                        <p:attrNameLst>
                                          <p:attrName>ppt_y</p:attrName>
                                        </p:attrNameLst>
                                      </p:cBhvr>
                                      <p:tavLst>
                                        <p:tav tm="0">
                                          <p:val>
                                            <p:strVal val="0-#ppt_h/2"/>
                                          </p:val>
                                        </p:tav>
                                        <p:tav tm="100000">
                                          <p:val>
                                            <p:strVal val="#ppt_y"/>
                                          </p:val>
                                        </p:tav>
                                      </p:tavLst>
                                    </p:anim>
                                  </p:childTnLst>
                                </p:cTn>
                              </p:par>
                              <p:par>
                                <p:cTn id="13" presetID="2" presetClass="entr" presetSubtype="4" fill="hold" nodeType="withEffect">
                                  <p:stCondLst>
                                    <p:cond delay="100"/>
                                  </p:stCondLst>
                                  <p:childTnLst>
                                    <p:set>
                                      <p:cBhvr>
                                        <p:cTn id="14" dur="1" fill="hold">
                                          <p:stCondLst>
                                            <p:cond delay="0"/>
                                          </p:stCondLst>
                                        </p:cTn>
                                        <p:tgtEl>
                                          <p:spTgt spid="5143"/>
                                        </p:tgtEl>
                                        <p:attrNameLst>
                                          <p:attrName>style.visibility</p:attrName>
                                        </p:attrNameLst>
                                      </p:cBhvr>
                                      <p:to>
                                        <p:strVal val="visible"/>
                                      </p:to>
                                    </p:set>
                                    <p:anim calcmode="lin" valueType="num">
                                      <p:cBhvr additive="base">
                                        <p:cTn id="15" dur="500" fill="hold"/>
                                        <p:tgtEl>
                                          <p:spTgt spid="5143"/>
                                        </p:tgtEl>
                                        <p:attrNameLst>
                                          <p:attrName>ppt_x</p:attrName>
                                        </p:attrNameLst>
                                      </p:cBhvr>
                                      <p:tavLst>
                                        <p:tav tm="0">
                                          <p:val>
                                            <p:strVal val="#ppt_x"/>
                                          </p:val>
                                        </p:tav>
                                        <p:tav tm="100000">
                                          <p:val>
                                            <p:strVal val="#ppt_x"/>
                                          </p:val>
                                        </p:tav>
                                      </p:tavLst>
                                    </p:anim>
                                    <p:anim calcmode="lin" valueType="num">
                                      <p:cBhvr additive="base">
                                        <p:cTn id="16" dur="500" fill="hold"/>
                                        <p:tgtEl>
                                          <p:spTgt spid="5143"/>
                                        </p:tgtEl>
                                        <p:attrNameLst>
                                          <p:attrName>ppt_y</p:attrName>
                                        </p:attrNameLst>
                                      </p:cBhvr>
                                      <p:tavLst>
                                        <p:tav tm="0">
                                          <p:val>
                                            <p:strVal val="1+#ppt_h/2"/>
                                          </p:val>
                                        </p:tav>
                                        <p:tav tm="100000">
                                          <p:val>
                                            <p:strVal val="#ppt_y"/>
                                          </p:val>
                                        </p:tav>
                                      </p:tavLst>
                                    </p:anim>
                                  </p:childTnLst>
                                </p:cTn>
                              </p:par>
                              <p:par>
                                <p:cTn id="17" presetID="2" presetClass="entr" presetSubtype="1" fill="hold" nodeType="withEffect">
                                  <p:stCondLst>
                                    <p:cond delay="100"/>
                                  </p:stCondLst>
                                  <p:childTnLst>
                                    <p:set>
                                      <p:cBhvr>
                                        <p:cTn id="18" dur="1" fill="hold">
                                          <p:stCondLst>
                                            <p:cond delay="0"/>
                                          </p:stCondLst>
                                        </p:cTn>
                                        <p:tgtEl>
                                          <p:spTgt spid="5144"/>
                                        </p:tgtEl>
                                        <p:attrNameLst>
                                          <p:attrName>style.visibility</p:attrName>
                                        </p:attrNameLst>
                                      </p:cBhvr>
                                      <p:to>
                                        <p:strVal val="visible"/>
                                      </p:to>
                                    </p:set>
                                    <p:anim calcmode="lin" valueType="num">
                                      <p:cBhvr additive="base">
                                        <p:cTn id="19" dur="500" fill="hold"/>
                                        <p:tgtEl>
                                          <p:spTgt spid="5144"/>
                                        </p:tgtEl>
                                        <p:attrNameLst>
                                          <p:attrName>ppt_x</p:attrName>
                                        </p:attrNameLst>
                                      </p:cBhvr>
                                      <p:tavLst>
                                        <p:tav tm="0">
                                          <p:val>
                                            <p:strVal val="#ppt_x"/>
                                          </p:val>
                                        </p:tav>
                                        <p:tav tm="100000">
                                          <p:val>
                                            <p:strVal val="#ppt_x"/>
                                          </p:val>
                                        </p:tav>
                                      </p:tavLst>
                                    </p:anim>
                                    <p:anim calcmode="lin" valueType="num">
                                      <p:cBhvr additive="base">
                                        <p:cTn id="20" dur="500" fill="hold"/>
                                        <p:tgtEl>
                                          <p:spTgt spid="5144"/>
                                        </p:tgtEl>
                                        <p:attrNameLst>
                                          <p:attrName>ppt_y</p:attrName>
                                        </p:attrNameLst>
                                      </p:cBhvr>
                                      <p:tavLst>
                                        <p:tav tm="0">
                                          <p:val>
                                            <p:strVal val="0-#ppt_h/2"/>
                                          </p:val>
                                        </p:tav>
                                        <p:tav tm="100000">
                                          <p:val>
                                            <p:strVal val="#ppt_y"/>
                                          </p:val>
                                        </p:tav>
                                      </p:tavLst>
                                    </p:anim>
                                  </p:childTnLst>
                                </p:cTn>
                              </p:par>
                              <p:par>
                                <p:cTn id="21" presetID="2" presetClass="entr" presetSubtype="4" fill="hold" nodeType="withEffect">
                                  <p:stCondLst>
                                    <p:cond delay="200"/>
                                  </p:stCondLst>
                                  <p:childTnLst>
                                    <p:set>
                                      <p:cBhvr>
                                        <p:cTn id="22" dur="1" fill="hold">
                                          <p:stCondLst>
                                            <p:cond delay="0"/>
                                          </p:stCondLst>
                                        </p:cTn>
                                        <p:tgtEl>
                                          <p:spTgt spid="5145"/>
                                        </p:tgtEl>
                                        <p:attrNameLst>
                                          <p:attrName>style.visibility</p:attrName>
                                        </p:attrNameLst>
                                      </p:cBhvr>
                                      <p:to>
                                        <p:strVal val="visible"/>
                                      </p:to>
                                    </p:set>
                                    <p:anim calcmode="lin" valueType="num">
                                      <p:cBhvr additive="base">
                                        <p:cTn id="23" dur="500" fill="hold"/>
                                        <p:tgtEl>
                                          <p:spTgt spid="5145"/>
                                        </p:tgtEl>
                                        <p:attrNameLst>
                                          <p:attrName>ppt_x</p:attrName>
                                        </p:attrNameLst>
                                      </p:cBhvr>
                                      <p:tavLst>
                                        <p:tav tm="0">
                                          <p:val>
                                            <p:strVal val="#ppt_x"/>
                                          </p:val>
                                        </p:tav>
                                        <p:tav tm="100000">
                                          <p:val>
                                            <p:strVal val="#ppt_x"/>
                                          </p:val>
                                        </p:tav>
                                      </p:tavLst>
                                    </p:anim>
                                    <p:anim calcmode="lin" valueType="num">
                                      <p:cBhvr additive="base">
                                        <p:cTn id="24" dur="500" fill="hold"/>
                                        <p:tgtEl>
                                          <p:spTgt spid="5145"/>
                                        </p:tgtEl>
                                        <p:attrNameLst>
                                          <p:attrName>ppt_y</p:attrName>
                                        </p:attrNameLst>
                                      </p:cBhvr>
                                      <p:tavLst>
                                        <p:tav tm="0">
                                          <p:val>
                                            <p:strVal val="1+#ppt_h/2"/>
                                          </p:val>
                                        </p:tav>
                                        <p:tav tm="100000">
                                          <p:val>
                                            <p:strVal val="#ppt_y"/>
                                          </p:val>
                                        </p:tav>
                                      </p:tavLst>
                                    </p:anim>
                                  </p:childTnLst>
                                </p:cTn>
                              </p:par>
                              <p:par>
                                <p:cTn id="25" presetID="2" presetClass="entr" presetSubtype="1" fill="hold" nodeType="withEffect">
                                  <p:stCondLst>
                                    <p:cond delay="200"/>
                                  </p:stCondLst>
                                  <p:childTnLst>
                                    <p:set>
                                      <p:cBhvr>
                                        <p:cTn id="26" dur="1" fill="hold">
                                          <p:stCondLst>
                                            <p:cond delay="0"/>
                                          </p:stCondLst>
                                        </p:cTn>
                                        <p:tgtEl>
                                          <p:spTgt spid="5146"/>
                                        </p:tgtEl>
                                        <p:attrNameLst>
                                          <p:attrName>style.visibility</p:attrName>
                                        </p:attrNameLst>
                                      </p:cBhvr>
                                      <p:to>
                                        <p:strVal val="visible"/>
                                      </p:to>
                                    </p:set>
                                    <p:anim calcmode="lin" valueType="num">
                                      <p:cBhvr additive="base">
                                        <p:cTn id="27" dur="500" fill="hold"/>
                                        <p:tgtEl>
                                          <p:spTgt spid="5146"/>
                                        </p:tgtEl>
                                        <p:attrNameLst>
                                          <p:attrName>ppt_x</p:attrName>
                                        </p:attrNameLst>
                                      </p:cBhvr>
                                      <p:tavLst>
                                        <p:tav tm="0">
                                          <p:val>
                                            <p:strVal val="#ppt_x"/>
                                          </p:val>
                                        </p:tav>
                                        <p:tav tm="100000">
                                          <p:val>
                                            <p:strVal val="#ppt_x"/>
                                          </p:val>
                                        </p:tav>
                                      </p:tavLst>
                                    </p:anim>
                                    <p:anim calcmode="lin" valueType="num">
                                      <p:cBhvr additive="base">
                                        <p:cTn id="28" dur="500" fill="hold"/>
                                        <p:tgtEl>
                                          <p:spTgt spid="5146"/>
                                        </p:tgtEl>
                                        <p:attrNameLst>
                                          <p:attrName>ppt_y</p:attrName>
                                        </p:attrNameLst>
                                      </p:cBhvr>
                                      <p:tavLst>
                                        <p:tav tm="0">
                                          <p:val>
                                            <p:strVal val="0-#ppt_h/2"/>
                                          </p:val>
                                        </p:tav>
                                        <p:tav tm="100000">
                                          <p:val>
                                            <p:strVal val="#ppt_y"/>
                                          </p:val>
                                        </p:tav>
                                      </p:tavLst>
                                    </p:anim>
                                  </p:childTnLst>
                                </p:cTn>
                              </p:par>
                              <p:par>
                                <p:cTn id="29" presetID="2" presetClass="entr" presetSubtype="4" fill="hold" nodeType="withEffect">
                                  <p:stCondLst>
                                    <p:cond delay="300"/>
                                  </p:stCondLst>
                                  <p:childTnLst>
                                    <p:set>
                                      <p:cBhvr>
                                        <p:cTn id="30" dur="1" fill="hold">
                                          <p:stCondLst>
                                            <p:cond delay="0"/>
                                          </p:stCondLst>
                                        </p:cTn>
                                        <p:tgtEl>
                                          <p:spTgt spid="5147"/>
                                        </p:tgtEl>
                                        <p:attrNameLst>
                                          <p:attrName>style.visibility</p:attrName>
                                        </p:attrNameLst>
                                      </p:cBhvr>
                                      <p:to>
                                        <p:strVal val="visible"/>
                                      </p:to>
                                    </p:set>
                                    <p:anim calcmode="lin" valueType="num">
                                      <p:cBhvr additive="base">
                                        <p:cTn id="31" dur="500" fill="hold"/>
                                        <p:tgtEl>
                                          <p:spTgt spid="5147"/>
                                        </p:tgtEl>
                                        <p:attrNameLst>
                                          <p:attrName>ppt_x</p:attrName>
                                        </p:attrNameLst>
                                      </p:cBhvr>
                                      <p:tavLst>
                                        <p:tav tm="0">
                                          <p:val>
                                            <p:strVal val="#ppt_x"/>
                                          </p:val>
                                        </p:tav>
                                        <p:tav tm="100000">
                                          <p:val>
                                            <p:strVal val="#ppt_x"/>
                                          </p:val>
                                        </p:tav>
                                      </p:tavLst>
                                    </p:anim>
                                    <p:anim calcmode="lin" valueType="num">
                                      <p:cBhvr additive="base">
                                        <p:cTn id="32" dur="500" fill="hold"/>
                                        <p:tgtEl>
                                          <p:spTgt spid="5147"/>
                                        </p:tgtEl>
                                        <p:attrNameLst>
                                          <p:attrName>ppt_y</p:attrName>
                                        </p:attrNameLst>
                                      </p:cBhvr>
                                      <p:tavLst>
                                        <p:tav tm="0">
                                          <p:val>
                                            <p:strVal val="1+#ppt_h/2"/>
                                          </p:val>
                                        </p:tav>
                                        <p:tav tm="100000">
                                          <p:val>
                                            <p:strVal val="#ppt_y"/>
                                          </p:val>
                                        </p:tav>
                                      </p:tavLst>
                                    </p:anim>
                                  </p:childTnLst>
                                </p:cTn>
                              </p:par>
                              <p:par>
                                <p:cTn id="33" presetID="2" presetClass="entr" presetSubtype="1" fill="hold" nodeType="withEffect">
                                  <p:stCondLst>
                                    <p:cond delay="300"/>
                                  </p:stCondLst>
                                  <p:childTnLst>
                                    <p:set>
                                      <p:cBhvr>
                                        <p:cTn id="34" dur="1" fill="hold">
                                          <p:stCondLst>
                                            <p:cond delay="0"/>
                                          </p:stCondLst>
                                        </p:cTn>
                                        <p:tgtEl>
                                          <p:spTgt spid="5148"/>
                                        </p:tgtEl>
                                        <p:attrNameLst>
                                          <p:attrName>style.visibility</p:attrName>
                                        </p:attrNameLst>
                                      </p:cBhvr>
                                      <p:to>
                                        <p:strVal val="visible"/>
                                      </p:to>
                                    </p:set>
                                    <p:anim calcmode="lin" valueType="num">
                                      <p:cBhvr additive="base">
                                        <p:cTn id="35" dur="500" fill="hold"/>
                                        <p:tgtEl>
                                          <p:spTgt spid="5148"/>
                                        </p:tgtEl>
                                        <p:attrNameLst>
                                          <p:attrName>ppt_x</p:attrName>
                                        </p:attrNameLst>
                                      </p:cBhvr>
                                      <p:tavLst>
                                        <p:tav tm="0">
                                          <p:val>
                                            <p:strVal val="#ppt_x"/>
                                          </p:val>
                                        </p:tav>
                                        <p:tav tm="100000">
                                          <p:val>
                                            <p:strVal val="#ppt_x"/>
                                          </p:val>
                                        </p:tav>
                                      </p:tavLst>
                                    </p:anim>
                                    <p:anim calcmode="lin" valueType="num">
                                      <p:cBhvr additive="base">
                                        <p:cTn id="36" dur="500" fill="hold"/>
                                        <p:tgtEl>
                                          <p:spTgt spid="5148"/>
                                        </p:tgtEl>
                                        <p:attrNameLst>
                                          <p:attrName>ppt_y</p:attrName>
                                        </p:attrNameLst>
                                      </p:cBhvr>
                                      <p:tavLst>
                                        <p:tav tm="0">
                                          <p:val>
                                            <p:strVal val="0-#ppt_h/2"/>
                                          </p:val>
                                        </p:tav>
                                        <p:tav tm="100000">
                                          <p:val>
                                            <p:strVal val="#ppt_y"/>
                                          </p:val>
                                        </p:tav>
                                      </p:tavLst>
                                    </p:anim>
                                  </p:childTnLst>
                                </p:cTn>
                              </p:par>
                              <p:par>
                                <p:cTn id="37" presetID="2" presetClass="entr" presetSubtype="4" fill="hold" nodeType="withEffect">
                                  <p:stCondLst>
                                    <p:cond delay="500"/>
                                  </p:stCondLst>
                                  <p:childTnLst>
                                    <p:set>
                                      <p:cBhvr>
                                        <p:cTn id="38" dur="1" fill="hold">
                                          <p:stCondLst>
                                            <p:cond delay="0"/>
                                          </p:stCondLst>
                                        </p:cTn>
                                        <p:tgtEl>
                                          <p:spTgt spid="5122"/>
                                        </p:tgtEl>
                                        <p:attrNameLst>
                                          <p:attrName>style.visibility</p:attrName>
                                        </p:attrNameLst>
                                      </p:cBhvr>
                                      <p:to>
                                        <p:strVal val="visible"/>
                                      </p:to>
                                    </p:set>
                                    <p:anim calcmode="lin" valueType="num">
                                      <p:cBhvr additive="base">
                                        <p:cTn id="39" dur="500" fill="hold"/>
                                        <p:tgtEl>
                                          <p:spTgt spid="5122"/>
                                        </p:tgtEl>
                                        <p:attrNameLst>
                                          <p:attrName>ppt_x</p:attrName>
                                        </p:attrNameLst>
                                      </p:cBhvr>
                                      <p:tavLst>
                                        <p:tav tm="0">
                                          <p:val>
                                            <p:strVal val="#ppt_x"/>
                                          </p:val>
                                        </p:tav>
                                        <p:tav tm="100000">
                                          <p:val>
                                            <p:strVal val="#ppt_x"/>
                                          </p:val>
                                        </p:tav>
                                      </p:tavLst>
                                    </p:anim>
                                    <p:anim calcmode="lin" valueType="num">
                                      <p:cBhvr additive="base">
                                        <p:cTn id="40" dur="500" fill="hold"/>
                                        <p:tgtEl>
                                          <p:spTgt spid="5122"/>
                                        </p:tgtEl>
                                        <p:attrNameLst>
                                          <p:attrName>ppt_y</p:attrName>
                                        </p:attrNameLst>
                                      </p:cBhvr>
                                      <p:tavLst>
                                        <p:tav tm="0">
                                          <p:val>
                                            <p:strVal val="1+#ppt_h/2"/>
                                          </p:val>
                                        </p:tav>
                                        <p:tav tm="100000">
                                          <p:val>
                                            <p:strVal val="#ppt_y"/>
                                          </p:val>
                                        </p:tav>
                                      </p:tavLst>
                                    </p:anim>
                                  </p:childTnLst>
                                </p:cTn>
                              </p:par>
                              <p:par>
                                <p:cTn id="41" presetID="2" presetClass="entr" presetSubtype="1" fill="hold" nodeType="withEffect">
                                  <p:stCondLst>
                                    <p:cond delay="500"/>
                                  </p:stCondLst>
                                  <p:childTnLst>
                                    <p:set>
                                      <p:cBhvr>
                                        <p:cTn id="42" dur="1" fill="hold">
                                          <p:stCondLst>
                                            <p:cond delay="0"/>
                                          </p:stCondLst>
                                        </p:cTn>
                                        <p:tgtEl>
                                          <p:spTgt spid="5149"/>
                                        </p:tgtEl>
                                        <p:attrNameLst>
                                          <p:attrName>style.visibility</p:attrName>
                                        </p:attrNameLst>
                                      </p:cBhvr>
                                      <p:to>
                                        <p:strVal val="visible"/>
                                      </p:to>
                                    </p:set>
                                    <p:anim calcmode="lin" valueType="num">
                                      <p:cBhvr additive="base">
                                        <p:cTn id="43" dur="500" fill="hold"/>
                                        <p:tgtEl>
                                          <p:spTgt spid="5149"/>
                                        </p:tgtEl>
                                        <p:attrNameLst>
                                          <p:attrName>ppt_x</p:attrName>
                                        </p:attrNameLst>
                                      </p:cBhvr>
                                      <p:tavLst>
                                        <p:tav tm="0">
                                          <p:val>
                                            <p:strVal val="#ppt_x"/>
                                          </p:val>
                                        </p:tav>
                                        <p:tav tm="100000">
                                          <p:val>
                                            <p:strVal val="#ppt_x"/>
                                          </p:val>
                                        </p:tav>
                                      </p:tavLst>
                                    </p:anim>
                                    <p:anim calcmode="lin" valueType="num">
                                      <p:cBhvr additive="base">
                                        <p:cTn id="44" dur="500" fill="hold"/>
                                        <p:tgtEl>
                                          <p:spTgt spid="5149"/>
                                        </p:tgtEl>
                                        <p:attrNameLst>
                                          <p:attrName>ppt_y</p:attrName>
                                        </p:attrNameLst>
                                      </p:cBhvr>
                                      <p:tavLst>
                                        <p:tav tm="0">
                                          <p:val>
                                            <p:strVal val="0-#ppt_h/2"/>
                                          </p:val>
                                        </p:tav>
                                        <p:tav tm="100000">
                                          <p:val>
                                            <p:strVal val="#ppt_y"/>
                                          </p:val>
                                        </p:tav>
                                      </p:tavLst>
                                    </p:anim>
                                  </p:childTnLst>
                                </p:cTn>
                              </p:par>
                              <p:par>
                                <p:cTn id="45" presetID="2" presetClass="entr" presetSubtype="4" fill="hold" nodeType="withEffect">
                                  <p:stCondLst>
                                    <p:cond delay="600"/>
                                  </p:stCondLst>
                                  <p:childTnLst>
                                    <p:set>
                                      <p:cBhvr>
                                        <p:cTn id="46" dur="1" fill="hold">
                                          <p:stCondLst>
                                            <p:cond delay="0"/>
                                          </p:stCondLst>
                                        </p:cTn>
                                        <p:tgtEl>
                                          <p:spTgt spid="5123"/>
                                        </p:tgtEl>
                                        <p:attrNameLst>
                                          <p:attrName>style.visibility</p:attrName>
                                        </p:attrNameLst>
                                      </p:cBhvr>
                                      <p:to>
                                        <p:strVal val="visible"/>
                                      </p:to>
                                    </p:set>
                                    <p:anim calcmode="lin" valueType="num">
                                      <p:cBhvr additive="base">
                                        <p:cTn id="47" dur="500" fill="hold"/>
                                        <p:tgtEl>
                                          <p:spTgt spid="5123"/>
                                        </p:tgtEl>
                                        <p:attrNameLst>
                                          <p:attrName>ppt_x</p:attrName>
                                        </p:attrNameLst>
                                      </p:cBhvr>
                                      <p:tavLst>
                                        <p:tav tm="0">
                                          <p:val>
                                            <p:strVal val="#ppt_x"/>
                                          </p:val>
                                        </p:tav>
                                        <p:tav tm="100000">
                                          <p:val>
                                            <p:strVal val="#ppt_x"/>
                                          </p:val>
                                        </p:tav>
                                      </p:tavLst>
                                    </p:anim>
                                    <p:anim calcmode="lin" valueType="num">
                                      <p:cBhvr additive="base">
                                        <p:cTn id="48" dur="500" fill="hold"/>
                                        <p:tgtEl>
                                          <p:spTgt spid="5123"/>
                                        </p:tgtEl>
                                        <p:attrNameLst>
                                          <p:attrName>ppt_y</p:attrName>
                                        </p:attrNameLst>
                                      </p:cBhvr>
                                      <p:tavLst>
                                        <p:tav tm="0">
                                          <p:val>
                                            <p:strVal val="1+#ppt_h/2"/>
                                          </p:val>
                                        </p:tav>
                                        <p:tav tm="100000">
                                          <p:val>
                                            <p:strVal val="#ppt_y"/>
                                          </p:val>
                                        </p:tav>
                                      </p:tavLst>
                                    </p:anim>
                                  </p:childTnLst>
                                </p:cTn>
                              </p:par>
                              <p:par>
                                <p:cTn id="49" presetID="2" presetClass="entr" presetSubtype="1" fill="hold" nodeType="withEffect">
                                  <p:stCondLst>
                                    <p:cond delay="600"/>
                                  </p:stCondLst>
                                  <p:childTnLst>
                                    <p:set>
                                      <p:cBhvr>
                                        <p:cTn id="50" dur="1" fill="hold">
                                          <p:stCondLst>
                                            <p:cond delay="0"/>
                                          </p:stCondLst>
                                        </p:cTn>
                                        <p:tgtEl>
                                          <p:spTgt spid="5124"/>
                                        </p:tgtEl>
                                        <p:attrNameLst>
                                          <p:attrName>style.visibility</p:attrName>
                                        </p:attrNameLst>
                                      </p:cBhvr>
                                      <p:to>
                                        <p:strVal val="visible"/>
                                      </p:to>
                                    </p:set>
                                    <p:anim calcmode="lin" valueType="num">
                                      <p:cBhvr additive="base">
                                        <p:cTn id="51" dur="500" fill="hold"/>
                                        <p:tgtEl>
                                          <p:spTgt spid="5124"/>
                                        </p:tgtEl>
                                        <p:attrNameLst>
                                          <p:attrName>ppt_x</p:attrName>
                                        </p:attrNameLst>
                                      </p:cBhvr>
                                      <p:tavLst>
                                        <p:tav tm="0">
                                          <p:val>
                                            <p:strVal val="#ppt_x"/>
                                          </p:val>
                                        </p:tav>
                                        <p:tav tm="100000">
                                          <p:val>
                                            <p:strVal val="#ppt_x"/>
                                          </p:val>
                                        </p:tav>
                                      </p:tavLst>
                                    </p:anim>
                                    <p:anim calcmode="lin" valueType="num">
                                      <p:cBhvr additive="base">
                                        <p:cTn id="52" dur="500" fill="hold"/>
                                        <p:tgtEl>
                                          <p:spTgt spid="5124"/>
                                        </p:tgtEl>
                                        <p:attrNameLst>
                                          <p:attrName>ppt_y</p:attrName>
                                        </p:attrNameLst>
                                      </p:cBhvr>
                                      <p:tavLst>
                                        <p:tav tm="0">
                                          <p:val>
                                            <p:strVal val="0-#ppt_h/2"/>
                                          </p:val>
                                        </p:tav>
                                        <p:tav tm="100000">
                                          <p:val>
                                            <p:strVal val="#ppt_y"/>
                                          </p:val>
                                        </p:tav>
                                      </p:tavLst>
                                    </p:anim>
                                  </p:childTnLst>
                                </p:cTn>
                              </p:par>
                              <p:par>
                                <p:cTn id="53" presetID="2" presetClass="entr" presetSubtype="4" fill="hold" nodeType="withEffect">
                                  <p:stCondLst>
                                    <p:cond delay="700"/>
                                  </p:stCondLst>
                                  <p:childTnLst>
                                    <p:set>
                                      <p:cBhvr>
                                        <p:cTn id="54" dur="1" fill="hold">
                                          <p:stCondLst>
                                            <p:cond delay="0"/>
                                          </p:stCondLst>
                                        </p:cTn>
                                        <p:tgtEl>
                                          <p:spTgt spid="5125"/>
                                        </p:tgtEl>
                                        <p:attrNameLst>
                                          <p:attrName>style.visibility</p:attrName>
                                        </p:attrNameLst>
                                      </p:cBhvr>
                                      <p:to>
                                        <p:strVal val="visible"/>
                                      </p:to>
                                    </p:set>
                                    <p:anim calcmode="lin" valueType="num">
                                      <p:cBhvr additive="base">
                                        <p:cTn id="55" dur="500" fill="hold"/>
                                        <p:tgtEl>
                                          <p:spTgt spid="5125"/>
                                        </p:tgtEl>
                                        <p:attrNameLst>
                                          <p:attrName>ppt_x</p:attrName>
                                        </p:attrNameLst>
                                      </p:cBhvr>
                                      <p:tavLst>
                                        <p:tav tm="0">
                                          <p:val>
                                            <p:strVal val="#ppt_x"/>
                                          </p:val>
                                        </p:tav>
                                        <p:tav tm="100000">
                                          <p:val>
                                            <p:strVal val="#ppt_x"/>
                                          </p:val>
                                        </p:tav>
                                      </p:tavLst>
                                    </p:anim>
                                    <p:anim calcmode="lin" valueType="num">
                                      <p:cBhvr additive="base">
                                        <p:cTn id="56" dur="500" fill="hold"/>
                                        <p:tgtEl>
                                          <p:spTgt spid="5125"/>
                                        </p:tgtEl>
                                        <p:attrNameLst>
                                          <p:attrName>ppt_y</p:attrName>
                                        </p:attrNameLst>
                                      </p:cBhvr>
                                      <p:tavLst>
                                        <p:tav tm="0">
                                          <p:val>
                                            <p:strVal val="1+#ppt_h/2"/>
                                          </p:val>
                                        </p:tav>
                                        <p:tav tm="100000">
                                          <p:val>
                                            <p:strVal val="#ppt_y"/>
                                          </p:val>
                                        </p:tav>
                                      </p:tavLst>
                                    </p:anim>
                                  </p:childTnLst>
                                </p:cTn>
                              </p:par>
                              <p:par>
                                <p:cTn id="57" presetID="2" presetClass="entr" presetSubtype="1" fill="hold" nodeType="withEffect">
                                  <p:stCondLst>
                                    <p:cond delay="700"/>
                                  </p:stCondLst>
                                  <p:childTnLst>
                                    <p:set>
                                      <p:cBhvr>
                                        <p:cTn id="58" dur="1" fill="hold">
                                          <p:stCondLst>
                                            <p:cond delay="0"/>
                                          </p:stCondLst>
                                        </p:cTn>
                                        <p:tgtEl>
                                          <p:spTgt spid="5126"/>
                                        </p:tgtEl>
                                        <p:attrNameLst>
                                          <p:attrName>style.visibility</p:attrName>
                                        </p:attrNameLst>
                                      </p:cBhvr>
                                      <p:to>
                                        <p:strVal val="visible"/>
                                      </p:to>
                                    </p:set>
                                    <p:anim calcmode="lin" valueType="num">
                                      <p:cBhvr additive="base">
                                        <p:cTn id="59" dur="500" fill="hold"/>
                                        <p:tgtEl>
                                          <p:spTgt spid="5126"/>
                                        </p:tgtEl>
                                        <p:attrNameLst>
                                          <p:attrName>ppt_x</p:attrName>
                                        </p:attrNameLst>
                                      </p:cBhvr>
                                      <p:tavLst>
                                        <p:tav tm="0">
                                          <p:val>
                                            <p:strVal val="#ppt_x"/>
                                          </p:val>
                                        </p:tav>
                                        <p:tav tm="100000">
                                          <p:val>
                                            <p:strVal val="#ppt_x"/>
                                          </p:val>
                                        </p:tav>
                                      </p:tavLst>
                                    </p:anim>
                                    <p:anim calcmode="lin" valueType="num">
                                      <p:cBhvr additive="base">
                                        <p:cTn id="60" dur="500" fill="hold"/>
                                        <p:tgtEl>
                                          <p:spTgt spid="5126"/>
                                        </p:tgtEl>
                                        <p:attrNameLst>
                                          <p:attrName>ppt_y</p:attrName>
                                        </p:attrNameLst>
                                      </p:cBhvr>
                                      <p:tavLst>
                                        <p:tav tm="0">
                                          <p:val>
                                            <p:strVal val="0-#ppt_h/2"/>
                                          </p:val>
                                        </p:tav>
                                        <p:tav tm="100000">
                                          <p:val>
                                            <p:strVal val="#ppt_y"/>
                                          </p:val>
                                        </p:tav>
                                      </p:tavLst>
                                    </p:anim>
                                  </p:childTnLst>
                                </p:cTn>
                              </p:par>
                              <p:par>
                                <p:cTn id="61" presetID="2" presetClass="entr" presetSubtype="4" fill="hold" nodeType="withEffect">
                                  <p:stCondLst>
                                    <p:cond delay="800"/>
                                  </p:stCondLst>
                                  <p:childTnLst>
                                    <p:set>
                                      <p:cBhvr>
                                        <p:cTn id="62" dur="1" fill="hold">
                                          <p:stCondLst>
                                            <p:cond delay="0"/>
                                          </p:stCondLst>
                                        </p:cTn>
                                        <p:tgtEl>
                                          <p:spTgt spid="5127"/>
                                        </p:tgtEl>
                                        <p:attrNameLst>
                                          <p:attrName>style.visibility</p:attrName>
                                        </p:attrNameLst>
                                      </p:cBhvr>
                                      <p:to>
                                        <p:strVal val="visible"/>
                                      </p:to>
                                    </p:set>
                                    <p:anim calcmode="lin" valueType="num">
                                      <p:cBhvr additive="base">
                                        <p:cTn id="63" dur="500" fill="hold"/>
                                        <p:tgtEl>
                                          <p:spTgt spid="5127"/>
                                        </p:tgtEl>
                                        <p:attrNameLst>
                                          <p:attrName>ppt_x</p:attrName>
                                        </p:attrNameLst>
                                      </p:cBhvr>
                                      <p:tavLst>
                                        <p:tav tm="0">
                                          <p:val>
                                            <p:strVal val="#ppt_x"/>
                                          </p:val>
                                        </p:tav>
                                        <p:tav tm="100000">
                                          <p:val>
                                            <p:strVal val="#ppt_x"/>
                                          </p:val>
                                        </p:tav>
                                      </p:tavLst>
                                    </p:anim>
                                    <p:anim calcmode="lin" valueType="num">
                                      <p:cBhvr additive="base">
                                        <p:cTn id="64" dur="500" fill="hold"/>
                                        <p:tgtEl>
                                          <p:spTgt spid="5127"/>
                                        </p:tgtEl>
                                        <p:attrNameLst>
                                          <p:attrName>ppt_y</p:attrName>
                                        </p:attrNameLst>
                                      </p:cBhvr>
                                      <p:tavLst>
                                        <p:tav tm="0">
                                          <p:val>
                                            <p:strVal val="1+#ppt_h/2"/>
                                          </p:val>
                                        </p:tav>
                                        <p:tav tm="100000">
                                          <p:val>
                                            <p:strVal val="#ppt_y"/>
                                          </p:val>
                                        </p:tav>
                                      </p:tavLst>
                                    </p:anim>
                                  </p:childTnLst>
                                </p:cTn>
                              </p:par>
                              <p:par>
                                <p:cTn id="65" presetID="2" presetClass="entr" presetSubtype="1" fill="hold" nodeType="withEffect">
                                  <p:stCondLst>
                                    <p:cond delay="800"/>
                                  </p:stCondLst>
                                  <p:childTnLst>
                                    <p:set>
                                      <p:cBhvr>
                                        <p:cTn id="66" dur="1" fill="hold">
                                          <p:stCondLst>
                                            <p:cond delay="0"/>
                                          </p:stCondLst>
                                        </p:cTn>
                                        <p:tgtEl>
                                          <p:spTgt spid="5128"/>
                                        </p:tgtEl>
                                        <p:attrNameLst>
                                          <p:attrName>style.visibility</p:attrName>
                                        </p:attrNameLst>
                                      </p:cBhvr>
                                      <p:to>
                                        <p:strVal val="visible"/>
                                      </p:to>
                                    </p:set>
                                    <p:anim calcmode="lin" valueType="num">
                                      <p:cBhvr additive="base">
                                        <p:cTn id="67" dur="500" fill="hold"/>
                                        <p:tgtEl>
                                          <p:spTgt spid="5128"/>
                                        </p:tgtEl>
                                        <p:attrNameLst>
                                          <p:attrName>ppt_x</p:attrName>
                                        </p:attrNameLst>
                                      </p:cBhvr>
                                      <p:tavLst>
                                        <p:tav tm="0">
                                          <p:val>
                                            <p:strVal val="#ppt_x"/>
                                          </p:val>
                                        </p:tav>
                                        <p:tav tm="100000">
                                          <p:val>
                                            <p:strVal val="#ppt_x"/>
                                          </p:val>
                                        </p:tav>
                                      </p:tavLst>
                                    </p:anim>
                                    <p:anim calcmode="lin" valueType="num">
                                      <p:cBhvr additive="base">
                                        <p:cTn id="68" dur="500" fill="hold"/>
                                        <p:tgtEl>
                                          <p:spTgt spid="5128"/>
                                        </p:tgtEl>
                                        <p:attrNameLst>
                                          <p:attrName>ppt_y</p:attrName>
                                        </p:attrNameLst>
                                      </p:cBhvr>
                                      <p:tavLst>
                                        <p:tav tm="0">
                                          <p:val>
                                            <p:strVal val="0-#ppt_h/2"/>
                                          </p:val>
                                        </p:tav>
                                        <p:tav tm="100000">
                                          <p:val>
                                            <p:strVal val="#ppt_y"/>
                                          </p:val>
                                        </p:tav>
                                      </p:tavLst>
                                    </p:anim>
                                  </p:childTnLst>
                                </p:cTn>
                              </p:par>
                              <p:par>
                                <p:cTn id="69" presetID="2" presetClass="entr" presetSubtype="4" fill="hold" nodeType="withEffect">
                                  <p:stCondLst>
                                    <p:cond delay="900"/>
                                  </p:stCondLst>
                                  <p:childTnLst>
                                    <p:set>
                                      <p:cBhvr>
                                        <p:cTn id="70" dur="1" fill="hold">
                                          <p:stCondLst>
                                            <p:cond delay="0"/>
                                          </p:stCondLst>
                                        </p:cTn>
                                        <p:tgtEl>
                                          <p:spTgt spid="5129"/>
                                        </p:tgtEl>
                                        <p:attrNameLst>
                                          <p:attrName>style.visibility</p:attrName>
                                        </p:attrNameLst>
                                      </p:cBhvr>
                                      <p:to>
                                        <p:strVal val="visible"/>
                                      </p:to>
                                    </p:set>
                                    <p:anim calcmode="lin" valueType="num">
                                      <p:cBhvr additive="base">
                                        <p:cTn id="71" dur="500" fill="hold"/>
                                        <p:tgtEl>
                                          <p:spTgt spid="5129"/>
                                        </p:tgtEl>
                                        <p:attrNameLst>
                                          <p:attrName>ppt_x</p:attrName>
                                        </p:attrNameLst>
                                      </p:cBhvr>
                                      <p:tavLst>
                                        <p:tav tm="0">
                                          <p:val>
                                            <p:strVal val="#ppt_x"/>
                                          </p:val>
                                        </p:tav>
                                        <p:tav tm="100000">
                                          <p:val>
                                            <p:strVal val="#ppt_x"/>
                                          </p:val>
                                        </p:tav>
                                      </p:tavLst>
                                    </p:anim>
                                    <p:anim calcmode="lin" valueType="num">
                                      <p:cBhvr additive="base">
                                        <p:cTn id="72" dur="500" fill="hold"/>
                                        <p:tgtEl>
                                          <p:spTgt spid="5129"/>
                                        </p:tgtEl>
                                        <p:attrNameLst>
                                          <p:attrName>ppt_y</p:attrName>
                                        </p:attrNameLst>
                                      </p:cBhvr>
                                      <p:tavLst>
                                        <p:tav tm="0">
                                          <p:val>
                                            <p:strVal val="1+#ppt_h/2"/>
                                          </p:val>
                                        </p:tav>
                                        <p:tav tm="100000">
                                          <p:val>
                                            <p:strVal val="#ppt_y"/>
                                          </p:val>
                                        </p:tav>
                                      </p:tavLst>
                                    </p:anim>
                                  </p:childTnLst>
                                </p:cTn>
                              </p:par>
                              <p:par>
                                <p:cTn id="73" presetID="2" presetClass="entr" presetSubtype="1" fill="hold" nodeType="withEffect">
                                  <p:stCondLst>
                                    <p:cond delay="900"/>
                                  </p:stCondLst>
                                  <p:childTnLst>
                                    <p:set>
                                      <p:cBhvr>
                                        <p:cTn id="74" dur="1" fill="hold">
                                          <p:stCondLst>
                                            <p:cond delay="0"/>
                                          </p:stCondLst>
                                        </p:cTn>
                                        <p:tgtEl>
                                          <p:spTgt spid="5130"/>
                                        </p:tgtEl>
                                        <p:attrNameLst>
                                          <p:attrName>style.visibility</p:attrName>
                                        </p:attrNameLst>
                                      </p:cBhvr>
                                      <p:to>
                                        <p:strVal val="visible"/>
                                      </p:to>
                                    </p:set>
                                    <p:anim calcmode="lin" valueType="num">
                                      <p:cBhvr additive="base">
                                        <p:cTn id="75" dur="500" fill="hold"/>
                                        <p:tgtEl>
                                          <p:spTgt spid="5130"/>
                                        </p:tgtEl>
                                        <p:attrNameLst>
                                          <p:attrName>ppt_x</p:attrName>
                                        </p:attrNameLst>
                                      </p:cBhvr>
                                      <p:tavLst>
                                        <p:tav tm="0">
                                          <p:val>
                                            <p:strVal val="#ppt_x"/>
                                          </p:val>
                                        </p:tav>
                                        <p:tav tm="100000">
                                          <p:val>
                                            <p:strVal val="#ppt_x"/>
                                          </p:val>
                                        </p:tav>
                                      </p:tavLst>
                                    </p:anim>
                                    <p:anim calcmode="lin" valueType="num">
                                      <p:cBhvr additive="base">
                                        <p:cTn id="76" dur="500" fill="hold"/>
                                        <p:tgtEl>
                                          <p:spTgt spid="5130"/>
                                        </p:tgtEl>
                                        <p:attrNameLst>
                                          <p:attrName>ppt_y</p:attrName>
                                        </p:attrNameLst>
                                      </p:cBhvr>
                                      <p:tavLst>
                                        <p:tav tm="0">
                                          <p:val>
                                            <p:strVal val="0-#ppt_h/2"/>
                                          </p:val>
                                        </p:tav>
                                        <p:tav tm="100000">
                                          <p:val>
                                            <p:strVal val="#ppt_y"/>
                                          </p:val>
                                        </p:tav>
                                      </p:tavLst>
                                    </p:anim>
                                  </p:childTnLst>
                                </p:cTn>
                              </p:par>
                              <p:par>
                                <p:cTn id="77" presetID="2" presetClass="entr" presetSubtype="4" fill="hold" nodeType="withEffect">
                                  <p:stCondLst>
                                    <p:cond delay="1000"/>
                                  </p:stCondLst>
                                  <p:childTnLst>
                                    <p:set>
                                      <p:cBhvr>
                                        <p:cTn id="78" dur="1" fill="hold">
                                          <p:stCondLst>
                                            <p:cond delay="0"/>
                                          </p:stCondLst>
                                        </p:cTn>
                                        <p:tgtEl>
                                          <p:spTgt spid="5131"/>
                                        </p:tgtEl>
                                        <p:attrNameLst>
                                          <p:attrName>style.visibility</p:attrName>
                                        </p:attrNameLst>
                                      </p:cBhvr>
                                      <p:to>
                                        <p:strVal val="visible"/>
                                      </p:to>
                                    </p:set>
                                    <p:anim calcmode="lin" valueType="num">
                                      <p:cBhvr additive="base">
                                        <p:cTn id="79" dur="500" fill="hold"/>
                                        <p:tgtEl>
                                          <p:spTgt spid="5131"/>
                                        </p:tgtEl>
                                        <p:attrNameLst>
                                          <p:attrName>ppt_x</p:attrName>
                                        </p:attrNameLst>
                                      </p:cBhvr>
                                      <p:tavLst>
                                        <p:tav tm="0">
                                          <p:val>
                                            <p:strVal val="#ppt_x"/>
                                          </p:val>
                                        </p:tav>
                                        <p:tav tm="100000">
                                          <p:val>
                                            <p:strVal val="#ppt_x"/>
                                          </p:val>
                                        </p:tav>
                                      </p:tavLst>
                                    </p:anim>
                                    <p:anim calcmode="lin" valueType="num">
                                      <p:cBhvr additive="base">
                                        <p:cTn id="80" dur="500" fill="hold"/>
                                        <p:tgtEl>
                                          <p:spTgt spid="5131"/>
                                        </p:tgtEl>
                                        <p:attrNameLst>
                                          <p:attrName>ppt_y</p:attrName>
                                        </p:attrNameLst>
                                      </p:cBhvr>
                                      <p:tavLst>
                                        <p:tav tm="0">
                                          <p:val>
                                            <p:strVal val="1+#ppt_h/2"/>
                                          </p:val>
                                        </p:tav>
                                        <p:tav tm="100000">
                                          <p:val>
                                            <p:strVal val="#ppt_y"/>
                                          </p:val>
                                        </p:tav>
                                      </p:tavLst>
                                    </p:anim>
                                  </p:childTnLst>
                                </p:cTn>
                              </p:par>
                              <p:par>
                                <p:cTn id="81" presetID="2" presetClass="entr" presetSubtype="1" fill="hold" nodeType="withEffect">
                                  <p:stCondLst>
                                    <p:cond delay="1000"/>
                                  </p:stCondLst>
                                  <p:childTnLst>
                                    <p:set>
                                      <p:cBhvr>
                                        <p:cTn id="82" dur="1" fill="hold">
                                          <p:stCondLst>
                                            <p:cond delay="0"/>
                                          </p:stCondLst>
                                        </p:cTn>
                                        <p:tgtEl>
                                          <p:spTgt spid="5132"/>
                                        </p:tgtEl>
                                        <p:attrNameLst>
                                          <p:attrName>style.visibility</p:attrName>
                                        </p:attrNameLst>
                                      </p:cBhvr>
                                      <p:to>
                                        <p:strVal val="visible"/>
                                      </p:to>
                                    </p:set>
                                    <p:anim calcmode="lin" valueType="num">
                                      <p:cBhvr additive="base">
                                        <p:cTn id="83" dur="500" fill="hold"/>
                                        <p:tgtEl>
                                          <p:spTgt spid="5132"/>
                                        </p:tgtEl>
                                        <p:attrNameLst>
                                          <p:attrName>ppt_x</p:attrName>
                                        </p:attrNameLst>
                                      </p:cBhvr>
                                      <p:tavLst>
                                        <p:tav tm="0">
                                          <p:val>
                                            <p:strVal val="#ppt_x"/>
                                          </p:val>
                                        </p:tav>
                                        <p:tav tm="100000">
                                          <p:val>
                                            <p:strVal val="#ppt_x"/>
                                          </p:val>
                                        </p:tav>
                                      </p:tavLst>
                                    </p:anim>
                                    <p:anim calcmode="lin" valueType="num">
                                      <p:cBhvr additive="base">
                                        <p:cTn id="84" dur="500" fill="hold"/>
                                        <p:tgtEl>
                                          <p:spTgt spid="5132"/>
                                        </p:tgtEl>
                                        <p:attrNameLst>
                                          <p:attrName>ppt_y</p:attrName>
                                        </p:attrNameLst>
                                      </p:cBhvr>
                                      <p:tavLst>
                                        <p:tav tm="0">
                                          <p:val>
                                            <p:strVal val="0-#ppt_h/2"/>
                                          </p:val>
                                        </p:tav>
                                        <p:tav tm="100000">
                                          <p:val>
                                            <p:strVal val="#ppt_y"/>
                                          </p:val>
                                        </p:tav>
                                      </p:tavLst>
                                    </p:anim>
                                  </p:childTnLst>
                                </p:cTn>
                              </p:par>
                              <p:par>
                                <p:cTn id="85" presetID="2" presetClass="entr" presetSubtype="4" fill="hold" nodeType="withEffect">
                                  <p:stCondLst>
                                    <p:cond delay="1100"/>
                                  </p:stCondLst>
                                  <p:childTnLst>
                                    <p:set>
                                      <p:cBhvr>
                                        <p:cTn id="86" dur="1" fill="hold">
                                          <p:stCondLst>
                                            <p:cond delay="0"/>
                                          </p:stCondLst>
                                        </p:cTn>
                                        <p:tgtEl>
                                          <p:spTgt spid="5133"/>
                                        </p:tgtEl>
                                        <p:attrNameLst>
                                          <p:attrName>style.visibility</p:attrName>
                                        </p:attrNameLst>
                                      </p:cBhvr>
                                      <p:to>
                                        <p:strVal val="visible"/>
                                      </p:to>
                                    </p:set>
                                    <p:anim calcmode="lin" valueType="num">
                                      <p:cBhvr additive="base">
                                        <p:cTn id="87" dur="500" fill="hold"/>
                                        <p:tgtEl>
                                          <p:spTgt spid="5133"/>
                                        </p:tgtEl>
                                        <p:attrNameLst>
                                          <p:attrName>ppt_x</p:attrName>
                                        </p:attrNameLst>
                                      </p:cBhvr>
                                      <p:tavLst>
                                        <p:tav tm="0">
                                          <p:val>
                                            <p:strVal val="#ppt_x"/>
                                          </p:val>
                                        </p:tav>
                                        <p:tav tm="100000">
                                          <p:val>
                                            <p:strVal val="#ppt_x"/>
                                          </p:val>
                                        </p:tav>
                                      </p:tavLst>
                                    </p:anim>
                                    <p:anim calcmode="lin" valueType="num">
                                      <p:cBhvr additive="base">
                                        <p:cTn id="88" dur="500" fill="hold"/>
                                        <p:tgtEl>
                                          <p:spTgt spid="5133"/>
                                        </p:tgtEl>
                                        <p:attrNameLst>
                                          <p:attrName>ppt_y</p:attrName>
                                        </p:attrNameLst>
                                      </p:cBhvr>
                                      <p:tavLst>
                                        <p:tav tm="0">
                                          <p:val>
                                            <p:strVal val="1+#ppt_h/2"/>
                                          </p:val>
                                        </p:tav>
                                        <p:tav tm="100000">
                                          <p:val>
                                            <p:strVal val="#ppt_y"/>
                                          </p:val>
                                        </p:tav>
                                      </p:tavLst>
                                    </p:anim>
                                  </p:childTnLst>
                                </p:cTn>
                              </p:par>
                              <p:par>
                                <p:cTn id="89" presetID="2" presetClass="entr" presetSubtype="1" fill="hold" nodeType="withEffect">
                                  <p:stCondLst>
                                    <p:cond delay="1100"/>
                                  </p:stCondLst>
                                  <p:childTnLst>
                                    <p:set>
                                      <p:cBhvr>
                                        <p:cTn id="90" dur="1" fill="hold">
                                          <p:stCondLst>
                                            <p:cond delay="0"/>
                                          </p:stCondLst>
                                        </p:cTn>
                                        <p:tgtEl>
                                          <p:spTgt spid="5134"/>
                                        </p:tgtEl>
                                        <p:attrNameLst>
                                          <p:attrName>style.visibility</p:attrName>
                                        </p:attrNameLst>
                                      </p:cBhvr>
                                      <p:to>
                                        <p:strVal val="visible"/>
                                      </p:to>
                                    </p:set>
                                    <p:anim calcmode="lin" valueType="num">
                                      <p:cBhvr additive="base">
                                        <p:cTn id="91" dur="500" fill="hold"/>
                                        <p:tgtEl>
                                          <p:spTgt spid="5134"/>
                                        </p:tgtEl>
                                        <p:attrNameLst>
                                          <p:attrName>ppt_x</p:attrName>
                                        </p:attrNameLst>
                                      </p:cBhvr>
                                      <p:tavLst>
                                        <p:tav tm="0">
                                          <p:val>
                                            <p:strVal val="#ppt_x"/>
                                          </p:val>
                                        </p:tav>
                                        <p:tav tm="100000">
                                          <p:val>
                                            <p:strVal val="#ppt_x"/>
                                          </p:val>
                                        </p:tav>
                                      </p:tavLst>
                                    </p:anim>
                                    <p:anim calcmode="lin" valueType="num">
                                      <p:cBhvr additive="base">
                                        <p:cTn id="92" dur="500" fill="hold"/>
                                        <p:tgtEl>
                                          <p:spTgt spid="5134"/>
                                        </p:tgtEl>
                                        <p:attrNameLst>
                                          <p:attrName>ppt_y</p:attrName>
                                        </p:attrNameLst>
                                      </p:cBhvr>
                                      <p:tavLst>
                                        <p:tav tm="0">
                                          <p:val>
                                            <p:strVal val="0-#ppt_h/2"/>
                                          </p:val>
                                        </p:tav>
                                        <p:tav tm="100000">
                                          <p:val>
                                            <p:strVal val="#ppt_y"/>
                                          </p:val>
                                        </p:tav>
                                      </p:tavLst>
                                    </p:anim>
                                  </p:childTnLst>
                                </p:cTn>
                              </p:par>
                              <p:par>
                                <p:cTn id="93" presetID="2" presetClass="entr" presetSubtype="4" fill="hold" nodeType="withEffect">
                                  <p:stCondLst>
                                    <p:cond delay="1200"/>
                                  </p:stCondLst>
                                  <p:childTnLst>
                                    <p:set>
                                      <p:cBhvr>
                                        <p:cTn id="94" dur="1" fill="hold">
                                          <p:stCondLst>
                                            <p:cond delay="0"/>
                                          </p:stCondLst>
                                        </p:cTn>
                                        <p:tgtEl>
                                          <p:spTgt spid="5135"/>
                                        </p:tgtEl>
                                        <p:attrNameLst>
                                          <p:attrName>style.visibility</p:attrName>
                                        </p:attrNameLst>
                                      </p:cBhvr>
                                      <p:to>
                                        <p:strVal val="visible"/>
                                      </p:to>
                                    </p:set>
                                    <p:anim calcmode="lin" valueType="num">
                                      <p:cBhvr additive="base">
                                        <p:cTn id="95" dur="500" fill="hold"/>
                                        <p:tgtEl>
                                          <p:spTgt spid="5135"/>
                                        </p:tgtEl>
                                        <p:attrNameLst>
                                          <p:attrName>ppt_x</p:attrName>
                                        </p:attrNameLst>
                                      </p:cBhvr>
                                      <p:tavLst>
                                        <p:tav tm="0">
                                          <p:val>
                                            <p:strVal val="#ppt_x"/>
                                          </p:val>
                                        </p:tav>
                                        <p:tav tm="100000">
                                          <p:val>
                                            <p:strVal val="#ppt_x"/>
                                          </p:val>
                                        </p:tav>
                                      </p:tavLst>
                                    </p:anim>
                                    <p:anim calcmode="lin" valueType="num">
                                      <p:cBhvr additive="base">
                                        <p:cTn id="96" dur="500" fill="hold"/>
                                        <p:tgtEl>
                                          <p:spTgt spid="5135"/>
                                        </p:tgtEl>
                                        <p:attrNameLst>
                                          <p:attrName>ppt_y</p:attrName>
                                        </p:attrNameLst>
                                      </p:cBhvr>
                                      <p:tavLst>
                                        <p:tav tm="0">
                                          <p:val>
                                            <p:strVal val="1+#ppt_h/2"/>
                                          </p:val>
                                        </p:tav>
                                        <p:tav tm="100000">
                                          <p:val>
                                            <p:strVal val="#ppt_y"/>
                                          </p:val>
                                        </p:tav>
                                      </p:tavLst>
                                    </p:anim>
                                  </p:childTnLst>
                                </p:cTn>
                              </p:par>
                              <p:par>
                                <p:cTn id="97" presetID="2" presetClass="entr" presetSubtype="1" fill="hold" nodeType="withEffect">
                                  <p:stCondLst>
                                    <p:cond delay="1200"/>
                                  </p:stCondLst>
                                  <p:childTnLst>
                                    <p:set>
                                      <p:cBhvr>
                                        <p:cTn id="98" dur="1" fill="hold">
                                          <p:stCondLst>
                                            <p:cond delay="0"/>
                                          </p:stCondLst>
                                        </p:cTn>
                                        <p:tgtEl>
                                          <p:spTgt spid="5136"/>
                                        </p:tgtEl>
                                        <p:attrNameLst>
                                          <p:attrName>style.visibility</p:attrName>
                                        </p:attrNameLst>
                                      </p:cBhvr>
                                      <p:to>
                                        <p:strVal val="visible"/>
                                      </p:to>
                                    </p:set>
                                    <p:anim calcmode="lin" valueType="num">
                                      <p:cBhvr additive="base">
                                        <p:cTn id="99" dur="500" fill="hold"/>
                                        <p:tgtEl>
                                          <p:spTgt spid="5136"/>
                                        </p:tgtEl>
                                        <p:attrNameLst>
                                          <p:attrName>ppt_x</p:attrName>
                                        </p:attrNameLst>
                                      </p:cBhvr>
                                      <p:tavLst>
                                        <p:tav tm="0">
                                          <p:val>
                                            <p:strVal val="#ppt_x"/>
                                          </p:val>
                                        </p:tav>
                                        <p:tav tm="100000">
                                          <p:val>
                                            <p:strVal val="#ppt_x"/>
                                          </p:val>
                                        </p:tav>
                                      </p:tavLst>
                                    </p:anim>
                                    <p:anim calcmode="lin" valueType="num">
                                      <p:cBhvr additive="base">
                                        <p:cTn id="100" dur="500" fill="hold"/>
                                        <p:tgtEl>
                                          <p:spTgt spid="5136"/>
                                        </p:tgtEl>
                                        <p:attrNameLst>
                                          <p:attrName>ppt_y</p:attrName>
                                        </p:attrNameLst>
                                      </p:cBhvr>
                                      <p:tavLst>
                                        <p:tav tm="0">
                                          <p:val>
                                            <p:strVal val="0-#ppt_h/2"/>
                                          </p:val>
                                        </p:tav>
                                        <p:tav tm="100000">
                                          <p:val>
                                            <p:strVal val="#ppt_y"/>
                                          </p:val>
                                        </p:tav>
                                      </p:tavLst>
                                    </p:anim>
                                  </p:childTnLst>
                                </p:cTn>
                              </p:par>
                              <p:par>
                                <p:cTn id="101" presetID="2" presetClass="entr" presetSubtype="4" fill="hold" nodeType="withEffect">
                                  <p:stCondLst>
                                    <p:cond delay="1300"/>
                                  </p:stCondLst>
                                  <p:childTnLst>
                                    <p:set>
                                      <p:cBhvr>
                                        <p:cTn id="102" dur="1" fill="hold">
                                          <p:stCondLst>
                                            <p:cond delay="0"/>
                                          </p:stCondLst>
                                        </p:cTn>
                                        <p:tgtEl>
                                          <p:spTgt spid="5137"/>
                                        </p:tgtEl>
                                        <p:attrNameLst>
                                          <p:attrName>style.visibility</p:attrName>
                                        </p:attrNameLst>
                                      </p:cBhvr>
                                      <p:to>
                                        <p:strVal val="visible"/>
                                      </p:to>
                                    </p:set>
                                    <p:anim calcmode="lin" valueType="num">
                                      <p:cBhvr additive="base">
                                        <p:cTn id="103" dur="500" fill="hold"/>
                                        <p:tgtEl>
                                          <p:spTgt spid="5137"/>
                                        </p:tgtEl>
                                        <p:attrNameLst>
                                          <p:attrName>ppt_x</p:attrName>
                                        </p:attrNameLst>
                                      </p:cBhvr>
                                      <p:tavLst>
                                        <p:tav tm="0">
                                          <p:val>
                                            <p:strVal val="#ppt_x"/>
                                          </p:val>
                                        </p:tav>
                                        <p:tav tm="100000">
                                          <p:val>
                                            <p:strVal val="#ppt_x"/>
                                          </p:val>
                                        </p:tav>
                                      </p:tavLst>
                                    </p:anim>
                                    <p:anim calcmode="lin" valueType="num">
                                      <p:cBhvr additive="base">
                                        <p:cTn id="104" dur="500" fill="hold"/>
                                        <p:tgtEl>
                                          <p:spTgt spid="5137"/>
                                        </p:tgtEl>
                                        <p:attrNameLst>
                                          <p:attrName>ppt_y</p:attrName>
                                        </p:attrNameLst>
                                      </p:cBhvr>
                                      <p:tavLst>
                                        <p:tav tm="0">
                                          <p:val>
                                            <p:strVal val="1+#ppt_h/2"/>
                                          </p:val>
                                        </p:tav>
                                        <p:tav tm="100000">
                                          <p:val>
                                            <p:strVal val="#ppt_y"/>
                                          </p:val>
                                        </p:tav>
                                      </p:tavLst>
                                    </p:anim>
                                  </p:childTnLst>
                                </p:cTn>
                              </p:par>
                              <p:par>
                                <p:cTn id="105" presetID="2" presetClass="entr" presetSubtype="1" fill="hold" nodeType="withEffect">
                                  <p:stCondLst>
                                    <p:cond delay="1300"/>
                                  </p:stCondLst>
                                  <p:childTnLst>
                                    <p:set>
                                      <p:cBhvr>
                                        <p:cTn id="106" dur="1" fill="hold">
                                          <p:stCondLst>
                                            <p:cond delay="0"/>
                                          </p:stCondLst>
                                        </p:cTn>
                                        <p:tgtEl>
                                          <p:spTgt spid="5138"/>
                                        </p:tgtEl>
                                        <p:attrNameLst>
                                          <p:attrName>style.visibility</p:attrName>
                                        </p:attrNameLst>
                                      </p:cBhvr>
                                      <p:to>
                                        <p:strVal val="visible"/>
                                      </p:to>
                                    </p:set>
                                    <p:anim calcmode="lin" valueType="num">
                                      <p:cBhvr additive="base">
                                        <p:cTn id="107" dur="500" fill="hold"/>
                                        <p:tgtEl>
                                          <p:spTgt spid="5138"/>
                                        </p:tgtEl>
                                        <p:attrNameLst>
                                          <p:attrName>ppt_x</p:attrName>
                                        </p:attrNameLst>
                                      </p:cBhvr>
                                      <p:tavLst>
                                        <p:tav tm="0">
                                          <p:val>
                                            <p:strVal val="#ppt_x"/>
                                          </p:val>
                                        </p:tav>
                                        <p:tav tm="100000">
                                          <p:val>
                                            <p:strVal val="#ppt_x"/>
                                          </p:val>
                                        </p:tav>
                                      </p:tavLst>
                                    </p:anim>
                                    <p:anim calcmode="lin" valueType="num">
                                      <p:cBhvr additive="base">
                                        <p:cTn id="108" dur="500" fill="hold"/>
                                        <p:tgtEl>
                                          <p:spTgt spid="5138"/>
                                        </p:tgtEl>
                                        <p:attrNameLst>
                                          <p:attrName>ppt_y</p:attrName>
                                        </p:attrNameLst>
                                      </p:cBhvr>
                                      <p:tavLst>
                                        <p:tav tm="0">
                                          <p:val>
                                            <p:strVal val="0-#ppt_h/2"/>
                                          </p:val>
                                        </p:tav>
                                        <p:tav tm="100000">
                                          <p:val>
                                            <p:strVal val="#ppt_y"/>
                                          </p:val>
                                        </p:tav>
                                      </p:tavLst>
                                    </p:anim>
                                  </p:childTnLst>
                                </p:cTn>
                              </p:par>
                              <p:par>
                                <p:cTn id="109" presetID="2" presetClass="entr" presetSubtype="4" fill="hold" nodeType="withEffect">
                                  <p:stCondLst>
                                    <p:cond delay="1400"/>
                                  </p:stCondLst>
                                  <p:childTnLst>
                                    <p:set>
                                      <p:cBhvr>
                                        <p:cTn id="110" dur="1" fill="hold">
                                          <p:stCondLst>
                                            <p:cond delay="0"/>
                                          </p:stCondLst>
                                        </p:cTn>
                                        <p:tgtEl>
                                          <p:spTgt spid="5139"/>
                                        </p:tgtEl>
                                        <p:attrNameLst>
                                          <p:attrName>style.visibility</p:attrName>
                                        </p:attrNameLst>
                                      </p:cBhvr>
                                      <p:to>
                                        <p:strVal val="visible"/>
                                      </p:to>
                                    </p:set>
                                    <p:anim calcmode="lin" valueType="num">
                                      <p:cBhvr additive="base">
                                        <p:cTn id="111" dur="500" fill="hold"/>
                                        <p:tgtEl>
                                          <p:spTgt spid="5139"/>
                                        </p:tgtEl>
                                        <p:attrNameLst>
                                          <p:attrName>ppt_x</p:attrName>
                                        </p:attrNameLst>
                                      </p:cBhvr>
                                      <p:tavLst>
                                        <p:tav tm="0">
                                          <p:val>
                                            <p:strVal val="#ppt_x"/>
                                          </p:val>
                                        </p:tav>
                                        <p:tav tm="100000">
                                          <p:val>
                                            <p:strVal val="#ppt_x"/>
                                          </p:val>
                                        </p:tav>
                                      </p:tavLst>
                                    </p:anim>
                                    <p:anim calcmode="lin" valueType="num">
                                      <p:cBhvr additive="base">
                                        <p:cTn id="112" dur="500" fill="hold"/>
                                        <p:tgtEl>
                                          <p:spTgt spid="5139"/>
                                        </p:tgtEl>
                                        <p:attrNameLst>
                                          <p:attrName>ppt_y</p:attrName>
                                        </p:attrNameLst>
                                      </p:cBhvr>
                                      <p:tavLst>
                                        <p:tav tm="0">
                                          <p:val>
                                            <p:strVal val="1+#ppt_h/2"/>
                                          </p:val>
                                        </p:tav>
                                        <p:tav tm="100000">
                                          <p:val>
                                            <p:strVal val="#ppt_y"/>
                                          </p:val>
                                        </p:tav>
                                      </p:tavLst>
                                    </p:anim>
                                  </p:childTnLst>
                                </p:cTn>
                              </p:par>
                              <p:par>
                                <p:cTn id="113" presetID="2" presetClass="entr" presetSubtype="1" fill="hold" nodeType="withEffect">
                                  <p:stCondLst>
                                    <p:cond delay="1400"/>
                                  </p:stCondLst>
                                  <p:childTnLst>
                                    <p:set>
                                      <p:cBhvr>
                                        <p:cTn id="114" dur="1" fill="hold">
                                          <p:stCondLst>
                                            <p:cond delay="0"/>
                                          </p:stCondLst>
                                        </p:cTn>
                                        <p:tgtEl>
                                          <p:spTgt spid="5140"/>
                                        </p:tgtEl>
                                        <p:attrNameLst>
                                          <p:attrName>style.visibility</p:attrName>
                                        </p:attrNameLst>
                                      </p:cBhvr>
                                      <p:to>
                                        <p:strVal val="visible"/>
                                      </p:to>
                                    </p:set>
                                    <p:anim calcmode="lin" valueType="num">
                                      <p:cBhvr additive="base">
                                        <p:cTn id="115" dur="500" fill="hold"/>
                                        <p:tgtEl>
                                          <p:spTgt spid="5140"/>
                                        </p:tgtEl>
                                        <p:attrNameLst>
                                          <p:attrName>ppt_x</p:attrName>
                                        </p:attrNameLst>
                                      </p:cBhvr>
                                      <p:tavLst>
                                        <p:tav tm="0">
                                          <p:val>
                                            <p:strVal val="#ppt_x"/>
                                          </p:val>
                                        </p:tav>
                                        <p:tav tm="100000">
                                          <p:val>
                                            <p:strVal val="#ppt_x"/>
                                          </p:val>
                                        </p:tav>
                                      </p:tavLst>
                                    </p:anim>
                                    <p:anim calcmode="lin" valueType="num">
                                      <p:cBhvr additive="base">
                                        <p:cTn id="116" dur="500" fill="hold"/>
                                        <p:tgtEl>
                                          <p:spTgt spid="5140"/>
                                        </p:tgtEl>
                                        <p:attrNameLst>
                                          <p:attrName>ppt_y</p:attrName>
                                        </p:attrNameLst>
                                      </p:cBhvr>
                                      <p:tavLst>
                                        <p:tav tm="0">
                                          <p:val>
                                            <p:strVal val="0-#ppt_h/2"/>
                                          </p:val>
                                        </p:tav>
                                        <p:tav tm="100000">
                                          <p:val>
                                            <p:strVal val="#ppt_y"/>
                                          </p:val>
                                        </p:tav>
                                      </p:tavLst>
                                    </p:anim>
                                  </p:childTnLst>
                                </p:cTn>
                              </p:par>
                            </p:childTnLst>
                          </p:cTn>
                        </p:par>
                        <p:par>
                          <p:cTn id="117" fill="hold" nodeType="afterGroup">
                            <p:stCondLst>
                              <p:cond delay="1900"/>
                            </p:stCondLst>
                            <p:childTnLst>
                              <p:par>
                                <p:cTn id="118" presetID="16" presetClass="entr" presetSubtype="42" fill="hold" nodeType="afterEffect">
                                  <p:stCondLst>
                                    <p:cond delay="0"/>
                                  </p:stCondLst>
                                  <p:childTnLst>
                                    <p:set>
                                      <p:cBhvr>
                                        <p:cTn id="119" dur="1" fill="hold">
                                          <p:stCondLst>
                                            <p:cond delay="0"/>
                                          </p:stCondLst>
                                        </p:cTn>
                                        <p:tgtEl>
                                          <p:spTgt spid="5150"/>
                                        </p:tgtEl>
                                        <p:attrNameLst>
                                          <p:attrName>style.visibility</p:attrName>
                                        </p:attrNameLst>
                                      </p:cBhvr>
                                      <p:to>
                                        <p:strVal val="visible"/>
                                      </p:to>
                                    </p:set>
                                    <p:animEffect transition="in" filter="barn(outHorizontal)">
                                      <p:cBhvr>
                                        <p:cTn id="120" dur="500"/>
                                        <p:tgtEl>
                                          <p:spTgt spid="5150"/>
                                        </p:tgtEl>
                                      </p:cBhvr>
                                    </p:animEffect>
                                  </p:childTnLst>
                                </p:cTn>
                              </p:par>
                            </p:childTnLst>
                          </p:cTn>
                        </p:par>
                        <p:par>
                          <p:cTn id="121" fill="hold" nodeType="afterGroup">
                            <p:stCondLst>
                              <p:cond delay="2400"/>
                            </p:stCondLst>
                            <p:childTnLst>
                              <p:par>
                                <p:cTn id="122" presetID="12" presetClass="entr" presetSubtype="1" fill="hold" nodeType="afterEffect">
                                  <p:stCondLst>
                                    <p:cond delay="0"/>
                                  </p:stCondLst>
                                  <p:childTnLst>
                                    <p:set>
                                      <p:cBhvr>
                                        <p:cTn id="123" dur="1" fill="hold">
                                          <p:stCondLst>
                                            <p:cond delay="0"/>
                                          </p:stCondLst>
                                        </p:cTn>
                                        <p:tgtEl>
                                          <p:spTgt spid="5154"/>
                                        </p:tgtEl>
                                        <p:attrNameLst>
                                          <p:attrName>style.visibility</p:attrName>
                                        </p:attrNameLst>
                                      </p:cBhvr>
                                      <p:to>
                                        <p:strVal val="visible"/>
                                      </p:to>
                                    </p:set>
                                    <p:animEffect transition="in" filter="slide(fromTop)">
                                      <p:cBhvr>
                                        <p:cTn id="124" dur="500"/>
                                        <p:tgtEl>
                                          <p:spTgt spid="5154"/>
                                        </p:tgtEl>
                                      </p:cBhvr>
                                    </p:animEffect>
                                  </p:childTnLst>
                                </p:cTn>
                              </p:par>
                              <p:par>
                                <p:cTn id="125" presetID="12" presetClass="entr" presetSubtype="4" fill="hold" nodeType="withEffect">
                                  <p:stCondLst>
                                    <p:cond delay="0"/>
                                  </p:stCondLst>
                                  <p:childTnLst>
                                    <p:set>
                                      <p:cBhvr>
                                        <p:cTn id="126" dur="1" fill="hold">
                                          <p:stCondLst>
                                            <p:cond delay="0"/>
                                          </p:stCondLst>
                                        </p:cTn>
                                        <p:tgtEl>
                                          <p:spTgt spid="5153"/>
                                        </p:tgtEl>
                                        <p:attrNameLst>
                                          <p:attrName>style.visibility</p:attrName>
                                        </p:attrNameLst>
                                      </p:cBhvr>
                                      <p:to>
                                        <p:strVal val="visible"/>
                                      </p:to>
                                    </p:set>
                                    <p:animEffect transition="in" filter="slide(fromBottom)">
                                      <p:cBhvr>
                                        <p:cTn id="127" dur="500"/>
                                        <p:tgtEl>
                                          <p:spTgt spid="5153"/>
                                        </p:tgtEl>
                                      </p:cBhvr>
                                    </p:animEffect>
                                  </p:childTnLst>
                                </p:cTn>
                              </p:par>
                              <p:par>
                                <p:cTn id="128" presetID="12" presetClass="entr" presetSubtype="1" fill="hold" nodeType="withEffect">
                                  <p:stCondLst>
                                    <p:cond delay="300"/>
                                  </p:stCondLst>
                                  <p:childTnLst>
                                    <p:set>
                                      <p:cBhvr>
                                        <p:cTn id="129" dur="1" fill="hold">
                                          <p:stCondLst>
                                            <p:cond delay="0"/>
                                          </p:stCondLst>
                                        </p:cTn>
                                        <p:tgtEl>
                                          <p:spTgt spid="5151"/>
                                        </p:tgtEl>
                                        <p:attrNameLst>
                                          <p:attrName>style.visibility</p:attrName>
                                        </p:attrNameLst>
                                      </p:cBhvr>
                                      <p:to>
                                        <p:strVal val="visible"/>
                                      </p:to>
                                    </p:set>
                                    <p:animEffect transition="in" filter="slide(fromTop)">
                                      <p:cBhvr>
                                        <p:cTn id="130" dur="500"/>
                                        <p:tgtEl>
                                          <p:spTgt spid="5151"/>
                                        </p:tgtEl>
                                      </p:cBhvr>
                                    </p:animEffect>
                                  </p:childTnLst>
                                </p:cTn>
                              </p:par>
                              <p:par>
                                <p:cTn id="131" presetID="12" presetClass="entr" presetSubtype="4" fill="hold" nodeType="withEffect">
                                  <p:stCondLst>
                                    <p:cond delay="300"/>
                                  </p:stCondLst>
                                  <p:childTnLst>
                                    <p:set>
                                      <p:cBhvr>
                                        <p:cTn id="132" dur="1" fill="hold">
                                          <p:stCondLst>
                                            <p:cond delay="0"/>
                                          </p:stCondLst>
                                        </p:cTn>
                                        <p:tgtEl>
                                          <p:spTgt spid="5152"/>
                                        </p:tgtEl>
                                        <p:attrNameLst>
                                          <p:attrName>style.visibility</p:attrName>
                                        </p:attrNameLst>
                                      </p:cBhvr>
                                      <p:to>
                                        <p:strVal val="visible"/>
                                      </p:to>
                                    </p:set>
                                    <p:animEffect transition="in" filter="slide(fromBottom)">
                                      <p:cBhvr>
                                        <p:cTn id="133" dur="500"/>
                                        <p:tgtEl>
                                          <p:spTgt spid="5152"/>
                                        </p:tgtEl>
                                      </p:cBhvr>
                                    </p:animEffect>
                                  </p:childTnLst>
                                </p:cTn>
                              </p:par>
                            </p:childTnLst>
                          </p:cTn>
                        </p:par>
                        <p:par>
                          <p:cTn id="134" fill="hold" nodeType="afterGroup">
                            <p:stCondLst>
                              <p:cond delay="3200"/>
                            </p:stCondLst>
                            <p:childTnLst>
                              <p:par>
                                <p:cTn id="135" presetID="22" presetClass="entr" presetSubtype="2" fill="hold" nodeType="afterEffect">
                                  <p:stCondLst>
                                    <p:cond delay="0"/>
                                  </p:stCondLst>
                                  <p:childTnLst>
                                    <p:set>
                                      <p:cBhvr>
                                        <p:cTn id="136" dur="1" fill="hold">
                                          <p:stCondLst>
                                            <p:cond delay="0"/>
                                          </p:stCondLst>
                                        </p:cTn>
                                        <p:tgtEl>
                                          <p:spTgt spid="5155"/>
                                        </p:tgtEl>
                                        <p:attrNameLst>
                                          <p:attrName>style.visibility</p:attrName>
                                        </p:attrNameLst>
                                      </p:cBhvr>
                                      <p:to>
                                        <p:strVal val="visible"/>
                                      </p:to>
                                    </p:set>
                                    <p:animEffect transition="in" filter="wipe(right)">
                                      <p:cBhvr>
                                        <p:cTn id="137" dur="500"/>
                                        <p:tgtEl>
                                          <p:spTgt spid="5155"/>
                                        </p:tgtEl>
                                      </p:cBhvr>
                                    </p:animEffect>
                                  </p:childTnLst>
                                </p:cTn>
                              </p:par>
                            </p:childTnLst>
                          </p:cTn>
                        </p:par>
                        <p:par>
                          <p:cTn id="138" fill="hold">
                            <p:stCondLst>
                              <p:cond delay="3700"/>
                            </p:stCondLst>
                            <p:childTnLst>
                              <p:par>
                                <p:cTn id="139" presetID="12" presetClass="entr" presetSubtype="8" fill="hold" grpId="0" nodeType="afterEffect">
                                  <p:stCondLst>
                                    <p:cond delay="0"/>
                                  </p:stCondLst>
                                  <p:childTnLst>
                                    <p:set>
                                      <p:cBhvr>
                                        <p:cTn id="140" dur="1" fill="hold">
                                          <p:stCondLst>
                                            <p:cond delay="0"/>
                                          </p:stCondLst>
                                        </p:cTn>
                                        <p:tgtEl>
                                          <p:spTgt spid="37"/>
                                        </p:tgtEl>
                                        <p:attrNameLst>
                                          <p:attrName>style.visibility</p:attrName>
                                        </p:attrNameLst>
                                      </p:cBhvr>
                                      <p:to>
                                        <p:strVal val="visible"/>
                                      </p:to>
                                    </p:set>
                                    <p:animEffect transition="in" filter="slide(fromLeft)">
                                      <p:cBhvr>
                                        <p:cTn id="141" dur="5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autoUpdateAnimBg="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lowchart: Multidocument 1"/>
          <p:cNvSpPr/>
          <p:nvPr/>
        </p:nvSpPr>
        <p:spPr bwMode="auto">
          <a:xfrm>
            <a:off x="2187476" y="1993404"/>
            <a:ext cx="5184576" cy="2160240"/>
          </a:xfrm>
          <a:prstGeom prst="flowChartMultidocument">
            <a:avLst/>
          </a:prstGeom>
          <a:solidFill>
            <a:srgbClr val="33CC33"/>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1" anchor="t" anchorCtr="0" compatLnSpc="1">
            <a:prstTxWarp prst="textNoShape">
              <a:avLst/>
            </a:prstTxWarp>
          </a:bodyPr>
          <a:lstStyle/>
          <a:p>
            <a:pPr algn="ctr" rtl="1">
              <a:lnSpc>
                <a:spcPct val="200000"/>
              </a:lnSpc>
            </a:pPr>
            <a:r>
              <a:rPr lang="ar-EG" sz="3200" b="1" dirty="0"/>
              <a:t> ما هو تقدير الذات</a:t>
            </a:r>
            <a:endParaRPr kumimoji="0" lang="ar-EG" sz="3200" b="1" i="0" u="none" strike="noStrike" cap="none" normalizeH="0" baseline="0" dirty="0" smtClean="0">
              <a:ln>
                <a:noFill/>
              </a:ln>
              <a:solidFill>
                <a:schemeClr val="tx1"/>
              </a:solidFill>
              <a:effectLst/>
            </a:endParaRPr>
          </a:p>
        </p:txBody>
      </p:sp>
    </p:spTree>
    <p:extLst>
      <p:ext uri="{BB962C8B-B14F-4D97-AF65-F5344CB8AC3E}">
        <p14:creationId xmlns:p14="http://schemas.microsoft.com/office/powerpoint/2010/main" xmlns="" val="3342894564"/>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170" name="Group 2"/>
          <p:cNvGrpSpPr>
            <a:grpSpLocks/>
          </p:cNvGrpSpPr>
          <p:nvPr/>
        </p:nvGrpSpPr>
        <p:grpSpPr bwMode="auto">
          <a:xfrm>
            <a:off x="1290638" y="1417340"/>
            <a:ext cx="6562725" cy="547010"/>
            <a:chOff x="0" y="0"/>
            <a:chExt cx="6561756" cy="546970"/>
          </a:xfrm>
        </p:grpSpPr>
        <p:sp>
          <p:nvSpPr>
            <p:cNvPr id="5138" name="AutoShape 3"/>
            <p:cNvSpPr>
              <a:spLocks noChangeArrowheads="1"/>
            </p:cNvSpPr>
            <p:nvPr/>
          </p:nvSpPr>
          <p:spPr bwMode="auto">
            <a:xfrm>
              <a:off x="0" y="192074"/>
              <a:ext cx="6561756" cy="353986"/>
            </a:xfrm>
            <a:prstGeom prst="rect">
              <a:avLst/>
            </a:prstGeom>
            <a:solidFill>
              <a:srgbClr val="595959"/>
            </a:solidFill>
            <a:ln w="12700">
              <a:solidFill>
                <a:schemeClr val="bg1"/>
              </a:solidFill>
              <a:miter lim="800000"/>
              <a:headEnd/>
              <a:tailEnd/>
            </a:ln>
          </p:spPr>
          <p:txBody>
            <a:bodyPr anchor="ctr"/>
            <a:lstStyle/>
            <a:p>
              <a:endParaRPr lang="zh-CN" altLang="en-US" sz="2400" b="1">
                <a:latin typeface="Calibri" pitchFamily="34" charset="0"/>
              </a:endParaRPr>
            </a:p>
          </p:txBody>
        </p:sp>
        <p:sp>
          <p:nvSpPr>
            <p:cNvPr id="5139" name="AutoShape 3"/>
            <p:cNvSpPr>
              <a:spLocks noChangeArrowheads="1"/>
            </p:cNvSpPr>
            <p:nvPr/>
          </p:nvSpPr>
          <p:spPr bwMode="auto">
            <a:xfrm>
              <a:off x="64331" y="0"/>
              <a:ext cx="6433094" cy="482482"/>
            </a:xfrm>
            <a:prstGeom prst="rect">
              <a:avLst/>
            </a:prstGeom>
            <a:solidFill>
              <a:srgbClr val="007E00">
                <a:alpha val="79999"/>
              </a:srgbClr>
            </a:solidFill>
            <a:ln w="12700">
              <a:solidFill>
                <a:schemeClr val="bg1"/>
              </a:solidFill>
              <a:miter lim="800000"/>
              <a:headEnd/>
              <a:tailEnd/>
            </a:ln>
          </p:spPr>
          <p:txBody>
            <a:bodyPr wrap="none" anchor="ctr"/>
            <a:lstStyle/>
            <a:p>
              <a:pPr algn="ctr" eaLnBrk="0" hangingPunct="0"/>
              <a:endParaRPr lang="zh-CN" altLang="en-US" sz="2800" b="1">
                <a:solidFill>
                  <a:schemeClr val="tx2"/>
                </a:solidFill>
                <a:ea typeface="Microsoft YaHei" pitchFamily="34" charset="-122"/>
              </a:endParaRPr>
            </a:p>
          </p:txBody>
        </p:sp>
        <p:sp>
          <p:nvSpPr>
            <p:cNvPr id="5140" name="Rectangle 13"/>
            <p:cNvSpPr>
              <a:spLocks noChangeArrowheads="1"/>
            </p:cNvSpPr>
            <p:nvPr/>
          </p:nvSpPr>
          <p:spPr bwMode="auto">
            <a:xfrm>
              <a:off x="65079" y="85339"/>
              <a:ext cx="6431598" cy="4616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a:r>
                <a:rPr lang="ar-EG" altLang="zh-CN" sz="2400" b="1" dirty="0" smtClean="0">
                  <a:solidFill>
                    <a:schemeClr val="bg1"/>
                  </a:solidFill>
                </a:rPr>
                <a:t>حب </a:t>
              </a:r>
              <a:r>
                <a:rPr lang="ar-EG" altLang="zh-CN" sz="2400" b="1" dirty="0">
                  <a:solidFill>
                    <a:schemeClr val="bg1"/>
                  </a:solidFill>
                </a:rPr>
                <a:t>نفسك أكثر وأكثر، وحب الآخرين</a:t>
              </a:r>
              <a:endParaRPr lang="zh-CN" altLang="en-US" sz="2400" b="1" dirty="0">
                <a:solidFill>
                  <a:schemeClr val="bg1"/>
                </a:solidFill>
              </a:endParaRPr>
            </a:p>
          </p:txBody>
        </p:sp>
      </p:grpSp>
      <p:grpSp>
        <p:nvGrpSpPr>
          <p:cNvPr id="7174" name="Group 6"/>
          <p:cNvGrpSpPr>
            <a:grpSpLocks/>
          </p:cNvGrpSpPr>
          <p:nvPr/>
        </p:nvGrpSpPr>
        <p:grpSpPr bwMode="auto">
          <a:xfrm>
            <a:off x="1290638" y="2290465"/>
            <a:ext cx="6562725" cy="547010"/>
            <a:chOff x="0" y="0"/>
            <a:chExt cx="6561756" cy="546970"/>
          </a:xfrm>
        </p:grpSpPr>
        <p:grpSp>
          <p:nvGrpSpPr>
            <p:cNvPr id="5134" name="Group 7"/>
            <p:cNvGrpSpPr>
              <a:grpSpLocks/>
            </p:cNvGrpSpPr>
            <p:nvPr/>
          </p:nvGrpSpPr>
          <p:grpSpPr bwMode="auto">
            <a:xfrm>
              <a:off x="0" y="0"/>
              <a:ext cx="6561756" cy="546060"/>
              <a:chOff x="0" y="0"/>
              <a:chExt cx="6561756" cy="546060"/>
            </a:xfrm>
          </p:grpSpPr>
          <p:sp>
            <p:nvSpPr>
              <p:cNvPr id="5136" name="AutoShape 3"/>
              <p:cNvSpPr>
                <a:spLocks noChangeArrowheads="1"/>
              </p:cNvSpPr>
              <p:nvPr/>
            </p:nvSpPr>
            <p:spPr bwMode="auto">
              <a:xfrm>
                <a:off x="0" y="192074"/>
                <a:ext cx="6561756" cy="353986"/>
              </a:xfrm>
              <a:prstGeom prst="rect">
                <a:avLst/>
              </a:prstGeom>
              <a:solidFill>
                <a:srgbClr val="595959"/>
              </a:solidFill>
              <a:ln w="12700">
                <a:solidFill>
                  <a:schemeClr val="bg1"/>
                </a:solidFill>
                <a:miter lim="800000"/>
                <a:headEnd/>
                <a:tailEnd/>
              </a:ln>
            </p:spPr>
            <p:txBody>
              <a:bodyPr anchor="ctr"/>
              <a:lstStyle/>
              <a:p>
                <a:endParaRPr lang="zh-CN" altLang="en-US" sz="2400" b="1">
                  <a:latin typeface="Calibri" pitchFamily="34" charset="0"/>
                </a:endParaRPr>
              </a:p>
            </p:txBody>
          </p:sp>
          <p:sp>
            <p:nvSpPr>
              <p:cNvPr id="5137" name="AutoShape 3"/>
              <p:cNvSpPr>
                <a:spLocks noChangeArrowheads="1"/>
              </p:cNvSpPr>
              <p:nvPr/>
            </p:nvSpPr>
            <p:spPr bwMode="auto">
              <a:xfrm>
                <a:off x="65077" y="0"/>
                <a:ext cx="6431600" cy="482565"/>
              </a:xfrm>
              <a:prstGeom prst="rect">
                <a:avLst/>
              </a:prstGeom>
              <a:solidFill>
                <a:srgbClr val="7F7F7F">
                  <a:alpha val="87842"/>
                </a:srgbClr>
              </a:solidFill>
              <a:ln w="12700">
                <a:solidFill>
                  <a:schemeClr val="bg1"/>
                </a:solidFill>
                <a:miter lim="800000"/>
                <a:headEnd/>
                <a:tailEnd/>
              </a:ln>
            </p:spPr>
            <p:txBody>
              <a:bodyPr wrap="none" anchor="ctr"/>
              <a:lstStyle/>
              <a:p>
                <a:pPr algn="ctr" eaLnBrk="0" hangingPunct="0"/>
                <a:endParaRPr lang="zh-CN" altLang="en-US" sz="2800" b="1">
                  <a:solidFill>
                    <a:schemeClr val="tx2"/>
                  </a:solidFill>
                  <a:latin typeface="Calibri" pitchFamily="34" charset="0"/>
                  <a:ea typeface="Microsoft YaHei" pitchFamily="34" charset="-122"/>
                </a:endParaRPr>
              </a:p>
            </p:txBody>
          </p:sp>
        </p:grpSp>
        <p:sp>
          <p:nvSpPr>
            <p:cNvPr id="5135" name="Rectangle 13"/>
            <p:cNvSpPr>
              <a:spLocks noChangeArrowheads="1"/>
            </p:cNvSpPr>
            <p:nvPr/>
          </p:nvSpPr>
          <p:spPr bwMode="auto">
            <a:xfrm>
              <a:off x="65079" y="85339"/>
              <a:ext cx="6431598" cy="4616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a:r>
                <a:rPr lang="ar-EG" altLang="zh-CN" sz="2400" b="1" dirty="0" smtClean="0">
                  <a:solidFill>
                    <a:schemeClr val="bg1"/>
                  </a:solidFill>
                </a:rPr>
                <a:t>حاول </a:t>
              </a:r>
              <a:r>
                <a:rPr lang="ar-EG" altLang="zh-CN" sz="2400" b="1" dirty="0">
                  <a:solidFill>
                    <a:schemeClr val="bg1"/>
                  </a:solidFill>
                </a:rPr>
                <a:t>المحافظة على مرحك ومزاجك الضاحك</a:t>
              </a:r>
              <a:endParaRPr lang="zh-CN" altLang="en-US" sz="2400" b="1" dirty="0">
                <a:solidFill>
                  <a:schemeClr val="bg1"/>
                </a:solidFill>
              </a:endParaRPr>
            </a:p>
          </p:txBody>
        </p:sp>
      </p:grpSp>
      <p:grpSp>
        <p:nvGrpSpPr>
          <p:cNvPr id="7179" name="Group 11"/>
          <p:cNvGrpSpPr>
            <a:grpSpLocks/>
          </p:cNvGrpSpPr>
          <p:nvPr/>
        </p:nvGrpSpPr>
        <p:grpSpPr bwMode="auto">
          <a:xfrm>
            <a:off x="1290638" y="3162003"/>
            <a:ext cx="6562725" cy="547010"/>
            <a:chOff x="0" y="0"/>
            <a:chExt cx="6561756" cy="546970"/>
          </a:xfrm>
        </p:grpSpPr>
        <p:sp>
          <p:nvSpPr>
            <p:cNvPr id="5131" name="AutoShape 3"/>
            <p:cNvSpPr>
              <a:spLocks noChangeArrowheads="1"/>
            </p:cNvSpPr>
            <p:nvPr/>
          </p:nvSpPr>
          <p:spPr bwMode="auto">
            <a:xfrm>
              <a:off x="0" y="192073"/>
              <a:ext cx="6561756" cy="353987"/>
            </a:xfrm>
            <a:prstGeom prst="rect">
              <a:avLst/>
            </a:prstGeom>
            <a:solidFill>
              <a:srgbClr val="595959"/>
            </a:solidFill>
            <a:ln w="12700">
              <a:solidFill>
                <a:schemeClr val="bg1"/>
              </a:solidFill>
              <a:miter lim="800000"/>
              <a:headEnd/>
              <a:tailEnd/>
            </a:ln>
          </p:spPr>
          <p:txBody>
            <a:bodyPr anchor="ctr"/>
            <a:lstStyle/>
            <a:p>
              <a:endParaRPr lang="zh-CN" altLang="en-US" sz="2400" b="1">
                <a:latin typeface="Calibri" pitchFamily="34" charset="0"/>
              </a:endParaRPr>
            </a:p>
          </p:txBody>
        </p:sp>
        <p:sp>
          <p:nvSpPr>
            <p:cNvPr id="5132" name="AutoShape 3"/>
            <p:cNvSpPr>
              <a:spLocks noChangeArrowheads="1"/>
            </p:cNvSpPr>
            <p:nvPr/>
          </p:nvSpPr>
          <p:spPr bwMode="auto">
            <a:xfrm>
              <a:off x="64331" y="0"/>
              <a:ext cx="6433094" cy="482482"/>
            </a:xfrm>
            <a:prstGeom prst="rect">
              <a:avLst/>
            </a:prstGeom>
            <a:solidFill>
              <a:srgbClr val="007E00">
                <a:alpha val="79999"/>
              </a:srgbClr>
            </a:solidFill>
            <a:ln w="12700">
              <a:solidFill>
                <a:schemeClr val="bg1"/>
              </a:solidFill>
              <a:miter lim="800000"/>
              <a:headEnd/>
              <a:tailEnd/>
            </a:ln>
          </p:spPr>
          <p:txBody>
            <a:bodyPr wrap="none" anchor="ctr"/>
            <a:lstStyle/>
            <a:p>
              <a:pPr algn="ctr" eaLnBrk="0" hangingPunct="0"/>
              <a:endParaRPr lang="zh-CN" altLang="en-US" sz="2800" b="1">
                <a:solidFill>
                  <a:schemeClr val="tx2"/>
                </a:solidFill>
                <a:ea typeface="Microsoft YaHei" pitchFamily="34" charset="-122"/>
              </a:endParaRPr>
            </a:p>
          </p:txBody>
        </p:sp>
        <p:sp>
          <p:nvSpPr>
            <p:cNvPr id="5133" name="Rectangle 13"/>
            <p:cNvSpPr>
              <a:spLocks noChangeArrowheads="1"/>
            </p:cNvSpPr>
            <p:nvPr/>
          </p:nvSpPr>
          <p:spPr bwMode="auto">
            <a:xfrm>
              <a:off x="65079" y="85339"/>
              <a:ext cx="6431598" cy="4616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a:r>
                <a:rPr lang="ar-EG" altLang="zh-CN" sz="2400" b="1" dirty="0" smtClean="0">
                  <a:solidFill>
                    <a:schemeClr val="bg1"/>
                  </a:solidFill>
                </a:rPr>
                <a:t>اجعل </a:t>
              </a:r>
              <a:r>
                <a:rPr lang="ar-EG" altLang="zh-CN" sz="2400" b="1" dirty="0">
                  <a:solidFill>
                    <a:schemeClr val="bg1"/>
                  </a:solidFill>
                </a:rPr>
                <a:t>الحب عنواناً لوجهك</a:t>
              </a:r>
              <a:endParaRPr lang="zh-CN" altLang="en-US" sz="2400" b="1" dirty="0">
                <a:solidFill>
                  <a:schemeClr val="bg1"/>
                </a:solidFill>
              </a:endParaRPr>
            </a:p>
          </p:txBody>
        </p:sp>
      </p:grpSp>
      <p:sp>
        <p:nvSpPr>
          <p:cNvPr id="21" name="TextBox 13" descr="B56F103BB23E47beACAB404F50AF11BD# #TextBox 13"/>
          <p:cNvSpPr txBox="1">
            <a:spLocks noChangeArrowheads="1"/>
          </p:cNvSpPr>
          <p:nvPr/>
        </p:nvSpPr>
        <p:spPr bwMode="auto">
          <a:xfrm>
            <a:off x="755576" y="86004"/>
            <a:ext cx="8388425" cy="62895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r" rtl="1">
              <a:lnSpc>
                <a:spcPct val="120000"/>
              </a:lnSpc>
              <a:spcBef>
                <a:spcPct val="50000"/>
              </a:spcBef>
            </a:pPr>
            <a:r>
              <a:rPr lang="ar-EG" altLang="zh-CN" sz="3200" b="1" dirty="0">
                <a:solidFill>
                  <a:schemeClr val="bg1"/>
                </a:solidFill>
                <a:latin typeface="Microsoft YaHei" pitchFamily="34" charset="-122"/>
                <a:ea typeface="Microsoft YaHei" pitchFamily="34" charset="-122"/>
              </a:rPr>
              <a:t>كيف أكون واثقا بنفسي؟</a:t>
            </a:r>
          </a:p>
        </p:txBody>
      </p:sp>
    </p:spTree>
    <p:extLst>
      <p:ext uri="{BB962C8B-B14F-4D97-AF65-F5344CB8AC3E}">
        <p14:creationId xmlns:p14="http://schemas.microsoft.com/office/powerpoint/2010/main" xmlns="" val="3216678033"/>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slide(fromLeft)">
                                      <p:cBhvr>
                                        <p:cTn id="7" dur="500"/>
                                        <p:tgtEl>
                                          <p:spTgt spid="21"/>
                                        </p:tgtEl>
                                      </p:cBhvr>
                                    </p:animEffect>
                                  </p:childTnLst>
                                </p:cTn>
                              </p:par>
                            </p:childTnLst>
                          </p:cTn>
                        </p:par>
                      </p:childTnLst>
                    </p:cTn>
                  </p:par>
                  <p:par>
                    <p:cTn id="8" fill="hold">
                      <p:stCondLst>
                        <p:cond delay="indefinite"/>
                      </p:stCondLst>
                      <p:childTnLst>
                        <p:par>
                          <p:cTn id="9" fill="hold">
                            <p:stCondLst>
                              <p:cond delay="0"/>
                            </p:stCondLst>
                            <p:childTnLst>
                              <p:par>
                                <p:cTn id="10" presetID="23" presetClass="entr" presetSubtype="16" fill="hold" nodeType="clickEffect">
                                  <p:stCondLst>
                                    <p:cond delay="0"/>
                                  </p:stCondLst>
                                  <p:childTnLst>
                                    <p:set>
                                      <p:cBhvr>
                                        <p:cTn id="11" dur="1" fill="hold">
                                          <p:stCondLst>
                                            <p:cond delay="0"/>
                                          </p:stCondLst>
                                        </p:cTn>
                                        <p:tgtEl>
                                          <p:spTgt spid="7170"/>
                                        </p:tgtEl>
                                        <p:attrNameLst>
                                          <p:attrName>style.visibility</p:attrName>
                                        </p:attrNameLst>
                                      </p:cBhvr>
                                      <p:to>
                                        <p:strVal val="visible"/>
                                      </p:to>
                                    </p:set>
                                    <p:anim calcmode="lin" valueType="num">
                                      <p:cBhvr>
                                        <p:cTn id="12" dur="500" fill="hold"/>
                                        <p:tgtEl>
                                          <p:spTgt spid="7170"/>
                                        </p:tgtEl>
                                        <p:attrNameLst>
                                          <p:attrName>ppt_w</p:attrName>
                                        </p:attrNameLst>
                                      </p:cBhvr>
                                      <p:tavLst>
                                        <p:tav tm="0">
                                          <p:val>
                                            <p:fltVal val="0"/>
                                          </p:val>
                                        </p:tav>
                                        <p:tav tm="100000">
                                          <p:val>
                                            <p:strVal val="#ppt_w"/>
                                          </p:val>
                                        </p:tav>
                                      </p:tavLst>
                                    </p:anim>
                                    <p:anim calcmode="lin" valueType="num">
                                      <p:cBhvr>
                                        <p:cTn id="13" dur="500" fill="hold"/>
                                        <p:tgtEl>
                                          <p:spTgt spid="7170"/>
                                        </p:tgtEl>
                                        <p:attrNameLst>
                                          <p:attrName>ppt_h</p:attrName>
                                        </p:attrNameLst>
                                      </p:cBhvr>
                                      <p:tavLst>
                                        <p:tav tm="0">
                                          <p:val>
                                            <p:fltVal val="0"/>
                                          </p:val>
                                        </p:tav>
                                        <p:tav tm="100000">
                                          <p:val>
                                            <p:strVal val="#ppt_h"/>
                                          </p:val>
                                        </p:tav>
                                      </p:tavLst>
                                    </p:anim>
                                  </p:childTnLst>
                                </p:cTn>
                              </p:par>
                              <p:par>
                                <p:cTn id="14" presetID="2" presetClass="entr" presetSubtype="4" fill="hold" nodeType="withEffect">
                                  <p:stCondLst>
                                    <p:cond delay="0"/>
                                  </p:stCondLst>
                                  <p:childTnLst>
                                    <p:set>
                                      <p:cBhvr>
                                        <p:cTn id="15" dur="1" fill="hold">
                                          <p:stCondLst>
                                            <p:cond delay="0"/>
                                          </p:stCondLst>
                                        </p:cTn>
                                        <p:tgtEl>
                                          <p:spTgt spid="7170"/>
                                        </p:tgtEl>
                                        <p:attrNameLst>
                                          <p:attrName>style.visibility</p:attrName>
                                        </p:attrNameLst>
                                      </p:cBhvr>
                                      <p:to>
                                        <p:strVal val="visible"/>
                                      </p:to>
                                    </p:set>
                                    <p:anim calcmode="lin" valueType="num">
                                      <p:cBhvr additive="base">
                                        <p:cTn id="16" dur="1000" fill="hold"/>
                                        <p:tgtEl>
                                          <p:spTgt spid="7170"/>
                                        </p:tgtEl>
                                        <p:attrNameLst>
                                          <p:attrName>ppt_x</p:attrName>
                                        </p:attrNameLst>
                                      </p:cBhvr>
                                      <p:tavLst>
                                        <p:tav tm="0">
                                          <p:val>
                                            <p:strVal val="#ppt_x"/>
                                          </p:val>
                                        </p:tav>
                                        <p:tav tm="100000">
                                          <p:val>
                                            <p:strVal val="#ppt_x"/>
                                          </p:val>
                                        </p:tav>
                                      </p:tavLst>
                                    </p:anim>
                                    <p:anim calcmode="lin" valueType="num">
                                      <p:cBhvr additive="base">
                                        <p:cTn id="17" dur="1000" fill="hold"/>
                                        <p:tgtEl>
                                          <p:spTgt spid="7170"/>
                                        </p:tgtEl>
                                        <p:attrNameLst>
                                          <p:attrName>ppt_y</p:attrName>
                                        </p:attrNameLst>
                                      </p:cBhvr>
                                      <p:tavLst>
                                        <p:tav tm="0">
                                          <p:val>
                                            <p:strVal val="1+#ppt_h/2"/>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23" presetClass="entr" presetSubtype="16" fill="hold" nodeType="clickEffect">
                                  <p:stCondLst>
                                    <p:cond delay="0"/>
                                  </p:stCondLst>
                                  <p:childTnLst>
                                    <p:set>
                                      <p:cBhvr>
                                        <p:cTn id="21" dur="1" fill="hold">
                                          <p:stCondLst>
                                            <p:cond delay="0"/>
                                          </p:stCondLst>
                                        </p:cTn>
                                        <p:tgtEl>
                                          <p:spTgt spid="7174"/>
                                        </p:tgtEl>
                                        <p:attrNameLst>
                                          <p:attrName>style.visibility</p:attrName>
                                        </p:attrNameLst>
                                      </p:cBhvr>
                                      <p:to>
                                        <p:strVal val="visible"/>
                                      </p:to>
                                    </p:set>
                                    <p:anim calcmode="lin" valueType="num">
                                      <p:cBhvr>
                                        <p:cTn id="22" dur="500" fill="hold"/>
                                        <p:tgtEl>
                                          <p:spTgt spid="7174"/>
                                        </p:tgtEl>
                                        <p:attrNameLst>
                                          <p:attrName>ppt_w</p:attrName>
                                        </p:attrNameLst>
                                      </p:cBhvr>
                                      <p:tavLst>
                                        <p:tav tm="0">
                                          <p:val>
                                            <p:fltVal val="0"/>
                                          </p:val>
                                        </p:tav>
                                        <p:tav tm="100000">
                                          <p:val>
                                            <p:strVal val="#ppt_w"/>
                                          </p:val>
                                        </p:tav>
                                      </p:tavLst>
                                    </p:anim>
                                    <p:anim calcmode="lin" valueType="num">
                                      <p:cBhvr>
                                        <p:cTn id="23" dur="500" fill="hold"/>
                                        <p:tgtEl>
                                          <p:spTgt spid="7174"/>
                                        </p:tgtEl>
                                        <p:attrNameLst>
                                          <p:attrName>ppt_h</p:attrName>
                                        </p:attrNameLst>
                                      </p:cBhvr>
                                      <p:tavLst>
                                        <p:tav tm="0">
                                          <p:val>
                                            <p:fltVal val="0"/>
                                          </p:val>
                                        </p:tav>
                                        <p:tav tm="100000">
                                          <p:val>
                                            <p:strVal val="#ppt_h"/>
                                          </p:val>
                                        </p:tav>
                                      </p:tavLst>
                                    </p:anim>
                                  </p:childTnLst>
                                </p:cTn>
                              </p:par>
                              <p:par>
                                <p:cTn id="24" presetID="2" presetClass="entr" presetSubtype="4" fill="hold" nodeType="withEffect">
                                  <p:stCondLst>
                                    <p:cond delay="100"/>
                                  </p:stCondLst>
                                  <p:childTnLst>
                                    <p:set>
                                      <p:cBhvr>
                                        <p:cTn id="25" dur="1" fill="hold">
                                          <p:stCondLst>
                                            <p:cond delay="0"/>
                                          </p:stCondLst>
                                        </p:cTn>
                                        <p:tgtEl>
                                          <p:spTgt spid="7174"/>
                                        </p:tgtEl>
                                        <p:attrNameLst>
                                          <p:attrName>style.visibility</p:attrName>
                                        </p:attrNameLst>
                                      </p:cBhvr>
                                      <p:to>
                                        <p:strVal val="visible"/>
                                      </p:to>
                                    </p:set>
                                    <p:anim calcmode="lin" valueType="num">
                                      <p:cBhvr additive="base">
                                        <p:cTn id="26" dur="1000" fill="hold"/>
                                        <p:tgtEl>
                                          <p:spTgt spid="7174"/>
                                        </p:tgtEl>
                                        <p:attrNameLst>
                                          <p:attrName>ppt_x</p:attrName>
                                        </p:attrNameLst>
                                      </p:cBhvr>
                                      <p:tavLst>
                                        <p:tav tm="0">
                                          <p:val>
                                            <p:strVal val="#ppt_x"/>
                                          </p:val>
                                        </p:tav>
                                        <p:tav tm="100000">
                                          <p:val>
                                            <p:strVal val="#ppt_x"/>
                                          </p:val>
                                        </p:tav>
                                      </p:tavLst>
                                    </p:anim>
                                    <p:anim calcmode="lin" valueType="num">
                                      <p:cBhvr additive="base">
                                        <p:cTn id="27" dur="1000" fill="hold"/>
                                        <p:tgtEl>
                                          <p:spTgt spid="7174"/>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3" presetClass="entr" presetSubtype="16" fill="hold" nodeType="clickEffect">
                                  <p:stCondLst>
                                    <p:cond delay="0"/>
                                  </p:stCondLst>
                                  <p:childTnLst>
                                    <p:set>
                                      <p:cBhvr>
                                        <p:cTn id="31" dur="1" fill="hold">
                                          <p:stCondLst>
                                            <p:cond delay="0"/>
                                          </p:stCondLst>
                                        </p:cTn>
                                        <p:tgtEl>
                                          <p:spTgt spid="7179"/>
                                        </p:tgtEl>
                                        <p:attrNameLst>
                                          <p:attrName>style.visibility</p:attrName>
                                        </p:attrNameLst>
                                      </p:cBhvr>
                                      <p:to>
                                        <p:strVal val="visible"/>
                                      </p:to>
                                    </p:set>
                                    <p:anim calcmode="lin" valueType="num">
                                      <p:cBhvr>
                                        <p:cTn id="32" dur="500" fill="hold"/>
                                        <p:tgtEl>
                                          <p:spTgt spid="7179"/>
                                        </p:tgtEl>
                                        <p:attrNameLst>
                                          <p:attrName>ppt_w</p:attrName>
                                        </p:attrNameLst>
                                      </p:cBhvr>
                                      <p:tavLst>
                                        <p:tav tm="0">
                                          <p:val>
                                            <p:fltVal val="0"/>
                                          </p:val>
                                        </p:tav>
                                        <p:tav tm="100000">
                                          <p:val>
                                            <p:strVal val="#ppt_w"/>
                                          </p:val>
                                        </p:tav>
                                      </p:tavLst>
                                    </p:anim>
                                    <p:anim calcmode="lin" valueType="num">
                                      <p:cBhvr>
                                        <p:cTn id="33" dur="500" fill="hold"/>
                                        <p:tgtEl>
                                          <p:spTgt spid="7179"/>
                                        </p:tgtEl>
                                        <p:attrNameLst>
                                          <p:attrName>ppt_h</p:attrName>
                                        </p:attrNameLst>
                                      </p:cBhvr>
                                      <p:tavLst>
                                        <p:tav tm="0">
                                          <p:val>
                                            <p:fltVal val="0"/>
                                          </p:val>
                                        </p:tav>
                                        <p:tav tm="100000">
                                          <p:val>
                                            <p:strVal val="#ppt_h"/>
                                          </p:val>
                                        </p:tav>
                                      </p:tavLst>
                                    </p:anim>
                                  </p:childTnLst>
                                </p:cTn>
                              </p:par>
                              <p:par>
                                <p:cTn id="34" presetID="2" presetClass="entr" presetSubtype="4" fill="hold" nodeType="withEffect">
                                  <p:stCondLst>
                                    <p:cond delay="200"/>
                                  </p:stCondLst>
                                  <p:childTnLst>
                                    <p:set>
                                      <p:cBhvr>
                                        <p:cTn id="35" dur="1" fill="hold">
                                          <p:stCondLst>
                                            <p:cond delay="0"/>
                                          </p:stCondLst>
                                        </p:cTn>
                                        <p:tgtEl>
                                          <p:spTgt spid="7179"/>
                                        </p:tgtEl>
                                        <p:attrNameLst>
                                          <p:attrName>style.visibility</p:attrName>
                                        </p:attrNameLst>
                                      </p:cBhvr>
                                      <p:to>
                                        <p:strVal val="visible"/>
                                      </p:to>
                                    </p:set>
                                    <p:anim calcmode="lin" valueType="num">
                                      <p:cBhvr additive="base">
                                        <p:cTn id="36" dur="1000" fill="hold"/>
                                        <p:tgtEl>
                                          <p:spTgt spid="7179"/>
                                        </p:tgtEl>
                                        <p:attrNameLst>
                                          <p:attrName>ppt_x</p:attrName>
                                        </p:attrNameLst>
                                      </p:cBhvr>
                                      <p:tavLst>
                                        <p:tav tm="0">
                                          <p:val>
                                            <p:strVal val="#ppt_x"/>
                                          </p:val>
                                        </p:tav>
                                        <p:tav tm="100000">
                                          <p:val>
                                            <p:strVal val="#ppt_x"/>
                                          </p:val>
                                        </p:tav>
                                      </p:tavLst>
                                    </p:anim>
                                    <p:anim calcmode="lin" valueType="num">
                                      <p:cBhvr additive="base">
                                        <p:cTn id="37" dur="1000" fill="hold"/>
                                        <p:tgtEl>
                                          <p:spTgt spid="717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utoUpdateAnimBg="0"/>
    </p:bld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lowchart: Multidocument 1"/>
          <p:cNvSpPr/>
          <p:nvPr/>
        </p:nvSpPr>
        <p:spPr bwMode="auto">
          <a:xfrm>
            <a:off x="1963192" y="1993404"/>
            <a:ext cx="5633144" cy="2160240"/>
          </a:xfrm>
          <a:prstGeom prst="flowChartMultidocument">
            <a:avLst/>
          </a:prstGeom>
          <a:solidFill>
            <a:srgbClr val="33CC33"/>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1" anchor="t" anchorCtr="0" compatLnSpc="1">
            <a:prstTxWarp prst="textNoShape">
              <a:avLst/>
            </a:prstTxWarp>
          </a:bodyPr>
          <a:lstStyle/>
          <a:p>
            <a:pPr algn="ctr" rtl="1">
              <a:lnSpc>
                <a:spcPct val="150000"/>
              </a:lnSpc>
            </a:pPr>
            <a:endParaRPr lang="ar-EG" sz="1400" b="1" dirty="0" smtClean="0"/>
          </a:p>
          <a:p>
            <a:pPr algn="ctr" rtl="1">
              <a:lnSpc>
                <a:spcPct val="150000"/>
              </a:lnSpc>
            </a:pPr>
            <a:r>
              <a:rPr lang="ar-EG" sz="3200" b="1" dirty="0"/>
              <a:t> صفات الواثق من نفسه</a:t>
            </a:r>
          </a:p>
        </p:txBody>
      </p:sp>
    </p:spTree>
    <p:extLst>
      <p:ext uri="{BB962C8B-B14F-4D97-AF65-F5344CB8AC3E}">
        <p14:creationId xmlns:p14="http://schemas.microsoft.com/office/powerpoint/2010/main" xmlns="" val="847788732"/>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170" name="Group 2"/>
          <p:cNvGrpSpPr>
            <a:grpSpLocks/>
          </p:cNvGrpSpPr>
          <p:nvPr/>
        </p:nvGrpSpPr>
        <p:grpSpPr bwMode="auto">
          <a:xfrm>
            <a:off x="1290638" y="1417340"/>
            <a:ext cx="6562725" cy="547010"/>
            <a:chOff x="0" y="0"/>
            <a:chExt cx="6561756" cy="546970"/>
          </a:xfrm>
        </p:grpSpPr>
        <p:sp>
          <p:nvSpPr>
            <p:cNvPr id="5138" name="AutoShape 3"/>
            <p:cNvSpPr>
              <a:spLocks noChangeArrowheads="1"/>
            </p:cNvSpPr>
            <p:nvPr/>
          </p:nvSpPr>
          <p:spPr bwMode="auto">
            <a:xfrm>
              <a:off x="0" y="192074"/>
              <a:ext cx="6561756" cy="353986"/>
            </a:xfrm>
            <a:prstGeom prst="rect">
              <a:avLst/>
            </a:prstGeom>
            <a:solidFill>
              <a:srgbClr val="595959"/>
            </a:solidFill>
            <a:ln w="12700">
              <a:solidFill>
                <a:schemeClr val="bg1"/>
              </a:solidFill>
              <a:miter lim="800000"/>
              <a:headEnd/>
              <a:tailEnd/>
            </a:ln>
          </p:spPr>
          <p:txBody>
            <a:bodyPr anchor="ctr"/>
            <a:lstStyle/>
            <a:p>
              <a:endParaRPr lang="zh-CN" altLang="en-US" sz="2400" b="1">
                <a:latin typeface="Calibri" pitchFamily="34" charset="0"/>
              </a:endParaRPr>
            </a:p>
          </p:txBody>
        </p:sp>
        <p:sp>
          <p:nvSpPr>
            <p:cNvPr id="5139" name="AutoShape 3"/>
            <p:cNvSpPr>
              <a:spLocks noChangeArrowheads="1"/>
            </p:cNvSpPr>
            <p:nvPr/>
          </p:nvSpPr>
          <p:spPr bwMode="auto">
            <a:xfrm>
              <a:off x="64331" y="0"/>
              <a:ext cx="6433094" cy="482482"/>
            </a:xfrm>
            <a:prstGeom prst="rect">
              <a:avLst/>
            </a:prstGeom>
            <a:solidFill>
              <a:srgbClr val="007E00">
                <a:alpha val="79999"/>
              </a:srgbClr>
            </a:solidFill>
            <a:ln w="12700">
              <a:solidFill>
                <a:schemeClr val="bg1"/>
              </a:solidFill>
              <a:miter lim="800000"/>
              <a:headEnd/>
              <a:tailEnd/>
            </a:ln>
          </p:spPr>
          <p:txBody>
            <a:bodyPr wrap="none" anchor="ctr"/>
            <a:lstStyle/>
            <a:p>
              <a:pPr algn="ctr" eaLnBrk="0" hangingPunct="0"/>
              <a:endParaRPr lang="zh-CN" altLang="en-US" sz="2800" b="1">
                <a:solidFill>
                  <a:schemeClr val="tx2"/>
                </a:solidFill>
                <a:ea typeface="Microsoft YaHei" pitchFamily="34" charset="-122"/>
              </a:endParaRPr>
            </a:p>
          </p:txBody>
        </p:sp>
        <p:sp>
          <p:nvSpPr>
            <p:cNvPr id="5140" name="Rectangle 13"/>
            <p:cNvSpPr>
              <a:spLocks noChangeArrowheads="1"/>
            </p:cNvSpPr>
            <p:nvPr/>
          </p:nvSpPr>
          <p:spPr bwMode="auto">
            <a:xfrm>
              <a:off x="65079" y="85339"/>
              <a:ext cx="6431598" cy="4616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a:r>
                <a:rPr lang="ar-EG" altLang="zh-CN" sz="2400" b="1" dirty="0" smtClean="0">
                  <a:solidFill>
                    <a:schemeClr val="bg1"/>
                  </a:solidFill>
                </a:rPr>
                <a:t>شخص </a:t>
              </a:r>
              <a:r>
                <a:rPr lang="ar-EG" altLang="zh-CN" sz="2400" b="1" dirty="0">
                  <a:solidFill>
                    <a:schemeClr val="bg1"/>
                  </a:solidFill>
                </a:rPr>
                <a:t>يعرف قيمة قدراته ومهاراته وخبراته الحقيقية</a:t>
              </a:r>
              <a:endParaRPr lang="zh-CN" altLang="en-US" sz="2400" b="1" dirty="0">
                <a:solidFill>
                  <a:schemeClr val="bg1"/>
                </a:solidFill>
              </a:endParaRPr>
            </a:p>
          </p:txBody>
        </p:sp>
      </p:grpSp>
      <p:grpSp>
        <p:nvGrpSpPr>
          <p:cNvPr id="7174" name="Group 6"/>
          <p:cNvGrpSpPr>
            <a:grpSpLocks/>
          </p:cNvGrpSpPr>
          <p:nvPr/>
        </p:nvGrpSpPr>
        <p:grpSpPr bwMode="auto">
          <a:xfrm>
            <a:off x="1290638" y="2290465"/>
            <a:ext cx="6562725" cy="546100"/>
            <a:chOff x="0" y="0"/>
            <a:chExt cx="6561756" cy="546060"/>
          </a:xfrm>
        </p:grpSpPr>
        <p:grpSp>
          <p:nvGrpSpPr>
            <p:cNvPr id="5134" name="Group 7"/>
            <p:cNvGrpSpPr>
              <a:grpSpLocks/>
            </p:cNvGrpSpPr>
            <p:nvPr/>
          </p:nvGrpSpPr>
          <p:grpSpPr bwMode="auto">
            <a:xfrm>
              <a:off x="0" y="0"/>
              <a:ext cx="6561756" cy="546060"/>
              <a:chOff x="0" y="0"/>
              <a:chExt cx="6561756" cy="546060"/>
            </a:xfrm>
          </p:grpSpPr>
          <p:sp>
            <p:nvSpPr>
              <p:cNvPr id="5136" name="AutoShape 3"/>
              <p:cNvSpPr>
                <a:spLocks noChangeArrowheads="1"/>
              </p:cNvSpPr>
              <p:nvPr/>
            </p:nvSpPr>
            <p:spPr bwMode="auto">
              <a:xfrm>
                <a:off x="0" y="192074"/>
                <a:ext cx="6561756" cy="353986"/>
              </a:xfrm>
              <a:prstGeom prst="rect">
                <a:avLst/>
              </a:prstGeom>
              <a:solidFill>
                <a:srgbClr val="595959"/>
              </a:solidFill>
              <a:ln w="12700">
                <a:solidFill>
                  <a:schemeClr val="bg1"/>
                </a:solidFill>
                <a:miter lim="800000"/>
                <a:headEnd/>
                <a:tailEnd/>
              </a:ln>
            </p:spPr>
            <p:txBody>
              <a:bodyPr anchor="ctr"/>
              <a:lstStyle/>
              <a:p>
                <a:endParaRPr lang="zh-CN" altLang="en-US" sz="2400" b="1">
                  <a:latin typeface="Calibri" pitchFamily="34" charset="0"/>
                </a:endParaRPr>
              </a:p>
            </p:txBody>
          </p:sp>
          <p:sp>
            <p:nvSpPr>
              <p:cNvPr id="5137" name="AutoShape 3"/>
              <p:cNvSpPr>
                <a:spLocks noChangeArrowheads="1"/>
              </p:cNvSpPr>
              <p:nvPr/>
            </p:nvSpPr>
            <p:spPr bwMode="auto">
              <a:xfrm>
                <a:off x="65077" y="0"/>
                <a:ext cx="6431600" cy="482565"/>
              </a:xfrm>
              <a:prstGeom prst="rect">
                <a:avLst/>
              </a:prstGeom>
              <a:solidFill>
                <a:srgbClr val="7F7F7F">
                  <a:alpha val="87842"/>
                </a:srgbClr>
              </a:solidFill>
              <a:ln w="12700">
                <a:solidFill>
                  <a:schemeClr val="bg1"/>
                </a:solidFill>
                <a:miter lim="800000"/>
                <a:headEnd/>
                <a:tailEnd/>
              </a:ln>
            </p:spPr>
            <p:txBody>
              <a:bodyPr wrap="none" anchor="ctr"/>
              <a:lstStyle/>
              <a:p>
                <a:pPr algn="ctr" eaLnBrk="0" hangingPunct="0"/>
                <a:endParaRPr lang="zh-CN" altLang="en-US" sz="2800" b="1">
                  <a:solidFill>
                    <a:schemeClr val="tx2"/>
                  </a:solidFill>
                  <a:latin typeface="Calibri" pitchFamily="34" charset="0"/>
                  <a:ea typeface="Microsoft YaHei" pitchFamily="34" charset="-122"/>
                </a:endParaRPr>
              </a:p>
            </p:txBody>
          </p:sp>
        </p:grpSp>
        <p:sp>
          <p:nvSpPr>
            <p:cNvPr id="5135" name="Rectangle 13"/>
            <p:cNvSpPr>
              <a:spLocks noChangeArrowheads="1"/>
            </p:cNvSpPr>
            <p:nvPr/>
          </p:nvSpPr>
          <p:spPr bwMode="auto">
            <a:xfrm>
              <a:off x="65079" y="85339"/>
              <a:ext cx="6431598" cy="43085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a:r>
                <a:rPr lang="ar-EG" altLang="zh-CN" sz="2200" b="1" dirty="0" smtClean="0">
                  <a:solidFill>
                    <a:schemeClr val="bg1"/>
                  </a:solidFill>
                </a:rPr>
                <a:t>شخص </a:t>
              </a:r>
              <a:r>
                <a:rPr lang="ar-EG" altLang="zh-CN" sz="2200" b="1" dirty="0">
                  <a:solidFill>
                    <a:schemeClr val="bg1"/>
                  </a:solidFill>
                </a:rPr>
                <a:t>واسع الفكر يتقبل برحابة الاختلاف في الآراء ووجهات النظر</a:t>
              </a:r>
              <a:endParaRPr lang="zh-CN" altLang="en-US" sz="2200" b="1" dirty="0">
                <a:solidFill>
                  <a:schemeClr val="bg1"/>
                </a:solidFill>
              </a:endParaRPr>
            </a:p>
          </p:txBody>
        </p:sp>
      </p:grpSp>
      <p:grpSp>
        <p:nvGrpSpPr>
          <p:cNvPr id="7179" name="Group 11"/>
          <p:cNvGrpSpPr>
            <a:grpSpLocks/>
          </p:cNvGrpSpPr>
          <p:nvPr/>
        </p:nvGrpSpPr>
        <p:grpSpPr bwMode="auto">
          <a:xfrm>
            <a:off x="1290638" y="3162003"/>
            <a:ext cx="6562725" cy="547010"/>
            <a:chOff x="0" y="0"/>
            <a:chExt cx="6561756" cy="546970"/>
          </a:xfrm>
        </p:grpSpPr>
        <p:sp>
          <p:nvSpPr>
            <p:cNvPr id="5131" name="AutoShape 3"/>
            <p:cNvSpPr>
              <a:spLocks noChangeArrowheads="1"/>
            </p:cNvSpPr>
            <p:nvPr/>
          </p:nvSpPr>
          <p:spPr bwMode="auto">
            <a:xfrm>
              <a:off x="0" y="192073"/>
              <a:ext cx="6561756" cy="353987"/>
            </a:xfrm>
            <a:prstGeom prst="rect">
              <a:avLst/>
            </a:prstGeom>
            <a:solidFill>
              <a:srgbClr val="595959"/>
            </a:solidFill>
            <a:ln w="12700">
              <a:solidFill>
                <a:schemeClr val="bg1"/>
              </a:solidFill>
              <a:miter lim="800000"/>
              <a:headEnd/>
              <a:tailEnd/>
            </a:ln>
          </p:spPr>
          <p:txBody>
            <a:bodyPr anchor="ctr"/>
            <a:lstStyle/>
            <a:p>
              <a:endParaRPr lang="zh-CN" altLang="en-US" sz="2400" b="1">
                <a:latin typeface="Calibri" pitchFamily="34" charset="0"/>
              </a:endParaRPr>
            </a:p>
          </p:txBody>
        </p:sp>
        <p:sp>
          <p:nvSpPr>
            <p:cNvPr id="5132" name="AutoShape 3"/>
            <p:cNvSpPr>
              <a:spLocks noChangeArrowheads="1"/>
            </p:cNvSpPr>
            <p:nvPr/>
          </p:nvSpPr>
          <p:spPr bwMode="auto">
            <a:xfrm>
              <a:off x="64331" y="0"/>
              <a:ext cx="6433094" cy="482482"/>
            </a:xfrm>
            <a:prstGeom prst="rect">
              <a:avLst/>
            </a:prstGeom>
            <a:solidFill>
              <a:srgbClr val="007E00">
                <a:alpha val="79999"/>
              </a:srgbClr>
            </a:solidFill>
            <a:ln w="12700">
              <a:solidFill>
                <a:schemeClr val="bg1"/>
              </a:solidFill>
              <a:miter lim="800000"/>
              <a:headEnd/>
              <a:tailEnd/>
            </a:ln>
          </p:spPr>
          <p:txBody>
            <a:bodyPr wrap="none" anchor="ctr"/>
            <a:lstStyle/>
            <a:p>
              <a:pPr algn="ctr" eaLnBrk="0" hangingPunct="0"/>
              <a:endParaRPr lang="zh-CN" altLang="en-US" sz="2800" b="1">
                <a:solidFill>
                  <a:schemeClr val="tx2"/>
                </a:solidFill>
                <a:ea typeface="Microsoft YaHei" pitchFamily="34" charset="-122"/>
              </a:endParaRPr>
            </a:p>
          </p:txBody>
        </p:sp>
        <p:sp>
          <p:nvSpPr>
            <p:cNvPr id="5133" name="Rectangle 13"/>
            <p:cNvSpPr>
              <a:spLocks noChangeArrowheads="1"/>
            </p:cNvSpPr>
            <p:nvPr/>
          </p:nvSpPr>
          <p:spPr bwMode="auto">
            <a:xfrm>
              <a:off x="65079" y="85339"/>
              <a:ext cx="6431598" cy="4616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a:r>
                <a:rPr lang="ar-EG" altLang="zh-CN" sz="2400" b="1" dirty="0" smtClean="0">
                  <a:solidFill>
                    <a:schemeClr val="bg1"/>
                  </a:solidFill>
                </a:rPr>
                <a:t>شخص </a:t>
              </a:r>
              <a:r>
                <a:rPr lang="ar-EG" altLang="zh-CN" sz="2400" b="1" dirty="0">
                  <a:solidFill>
                    <a:schemeClr val="bg1"/>
                  </a:solidFill>
                </a:rPr>
                <a:t>متواضع لا يتعالى على الغير</a:t>
              </a:r>
              <a:endParaRPr lang="zh-CN" altLang="en-US" sz="2400" b="1" dirty="0">
                <a:solidFill>
                  <a:schemeClr val="bg1"/>
                </a:solidFill>
              </a:endParaRPr>
            </a:p>
          </p:txBody>
        </p:sp>
      </p:grpSp>
      <p:grpSp>
        <p:nvGrpSpPr>
          <p:cNvPr id="7183" name="Group 15"/>
          <p:cNvGrpSpPr>
            <a:grpSpLocks/>
          </p:cNvGrpSpPr>
          <p:nvPr/>
        </p:nvGrpSpPr>
        <p:grpSpPr bwMode="auto">
          <a:xfrm>
            <a:off x="1290638" y="4035128"/>
            <a:ext cx="6562725" cy="546100"/>
            <a:chOff x="0" y="0"/>
            <a:chExt cx="6561756" cy="546060"/>
          </a:xfrm>
        </p:grpSpPr>
        <p:grpSp>
          <p:nvGrpSpPr>
            <p:cNvPr id="5127" name="Group 16"/>
            <p:cNvGrpSpPr>
              <a:grpSpLocks/>
            </p:cNvGrpSpPr>
            <p:nvPr/>
          </p:nvGrpSpPr>
          <p:grpSpPr bwMode="auto">
            <a:xfrm>
              <a:off x="0" y="0"/>
              <a:ext cx="6561756" cy="546060"/>
              <a:chOff x="0" y="0"/>
              <a:chExt cx="6448390" cy="611157"/>
            </a:xfrm>
          </p:grpSpPr>
          <p:sp>
            <p:nvSpPr>
              <p:cNvPr id="5129" name="AutoShape 3"/>
              <p:cNvSpPr>
                <a:spLocks noChangeArrowheads="1"/>
              </p:cNvSpPr>
              <p:nvPr/>
            </p:nvSpPr>
            <p:spPr bwMode="auto">
              <a:xfrm>
                <a:off x="0" y="214970"/>
                <a:ext cx="6448390" cy="396187"/>
              </a:xfrm>
              <a:prstGeom prst="rect">
                <a:avLst/>
              </a:prstGeom>
              <a:solidFill>
                <a:srgbClr val="595959"/>
              </a:solidFill>
              <a:ln w="12700">
                <a:solidFill>
                  <a:schemeClr val="bg1"/>
                </a:solidFill>
                <a:miter lim="800000"/>
                <a:headEnd/>
                <a:tailEnd/>
              </a:ln>
            </p:spPr>
            <p:txBody>
              <a:bodyPr anchor="ctr"/>
              <a:lstStyle/>
              <a:p>
                <a:endParaRPr lang="zh-CN" altLang="en-US" sz="2400" b="1">
                  <a:latin typeface="Calibri" pitchFamily="34" charset="0"/>
                </a:endParaRPr>
              </a:p>
            </p:txBody>
          </p:sp>
          <p:sp>
            <p:nvSpPr>
              <p:cNvPr id="5130" name="AutoShape 3"/>
              <p:cNvSpPr>
                <a:spLocks noChangeArrowheads="1"/>
              </p:cNvSpPr>
              <p:nvPr/>
            </p:nvSpPr>
            <p:spPr bwMode="auto">
              <a:xfrm>
                <a:off x="63953" y="0"/>
                <a:ext cx="6320483" cy="540092"/>
              </a:xfrm>
              <a:prstGeom prst="rect">
                <a:avLst/>
              </a:prstGeom>
              <a:solidFill>
                <a:srgbClr val="7F7F7F">
                  <a:alpha val="87842"/>
                </a:srgbClr>
              </a:solidFill>
              <a:ln w="12700">
                <a:solidFill>
                  <a:schemeClr val="bg1"/>
                </a:solidFill>
                <a:miter lim="800000"/>
                <a:headEnd/>
                <a:tailEnd/>
              </a:ln>
            </p:spPr>
            <p:txBody>
              <a:bodyPr wrap="none" anchor="ctr"/>
              <a:lstStyle/>
              <a:p>
                <a:pPr algn="ctr" eaLnBrk="0" hangingPunct="0"/>
                <a:endParaRPr lang="zh-CN" altLang="en-US" sz="2800" b="1">
                  <a:solidFill>
                    <a:schemeClr val="tx2"/>
                  </a:solidFill>
                  <a:latin typeface="Calibri" pitchFamily="34" charset="0"/>
                  <a:ea typeface="Microsoft YaHei" pitchFamily="34" charset="-122"/>
                </a:endParaRPr>
              </a:p>
            </p:txBody>
          </p:sp>
        </p:grpSp>
        <p:sp>
          <p:nvSpPr>
            <p:cNvPr id="5128" name="Rectangle 13"/>
            <p:cNvSpPr>
              <a:spLocks noChangeArrowheads="1"/>
            </p:cNvSpPr>
            <p:nvPr/>
          </p:nvSpPr>
          <p:spPr bwMode="auto">
            <a:xfrm>
              <a:off x="64331" y="85339"/>
              <a:ext cx="6433094" cy="43085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a:r>
                <a:rPr lang="ar-EG" altLang="zh-CN" sz="2200" b="1" dirty="0" smtClean="0">
                  <a:solidFill>
                    <a:schemeClr val="bg1"/>
                  </a:solidFill>
                </a:rPr>
                <a:t>يستعمل </a:t>
              </a:r>
              <a:r>
                <a:rPr lang="ar-EG" altLang="zh-CN" sz="2200" b="1" dirty="0">
                  <a:solidFill>
                    <a:schemeClr val="bg1"/>
                  </a:solidFill>
                </a:rPr>
                <a:t>تعابير وجهه ليتفاعل مع حديثه</a:t>
              </a:r>
              <a:endParaRPr lang="zh-CN" altLang="en-US" sz="2200" b="1" dirty="0">
                <a:solidFill>
                  <a:schemeClr val="bg1"/>
                </a:solidFill>
              </a:endParaRPr>
            </a:p>
          </p:txBody>
        </p:sp>
      </p:grpSp>
      <p:sp>
        <p:nvSpPr>
          <p:cNvPr id="21" name="TextBox 13" descr="B56F103BB23E47beACAB404F50AF11BD# #TextBox 13"/>
          <p:cNvSpPr txBox="1">
            <a:spLocks noChangeArrowheads="1"/>
          </p:cNvSpPr>
          <p:nvPr/>
        </p:nvSpPr>
        <p:spPr bwMode="auto">
          <a:xfrm>
            <a:off x="755576" y="86004"/>
            <a:ext cx="8388425" cy="62895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r" rtl="1">
              <a:lnSpc>
                <a:spcPct val="120000"/>
              </a:lnSpc>
              <a:spcBef>
                <a:spcPct val="50000"/>
              </a:spcBef>
            </a:pPr>
            <a:r>
              <a:rPr lang="ar-EG" altLang="zh-CN" sz="3200" b="1" dirty="0">
                <a:solidFill>
                  <a:schemeClr val="bg1"/>
                </a:solidFill>
                <a:latin typeface="Microsoft YaHei" pitchFamily="34" charset="-122"/>
                <a:ea typeface="Microsoft YaHei" pitchFamily="34" charset="-122"/>
              </a:rPr>
              <a:t> </a:t>
            </a:r>
            <a:r>
              <a:rPr lang="ar-EG" altLang="zh-CN" sz="3200" b="1" dirty="0" smtClean="0">
                <a:solidFill>
                  <a:schemeClr val="bg1"/>
                </a:solidFill>
                <a:latin typeface="Microsoft YaHei" pitchFamily="34" charset="-122"/>
                <a:ea typeface="Microsoft YaHei" pitchFamily="34" charset="-122"/>
              </a:rPr>
              <a:t>صفات </a:t>
            </a:r>
            <a:r>
              <a:rPr lang="ar-EG" altLang="zh-CN" sz="3200" b="1" dirty="0">
                <a:solidFill>
                  <a:schemeClr val="bg1"/>
                </a:solidFill>
                <a:latin typeface="Microsoft YaHei" pitchFamily="34" charset="-122"/>
                <a:ea typeface="Microsoft YaHei" pitchFamily="34" charset="-122"/>
              </a:rPr>
              <a:t>الواثق من نفسه</a:t>
            </a:r>
          </a:p>
        </p:txBody>
      </p:sp>
    </p:spTree>
    <p:extLst>
      <p:ext uri="{BB962C8B-B14F-4D97-AF65-F5344CB8AC3E}">
        <p14:creationId xmlns:p14="http://schemas.microsoft.com/office/powerpoint/2010/main" xmlns="" val="2476965017"/>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slide(fromLeft)">
                                      <p:cBhvr>
                                        <p:cTn id="7" dur="500"/>
                                        <p:tgtEl>
                                          <p:spTgt spid="21"/>
                                        </p:tgtEl>
                                      </p:cBhvr>
                                    </p:animEffect>
                                  </p:childTnLst>
                                </p:cTn>
                              </p:par>
                            </p:childTnLst>
                          </p:cTn>
                        </p:par>
                      </p:childTnLst>
                    </p:cTn>
                  </p:par>
                  <p:par>
                    <p:cTn id="8" fill="hold">
                      <p:stCondLst>
                        <p:cond delay="indefinite"/>
                      </p:stCondLst>
                      <p:childTnLst>
                        <p:par>
                          <p:cTn id="9" fill="hold">
                            <p:stCondLst>
                              <p:cond delay="0"/>
                            </p:stCondLst>
                            <p:childTnLst>
                              <p:par>
                                <p:cTn id="10" presetID="23" presetClass="entr" presetSubtype="16" fill="hold" nodeType="clickEffect">
                                  <p:stCondLst>
                                    <p:cond delay="0"/>
                                  </p:stCondLst>
                                  <p:childTnLst>
                                    <p:set>
                                      <p:cBhvr>
                                        <p:cTn id="11" dur="1" fill="hold">
                                          <p:stCondLst>
                                            <p:cond delay="0"/>
                                          </p:stCondLst>
                                        </p:cTn>
                                        <p:tgtEl>
                                          <p:spTgt spid="7170"/>
                                        </p:tgtEl>
                                        <p:attrNameLst>
                                          <p:attrName>style.visibility</p:attrName>
                                        </p:attrNameLst>
                                      </p:cBhvr>
                                      <p:to>
                                        <p:strVal val="visible"/>
                                      </p:to>
                                    </p:set>
                                    <p:anim calcmode="lin" valueType="num">
                                      <p:cBhvr>
                                        <p:cTn id="12" dur="500" fill="hold"/>
                                        <p:tgtEl>
                                          <p:spTgt spid="7170"/>
                                        </p:tgtEl>
                                        <p:attrNameLst>
                                          <p:attrName>ppt_w</p:attrName>
                                        </p:attrNameLst>
                                      </p:cBhvr>
                                      <p:tavLst>
                                        <p:tav tm="0">
                                          <p:val>
                                            <p:fltVal val="0"/>
                                          </p:val>
                                        </p:tav>
                                        <p:tav tm="100000">
                                          <p:val>
                                            <p:strVal val="#ppt_w"/>
                                          </p:val>
                                        </p:tav>
                                      </p:tavLst>
                                    </p:anim>
                                    <p:anim calcmode="lin" valueType="num">
                                      <p:cBhvr>
                                        <p:cTn id="13" dur="500" fill="hold"/>
                                        <p:tgtEl>
                                          <p:spTgt spid="7170"/>
                                        </p:tgtEl>
                                        <p:attrNameLst>
                                          <p:attrName>ppt_h</p:attrName>
                                        </p:attrNameLst>
                                      </p:cBhvr>
                                      <p:tavLst>
                                        <p:tav tm="0">
                                          <p:val>
                                            <p:fltVal val="0"/>
                                          </p:val>
                                        </p:tav>
                                        <p:tav tm="100000">
                                          <p:val>
                                            <p:strVal val="#ppt_h"/>
                                          </p:val>
                                        </p:tav>
                                      </p:tavLst>
                                    </p:anim>
                                  </p:childTnLst>
                                </p:cTn>
                              </p:par>
                              <p:par>
                                <p:cTn id="14" presetID="2" presetClass="entr" presetSubtype="4" fill="hold" nodeType="withEffect">
                                  <p:stCondLst>
                                    <p:cond delay="0"/>
                                  </p:stCondLst>
                                  <p:childTnLst>
                                    <p:set>
                                      <p:cBhvr>
                                        <p:cTn id="15" dur="1" fill="hold">
                                          <p:stCondLst>
                                            <p:cond delay="0"/>
                                          </p:stCondLst>
                                        </p:cTn>
                                        <p:tgtEl>
                                          <p:spTgt spid="7170"/>
                                        </p:tgtEl>
                                        <p:attrNameLst>
                                          <p:attrName>style.visibility</p:attrName>
                                        </p:attrNameLst>
                                      </p:cBhvr>
                                      <p:to>
                                        <p:strVal val="visible"/>
                                      </p:to>
                                    </p:set>
                                    <p:anim calcmode="lin" valueType="num">
                                      <p:cBhvr additive="base">
                                        <p:cTn id="16" dur="1000" fill="hold"/>
                                        <p:tgtEl>
                                          <p:spTgt spid="7170"/>
                                        </p:tgtEl>
                                        <p:attrNameLst>
                                          <p:attrName>ppt_x</p:attrName>
                                        </p:attrNameLst>
                                      </p:cBhvr>
                                      <p:tavLst>
                                        <p:tav tm="0">
                                          <p:val>
                                            <p:strVal val="#ppt_x"/>
                                          </p:val>
                                        </p:tav>
                                        <p:tav tm="100000">
                                          <p:val>
                                            <p:strVal val="#ppt_x"/>
                                          </p:val>
                                        </p:tav>
                                      </p:tavLst>
                                    </p:anim>
                                    <p:anim calcmode="lin" valueType="num">
                                      <p:cBhvr additive="base">
                                        <p:cTn id="17" dur="1000" fill="hold"/>
                                        <p:tgtEl>
                                          <p:spTgt spid="7170"/>
                                        </p:tgtEl>
                                        <p:attrNameLst>
                                          <p:attrName>ppt_y</p:attrName>
                                        </p:attrNameLst>
                                      </p:cBhvr>
                                      <p:tavLst>
                                        <p:tav tm="0">
                                          <p:val>
                                            <p:strVal val="1+#ppt_h/2"/>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23" presetClass="entr" presetSubtype="16" fill="hold" nodeType="clickEffect">
                                  <p:stCondLst>
                                    <p:cond delay="0"/>
                                  </p:stCondLst>
                                  <p:childTnLst>
                                    <p:set>
                                      <p:cBhvr>
                                        <p:cTn id="21" dur="1" fill="hold">
                                          <p:stCondLst>
                                            <p:cond delay="0"/>
                                          </p:stCondLst>
                                        </p:cTn>
                                        <p:tgtEl>
                                          <p:spTgt spid="7174"/>
                                        </p:tgtEl>
                                        <p:attrNameLst>
                                          <p:attrName>style.visibility</p:attrName>
                                        </p:attrNameLst>
                                      </p:cBhvr>
                                      <p:to>
                                        <p:strVal val="visible"/>
                                      </p:to>
                                    </p:set>
                                    <p:anim calcmode="lin" valueType="num">
                                      <p:cBhvr>
                                        <p:cTn id="22" dur="500" fill="hold"/>
                                        <p:tgtEl>
                                          <p:spTgt spid="7174"/>
                                        </p:tgtEl>
                                        <p:attrNameLst>
                                          <p:attrName>ppt_w</p:attrName>
                                        </p:attrNameLst>
                                      </p:cBhvr>
                                      <p:tavLst>
                                        <p:tav tm="0">
                                          <p:val>
                                            <p:fltVal val="0"/>
                                          </p:val>
                                        </p:tav>
                                        <p:tav tm="100000">
                                          <p:val>
                                            <p:strVal val="#ppt_w"/>
                                          </p:val>
                                        </p:tav>
                                      </p:tavLst>
                                    </p:anim>
                                    <p:anim calcmode="lin" valueType="num">
                                      <p:cBhvr>
                                        <p:cTn id="23" dur="500" fill="hold"/>
                                        <p:tgtEl>
                                          <p:spTgt spid="7174"/>
                                        </p:tgtEl>
                                        <p:attrNameLst>
                                          <p:attrName>ppt_h</p:attrName>
                                        </p:attrNameLst>
                                      </p:cBhvr>
                                      <p:tavLst>
                                        <p:tav tm="0">
                                          <p:val>
                                            <p:fltVal val="0"/>
                                          </p:val>
                                        </p:tav>
                                        <p:tav tm="100000">
                                          <p:val>
                                            <p:strVal val="#ppt_h"/>
                                          </p:val>
                                        </p:tav>
                                      </p:tavLst>
                                    </p:anim>
                                  </p:childTnLst>
                                </p:cTn>
                              </p:par>
                              <p:par>
                                <p:cTn id="24" presetID="2" presetClass="entr" presetSubtype="4" fill="hold" nodeType="withEffect">
                                  <p:stCondLst>
                                    <p:cond delay="100"/>
                                  </p:stCondLst>
                                  <p:childTnLst>
                                    <p:set>
                                      <p:cBhvr>
                                        <p:cTn id="25" dur="1" fill="hold">
                                          <p:stCondLst>
                                            <p:cond delay="0"/>
                                          </p:stCondLst>
                                        </p:cTn>
                                        <p:tgtEl>
                                          <p:spTgt spid="7174"/>
                                        </p:tgtEl>
                                        <p:attrNameLst>
                                          <p:attrName>style.visibility</p:attrName>
                                        </p:attrNameLst>
                                      </p:cBhvr>
                                      <p:to>
                                        <p:strVal val="visible"/>
                                      </p:to>
                                    </p:set>
                                    <p:anim calcmode="lin" valueType="num">
                                      <p:cBhvr additive="base">
                                        <p:cTn id="26" dur="1000" fill="hold"/>
                                        <p:tgtEl>
                                          <p:spTgt spid="7174"/>
                                        </p:tgtEl>
                                        <p:attrNameLst>
                                          <p:attrName>ppt_x</p:attrName>
                                        </p:attrNameLst>
                                      </p:cBhvr>
                                      <p:tavLst>
                                        <p:tav tm="0">
                                          <p:val>
                                            <p:strVal val="#ppt_x"/>
                                          </p:val>
                                        </p:tav>
                                        <p:tav tm="100000">
                                          <p:val>
                                            <p:strVal val="#ppt_x"/>
                                          </p:val>
                                        </p:tav>
                                      </p:tavLst>
                                    </p:anim>
                                    <p:anim calcmode="lin" valueType="num">
                                      <p:cBhvr additive="base">
                                        <p:cTn id="27" dur="1000" fill="hold"/>
                                        <p:tgtEl>
                                          <p:spTgt spid="7174"/>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3" presetClass="entr" presetSubtype="16" fill="hold" nodeType="clickEffect">
                                  <p:stCondLst>
                                    <p:cond delay="0"/>
                                  </p:stCondLst>
                                  <p:childTnLst>
                                    <p:set>
                                      <p:cBhvr>
                                        <p:cTn id="31" dur="1" fill="hold">
                                          <p:stCondLst>
                                            <p:cond delay="0"/>
                                          </p:stCondLst>
                                        </p:cTn>
                                        <p:tgtEl>
                                          <p:spTgt spid="7179"/>
                                        </p:tgtEl>
                                        <p:attrNameLst>
                                          <p:attrName>style.visibility</p:attrName>
                                        </p:attrNameLst>
                                      </p:cBhvr>
                                      <p:to>
                                        <p:strVal val="visible"/>
                                      </p:to>
                                    </p:set>
                                    <p:anim calcmode="lin" valueType="num">
                                      <p:cBhvr>
                                        <p:cTn id="32" dur="500" fill="hold"/>
                                        <p:tgtEl>
                                          <p:spTgt spid="7179"/>
                                        </p:tgtEl>
                                        <p:attrNameLst>
                                          <p:attrName>ppt_w</p:attrName>
                                        </p:attrNameLst>
                                      </p:cBhvr>
                                      <p:tavLst>
                                        <p:tav tm="0">
                                          <p:val>
                                            <p:fltVal val="0"/>
                                          </p:val>
                                        </p:tav>
                                        <p:tav tm="100000">
                                          <p:val>
                                            <p:strVal val="#ppt_w"/>
                                          </p:val>
                                        </p:tav>
                                      </p:tavLst>
                                    </p:anim>
                                    <p:anim calcmode="lin" valueType="num">
                                      <p:cBhvr>
                                        <p:cTn id="33" dur="500" fill="hold"/>
                                        <p:tgtEl>
                                          <p:spTgt spid="7179"/>
                                        </p:tgtEl>
                                        <p:attrNameLst>
                                          <p:attrName>ppt_h</p:attrName>
                                        </p:attrNameLst>
                                      </p:cBhvr>
                                      <p:tavLst>
                                        <p:tav tm="0">
                                          <p:val>
                                            <p:fltVal val="0"/>
                                          </p:val>
                                        </p:tav>
                                        <p:tav tm="100000">
                                          <p:val>
                                            <p:strVal val="#ppt_h"/>
                                          </p:val>
                                        </p:tav>
                                      </p:tavLst>
                                    </p:anim>
                                  </p:childTnLst>
                                </p:cTn>
                              </p:par>
                              <p:par>
                                <p:cTn id="34" presetID="2" presetClass="entr" presetSubtype="4" fill="hold" nodeType="withEffect">
                                  <p:stCondLst>
                                    <p:cond delay="200"/>
                                  </p:stCondLst>
                                  <p:childTnLst>
                                    <p:set>
                                      <p:cBhvr>
                                        <p:cTn id="35" dur="1" fill="hold">
                                          <p:stCondLst>
                                            <p:cond delay="0"/>
                                          </p:stCondLst>
                                        </p:cTn>
                                        <p:tgtEl>
                                          <p:spTgt spid="7179"/>
                                        </p:tgtEl>
                                        <p:attrNameLst>
                                          <p:attrName>style.visibility</p:attrName>
                                        </p:attrNameLst>
                                      </p:cBhvr>
                                      <p:to>
                                        <p:strVal val="visible"/>
                                      </p:to>
                                    </p:set>
                                    <p:anim calcmode="lin" valueType="num">
                                      <p:cBhvr additive="base">
                                        <p:cTn id="36" dur="1000" fill="hold"/>
                                        <p:tgtEl>
                                          <p:spTgt spid="7179"/>
                                        </p:tgtEl>
                                        <p:attrNameLst>
                                          <p:attrName>ppt_x</p:attrName>
                                        </p:attrNameLst>
                                      </p:cBhvr>
                                      <p:tavLst>
                                        <p:tav tm="0">
                                          <p:val>
                                            <p:strVal val="#ppt_x"/>
                                          </p:val>
                                        </p:tav>
                                        <p:tav tm="100000">
                                          <p:val>
                                            <p:strVal val="#ppt_x"/>
                                          </p:val>
                                        </p:tav>
                                      </p:tavLst>
                                    </p:anim>
                                    <p:anim calcmode="lin" valueType="num">
                                      <p:cBhvr additive="base">
                                        <p:cTn id="37" dur="1000" fill="hold"/>
                                        <p:tgtEl>
                                          <p:spTgt spid="7179"/>
                                        </p:tgtEl>
                                        <p:attrNameLst>
                                          <p:attrName>ppt_y</p:attrName>
                                        </p:attrNameLst>
                                      </p:cBhvr>
                                      <p:tavLst>
                                        <p:tav tm="0">
                                          <p:val>
                                            <p:strVal val="1+#ppt_h/2"/>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23" presetClass="entr" presetSubtype="16" fill="hold" nodeType="clickEffect">
                                  <p:stCondLst>
                                    <p:cond delay="0"/>
                                  </p:stCondLst>
                                  <p:childTnLst>
                                    <p:set>
                                      <p:cBhvr>
                                        <p:cTn id="41" dur="1" fill="hold">
                                          <p:stCondLst>
                                            <p:cond delay="0"/>
                                          </p:stCondLst>
                                        </p:cTn>
                                        <p:tgtEl>
                                          <p:spTgt spid="7183"/>
                                        </p:tgtEl>
                                        <p:attrNameLst>
                                          <p:attrName>style.visibility</p:attrName>
                                        </p:attrNameLst>
                                      </p:cBhvr>
                                      <p:to>
                                        <p:strVal val="visible"/>
                                      </p:to>
                                    </p:set>
                                    <p:anim calcmode="lin" valueType="num">
                                      <p:cBhvr>
                                        <p:cTn id="42" dur="500" fill="hold"/>
                                        <p:tgtEl>
                                          <p:spTgt spid="7183"/>
                                        </p:tgtEl>
                                        <p:attrNameLst>
                                          <p:attrName>ppt_w</p:attrName>
                                        </p:attrNameLst>
                                      </p:cBhvr>
                                      <p:tavLst>
                                        <p:tav tm="0">
                                          <p:val>
                                            <p:fltVal val="0"/>
                                          </p:val>
                                        </p:tav>
                                        <p:tav tm="100000">
                                          <p:val>
                                            <p:strVal val="#ppt_w"/>
                                          </p:val>
                                        </p:tav>
                                      </p:tavLst>
                                    </p:anim>
                                    <p:anim calcmode="lin" valueType="num">
                                      <p:cBhvr>
                                        <p:cTn id="43" dur="500" fill="hold"/>
                                        <p:tgtEl>
                                          <p:spTgt spid="7183"/>
                                        </p:tgtEl>
                                        <p:attrNameLst>
                                          <p:attrName>ppt_h</p:attrName>
                                        </p:attrNameLst>
                                      </p:cBhvr>
                                      <p:tavLst>
                                        <p:tav tm="0">
                                          <p:val>
                                            <p:fltVal val="0"/>
                                          </p:val>
                                        </p:tav>
                                        <p:tav tm="100000">
                                          <p:val>
                                            <p:strVal val="#ppt_h"/>
                                          </p:val>
                                        </p:tav>
                                      </p:tavLst>
                                    </p:anim>
                                  </p:childTnLst>
                                </p:cTn>
                              </p:par>
                              <p:par>
                                <p:cTn id="44" presetID="2" presetClass="entr" presetSubtype="4" fill="hold" nodeType="withEffect">
                                  <p:stCondLst>
                                    <p:cond delay="300"/>
                                  </p:stCondLst>
                                  <p:childTnLst>
                                    <p:set>
                                      <p:cBhvr>
                                        <p:cTn id="45" dur="1" fill="hold">
                                          <p:stCondLst>
                                            <p:cond delay="0"/>
                                          </p:stCondLst>
                                        </p:cTn>
                                        <p:tgtEl>
                                          <p:spTgt spid="7183"/>
                                        </p:tgtEl>
                                        <p:attrNameLst>
                                          <p:attrName>style.visibility</p:attrName>
                                        </p:attrNameLst>
                                      </p:cBhvr>
                                      <p:to>
                                        <p:strVal val="visible"/>
                                      </p:to>
                                    </p:set>
                                    <p:anim calcmode="lin" valueType="num">
                                      <p:cBhvr additive="base">
                                        <p:cTn id="46" dur="1000" fill="hold"/>
                                        <p:tgtEl>
                                          <p:spTgt spid="7183"/>
                                        </p:tgtEl>
                                        <p:attrNameLst>
                                          <p:attrName>ppt_x</p:attrName>
                                        </p:attrNameLst>
                                      </p:cBhvr>
                                      <p:tavLst>
                                        <p:tav tm="0">
                                          <p:val>
                                            <p:strVal val="#ppt_x"/>
                                          </p:val>
                                        </p:tav>
                                        <p:tav tm="100000">
                                          <p:val>
                                            <p:strVal val="#ppt_x"/>
                                          </p:val>
                                        </p:tav>
                                      </p:tavLst>
                                    </p:anim>
                                    <p:anim calcmode="lin" valueType="num">
                                      <p:cBhvr additive="base">
                                        <p:cTn id="47" dur="1000" fill="hold"/>
                                        <p:tgtEl>
                                          <p:spTgt spid="718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utoUpdateAnimBg="0"/>
    </p:bld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170" name="Group 2"/>
          <p:cNvGrpSpPr>
            <a:grpSpLocks/>
          </p:cNvGrpSpPr>
          <p:nvPr/>
        </p:nvGrpSpPr>
        <p:grpSpPr bwMode="auto">
          <a:xfrm>
            <a:off x="1290638" y="1417340"/>
            <a:ext cx="6562725" cy="547010"/>
            <a:chOff x="0" y="0"/>
            <a:chExt cx="6561756" cy="546970"/>
          </a:xfrm>
        </p:grpSpPr>
        <p:sp>
          <p:nvSpPr>
            <p:cNvPr id="5138" name="AutoShape 3"/>
            <p:cNvSpPr>
              <a:spLocks noChangeArrowheads="1"/>
            </p:cNvSpPr>
            <p:nvPr/>
          </p:nvSpPr>
          <p:spPr bwMode="auto">
            <a:xfrm>
              <a:off x="0" y="192074"/>
              <a:ext cx="6561756" cy="353986"/>
            </a:xfrm>
            <a:prstGeom prst="rect">
              <a:avLst/>
            </a:prstGeom>
            <a:solidFill>
              <a:srgbClr val="595959"/>
            </a:solidFill>
            <a:ln w="12700">
              <a:solidFill>
                <a:schemeClr val="bg1"/>
              </a:solidFill>
              <a:miter lim="800000"/>
              <a:headEnd/>
              <a:tailEnd/>
            </a:ln>
          </p:spPr>
          <p:txBody>
            <a:bodyPr anchor="ctr"/>
            <a:lstStyle/>
            <a:p>
              <a:endParaRPr lang="zh-CN" altLang="en-US" sz="2400" b="1">
                <a:latin typeface="Calibri" pitchFamily="34" charset="0"/>
              </a:endParaRPr>
            </a:p>
          </p:txBody>
        </p:sp>
        <p:sp>
          <p:nvSpPr>
            <p:cNvPr id="5139" name="AutoShape 3"/>
            <p:cNvSpPr>
              <a:spLocks noChangeArrowheads="1"/>
            </p:cNvSpPr>
            <p:nvPr/>
          </p:nvSpPr>
          <p:spPr bwMode="auto">
            <a:xfrm>
              <a:off x="64331" y="0"/>
              <a:ext cx="6433094" cy="482482"/>
            </a:xfrm>
            <a:prstGeom prst="rect">
              <a:avLst/>
            </a:prstGeom>
            <a:solidFill>
              <a:srgbClr val="007E00">
                <a:alpha val="79999"/>
              </a:srgbClr>
            </a:solidFill>
            <a:ln w="12700">
              <a:solidFill>
                <a:schemeClr val="bg1"/>
              </a:solidFill>
              <a:miter lim="800000"/>
              <a:headEnd/>
              <a:tailEnd/>
            </a:ln>
          </p:spPr>
          <p:txBody>
            <a:bodyPr wrap="none" anchor="ctr"/>
            <a:lstStyle/>
            <a:p>
              <a:pPr algn="ctr" eaLnBrk="0" hangingPunct="0"/>
              <a:endParaRPr lang="zh-CN" altLang="en-US" sz="2800" b="1">
                <a:solidFill>
                  <a:schemeClr val="tx2"/>
                </a:solidFill>
                <a:ea typeface="Microsoft YaHei" pitchFamily="34" charset="-122"/>
              </a:endParaRPr>
            </a:p>
          </p:txBody>
        </p:sp>
        <p:sp>
          <p:nvSpPr>
            <p:cNvPr id="5140" name="Rectangle 13"/>
            <p:cNvSpPr>
              <a:spLocks noChangeArrowheads="1"/>
            </p:cNvSpPr>
            <p:nvPr/>
          </p:nvSpPr>
          <p:spPr bwMode="auto">
            <a:xfrm>
              <a:off x="65079" y="85339"/>
              <a:ext cx="6431598" cy="4616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a:r>
                <a:rPr lang="ar-EG" altLang="zh-CN" sz="2400" b="1" dirty="0" smtClean="0">
                  <a:solidFill>
                    <a:schemeClr val="bg1"/>
                  </a:solidFill>
                </a:rPr>
                <a:t>يحافظ </a:t>
              </a:r>
              <a:r>
                <a:rPr lang="ar-EG" altLang="zh-CN" sz="2400" b="1" dirty="0">
                  <a:solidFill>
                    <a:schemeClr val="bg1"/>
                  </a:solidFill>
                </a:rPr>
                <a:t>على ابتسامته أغلب الوقت عند تعامله مع الآخرين</a:t>
              </a:r>
              <a:endParaRPr lang="zh-CN" altLang="en-US" sz="2400" b="1" dirty="0">
                <a:solidFill>
                  <a:schemeClr val="bg1"/>
                </a:solidFill>
              </a:endParaRPr>
            </a:p>
          </p:txBody>
        </p:sp>
      </p:grpSp>
      <p:grpSp>
        <p:nvGrpSpPr>
          <p:cNvPr id="7174" name="Group 6"/>
          <p:cNvGrpSpPr>
            <a:grpSpLocks/>
          </p:cNvGrpSpPr>
          <p:nvPr/>
        </p:nvGrpSpPr>
        <p:grpSpPr bwMode="auto">
          <a:xfrm>
            <a:off x="1290638" y="2290465"/>
            <a:ext cx="6562725" cy="547010"/>
            <a:chOff x="0" y="0"/>
            <a:chExt cx="6561756" cy="546970"/>
          </a:xfrm>
        </p:grpSpPr>
        <p:grpSp>
          <p:nvGrpSpPr>
            <p:cNvPr id="5134" name="Group 7"/>
            <p:cNvGrpSpPr>
              <a:grpSpLocks/>
            </p:cNvGrpSpPr>
            <p:nvPr/>
          </p:nvGrpSpPr>
          <p:grpSpPr bwMode="auto">
            <a:xfrm>
              <a:off x="0" y="0"/>
              <a:ext cx="6561756" cy="546060"/>
              <a:chOff x="0" y="0"/>
              <a:chExt cx="6561756" cy="546060"/>
            </a:xfrm>
          </p:grpSpPr>
          <p:sp>
            <p:nvSpPr>
              <p:cNvPr id="5136" name="AutoShape 3"/>
              <p:cNvSpPr>
                <a:spLocks noChangeArrowheads="1"/>
              </p:cNvSpPr>
              <p:nvPr/>
            </p:nvSpPr>
            <p:spPr bwMode="auto">
              <a:xfrm>
                <a:off x="0" y="192074"/>
                <a:ext cx="6561756" cy="353986"/>
              </a:xfrm>
              <a:prstGeom prst="rect">
                <a:avLst/>
              </a:prstGeom>
              <a:solidFill>
                <a:srgbClr val="595959"/>
              </a:solidFill>
              <a:ln w="12700">
                <a:solidFill>
                  <a:schemeClr val="bg1"/>
                </a:solidFill>
                <a:miter lim="800000"/>
                <a:headEnd/>
                <a:tailEnd/>
              </a:ln>
            </p:spPr>
            <p:txBody>
              <a:bodyPr anchor="ctr"/>
              <a:lstStyle/>
              <a:p>
                <a:endParaRPr lang="zh-CN" altLang="en-US" sz="2400" b="1">
                  <a:latin typeface="Calibri" pitchFamily="34" charset="0"/>
                </a:endParaRPr>
              </a:p>
            </p:txBody>
          </p:sp>
          <p:sp>
            <p:nvSpPr>
              <p:cNvPr id="5137" name="AutoShape 3"/>
              <p:cNvSpPr>
                <a:spLocks noChangeArrowheads="1"/>
              </p:cNvSpPr>
              <p:nvPr/>
            </p:nvSpPr>
            <p:spPr bwMode="auto">
              <a:xfrm>
                <a:off x="65077" y="0"/>
                <a:ext cx="6431600" cy="482565"/>
              </a:xfrm>
              <a:prstGeom prst="rect">
                <a:avLst/>
              </a:prstGeom>
              <a:solidFill>
                <a:srgbClr val="7F7F7F">
                  <a:alpha val="87842"/>
                </a:srgbClr>
              </a:solidFill>
              <a:ln w="12700">
                <a:solidFill>
                  <a:schemeClr val="bg1"/>
                </a:solidFill>
                <a:miter lim="800000"/>
                <a:headEnd/>
                <a:tailEnd/>
              </a:ln>
            </p:spPr>
            <p:txBody>
              <a:bodyPr wrap="none" anchor="ctr"/>
              <a:lstStyle/>
              <a:p>
                <a:pPr algn="ctr" eaLnBrk="0" hangingPunct="0"/>
                <a:endParaRPr lang="zh-CN" altLang="en-US" sz="2800" b="1">
                  <a:solidFill>
                    <a:schemeClr val="tx2"/>
                  </a:solidFill>
                  <a:latin typeface="Calibri" pitchFamily="34" charset="0"/>
                  <a:ea typeface="Microsoft YaHei" pitchFamily="34" charset="-122"/>
                </a:endParaRPr>
              </a:p>
            </p:txBody>
          </p:sp>
        </p:grpSp>
        <p:sp>
          <p:nvSpPr>
            <p:cNvPr id="5135" name="Rectangle 13"/>
            <p:cNvSpPr>
              <a:spLocks noChangeArrowheads="1"/>
            </p:cNvSpPr>
            <p:nvPr/>
          </p:nvSpPr>
          <p:spPr bwMode="auto">
            <a:xfrm>
              <a:off x="65079" y="85339"/>
              <a:ext cx="6431598" cy="4616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a:r>
                <a:rPr lang="ar-EG" altLang="zh-CN" sz="2400" b="1" dirty="0" smtClean="0">
                  <a:solidFill>
                    <a:schemeClr val="bg1"/>
                  </a:solidFill>
                </a:rPr>
                <a:t>ينادى </a:t>
              </a:r>
              <a:r>
                <a:rPr lang="ar-EG" altLang="zh-CN" sz="2400" b="1" dirty="0">
                  <a:solidFill>
                    <a:schemeClr val="bg1"/>
                  </a:solidFill>
                </a:rPr>
                <a:t>الأغراب وكبار السن بالألقاب المناسبة</a:t>
              </a:r>
              <a:endParaRPr lang="zh-CN" altLang="en-US" sz="2400" b="1" dirty="0">
                <a:solidFill>
                  <a:schemeClr val="bg1"/>
                </a:solidFill>
              </a:endParaRPr>
            </a:p>
          </p:txBody>
        </p:sp>
      </p:grpSp>
      <p:grpSp>
        <p:nvGrpSpPr>
          <p:cNvPr id="7179" name="Group 11"/>
          <p:cNvGrpSpPr>
            <a:grpSpLocks/>
          </p:cNvGrpSpPr>
          <p:nvPr/>
        </p:nvGrpSpPr>
        <p:grpSpPr bwMode="auto">
          <a:xfrm>
            <a:off x="1290638" y="3162003"/>
            <a:ext cx="6562725" cy="546100"/>
            <a:chOff x="0" y="0"/>
            <a:chExt cx="6561756" cy="546060"/>
          </a:xfrm>
        </p:grpSpPr>
        <p:sp>
          <p:nvSpPr>
            <p:cNvPr id="5131" name="AutoShape 3"/>
            <p:cNvSpPr>
              <a:spLocks noChangeArrowheads="1"/>
            </p:cNvSpPr>
            <p:nvPr/>
          </p:nvSpPr>
          <p:spPr bwMode="auto">
            <a:xfrm>
              <a:off x="0" y="192073"/>
              <a:ext cx="6561756" cy="353987"/>
            </a:xfrm>
            <a:prstGeom prst="rect">
              <a:avLst/>
            </a:prstGeom>
            <a:solidFill>
              <a:srgbClr val="595959"/>
            </a:solidFill>
            <a:ln w="12700">
              <a:solidFill>
                <a:schemeClr val="bg1"/>
              </a:solidFill>
              <a:miter lim="800000"/>
              <a:headEnd/>
              <a:tailEnd/>
            </a:ln>
          </p:spPr>
          <p:txBody>
            <a:bodyPr anchor="ctr"/>
            <a:lstStyle/>
            <a:p>
              <a:endParaRPr lang="zh-CN" altLang="en-US" sz="2400" b="1">
                <a:latin typeface="Calibri" pitchFamily="34" charset="0"/>
              </a:endParaRPr>
            </a:p>
          </p:txBody>
        </p:sp>
        <p:sp>
          <p:nvSpPr>
            <p:cNvPr id="5132" name="AutoShape 3"/>
            <p:cNvSpPr>
              <a:spLocks noChangeArrowheads="1"/>
            </p:cNvSpPr>
            <p:nvPr/>
          </p:nvSpPr>
          <p:spPr bwMode="auto">
            <a:xfrm>
              <a:off x="64331" y="0"/>
              <a:ext cx="6433094" cy="482482"/>
            </a:xfrm>
            <a:prstGeom prst="rect">
              <a:avLst/>
            </a:prstGeom>
            <a:solidFill>
              <a:srgbClr val="007E00">
                <a:alpha val="79999"/>
              </a:srgbClr>
            </a:solidFill>
            <a:ln w="12700">
              <a:solidFill>
                <a:schemeClr val="bg1"/>
              </a:solidFill>
              <a:miter lim="800000"/>
              <a:headEnd/>
              <a:tailEnd/>
            </a:ln>
          </p:spPr>
          <p:txBody>
            <a:bodyPr wrap="none" anchor="ctr"/>
            <a:lstStyle/>
            <a:p>
              <a:pPr algn="ctr" eaLnBrk="0" hangingPunct="0"/>
              <a:endParaRPr lang="zh-CN" altLang="en-US" sz="2800" b="1">
                <a:solidFill>
                  <a:schemeClr val="tx2"/>
                </a:solidFill>
                <a:ea typeface="Microsoft YaHei" pitchFamily="34" charset="-122"/>
              </a:endParaRPr>
            </a:p>
          </p:txBody>
        </p:sp>
        <p:sp>
          <p:nvSpPr>
            <p:cNvPr id="5133" name="Rectangle 13"/>
            <p:cNvSpPr>
              <a:spLocks noChangeArrowheads="1"/>
            </p:cNvSpPr>
            <p:nvPr/>
          </p:nvSpPr>
          <p:spPr bwMode="auto">
            <a:xfrm>
              <a:off x="65079" y="85339"/>
              <a:ext cx="6431598" cy="43085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a:r>
                <a:rPr lang="ar-EG" altLang="zh-CN" sz="2200" b="1" dirty="0" smtClean="0">
                  <a:solidFill>
                    <a:schemeClr val="bg1"/>
                  </a:solidFill>
                </a:rPr>
                <a:t>يتصرف </a:t>
              </a:r>
              <a:r>
                <a:rPr lang="ar-EG" altLang="zh-CN" sz="2200" b="1" dirty="0">
                  <a:solidFill>
                    <a:schemeClr val="bg1"/>
                  </a:solidFill>
                </a:rPr>
                <a:t>بمرونة واعتدال عند استخدام حركات يديه وتعبيرات وجهه</a:t>
              </a:r>
              <a:endParaRPr lang="zh-CN" altLang="en-US" sz="2200" b="1" dirty="0">
                <a:solidFill>
                  <a:schemeClr val="bg1"/>
                </a:solidFill>
              </a:endParaRPr>
            </a:p>
          </p:txBody>
        </p:sp>
      </p:grpSp>
      <p:grpSp>
        <p:nvGrpSpPr>
          <p:cNvPr id="7183" name="Group 15"/>
          <p:cNvGrpSpPr>
            <a:grpSpLocks/>
          </p:cNvGrpSpPr>
          <p:nvPr/>
        </p:nvGrpSpPr>
        <p:grpSpPr bwMode="auto">
          <a:xfrm>
            <a:off x="1290638" y="4035128"/>
            <a:ext cx="6562725" cy="547010"/>
            <a:chOff x="0" y="0"/>
            <a:chExt cx="6561756" cy="546970"/>
          </a:xfrm>
        </p:grpSpPr>
        <p:grpSp>
          <p:nvGrpSpPr>
            <p:cNvPr id="5127" name="Group 16"/>
            <p:cNvGrpSpPr>
              <a:grpSpLocks/>
            </p:cNvGrpSpPr>
            <p:nvPr/>
          </p:nvGrpSpPr>
          <p:grpSpPr bwMode="auto">
            <a:xfrm>
              <a:off x="0" y="0"/>
              <a:ext cx="6561756" cy="546060"/>
              <a:chOff x="0" y="0"/>
              <a:chExt cx="6448390" cy="611157"/>
            </a:xfrm>
          </p:grpSpPr>
          <p:sp>
            <p:nvSpPr>
              <p:cNvPr id="5129" name="AutoShape 3"/>
              <p:cNvSpPr>
                <a:spLocks noChangeArrowheads="1"/>
              </p:cNvSpPr>
              <p:nvPr/>
            </p:nvSpPr>
            <p:spPr bwMode="auto">
              <a:xfrm>
                <a:off x="0" y="214970"/>
                <a:ext cx="6448390" cy="396187"/>
              </a:xfrm>
              <a:prstGeom prst="rect">
                <a:avLst/>
              </a:prstGeom>
              <a:solidFill>
                <a:srgbClr val="595959"/>
              </a:solidFill>
              <a:ln w="12700">
                <a:solidFill>
                  <a:schemeClr val="bg1"/>
                </a:solidFill>
                <a:miter lim="800000"/>
                <a:headEnd/>
                <a:tailEnd/>
              </a:ln>
            </p:spPr>
            <p:txBody>
              <a:bodyPr anchor="ctr"/>
              <a:lstStyle/>
              <a:p>
                <a:endParaRPr lang="zh-CN" altLang="en-US" sz="2400" b="1">
                  <a:latin typeface="Calibri" pitchFamily="34" charset="0"/>
                </a:endParaRPr>
              </a:p>
            </p:txBody>
          </p:sp>
          <p:sp>
            <p:nvSpPr>
              <p:cNvPr id="5130" name="AutoShape 3"/>
              <p:cNvSpPr>
                <a:spLocks noChangeArrowheads="1"/>
              </p:cNvSpPr>
              <p:nvPr/>
            </p:nvSpPr>
            <p:spPr bwMode="auto">
              <a:xfrm>
                <a:off x="63953" y="0"/>
                <a:ext cx="6320483" cy="540092"/>
              </a:xfrm>
              <a:prstGeom prst="rect">
                <a:avLst/>
              </a:prstGeom>
              <a:solidFill>
                <a:srgbClr val="7F7F7F">
                  <a:alpha val="87842"/>
                </a:srgbClr>
              </a:solidFill>
              <a:ln w="12700">
                <a:solidFill>
                  <a:schemeClr val="bg1"/>
                </a:solidFill>
                <a:miter lim="800000"/>
                <a:headEnd/>
                <a:tailEnd/>
              </a:ln>
            </p:spPr>
            <p:txBody>
              <a:bodyPr wrap="none" anchor="ctr"/>
              <a:lstStyle/>
              <a:p>
                <a:pPr algn="ctr" eaLnBrk="0" hangingPunct="0"/>
                <a:endParaRPr lang="zh-CN" altLang="en-US" sz="2800" b="1">
                  <a:solidFill>
                    <a:schemeClr val="tx2"/>
                  </a:solidFill>
                  <a:latin typeface="Calibri" pitchFamily="34" charset="0"/>
                  <a:ea typeface="Microsoft YaHei" pitchFamily="34" charset="-122"/>
                </a:endParaRPr>
              </a:p>
            </p:txBody>
          </p:sp>
        </p:grpSp>
        <p:sp>
          <p:nvSpPr>
            <p:cNvPr id="5128" name="Rectangle 13"/>
            <p:cNvSpPr>
              <a:spLocks noChangeArrowheads="1"/>
            </p:cNvSpPr>
            <p:nvPr/>
          </p:nvSpPr>
          <p:spPr bwMode="auto">
            <a:xfrm>
              <a:off x="64331" y="85339"/>
              <a:ext cx="6433094" cy="4616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a:r>
                <a:rPr lang="ar-EG" altLang="zh-CN" sz="2400" b="1" dirty="0" smtClean="0">
                  <a:solidFill>
                    <a:schemeClr val="bg1"/>
                  </a:solidFill>
                </a:rPr>
                <a:t>ينادى </a:t>
              </a:r>
              <a:r>
                <a:rPr lang="ar-EG" altLang="zh-CN" sz="2400" b="1" dirty="0">
                  <a:solidFill>
                    <a:schemeClr val="bg1"/>
                  </a:solidFill>
                </a:rPr>
                <a:t>الآخرين بأسمائهم مما يعطى انطباعا بالاهتمام والود</a:t>
              </a:r>
              <a:endParaRPr lang="zh-CN" altLang="en-US" sz="2400" b="1" dirty="0">
                <a:solidFill>
                  <a:schemeClr val="bg1"/>
                </a:solidFill>
              </a:endParaRPr>
            </a:p>
          </p:txBody>
        </p:sp>
      </p:grpSp>
      <p:sp>
        <p:nvSpPr>
          <p:cNvPr id="21" name="TextBox 13" descr="B56F103BB23E47beACAB404F50AF11BD# #TextBox 13"/>
          <p:cNvSpPr txBox="1">
            <a:spLocks noChangeArrowheads="1"/>
          </p:cNvSpPr>
          <p:nvPr/>
        </p:nvSpPr>
        <p:spPr bwMode="auto">
          <a:xfrm>
            <a:off x="755576" y="86004"/>
            <a:ext cx="8388425" cy="62895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r" rtl="1">
              <a:lnSpc>
                <a:spcPct val="120000"/>
              </a:lnSpc>
              <a:spcBef>
                <a:spcPct val="50000"/>
              </a:spcBef>
            </a:pPr>
            <a:r>
              <a:rPr lang="ar-EG" altLang="zh-CN" sz="3200" b="1" dirty="0">
                <a:solidFill>
                  <a:schemeClr val="bg1"/>
                </a:solidFill>
                <a:latin typeface="Microsoft YaHei" pitchFamily="34" charset="-122"/>
                <a:ea typeface="Microsoft YaHei" pitchFamily="34" charset="-122"/>
              </a:rPr>
              <a:t>طباع ومعاملات الواثق من ذاته</a:t>
            </a:r>
          </a:p>
        </p:txBody>
      </p:sp>
    </p:spTree>
    <p:extLst>
      <p:ext uri="{BB962C8B-B14F-4D97-AF65-F5344CB8AC3E}">
        <p14:creationId xmlns:p14="http://schemas.microsoft.com/office/powerpoint/2010/main" xmlns="" val="3545105644"/>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slide(fromLeft)">
                                      <p:cBhvr>
                                        <p:cTn id="7" dur="500"/>
                                        <p:tgtEl>
                                          <p:spTgt spid="21"/>
                                        </p:tgtEl>
                                      </p:cBhvr>
                                    </p:animEffect>
                                  </p:childTnLst>
                                </p:cTn>
                              </p:par>
                            </p:childTnLst>
                          </p:cTn>
                        </p:par>
                      </p:childTnLst>
                    </p:cTn>
                  </p:par>
                  <p:par>
                    <p:cTn id="8" fill="hold">
                      <p:stCondLst>
                        <p:cond delay="indefinite"/>
                      </p:stCondLst>
                      <p:childTnLst>
                        <p:par>
                          <p:cTn id="9" fill="hold">
                            <p:stCondLst>
                              <p:cond delay="0"/>
                            </p:stCondLst>
                            <p:childTnLst>
                              <p:par>
                                <p:cTn id="10" presetID="23" presetClass="entr" presetSubtype="16" fill="hold" nodeType="clickEffect">
                                  <p:stCondLst>
                                    <p:cond delay="0"/>
                                  </p:stCondLst>
                                  <p:childTnLst>
                                    <p:set>
                                      <p:cBhvr>
                                        <p:cTn id="11" dur="1" fill="hold">
                                          <p:stCondLst>
                                            <p:cond delay="0"/>
                                          </p:stCondLst>
                                        </p:cTn>
                                        <p:tgtEl>
                                          <p:spTgt spid="7170"/>
                                        </p:tgtEl>
                                        <p:attrNameLst>
                                          <p:attrName>style.visibility</p:attrName>
                                        </p:attrNameLst>
                                      </p:cBhvr>
                                      <p:to>
                                        <p:strVal val="visible"/>
                                      </p:to>
                                    </p:set>
                                    <p:anim calcmode="lin" valueType="num">
                                      <p:cBhvr>
                                        <p:cTn id="12" dur="500" fill="hold"/>
                                        <p:tgtEl>
                                          <p:spTgt spid="7170"/>
                                        </p:tgtEl>
                                        <p:attrNameLst>
                                          <p:attrName>ppt_w</p:attrName>
                                        </p:attrNameLst>
                                      </p:cBhvr>
                                      <p:tavLst>
                                        <p:tav tm="0">
                                          <p:val>
                                            <p:fltVal val="0"/>
                                          </p:val>
                                        </p:tav>
                                        <p:tav tm="100000">
                                          <p:val>
                                            <p:strVal val="#ppt_w"/>
                                          </p:val>
                                        </p:tav>
                                      </p:tavLst>
                                    </p:anim>
                                    <p:anim calcmode="lin" valueType="num">
                                      <p:cBhvr>
                                        <p:cTn id="13" dur="500" fill="hold"/>
                                        <p:tgtEl>
                                          <p:spTgt spid="7170"/>
                                        </p:tgtEl>
                                        <p:attrNameLst>
                                          <p:attrName>ppt_h</p:attrName>
                                        </p:attrNameLst>
                                      </p:cBhvr>
                                      <p:tavLst>
                                        <p:tav tm="0">
                                          <p:val>
                                            <p:fltVal val="0"/>
                                          </p:val>
                                        </p:tav>
                                        <p:tav tm="100000">
                                          <p:val>
                                            <p:strVal val="#ppt_h"/>
                                          </p:val>
                                        </p:tav>
                                      </p:tavLst>
                                    </p:anim>
                                  </p:childTnLst>
                                </p:cTn>
                              </p:par>
                              <p:par>
                                <p:cTn id="14" presetID="2" presetClass="entr" presetSubtype="4" fill="hold" nodeType="withEffect">
                                  <p:stCondLst>
                                    <p:cond delay="0"/>
                                  </p:stCondLst>
                                  <p:childTnLst>
                                    <p:set>
                                      <p:cBhvr>
                                        <p:cTn id="15" dur="1" fill="hold">
                                          <p:stCondLst>
                                            <p:cond delay="0"/>
                                          </p:stCondLst>
                                        </p:cTn>
                                        <p:tgtEl>
                                          <p:spTgt spid="7170"/>
                                        </p:tgtEl>
                                        <p:attrNameLst>
                                          <p:attrName>style.visibility</p:attrName>
                                        </p:attrNameLst>
                                      </p:cBhvr>
                                      <p:to>
                                        <p:strVal val="visible"/>
                                      </p:to>
                                    </p:set>
                                    <p:anim calcmode="lin" valueType="num">
                                      <p:cBhvr additive="base">
                                        <p:cTn id="16" dur="1000" fill="hold"/>
                                        <p:tgtEl>
                                          <p:spTgt spid="7170"/>
                                        </p:tgtEl>
                                        <p:attrNameLst>
                                          <p:attrName>ppt_x</p:attrName>
                                        </p:attrNameLst>
                                      </p:cBhvr>
                                      <p:tavLst>
                                        <p:tav tm="0">
                                          <p:val>
                                            <p:strVal val="#ppt_x"/>
                                          </p:val>
                                        </p:tav>
                                        <p:tav tm="100000">
                                          <p:val>
                                            <p:strVal val="#ppt_x"/>
                                          </p:val>
                                        </p:tav>
                                      </p:tavLst>
                                    </p:anim>
                                    <p:anim calcmode="lin" valueType="num">
                                      <p:cBhvr additive="base">
                                        <p:cTn id="17" dur="1000" fill="hold"/>
                                        <p:tgtEl>
                                          <p:spTgt spid="7170"/>
                                        </p:tgtEl>
                                        <p:attrNameLst>
                                          <p:attrName>ppt_y</p:attrName>
                                        </p:attrNameLst>
                                      </p:cBhvr>
                                      <p:tavLst>
                                        <p:tav tm="0">
                                          <p:val>
                                            <p:strVal val="1+#ppt_h/2"/>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23" presetClass="entr" presetSubtype="16" fill="hold" nodeType="clickEffect">
                                  <p:stCondLst>
                                    <p:cond delay="0"/>
                                  </p:stCondLst>
                                  <p:childTnLst>
                                    <p:set>
                                      <p:cBhvr>
                                        <p:cTn id="21" dur="1" fill="hold">
                                          <p:stCondLst>
                                            <p:cond delay="0"/>
                                          </p:stCondLst>
                                        </p:cTn>
                                        <p:tgtEl>
                                          <p:spTgt spid="7174"/>
                                        </p:tgtEl>
                                        <p:attrNameLst>
                                          <p:attrName>style.visibility</p:attrName>
                                        </p:attrNameLst>
                                      </p:cBhvr>
                                      <p:to>
                                        <p:strVal val="visible"/>
                                      </p:to>
                                    </p:set>
                                    <p:anim calcmode="lin" valueType="num">
                                      <p:cBhvr>
                                        <p:cTn id="22" dur="500" fill="hold"/>
                                        <p:tgtEl>
                                          <p:spTgt spid="7174"/>
                                        </p:tgtEl>
                                        <p:attrNameLst>
                                          <p:attrName>ppt_w</p:attrName>
                                        </p:attrNameLst>
                                      </p:cBhvr>
                                      <p:tavLst>
                                        <p:tav tm="0">
                                          <p:val>
                                            <p:fltVal val="0"/>
                                          </p:val>
                                        </p:tav>
                                        <p:tav tm="100000">
                                          <p:val>
                                            <p:strVal val="#ppt_w"/>
                                          </p:val>
                                        </p:tav>
                                      </p:tavLst>
                                    </p:anim>
                                    <p:anim calcmode="lin" valueType="num">
                                      <p:cBhvr>
                                        <p:cTn id="23" dur="500" fill="hold"/>
                                        <p:tgtEl>
                                          <p:spTgt spid="7174"/>
                                        </p:tgtEl>
                                        <p:attrNameLst>
                                          <p:attrName>ppt_h</p:attrName>
                                        </p:attrNameLst>
                                      </p:cBhvr>
                                      <p:tavLst>
                                        <p:tav tm="0">
                                          <p:val>
                                            <p:fltVal val="0"/>
                                          </p:val>
                                        </p:tav>
                                        <p:tav tm="100000">
                                          <p:val>
                                            <p:strVal val="#ppt_h"/>
                                          </p:val>
                                        </p:tav>
                                      </p:tavLst>
                                    </p:anim>
                                  </p:childTnLst>
                                </p:cTn>
                              </p:par>
                              <p:par>
                                <p:cTn id="24" presetID="2" presetClass="entr" presetSubtype="4" fill="hold" nodeType="withEffect">
                                  <p:stCondLst>
                                    <p:cond delay="100"/>
                                  </p:stCondLst>
                                  <p:childTnLst>
                                    <p:set>
                                      <p:cBhvr>
                                        <p:cTn id="25" dur="1" fill="hold">
                                          <p:stCondLst>
                                            <p:cond delay="0"/>
                                          </p:stCondLst>
                                        </p:cTn>
                                        <p:tgtEl>
                                          <p:spTgt spid="7174"/>
                                        </p:tgtEl>
                                        <p:attrNameLst>
                                          <p:attrName>style.visibility</p:attrName>
                                        </p:attrNameLst>
                                      </p:cBhvr>
                                      <p:to>
                                        <p:strVal val="visible"/>
                                      </p:to>
                                    </p:set>
                                    <p:anim calcmode="lin" valueType="num">
                                      <p:cBhvr additive="base">
                                        <p:cTn id="26" dur="1000" fill="hold"/>
                                        <p:tgtEl>
                                          <p:spTgt spid="7174"/>
                                        </p:tgtEl>
                                        <p:attrNameLst>
                                          <p:attrName>ppt_x</p:attrName>
                                        </p:attrNameLst>
                                      </p:cBhvr>
                                      <p:tavLst>
                                        <p:tav tm="0">
                                          <p:val>
                                            <p:strVal val="#ppt_x"/>
                                          </p:val>
                                        </p:tav>
                                        <p:tav tm="100000">
                                          <p:val>
                                            <p:strVal val="#ppt_x"/>
                                          </p:val>
                                        </p:tav>
                                      </p:tavLst>
                                    </p:anim>
                                    <p:anim calcmode="lin" valueType="num">
                                      <p:cBhvr additive="base">
                                        <p:cTn id="27" dur="1000" fill="hold"/>
                                        <p:tgtEl>
                                          <p:spTgt spid="7174"/>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3" presetClass="entr" presetSubtype="16" fill="hold" nodeType="clickEffect">
                                  <p:stCondLst>
                                    <p:cond delay="0"/>
                                  </p:stCondLst>
                                  <p:childTnLst>
                                    <p:set>
                                      <p:cBhvr>
                                        <p:cTn id="31" dur="1" fill="hold">
                                          <p:stCondLst>
                                            <p:cond delay="0"/>
                                          </p:stCondLst>
                                        </p:cTn>
                                        <p:tgtEl>
                                          <p:spTgt spid="7179"/>
                                        </p:tgtEl>
                                        <p:attrNameLst>
                                          <p:attrName>style.visibility</p:attrName>
                                        </p:attrNameLst>
                                      </p:cBhvr>
                                      <p:to>
                                        <p:strVal val="visible"/>
                                      </p:to>
                                    </p:set>
                                    <p:anim calcmode="lin" valueType="num">
                                      <p:cBhvr>
                                        <p:cTn id="32" dur="500" fill="hold"/>
                                        <p:tgtEl>
                                          <p:spTgt spid="7179"/>
                                        </p:tgtEl>
                                        <p:attrNameLst>
                                          <p:attrName>ppt_w</p:attrName>
                                        </p:attrNameLst>
                                      </p:cBhvr>
                                      <p:tavLst>
                                        <p:tav tm="0">
                                          <p:val>
                                            <p:fltVal val="0"/>
                                          </p:val>
                                        </p:tav>
                                        <p:tav tm="100000">
                                          <p:val>
                                            <p:strVal val="#ppt_w"/>
                                          </p:val>
                                        </p:tav>
                                      </p:tavLst>
                                    </p:anim>
                                    <p:anim calcmode="lin" valueType="num">
                                      <p:cBhvr>
                                        <p:cTn id="33" dur="500" fill="hold"/>
                                        <p:tgtEl>
                                          <p:spTgt spid="7179"/>
                                        </p:tgtEl>
                                        <p:attrNameLst>
                                          <p:attrName>ppt_h</p:attrName>
                                        </p:attrNameLst>
                                      </p:cBhvr>
                                      <p:tavLst>
                                        <p:tav tm="0">
                                          <p:val>
                                            <p:fltVal val="0"/>
                                          </p:val>
                                        </p:tav>
                                        <p:tav tm="100000">
                                          <p:val>
                                            <p:strVal val="#ppt_h"/>
                                          </p:val>
                                        </p:tav>
                                      </p:tavLst>
                                    </p:anim>
                                  </p:childTnLst>
                                </p:cTn>
                              </p:par>
                              <p:par>
                                <p:cTn id="34" presetID="2" presetClass="entr" presetSubtype="4" fill="hold" nodeType="withEffect">
                                  <p:stCondLst>
                                    <p:cond delay="200"/>
                                  </p:stCondLst>
                                  <p:childTnLst>
                                    <p:set>
                                      <p:cBhvr>
                                        <p:cTn id="35" dur="1" fill="hold">
                                          <p:stCondLst>
                                            <p:cond delay="0"/>
                                          </p:stCondLst>
                                        </p:cTn>
                                        <p:tgtEl>
                                          <p:spTgt spid="7179"/>
                                        </p:tgtEl>
                                        <p:attrNameLst>
                                          <p:attrName>style.visibility</p:attrName>
                                        </p:attrNameLst>
                                      </p:cBhvr>
                                      <p:to>
                                        <p:strVal val="visible"/>
                                      </p:to>
                                    </p:set>
                                    <p:anim calcmode="lin" valueType="num">
                                      <p:cBhvr additive="base">
                                        <p:cTn id="36" dur="1000" fill="hold"/>
                                        <p:tgtEl>
                                          <p:spTgt spid="7179"/>
                                        </p:tgtEl>
                                        <p:attrNameLst>
                                          <p:attrName>ppt_x</p:attrName>
                                        </p:attrNameLst>
                                      </p:cBhvr>
                                      <p:tavLst>
                                        <p:tav tm="0">
                                          <p:val>
                                            <p:strVal val="#ppt_x"/>
                                          </p:val>
                                        </p:tav>
                                        <p:tav tm="100000">
                                          <p:val>
                                            <p:strVal val="#ppt_x"/>
                                          </p:val>
                                        </p:tav>
                                      </p:tavLst>
                                    </p:anim>
                                    <p:anim calcmode="lin" valueType="num">
                                      <p:cBhvr additive="base">
                                        <p:cTn id="37" dur="1000" fill="hold"/>
                                        <p:tgtEl>
                                          <p:spTgt spid="7179"/>
                                        </p:tgtEl>
                                        <p:attrNameLst>
                                          <p:attrName>ppt_y</p:attrName>
                                        </p:attrNameLst>
                                      </p:cBhvr>
                                      <p:tavLst>
                                        <p:tav tm="0">
                                          <p:val>
                                            <p:strVal val="1+#ppt_h/2"/>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23" presetClass="entr" presetSubtype="16" fill="hold" nodeType="clickEffect">
                                  <p:stCondLst>
                                    <p:cond delay="0"/>
                                  </p:stCondLst>
                                  <p:childTnLst>
                                    <p:set>
                                      <p:cBhvr>
                                        <p:cTn id="41" dur="1" fill="hold">
                                          <p:stCondLst>
                                            <p:cond delay="0"/>
                                          </p:stCondLst>
                                        </p:cTn>
                                        <p:tgtEl>
                                          <p:spTgt spid="7183"/>
                                        </p:tgtEl>
                                        <p:attrNameLst>
                                          <p:attrName>style.visibility</p:attrName>
                                        </p:attrNameLst>
                                      </p:cBhvr>
                                      <p:to>
                                        <p:strVal val="visible"/>
                                      </p:to>
                                    </p:set>
                                    <p:anim calcmode="lin" valueType="num">
                                      <p:cBhvr>
                                        <p:cTn id="42" dur="500" fill="hold"/>
                                        <p:tgtEl>
                                          <p:spTgt spid="7183"/>
                                        </p:tgtEl>
                                        <p:attrNameLst>
                                          <p:attrName>ppt_w</p:attrName>
                                        </p:attrNameLst>
                                      </p:cBhvr>
                                      <p:tavLst>
                                        <p:tav tm="0">
                                          <p:val>
                                            <p:fltVal val="0"/>
                                          </p:val>
                                        </p:tav>
                                        <p:tav tm="100000">
                                          <p:val>
                                            <p:strVal val="#ppt_w"/>
                                          </p:val>
                                        </p:tav>
                                      </p:tavLst>
                                    </p:anim>
                                    <p:anim calcmode="lin" valueType="num">
                                      <p:cBhvr>
                                        <p:cTn id="43" dur="500" fill="hold"/>
                                        <p:tgtEl>
                                          <p:spTgt spid="7183"/>
                                        </p:tgtEl>
                                        <p:attrNameLst>
                                          <p:attrName>ppt_h</p:attrName>
                                        </p:attrNameLst>
                                      </p:cBhvr>
                                      <p:tavLst>
                                        <p:tav tm="0">
                                          <p:val>
                                            <p:fltVal val="0"/>
                                          </p:val>
                                        </p:tav>
                                        <p:tav tm="100000">
                                          <p:val>
                                            <p:strVal val="#ppt_h"/>
                                          </p:val>
                                        </p:tav>
                                      </p:tavLst>
                                    </p:anim>
                                  </p:childTnLst>
                                </p:cTn>
                              </p:par>
                              <p:par>
                                <p:cTn id="44" presetID="2" presetClass="entr" presetSubtype="4" fill="hold" nodeType="withEffect">
                                  <p:stCondLst>
                                    <p:cond delay="300"/>
                                  </p:stCondLst>
                                  <p:childTnLst>
                                    <p:set>
                                      <p:cBhvr>
                                        <p:cTn id="45" dur="1" fill="hold">
                                          <p:stCondLst>
                                            <p:cond delay="0"/>
                                          </p:stCondLst>
                                        </p:cTn>
                                        <p:tgtEl>
                                          <p:spTgt spid="7183"/>
                                        </p:tgtEl>
                                        <p:attrNameLst>
                                          <p:attrName>style.visibility</p:attrName>
                                        </p:attrNameLst>
                                      </p:cBhvr>
                                      <p:to>
                                        <p:strVal val="visible"/>
                                      </p:to>
                                    </p:set>
                                    <p:anim calcmode="lin" valueType="num">
                                      <p:cBhvr additive="base">
                                        <p:cTn id="46" dur="1000" fill="hold"/>
                                        <p:tgtEl>
                                          <p:spTgt spid="7183"/>
                                        </p:tgtEl>
                                        <p:attrNameLst>
                                          <p:attrName>ppt_x</p:attrName>
                                        </p:attrNameLst>
                                      </p:cBhvr>
                                      <p:tavLst>
                                        <p:tav tm="0">
                                          <p:val>
                                            <p:strVal val="#ppt_x"/>
                                          </p:val>
                                        </p:tav>
                                        <p:tav tm="100000">
                                          <p:val>
                                            <p:strVal val="#ppt_x"/>
                                          </p:val>
                                        </p:tav>
                                      </p:tavLst>
                                    </p:anim>
                                    <p:anim calcmode="lin" valueType="num">
                                      <p:cBhvr additive="base">
                                        <p:cTn id="47" dur="1000" fill="hold"/>
                                        <p:tgtEl>
                                          <p:spTgt spid="718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utoUpdateAnimBg="0"/>
    </p:bld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170" name="Group 2"/>
          <p:cNvGrpSpPr>
            <a:grpSpLocks/>
          </p:cNvGrpSpPr>
          <p:nvPr/>
        </p:nvGrpSpPr>
        <p:grpSpPr bwMode="auto">
          <a:xfrm>
            <a:off x="1290638" y="1417340"/>
            <a:ext cx="6562725" cy="547010"/>
            <a:chOff x="0" y="0"/>
            <a:chExt cx="6561756" cy="546970"/>
          </a:xfrm>
        </p:grpSpPr>
        <p:sp>
          <p:nvSpPr>
            <p:cNvPr id="5138" name="AutoShape 3"/>
            <p:cNvSpPr>
              <a:spLocks noChangeArrowheads="1"/>
            </p:cNvSpPr>
            <p:nvPr/>
          </p:nvSpPr>
          <p:spPr bwMode="auto">
            <a:xfrm>
              <a:off x="0" y="192074"/>
              <a:ext cx="6561756" cy="353986"/>
            </a:xfrm>
            <a:prstGeom prst="rect">
              <a:avLst/>
            </a:prstGeom>
            <a:solidFill>
              <a:srgbClr val="595959"/>
            </a:solidFill>
            <a:ln w="12700">
              <a:solidFill>
                <a:schemeClr val="bg1"/>
              </a:solidFill>
              <a:miter lim="800000"/>
              <a:headEnd/>
              <a:tailEnd/>
            </a:ln>
          </p:spPr>
          <p:txBody>
            <a:bodyPr anchor="ctr"/>
            <a:lstStyle/>
            <a:p>
              <a:endParaRPr lang="zh-CN" altLang="en-US" sz="2400" b="1">
                <a:latin typeface="Calibri" pitchFamily="34" charset="0"/>
              </a:endParaRPr>
            </a:p>
          </p:txBody>
        </p:sp>
        <p:sp>
          <p:nvSpPr>
            <p:cNvPr id="5139" name="AutoShape 3"/>
            <p:cNvSpPr>
              <a:spLocks noChangeArrowheads="1"/>
            </p:cNvSpPr>
            <p:nvPr/>
          </p:nvSpPr>
          <p:spPr bwMode="auto">
            <a:xfrm>
              <a:off x="64331" y="0"/>
              <a:ext cx="6433094" cy="482482"/>
            </a:xfrm>
            <a:prstGeom prst="rect">
              <a:avLst/>
            </a:prstGeom>
            <a:solidFill>
              <a:srgbClr val="007E00">
                <a:alpha val="79999"/>
              </a:srgbClr>
            </a:solidFill>
            <a:ln w="12700">
              <a:solidFill>
                <a:schemeClr val="bg1"/>
              </a:solidFill>
              <a:miter lim="800000"/>
              <a:headEnd/>
              <a:tailEnd/>
            </a:ln>
          </p:spPr>
          <p:txBody>
            <a:bodyPr wrap="none" anchor="ctr"/>
            <a:lstStyle/>
            <a:p>
              <a:pPr algn="ctr" eaLnBrk="0" hangingPunct="0"/>
              <a:endParaRPr lang="zh-CN" altLang="en-US" sz="2800" b="1">
                <a:solidFill>
                  <a:schemeClr val="tx2"/>
                </a:solidFill>
                <a:ea typeface="Microsoft YaHei" pitchFamily="34" charset="-122"/>
              </a:endParaRPr>
            </a:p>
          </p:txBody>
        </p:sp>
        <p:sp>
          <p:nvSpPr>
            <p:cNvPr id="5140" name="Rectangle 13"/>
            <p:cNvSpPr>
              <a:spLocks noChangeArrowheads="1"/>
            </p:cNvSpPr>
            <p:nvPr/>
          </p:nvSpPr>
          <p:spPr bwMode="auto">
            <a:xfrm>
              <a:off x="65079" y="85339"/>
              <a:ext cx="6431598" cy="4616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a:r>
                <a:rPr lang="ar-EG" altLang="zh-CN" sz="2400" b="1" dirty="0" smtClean="0">
                  <a:solidFill>
                    <a:schemeClr val="bg1"/>
                  </a:solidFill>
                </a:rPr>
                <a:t>صوت </a:t>
              </a:r>
              <a:r>
                <a:rPr lang="ar-EG" altLang="zh-CN" sz="2400" b="1" dirty="0">
                  <a:solidFill>
                    <a:schemeClr val="bg1"/>
                  </a:solidFill>
                </a:rPr>
                <a:t>واضح ومرتفع أثناء الكلام</a:t>
              </a:r>
              <a:endParaRPr lang="zh-CN" altLang="en-US" sz="2400" b="1" dirty="0">
                <a:solidFill>
                  <a:schemeClr val="bg1"/>
                </a:solidFill>
              </a:endParaRPr>
            </a:p>
          </p:txBody>
        </p:sp>
      </p:grpSp>
      <p:grpSp>
        <p:nvGrpSpPr>
          <p:cNvPr id="7174" name="Group 6"/>
          <p:cNvGrpSpPr>
            <a:grpSpLocks/>
          </p:cNvGrpSpPr>
          <p:nvPr/>
        </p:nvGrpSpPr>
        <p:grpSpPr bwMode="auto">
          <a:xfrm>
            <a:off x="1290638" y="2290465"/>
            <a:ext cx="6562725" cy="547010"/>
            <a:chOff x="0" y="0"/>
            <a:chExt cx="6561756" cy="546970"/>
          </a:xfrm>
        </p:grpSpPr>
        <p:grpSp>
          <p:nvGrpSpPr>
            <p:cNvPr id="5134" name="Group 7"/>
            <p:cNvGrpSpPr>
              <a:grpSpLocks/>
            </p:cNvGrpSpPr>
            <p:nvPr/>
          </p:nvGrpSpPr>
          <p:grpSpPr bwMode="auto">
            <a:xfrm>
              <a:off x="0" y="0"/>
              <a:ext cx="6561756" cy="546060"/>
              <a:chOff x="0" y="0"/>
              <a:chExt cx="6561756" cy="546060"/>
            </a:xfrm>
          </p:grpSpPr>
          <p:sp>
            <p:nvSpPr>
              <p:cNvPr id="5136" name="AutoShape 3"/>
              <p:cNvSpPr>
                <a:spLocks noChangeArrowheads="1"/>
              </p:cNvSpPr>
              <p:nvPr/>
            </p:nvSpPr>
            <p:spPr bwMode="auto">
              <a:xfrm>
                <a:off x="0" y="192074"/>
                <a:ext cx="6561756" cy="353986"/>
              </a:xfrm>
              <a:prstGeom prst="rect">
                <a:avLst/>
              </a:prstGeom>
              <a:solidFill>
                <a:srgbClr val="595959"/>
              </a:solidFill>
              <a:ln w="12700">
                <a:solidFill>
                  <a:schemeClr val="bg1"/>
                </a:solidFill>
                <a:miter lim="800000"/>
                <a:headEnd/>
                <a:tailEnd/>
              </a:ln>
            </p:spPr>
            <p:txBody>
              <a:bodyPr anchor="ctr"/>
              <a:lstStyle/>
              <a:p>
                <a:endParaRPr lang="zh-CN" altLang="en-US" sz="2400" b="1">
                  <a:latin typeface="Calibri" pitchFamily="34" charset="0"/>
                </a:endParaRPr>
              </a:p>
            </p:txBody>
          </p:sp>
          <p:sp>
            <p:nvSpPr>
              <p:cNvPr id="5137" name="AutoShape 3"/>
              <p:cNvSpPr>
                <a:spLocks noChangeArrowheads="1"/>
              </p:cNvSpPr>
              <p:nvPr/>
            </p:nvSpPr>
            <p:spPr bwMode="auto">
              <a:xfrm>
                <a:off x="65077" y="0"/>
                <a:ext cx="6431600" cy="482565"/>
              </a:xfrm>
              <a:prstGeom prst="rect">
                <a:avLst/>
              </a:prstGeom>
              <a:solidFill>
                <a:srgbClr val="7F7F7F">
                  <a:alpha val="87842"/>
                </a:srgbClr>
              </a:solidFill>
              <a:ln w="12700">
                <a:solidFill>
                  <a:schemeClr val="bg1"/>
                </a:solidFill>
                <a:miter lim="800000"/>
                <a:headEnd/>
                <a:tailEnd/>
              </a:ln>
            </p:spPr>
            <p:txBody>
              <a:bodyPr wrap="none" anchor="ctr"/>
              <a:lstStyle/>
              <a:p>
                <a:pPr algn="ctr" eaLnBrk="0" hangingPunct="0"/>
                <a:endParaRPr lang="zh-CN" altLang="en-US" sz="2800" b="1">
                  <a:solidFill>
                    <a:schemeClr val="tx2"/>
                  </a:solidFill>
                  <a:latin typeface="Calibri" pitchFamily="34" charset="0"/>
                  <a:ea typeface="Microsoft YaHei" pitchFamily="34" charset="-122"/>
                </a:endParaRPr>
              </a:p>
            </p:txBody>
          </p:sp>
        </p:grpSp>
        <p:sp>
          <p:nvSpPr>
            <p:cNvPr id="5135" name="Rectangle 13"/>
            <p:cNvSpPr>
              <a:spLocks noChangeArrowheads="1"/>
            </p:cNvSpPr>
            <p:nvPr/>
          </p:nvSpPr>
          <p:spPr bwMode="auto">
            <a:xfrm>
              <a:off x="65079" y="85339"/>
              <a:ext cx="6431598" cy="4616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a:r>
                <a:rPr lang="ar-EG" altLang="zh-CN" sz="2400" b="1" dirty="0" smtClean="0">
                  <a:solidFill>
                    <a:schemeClr val="bg1"/>
                  </a:solidFill>
                </a:rPr>
                <a:t>نغمات </a:t>
              </a:r>
              <a:r>
                <a:rPr lang="ar-EG" altLang="zh-CN" sz="2400" b="1" dirty="0">
                  <a:solidFill>
                    <a:schemeClr val="bg1"/>
                  </a:solidFill>
                </a:rPr>
                <a:t>مختلفة ليست على وتيرة واحدة</a:t>
              </a:r>
              <a:endParaRPr lang="zh-CN" altLang="en-US" sz="2400" b="1" dirty="0">
                <a:solidFill>
                  <a:schemeClr val="bg1"/>
                </a:solidFill>
              </a:endParaRPr>
            </a:p>
          </p:txBody>
        </p:sp>
      </p:grpSp>
      <p:grpSp>
        <p:nvGrpSpPr>
          <p:cNvPr id="7179" name="Group 11"/>
          <p:cNvGrpSpPr>
            <a:grpSpLocks/>
          </p:cNvGrpSpPr>
          <p:nvPr/>
        </p:nvGrpSpPr>
        <p:grpSpPr bwMode="auto">
          <a:xfrm>
            <a:off x="1290638" y="3162003"/>
            <a:ext cx="6562725" cy="547010"/>
            <a:chOff x="0" y="0"/>
            <a:chExt cx="6561756" cy="546970"/>
          </a:xfrm>
        </p:grpSpPr>
        <p:sp>
          <p:nvSpPr>
            <p:cNvPr id="5131" name="AutoShape 3"/>
            <p:cNvSpPr>
              <a:spLocks noChangeArrowheads="1"/>
            </p:cNvSpPr>
            <p:nvPr/>
          </p:nvSpPr>
          <p:spPr bwMode="auto">
            <a:xfrm>
              <a:off x="0" y="192073"/>
              <a:ext cx="6561756" cy="353987"/>
            </a:xfrm>
            <a:prstGeom prst="rect">
              <a:avLst/>
            </a:prstGeom>
            <a:solidFill>
              <a:srgbClr val="595959"/>
            </a:solidFill>
            <a:ln w="12700">
              <a:solidFill>
                <a:schemeClr val="bg1"/>
              </a:solidFill>
              <a:miter lim="800000"/>
              <a:headEnd/>
              <a:tailEnd/>
            </a:ln>
          </p:spPr>
          <p:txBody>
            <a:bodyPr anchor="ctr"/>
            <a:lstStyle/>
            <a:p>
              <a:endParaRPr lang="zh-CN" altLang="en-US" sz="2400" b="1">
                <a:latin typeface="Calibri" pitchFamily="34" charset="0"/>
              </a:endParaRPr>
            </a:p>
          </p:txBody>
        </p:sp>
        <p:sp>
          <p:nvSpPr>
            <p:cNvPr id="5132" name="AutoShape 3"/>
            <p:cNvSpPr>
              <a:spLocks noChangeArrowheads="1"/>
            </p:cNvSpPr>
            <p:nvPr/>
          </p:nvSpPr>
          <p:spPr bwMode="auto">
            <a:xfrm>
              <a:off x="64331" y="0"/>
              <a:ext cx="6433094" cy="482482"/>
            </a:xfrm>
            <a:prstGeom prst="rect">
              <a:avLst/>
            </a:prstGeom>
            <a:solidFill>
              <a:srgbClr val="007E00">
                <a:alpha val="79999"/>
              </a:srgbClr>
            </a:solidFill>
            <a:ln w="12700">
              <a:solidFill>
                <a:schemeClr val="bg1"/>
              </a:solidFill>
              <a:miter lim="800000"/>
              <a:headEnd/>
              <a:tailEnd/>
            </a:ln>
          </p:spPr>
          <p:txBody>
            <a:bodyPr wrap="none" anchor="ctr"/>
            <a:lstStyle/>
            <a:p>
              <a:pPr algn="ctr" eaLnBrk="0" hangingPunct="0"/>
              <a:endParaRPr lang="zh-CN" altLang="en-US" sz="2800" b="1">
                <a:solidFill>
                  <a:schemeClr val="tx2"/>
                </a:solidFill>
                <a:ea typeface="Microsoft YaHei" pitchFamily="34" charset="-122"/>
              </a:endParaRPr>
            </a:p>
          </p:txBody>
        </p:sp>
        <p:sp>
          <p:nvSpPr>
            <p:cNvPr id="5133" name="Rectangle 13"/>
            <p:cNvSpPr>
              <a:spLocks noChangeArrowheads="1"/>
            </p:cNvSpPr>
            <p:nvPr/>
          </p:nvSpPr>
          <p:spPr bwMode="auto">
            <a:xfrm>
              <a:off x="65079" y="85339"/>
              <a:ext cx="6431598" cy="4616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a:r>
                <a:rPr lang="ar-EG" altLang="zh-CN" sz="2400" b="1" dirty="0" smtClean="0">
                  <a:solidFill>
                    <a:schemeClr val="bg1"/>
                  </a:solidFill>
                </a:rPr>
                <a:t>مقدمة </a:t>
              </a:r>
              <a:r>
                <a:rPr lang="ar-EG" altLang="zh-CN" sz="2400" b="1" dirty="0">
                  <a:solidFill>
                    <a:schemeClr val="bg1"/>
                  </a:solidFill>
                </a:rPr>
                <a:t>كلامه قوية وخاطفة للأبصار</a:t>
              </a:r>
              <a:endParaRPr lang="zh-CN" altLang="en-US" sz="2400" b="1" dirty="0">
                <a:solidFill>
                  <a:schemeClr val="bg1"/>
                </a:solidFill>
              </a:endParaRPr>
            </a:p>
          </p:txBody>
        </p:sp>
      </p:grpSp>
      <p:grpSp>
        <p:nvGrpSpPr>
          <p:cNvPr id="7183" name="Group 15"/>
          <p:cNvGrpSpPr>
            <a:grpSpLocks/>
          </p:cNvGrpSpPr>
          <p:nvPr/>
        </p:nvGrpSpPr>
        <p:grpSpPr bwMode="auto">
          <a:xfrm>
            <a:off x="1290638" y="4035128"/>
            <a:ext cx="6562725" cy="547010"/>
            <a:chOff x="0" y="0"/>
            <a:chExt cx="6561756" cy="546970"/>
          </a:xfrm>
        </p:grpSpPr>
        <p:grpSp>
          <p:nvGrpSpPr>
            <p:cNvPr id="5127" name="Group 16"/>
            <p:cNvGrpSpPr>
              <a:grpSpLocks/>
            </p:cNvGrpSpPr>
            <p:nvPr/>
          </p:nvGrpSpPr>
          <p:grpSpPr bwMode="auto">
            <a:xfrm>
              <a:off x="0" y="0"/>
              <a:ext cx="6561756" cy="546060"/>
              <a:chOff x="0" y="0"/>
              <a:chExt cx="6448390" cy="611157"/>
            </a:xfrm>
          </p:grpSpPr>
          <p:sp>
            <p:nvSpPr>
              <p:cNvPr id="5129" name="AutoShape 3"/>
              <p:cNvSpPr>
                <a:spLocks noChangeArrowheads="1"/>
              </p:cNvSpPr>
              <p:nvPr/>
            </p:nvSpPr>
            <p:spPr bwMode="auto">
              <a:xfrm>
                <a:off x="0" y="214970"/>
                <a:ext cx="6448390" cy="396187"/>
              </a:xfrm>
              <a:prstGeom prst="rect">
                <a:avLst/>
              </a:prstGeom>
              <a:solidFill>
                <a:srgbClr val="595959"/>
              </a:solidFill>
              <a:ln w="12700">
                <a:solidFill>
                  <a:schemeClr val="bg1"/>
                </a:solidFill>
                <a:miter lim="800000"/>
                <a:headEnd/>
                <a:tailEnd/>
              </a:ln>
            </p:spPr>
            <p:txBody>
              <a:bodyPr anchor="ctr"/>
              <a:lstStyle/>
              <a:p>
                <a:endParaRPr lang="zh-CN" altLang="en-US" sz="2400" b="1">
                  <a:latin typeface="Calibri" pitchFamily="34" charset="0"/>
                </a:endParaRPr>
              </a:p>
            </p:txBody>
          </p:sp>
          <p:sp>
            <p:nvSpPr>
              <p:cNvPr id="5130" name="AutoShape 3"/>
              <p:cNvSpPr>
                <a:spLocks noChangeArrowheads="1"/>
              </p:cNvSpPr>
              <p:nvPr/>
            </p:nvSpPr>
            <p:spPr bwMode="auto">
              <a:xfrm>
                <a:off x="63953" y="0"/>
                <a:ext cx="6320483" cy="540092"/>
              </a:xfrm>
              <a:prstGeom prst="rect">
                <a:avLst/>
              </a:prstGeom>
              <a:solidFill>
                <a:srgbClr val="7F7F7F">
                  <a:alpha val="87842"/>
                </a:srgbClr>
              </a:solidFill>
              <a:ln w="12700">
                <a:solidFill>
                  <a:schemeClr val="bg1"/>
                </a:solidFill>
                <a:miter lim="800000"/>
                <a:headEnd/>
                <a:tailEnd/>
              </a:ln>
            </p:spPr>
            <p:txBody>
              <a:bodyPr wrap="none" anchor="ctr"/>
              <a:lstStyle/>
              <a:p>
                <a:pPr algn="ctr" eaLnBrk="0" hangingPunct="0"/>
                <a:endParaRPr lang="zh-CN" altLang="en-US" sz="2800" b="1">
                  <a:solidFill>
                    <a:schemeClr val="tx2"/>
                  </a:solidFill>
                  <a:latin typeface="Calibri" pitchFamily="34" charset="0"/>
                  <a:ea typeface="Microsoft YaHei" pitchFamily="34" charset="-122"/>
                </a:endParaRPr>
              </a:p>
            </p:txBody>
          </p:sp>
        </p:grpSp>
        <p:sp>
          <p:nvSpPr>
            <p:cNvPr id="5128" name="Rectangle 13"/>
            <p:cNvSpPr>
              <a:spLocks noChangeArrowheads="1"/>
            </p:cNvSpPr>
            <p:nvPr/>
          </p:nvSpPr>
          <p:spPr bwMode="auto">
            <a:xfrm>
              <a:off x="64331" y="85339"/>
              <a:ext cx="6433094" cy="4616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a:r>
                <a:rPr lang="ar-EG" altLang="zh-CN" sz="2400" b="1" dirty="0" smtClean="0">
                  <a:solidFill>
                    <a:schemeClr val="bg1"/>
                  </a:solidFill>
                </a:rPr>
                <a:t>لديه </a:t>
              </a:r>
              <a:r>
                <a:rPr lang="ar-EG" altLang="zh-CN" sz="2400" b="1" dirty="0">
                  <a:solidFill>
                    <a:schemeClr val="bg1"/>
                  </a:solidFill>
                </a:rPr>
                <a:t>الشجاعة في الاعتذار إن أخطأ</a:t>
              </a:r>
              <a:endParaRPr lang="zh-CN" altLang="en-US" sz="2400" b="1" dirty="0">
                <a:solidFill>
                  <a:schemeClr val="bg1"/>
                </a:solidFill>
              </a:endParaRPr>
            </a:p>
          </p:txBody>
        </p:sp>
      </p:grpSp>
      <p:sp>
        <p:nvSpPr>
          <p:cNvPr id="21" name="TextBox 13" descr="B56F103BB23E47beACAB404F50AF11BD# #TextBox 13"/>
          <p:cNvSpPr txBox="1">
            <a:spLocks noChangeArrowheads="1"/>
          </p:cNvSpPr>
          <p:nvPr/>
        </p:nvSpPr>
        <p:spPr bwMode="auto">
          <a:xfrm>
            <a:off x="755576" y="86004"/>
            <a:ext cx="8388425" cy="62895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r" rtl="1">
              <a:lnSpc>
                <a:spcPct val="120000"/>
              </a:lnSpc>
              <a:spcBef>
                <a:spcPct val="50000"/>
              </a:spcBef>
            </a:pPr>
            <a:r>
              <a:rPr lang="ar-EG" altLang="zh-CN" sz="3200" b="1" dirty="0">
                <a:solidFill>
                  <a:schemeClr val="bg1"/>
                </a:solidFill>
                <a:latin typeface="Microsoft YaHei" pitchFamily="34" charset="-122"/>
                <a:ea typeface="Microsoft YaHei" pitchFamily="34" charset="-122"/>
              </a:rPr>
              <a:t>أسلوب الواثق من نفسه في الكلام</a:t>
            </a:r>
          </a:p>
        </p:txBody>
      </p:sp>
    </p:spTree>
    <p:extLst>
      <p:ext uri="{BB962C8B-B14F-4D97-AF65-F5344CB8AC3E}">
        <p14:creationId xmlns:p14="http://schemas.microsoft.com/office/powerpoint/2010/main" xmlns="" val="1105485498"/>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slide(fromLeft)">
                                      <p:cBhvr>
                                        <p:cTn id="7" dur="500"/>
                                        <p:tgtEl>
                                          <p:spTgt spid="21"/>
                                        </p:tgtEl>
                                      </p:cBhvr>
                                    </p:animEffect>
                                  </p:childTnLst>
                                </p:cTn>
                              </p:par>
                            </p:childTnLst>
                          </p:cTn>
                        </p:par>
                      </p:childTnLst>
                    </p:cTn>
                  </p:par>
                  <p:par>
                    <p:cTn id="8" fill="hold">
                      <p:stCondLst>
                        <p:cond delay="indefinite"/>
                      </p:stCondLst>
                      <p:childTnLst>
                        <p:par>
                          <p:cTn id="9" fill="hold">
                            <p:stCondLst>
                              <p:cond delay="0"/>
                            </p:stCondLst>
                            <p:childTnLst>
                              <p:par>
                                <p:cTn id="10" presetID="23" presetClass="entr" presetSubtype="16" fill="hold" nodeType="clickEffect">
                                  <p:stCondLst>
                                    <p:cond delay="0"/>
                                  </p:stCondLst>
                                  <p:childTnLst>
                                    <p:set>
                                      <p:cBhvr>
                                        <p:cTn id="11" dur="1" fill="hold">
                                          <p:stCondLst>
                                            <p:cond delay="0"/>
                                          </p:stCondLst>
                                        </p:cTn>
                                        <p:tgtEl>
                                          <p:spTgt spid="7170"/>
                                        </p:tgtEl>
                                        <p:attrNameLst>
                                          <p:attrName>style.visibility</p:attrName>
                                        </p:attrNameLst>
                                      </p:cBhvr>
                                      <p:to>
                                        <p:strVal val="visible"/>
                                      </p:to>
                                    </p:set>
                                    <p:anim calcmode="lin" valueType="num">
                                      <p:cBhvr>
                                        <p:cTn id="12" dur="500" fill="hold"/>
                                        <p:tgtEl>
                                          <p:spTgt spid="7170"/>
                                        </p:tgtEl>
                                        <p:attrNameLst>
                                          <p:attrName>ppt_w</p:attrName>
                                        </p:attrNameLst>
                                      </p:cBhvr>
                                      <p:tavLst>
                                        <p:tav tm="0">
                                          <p:val>
                                            <p:fltVal val="0"/>
                                          </p:val>
                                        </p:tav>
                                        <p:tav tm="100000">
                                          <p:val>
                                            <p:strVal val="#ppt_w"/>
                                          </p:val>
                                        </p:tav>
                                      </p:tavLst>
                                    </p:anim>
                                    <p:anim calcmode="lin" valueType="num">
                                      <p:cBhvr>
                                        <p:cTn id="13" dur="500" fill="hold"/>
                                        <p:tgtEl>
                                          <p:spTgt spid="7170"/>
                                        </p:tgtEl>
                                        <p:attrNameLst>
                                          <p:attrName>ppt_h</p:attrName>
                                        </p:attrNameLst>
                                      </p:cBhvr>
                                      <p:tavLst>
                                        <p:tav tm="0">
                                          <p:val>
                                            <p:fltVal val="0"/>
                                          </p:val>
                                        </p:tav>
                                        <p:tav tm="100000">
                                          <p:val>
                                            <p:strVal val="#ppt_h"/>
                                          </p:val>
                                        </p:tav>
                                      </p:tavLst>
                                    </p:anim>
                                  </p:childTnLst>
                                </p:cTn>
                              </p:par>
                              <p:par>
                                <p:cTn id="14" presetID="2" presetClass="entr" presetSubtype="4" fill="hold" nodeType="withEffect">
                                  <p:stCondLst>
                                    <p:cond delay="0"/>
                                  </p:stCondLst>
                                  <p:childTnLst>
                                    <p:set>
                                      <p:cBhvr>
                                        <p:cTn id="15" dur="1" fill="hold">
                                          <p:stCondLst>
                                            <p:cond delay="0"/>
                                          </p:stCondLst>
                                        </p:cTn>
                                        <p:tgtEl>
                                          <p:spTgt spid="7170"/>
                                        </p:tgtEl>
                                        <p:attrNameLst>
                                          <p:attrName>style.visibility</p:attrName>
                                        </p:attrNameLst>
                                      </p:cBhvr>
                                      <p:to>
                                        <p:strVal val="visible"/>
                                      </p:to>
                                    </p:set>
                                    <p:anim calcmode="lin" valueType="num">
                                      <p:cBhvr additive="base">
                                        <p:cTn id="16" dur="1000" fill="hold"/>
                                        <p:tgtEl>
                                          <p:spTgt spid="7170"/>
                                        </p:tgtEl>
                                        <p:attrNameLst>
                                          <p:attrName>ppt_x</p:attrName>
                                        </p:attrNameLst>
                                      </p:cBhvr>
                                      <p:tavLst>
                                        <p:tav tm="0">
                                          <p:val>
                                            <p:strVal val="#ppt_x"/>
                                          </p:val>
                                        </p:tav>
                                        <p:tav tm="100000">
                                          <p:val>
                                            <p:strVal val="#ppt_x"/>
                                          </p:val>
                                        </p:tav>
                                      </p:tavLst>
                                    </p:anim>
                                    <p:anim calcmode="lin" valueType="num">
                                      <p:cBhvr additive="base">
                                        <p:cTn id="17" dur="1000" fill="hold"/>
                                        <p:tgtEl>
                                          <p:spTgt spid="7170"/>
                                        </p:tgtEl>
                                        <p:attrNameLst>
                                          <p:attrName>ppt_y</p:attrName>
                                        </p:attrNameLst>
                                      </p:cBhvr>
                                      <p:tavLst>
                                        <p:tav tm="0">
                                          <p:val>
                                            <p:strVal val="1+#ppt_h/2"/>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23" presetClass="entr" presetSubtype="16" fill="hold" nodeType="clickEffect">
                                  <p:stCondLst>
                                    <p:cond delay="0"/>
                                  </p:stCondLst>
                                  <p:childTnLst>
                                    <p:set>
                                      <p:cBhvr>
                                        <p:cTn id="21" dur="1" fill="hold">
                                          <p:stCondLst>
                                            <p:cond delay="0"/>
                                          </p:stCondLst>
                                        </p:cTn>
                                        <p:tgtEl>
                                          <p:spTgt spid="7174"/>
                                        </p:tgtEl>
                                        <p:attrNameLst>
                                          <p:attrName>style.visibility</p:attrName>
                                        </p:attrNameLst>
                                      </p:cBhvr>
                                      <p:to>
                                        <p:strVal val="visible"/>
                                      </p:to>
                                    </p:set>
                                    <p:anim calcmode="lin" valueType="num">
                                      <p:cBhvr>
                                        <p:cTn id="22" dur="500" fill="hold"/>
                                        <p:tgtEl>
                                          <p:spTgt spid="7174"/>
                                        </p:tgtEl>
                                        <p:attrNameLst>
                                          <p:attrName>ppt_w</p:attrName>
                                        </p:attrNameLst>
                                      </p:cBhvr>
                                      <p:tavLst>
                                        <p:tav tm="0">
                                          <p:val>
                                            <p:fltVal val="0"/>
                                          </p:val>
                                        </p:tav>
                                        <p:tav tm="100000">
                                          <p:val>
                                            <p:strVal val="#ppt_w"/>
                                          </p:val>
                                        </p:tav>
                                      </p:tavLst>
                                    </p:anim>
                                    <p:anim calcmode="lin" valueType="num">
                                      <p:cBhvr>
                                        <p:cTn id="23" dur="500" fill="hold"/>
                                        <p:tgtEl>
                                          <p:spTgt spid="7174"/>
                                        </p:tgtEl>
                                        <p:attrNameLst>
                                          <p:attrName>ppt_h</p:attrName>
                                        </p:attrNameLst>
                                      </p:cBhvr>
                                      <p:tavLst>
                                        <p:tav tm="0">
                                          <p:val>
                                            <p:fltVal val="0"/>
                                          </p:val>
                                        </p:tav>
                                        <p:tav tm="100000">
                                          <p:val>
                                            <p:strVal val="#ppt_h"/>
                                          </p:val>
                                        </p:tav>
                                      </p:tavLst>
                                    </p:anim>
                                  </p:childTnLst>
                                </p:cTn>
                              </p:par>
                              <p:par>
                                <p:cTn id="24" presetID="2" presetClass="entr" presetSubtype="4" fill="hold" nodeType="withEffect">
                                  <p:stCondLst>
                                    <p:cond delay="100"/>
                                  </p:stCondLst>
                                  <p:childTnLst>
                                    <p:set>
                                      <p:cBhvr>
                                        <p:cTn id="25" dur="1" fill="hold">
                                          <p:stCondLst>
                                            <p:cond delay="0"/>
                                          </p:stCondLst>
                                        </p:cTn>
                                        <p:tgtEl>
                                          <p:spTgt spid="7174"/>
                                        </p:tgtEl>
                                        <p:attrNameLst>
                                          <p:attrName>style.visibility</p:attrName>
                                        </p:attrNameLst>
                                      </p:cBhvr>
                                      <p:to>
                                        <p:strVal val="visible"/>
                                      </p:to>
                                    </p:set>
                                    <p:anim calcmode="lin" valueType="num">
                                      <p:cBhvr additive="base">
                                        <p:cTn id="26" dur="1000" fill="hold"/>
                                        <p:tgtEl>
                                          <p:spTgt spid="7174"/>
                                        </p:tgtEl>
                                        <p:attrNameLst>
                                          <p:attrName>ppt_x</p:attrName>
                                        </p:attrNameLst>
                                      </p:cBhvr>
                                      <p:tavLst>
                                        <p:tav tm="0">
                                          <p:val>
                                            <p:strVal val="#ppt_x"/>
                                          </p:val>
                                        </p:tav>
                                        <p:tav tm="100000">
                                          <p:val>
                                            <p:strVal val="#ppt_x"/>
                                          </p:val>
                                        </p:tav>
                                      </p:tavLst>
                                    </p:anim>
                                    <p:anim calcmode="lin" valueType="num">
                                      <p:cBhvr additive="base">
                                        <p:cTn id="27" dur="1000" fill="hold"/>
                                        <p:tgtEl>
                                          <p:spTgt spid="7174"/>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3" presetClass="entr" presetSubtype="16" fill="hold" nodeType="clickEffect">
                                  <p:stCondLst>
                                    <p:cond delay="0"/>
                                  </p:stCondLst>
                                  <p:childTnLst>
                                    <p:set>
                                      <p:cBhvr>
                                        <p:cTn id="31" dur="1" fill="hold">
                                          <p:stCondLst>
                                            <p:cond delay="0"/>
                                          </p:stCondLst>
                                        </p:cTn>
                                        <p:tgtEl>
                                          <p:spTgt spid="7179"/>
                                        </p:tgtEl>
                                        <p:attrNameLst>
                                          <p:attrName>style.visibility</p:attrName>
                                        </p:attrNameLst>
                                      </p:cBhvr>
                                      <p:to>
                                        <p:strVal val="visible"/>
                                      </p:to>
                                    </p:set>
                                    <p:anim calcmode="lin" valueType="num">
                                      <p:cBhvr>
                                        <p:cTn id="32" dur="500" fill="hold"/>
                                        <p:tgtEl>
                                          <p:spTgt spid="7179"/>
                                        </p:tgtEl>
                                        <p:attrNameLst>
                                          <p:attrName>ppt_w</p:attrName>
                                        </p:attrNameLst>
                                      </p:cBhvr>
                                      <p:tavLst>
                                        <p:tav tm="0">
                                          <p:val>
                                            <p:fltVal val="0"/>
                                          </p:val>
                                        </p:tav>
                                        <p:tav tm="100000">
                                          <p:val>
                                            <p:strVal val="#ppt_w"/>
                                          </p:val>
                                        </p:tav>
                                      </p:tavLst>
                                    </p:anim>
                                    <p:anim calcmode="lin" valueType="num">
                                      <p:cBhvr>
                                        <p:cTn id="33" dur="500" fill="hold"/>
                                        <p:tgtEl>
                                          <p:spTgt spid="7179"/>
                                        </p:tgtEl>
                                        <p:attrNameLst>
                                          <p:attrName>ppt_h</p:attrName>
                                        </p:attrNameLst>
                                      </p:cBhvr>
                                      <p:tavLst>
                                        <p:tav tm="0">
                                          <p:val>
                                            <p:fltVal val="0"/>
                                          </p:val>
                                        </p:tav>
                                        <p:tav tm="100000">
                                          <p:val>
                                            <p:strVal val="#ppt_h"/>
                                          </p:val>
                                        </p:tav>
                                      </p:tavLst>
                                    </p:anim>
                                  </p:childTnLst>
                                </p:cTn>
                              </p:par>
                              <p:par>
                                <p:cTn id="34" presetID="2" presetClass="entr" presetSubtype="4" fill="hold" nodeType="withEffect">
                                  <p:stCondLst>
                                    <p:cond delay="200"/>
                                  </p:stCondLst>
                                  <p:childTnLst>
                                    <p:set>
                                      <p:cBhvr>
                                        <p:cTn id="35" dur="1" fill="hold">
                                          <p:stCondLst>
                                            <p:cond delay="0"/>
                                          </p:stCondLst>
                                        </p:cTn>
                                        <p:tgtEl>
                                          <p:spTgt spid="7179"/>
                                        </p:tgtEl>
                                        <p:attrNameLst>
                                          <p:attrName>style.visibility</p:attrName>
                                        </p:attrNameLst>
                                      </p:cBhvr>
                                      <p:to>
                                        <p:strVal val="visible"/>
                                      </p:to>
                                    </p:set>
                                    <p:anim calcmode="lin" valueType="num">
                                      <p:cBhvr additive="base">
                                        <p:cTn id="36" dur="1000" fill="hold"/>
                                        <p:tgtEl>
                                          <p:spTgt spid="7179"/>
                                        </p:tgtEl>
                                        <p:attrNameLst>
                                          <p:attrName>ppt_x</p:attrName>
                                        </p:attrNameLst>
                                      </p:cBhvr>
                                      <p:tavLst>
                                        <p:tav tm="0">
                                          <p:val>
                                            <p:strVal val="#ppt_x"/>
                                          </p:val>
                                        </p:tav>
                                        <p:tav tm="100000">
                                          <p:val>
                                            <p:strVal val="#ppt_x"/>
                                          </p:val>
                                        </p:tav>
                                      </p:tavLst>
                                    </p:anim>
                                    <p:anim calcmode="lin" valueType="num">
                                      <p:cBhvr additive="base">
                                        <p:cTn id="37" dur="1000" fill="hold"/>
                                        <p:tgtEl>
                                          <p:spTgt spid="7179"/>
                                        </p:tgtEl>
                                        <p:attrNameLst>
                                          <p:attrName>ppt_y</p:attrName>
                                        </p:attrNameLst>
                                      </p:cBhvr>
                                      <p:tavLst>
                                        <p:tav tm="0">
                                          <p:val>
                                            <p:strVal val="1+#ppt_h/2"/>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23" presetClass="entr" presetSubtype="16" fill="hold" nodeType="clickEffect">
                                  <p:stCondLst>
                                    <p:cond delay="0"/>
                                  </p:stCondLst>
                                  <p:childTnLst>
                                    <p:set>
                                      <p:cBhvr>
                                        <p:cTn id="41" dur="1" fill="hold">
                                          <p:stCondLst>
                                            <p:cond delay="0"/>
                                          </p:stCondLst>
                                        </p:cTn>
                                        <p:tgtEl>
                                          <p:spTgt spid="7183"/>
                                        </p:tgtEl>
                                        <p:attrNameLst>
                                          <p:attrName>style.visibility</p:attrName>
                                        </p:attrNameLst>
                                      </p:cBhvr>
                                      <p:to>
                                        <p:strVal val="visible"/>
                                      </p:to>
                                    </p:set>
                                    <p:anim calcmode="lin" valueType="num">
                                      <p:cBhvr>
                                        <p:cTn id="42" dur="500" fill="hold"/>
                                        <p:tgtEl>
                                          <p:spTgt spid="7183"/>
                                        </p:tgtEl>
                                        <p:attrNameLst>
                                          <p:attrName>ppt_w</p:attrName>
                                        </p:attrNameLst>
                                      </p:cBhvr>
                                      <p:tavLst>
                                        <p:tav tm="0">
                                          <p:val>
                                            <p:fltVal val="0"/>
                                          </p:val>
                                        </p:tav>
                                        <p:tav tm="100000">
                                          <p:val>
                                            <p:strVal val="#ppt_w"/>
                                          </p:val>
                                        </p:tav>
                                      </p:tavLst>
                                    </p:anim>
                                    <p:anim calcmode="lin" valueType="num">
                                      <p:cBhvr>
                                        <p:cTn id="43" dur="500" fill="hold"/>
                                        <p:tgtEl>
                                          <p:spTgt spid="7183"/>
                                        </p:tgtEl>
                                        <p:attrNameLst>
                                          <p:attrName>ppt_h</p:attrName>
                                        </p:attrNameLst>
                                      </p:cBhvr>
                                      <p:tavLst>
                                        <p:tav tm="0">
                                          <p:val>
                                            <p:fltVal val="0"/>
                                          </p:val>
                                        </p:tav>
                                        <p:tav tm="100000">
                                          <p:val>
                                            <p:strVal val="#ppt_h"/>
                                          </p:val>
                                        </p:tav>
                                      </p:tavLst>
                                    </p:anim>
                                  </p:childTnLst>
                                </p:cTn>
                              </p:par>
                              <p:par>
                                <p:cTn id="44" presetID="2" presetClass="entr" presetSubtype="4" fill="hold" nodeType="withEffect">
                                  <p:stCondLst>
                                    <p:cond delay="300"/>
                                  </p:stCondLst>
                                  <p:childTnLst>
                                    <p:set>
                                      <p:cBhvr>
                                        <p:cTn id="45" dur="1" fill="hold">
                                          <p:stCondLst>
                                            <p:cond delay="0"/>
                                          </p:stCondLst>
                                        </p:cTn>
                                        <p:tgtEl>
                                          <p:spTgt spid="7183"/>
                                        </p:tgtEl>
                                        <p:attrNameLst>
                                          <p:attrName>style.visibility</p:attrName>
                                        </p:attrNameLst>
                                      </p:cBhvr>
                                      <p:to>
                                        <p:strVal val="visible"/>
                                      </p:to>
                                    </p:set>
                                    <p:anim calcmode="lin" valueType="num">
                                      <p:cBhvr additive="base">
                                        <p:cTn id="46" dur="1000" fill="hold"/>
                                        <p:tgtEl>
                                          <p:spTgt spid="7183"/>
                                        </p:tgtEl>
                                        <p:attrNameLst>
                                          <p:attrName>ppt_x</p:attrName>
                                        </p:attrNameLst>
                                      </p:cBhvr>
                                      <p:tavLst>
                                        <p:tav tm="0">
                                          <p:val>
                                            <p:strVal val="#ppt_x"/>
                                          </p:val>
                                        </p:tav>
                                        <p:tav tm="100000">
                                          <p:val>
                                            <p:strVal val="#ppt_x"/>
                                          </p:val>
                                        </p:tav>
                                      </p:tavLst>
                                    </p:anim>
                                    <p:anim calcmode="lin" valueType="num">
                                      <p:cBhvr additive="base">
                                        <p:cTn id="47" dur="1000" fill="hold"/>
                                        <p:tgtEl>
                                          <p:spTgt spid="718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utoUpdateAnimBg="0"/>
    </p:bld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170" name="Group 2"/>
          <p:cNvGrpSpPr>
            <a:grpSpLocks/>
          </p:cNvGrpSpPr>
          <p:nvPr/>
        </p:nvGrpSpPr>
        <p:grpSpPr bwMode="auto">
          <a:xfrm>
            <a:off x="1290638" y="1417340"/>
            <a:ext cx="6562725" cy="547010"/>
            <a:chOff x="0" y="0"/>
            <a:chExt cx="6561756" cy="546970"/>
          </a:xfrm>
        </p:grpSpPr>
        <p:sp>
          <p:nvSpPr>
            <p:cNvPr id="5138" name="AutoShape 3"/>
            <p:cNvSpPr>
              <a:spLocks noChangeArrowheads="1"/>
            </p:cNvSpPr>
            <p:nvPr/>
          </p:nvSpPr>
          <p:spPr bwMode="auto">
            <a:xfrm>
              <a:off x="0" y="192074"/>
              <a:ext cx="6561756" cy="353986"/>
            </a:xfrm>
            <a:prstGeom prst="rect">
              <a:avLst/>
            </a:prstGeom>
            <a:solidFill>
              <a:srgbClr val="595959"/>
            </a:solidFill>
            <a:ln w="12700">
              <a:solidFill>
                <a:schemeClr val="bg1"/>
              </a:solidFill>
              <a:miter lim="800000"/>
              <a:headEnd/>
              <a:tailEnd/>
            </a:ln>
          </p:spPr>
          <p:txBody>
            <a:bodyPr anchor="ctr"/>
            <a:lstStyle/>
            <a:p>
              <a:endParaRPr lang="zh-CN" altLang="en-US" sz="2400" b="1">
                <a:latin typeface="Calibri" pitchFamily="34" charset="0"/>
              </a:endParaRPr>
            </a:p>
          </p:txBody>
        </p:sp>
        <p:sp>
          <p:nvSpPr>
            <p:cNvPr id="5139" name="AutoShape 3"/>
            <p:cNvSpPr>
              <a:spLocks noChangeArrowheads="1"/>
            </p:cNvSpPr>
            <p:nvPr/>
          </p:nvSpPr>
          <p:spPr bwMode="auto">
            <a:xfrm>
              <a:off x="64331" y="0"/>
              <a:ext cx="6433094" cy="482482"/>
            </a:xfrm>
            <a:prstGeom prst="rect">
              <a:avLst/>
            </a:prstGeom>
            <a:solidFill>
              <a:srgbClr val="007E00">
                <a:alpha val="79999"/>
              </a:srgbClr>
            </a:solidFill>
            <a:ln w="12700">
              <a:solidFill>
                <a:schemeClr val="bg1"/>
              </a:solidFill>
              <a:miter lim="800000"/>
              <a:headEnd/>
              <a:tailEnd/>
            </a:ln>
          </p:spPr>
          <p:txBody>
            <a:bodyPr wrap="none" anchor="ctr"/>
            <a:lstStyle/>
            <a:p>
              <a:pPr algn="ctr" eaLnBrk="0" hangingPunct="0"/>
              <a:endParaRPr lang="zh-CN" altLang="en-US" sz="2800" b="1">
                <a:solidFill>
                  <a:schemeClr val="tx2"/>
                </a:solidFill>
                <a:ea typeface="Microsoft YaHei" pitchFamily="34" charset="-122"/>
              </a:endParaRPr>
            </a:p>
          </p:txBody>
        </p:sp>
        <p:sp>
          <p:nvSpPr>
            <p:cNvPr id="5140" name="Rectangle 13"/>
            <p:cNvSpPr>
              <a:spLocks noChangeArrowheads="1"/>
            </p:cNvSpPr>
            <p:nvPr/>
          </p:nvSpPr>
          <p:spPr bwMode="auto">
            <a:xfrm>
              <a:off x="65079" y="85339"/>
              <a:ext cx="6431598" cy="4616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a:r>
                <a:rPr lang="ar-EG" altLang="zh-CN" sz="2400" b="1" dirty="0" smtClean="0">
                  <a:solidFill>
                    <a:schemeClr val="bg1"/>
                  </a:solidFill>
                </a:rPr>
                <a:t>إيمان </a:t>
              </a:r>
              <a:r>
                <a:rPr lang="ar-EG" altLang="zh-CN" sz="2400" b="1" dirty="0">
                  <a:solidFill>
                    <a:schemeClr val="bg1"/>
                  </a:solidFill>
                </a:rPr>
                <a:t>عميق بالمبادئ</a:t>
              </a:r>
              <a:endParaRPr lang="zh-CN" altLang="en-US" sz="2400" b="1" dirty="0">
                <a:solidFill>
                  <a:schemeClr val="bg1"/>
                </a:solidFill>
              </a:endParaRPr>
            </a:p>
          </p:txBody>
        </p:sp>
      </p:grpSp>
      <p:grpSp>
        <p:nvGrpSpPr>
          <p:cNvPr id="7174" name="Group 6"/>
          <p:cNvGrpSpPr>
            <a:grpSpLocks/>
          </p:cNvGrpSpPr>
          <p:nvPr/>
        </p:nvGrpSpPr>
        <p:grpSpPr bwMode="auto">
          <a:xfrm>
            <a:off x="1290638" y="2290465"/>
            <a:ext cx="6562725" cy="547010"/>
            <a:chOff x="0" y="0"/>
            <a:chExt cx="6561756" cy="546970"/>
          </a:xfrm>
        </p:grpSpPr>
        <p:grpSp>
          <p:nvGrpSpPr>
            <p:cNvPr id="5134" name="Group 7"/>
            <p:cNvGrpSpPr>
              <a:grpSpLocks/>
            </p:cNvGrpSpPr>
            <p:nvPr/>
          </p:nvGrpSpPr>
          <p:grpSpPr bwMode="auto">
            <a:xfrm>
              <a:off x="0" y="0"/>
              <a:ext cx="6561756" cy="546060"/>
              <a:chOff x="0" y="0"/>
              <a:chExt cx="6561756" cy="546060"/>
            </a:xfrm>
          </p:grpSpPr>
          <p:sp>
            <p:nvSpPr>
              <p:cNvPr id="5136" name="AutoShape 3"/>
              <p:cNvSpPr>
                <a:spLocks noChangeArrowheads="1"/>
              </p:cNvSpPr>
              <p:nvPr/>
            </p:nvSpPr>
            <p:spPr bwMode="auto">
              <a:xfrm>
                <a:off x="0" y="192074"/>
                <a:ext cx="6561756" cy="353986"/>
              </a:xfrm>
              <a:prstGeom prst="rect">
                <a:avLst/>
              </a:prstGeom>
              <a:solidFill>
                <a:srgbClr val="595959"/>
              </a:solidFill>
              <a:ln w="12700">
                <a:solidFill>
                  <a:schemeClr val="bg1"/>
                </a:solidFill>
                <a:miter lim="800000"/>
                <a:headEnd/>
                <a:tailEnd/>
              </a:ln>
            </p:spPr>
            <p:txBody>
              <a:bodyPr anchor="ctr"/>
              <a:lstStyle/>
              <a:p>
                <a:endParaRPr lang="zh-CN" altLang="en-US" sz="2400" b="1">
                  <a:latin typeface="Calibri" pitchFamily="34" charset="0"/>
                </a:endParaRPr>
              </a:p>
            </p:txBody>
          </p:sp>
          <p:sp>
            <p:nvSpPr>
              <p:cNvPr id="5137" name="AutoShape 3"/>
              <p:cNvSpPr>
                <a:spLocks noChangeArrowheads="1"/>
              </p:cNvSpPr>
              <p:nvPr/>
            </p:nvSpPr>
            <p:spPr bwMode="auto">
              <a:xfrm>
                <a:off x="65077" y="0"/>
                <a:ext cx="6431600" cy="482565"/>
              </a:xfrm>
              <a:prstGeom prst="rect">
                <a:avLst/>
              </a:prstGeom>
              <a:solidFill>
                <a:srgbClr val="7F7F7F">
                  <a:alpha val="87842"/>
                </a:srgbClr>
              </a:solidFill>
              <a:ln w="12700">
                <a:solidFill>
                  <a:schemeClr val="bg1"/>
                </a:solidFill>
                <a:miter lim="800000"/>
                <a:headEnd/>
                <a:tailEnd/>
              </a:ln>
            </p:spPr>
            <p:txBody>
              <a:bodyPr wrap="none" anchor="ctr"/>
              <a:lstStyle/>
              <a:p>
                <a:pPr algn="ctr" eaLnBrk="0" hangingPunct="0"/>
                <a:endParaRPr lang="zh-CN" altLang="en-US" sz="2800" b="1">
                  <a:solidFill>
                    <a:schemeClr val="tx2"/>
                  </a:solidFill>
                  <a:latin typeface="Calibri" pitchFamily="34" charset="0"/>
                  <a:ea typeface="Microsoft YaHei" pitchFamily="34" charset="-122"/>
                </a:endParaRPr>
              </a:p>
            </p:txBody>
          </p:sp>
        </p:grpSp>
        <p:sp>
          <p:nvSpPr>
            <p:cNvPr id="5135" name="Rectangle 13"/>
            <p:cNvSpPr>
              <a:spLocks noChangeArrowheads="1"/>
            </p:cNvSpPr>
            <p:nvPr/>
          </p:nvSpPr>
          <p:spPr bwMode="auto">
            <a:xfrm>
              <a:off x="65079" y="85339"/>
              <a:ext cx="6431598" cy="4616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a:r>
                <a:rPr lang="ar-EG" altLang="zh-CN" sz="2400" b="1" dirty="0" smtClean="0">
                  <a:solidFill>
                    <a:schemeClr val="bg1"/>
                  </a:solidFill>
                </a:rPr>
                <a:t>مصادر </a:t>
              </a:r>
              <a:r>
                <a:rPr lang="ar-EG" altLang="zh-CN" sz="2400" b="1" dirty="0">
                  <a:solidFill>
                    <a:schemeClr val="bg1"/>
                  </a:solidFill>
                </a:rPr>
                <a:t>معلوماته آمنة ومتمكن منها</a:t>
              </a:r>
              <a:endParaRPr lang="zh-CN" altLang="en-US" sz="2400" b="1" dirty="0">
                <a:solidFill>
                  <a:schemeClr val="bg1"/>
                </a:solidFill>
              </a:endParaRPr>
            </a:p>
          </p:txBody>
        </p:sp>
      </p:grpSp>
      <p:grpSp>
        <p:nvGrpSpPr>
          <p:cNvPr id="7179" name="Group 11"/>
          <p:cNvGrpSpPr>
            <a:grpSpLocks/>
          </p:cNvGrpSpPr>
          <p:nvPr/>
        </p:nvGrpSpPr>
        <p:grpSpPr bwMode="auto">
          <a:xfrm>
            <a:off x="1290638" y="3162003"/>
            <a:ext cx="6562725" cy="547010"/>
            <a:chOff x="0" y="0"/>
            <a:chExt cx="6561756" cy="546970"/>
          </a:xfrm>
        </p:grpSpPr>
        <p:sp>
          <p:nvSpPr>
            <p:cNvPr id="5131" name="AutoShape 3"/>
            <p:cNvSpPr>
              <a:spLocks noChangeArrowheads="1"/>
            </p:cNvSpPr>
            <p:nvPr/>
          </p:nvSpPr>
          <p:spPr bwMode="auto">
            <a:xfrm>
              <a:off x="0" y="192073"/>
              <a:ext cx="6561756" cy="353987"/>
            </a:xfrm>
            <a:prstGeom prst="rect">
              <a:avLst/>
            </a:prstGeom>
            <a:solidFill>
              <a:srgbClr val="595959"/>
            </a:solidFill>
            <a:ln w="12700">
              <a:solidFill>
                <a:schemeClr val="bg1"/>
              </a:solidFill>
              <a:miter lim="800000"/>
              <a:headEnd/>
              <a:tailEnd/>
            </a:ln>
          </p:spPr>
          <p:txBody>
            <a:bodyPr anchor="ctr"/>
            <a:lstStyle/>
            <a:p>
              <a:endParaRPr lang="zh-CN" altLang="en-US" sz="2400" b="1">
                <a:latin typeface="Calibri" pitchFamily="34" charset="0"/>
              </a:endParaRPr>
            </a:p>
          </p:txBody>
        </p:sp>
        <p:sp>
          <p:nvSpPr>
            <p:cNvPr id="5132" name="AutoShape 3"/>
            <p:cNvSpPr>
              <a:spLocks noChangeArrowheads="1"/>
            </p:cNvSpPr>
            <p:nvPr/>
          </p:nvSpPr>
          <p:spPr bwMode="auto">
            <a:xfrm>
              <a:off x="64331" y="0"/>
              <a:ext cx="6433094" cy="482482"/>
            </a:xfrm>
            <a:prstGeom prst="rect">
              <a:avLst/>
            </a:prstGeom>
            <a:solidFill>
              <a:srgbClr val="007E00">
                <a:alpha val="79999"/>
              </a:srgbClr>
            </a:solidFill>
            <a:ln w="12700">
              <a:solidFill>
                <a:schemeClr val="bg1"/>
              </a:solidFill>
              <a:miter lim="800000"/>
              <a:headEnd/>
              <a:tailEnd/>
            </a:ln>
          </p:spPr>
          <p:txBody>
            <a:bodyPr wrap="none" anchor="ctr"/>
            <a:lstStyle/>
            <a:p>
              <a:pPr algn="ctr" eaLnBrk="0" hangingPunct="0"/>
              <a:endParaRPr lang="zh-CN" altLang="en-US" sz="2800" b="1">
                <a:solidFill>
                  <a:schemeClr val="tx2"/>
                </a:solidFill>
                <a:ea typeface="Microsoft YaHei" pitchFamily="34" charset="-122"/>
              </a:endParaRPr>
            </a:p>
          </p:txBody>
        </p:sp>
        <p:sp>
          <p:nvSpPr>
            <p:cNvPr id="5133" name="Rectangle 13"/>
            <p:cNvSpPr>
              <a:spLocks noChangeArrowheads="1"/>
            </p:cNvSpPr>
            <p:nvPr/>
          </p:nvSpPr>
          <p:spPr bwMode="auto">
            <a:xfrm>
              <a:off x="65079" y="85339"/>
              <a:ext cx="6431598" cy="4616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a:r>
                <a:rPr lang="ar-EG" altLang="zh-CN" sz="2400" b="1" dirty="0" smtClean="0">
                  <a:solidFill>
                    <a:schemeClr val="bg1"/>
                  </a:solidFill>
                </a:rPr>
                <a:t>يتقبل </a:t>
              </a:r>
              <a:r>
                <a:rPr lang="ar-EG" altLang="zh-CN" sz="2400" b="1" dirty="0">
                  <a:solidFill>
                    <a:schemeClr val="bg1"/>
                  </a:solidFill>
                </a:rPr>
                <a:t>النقد ويوجه النقد للآخرين بدبلوماسية</a:t>
              </a:r>
              <a:endParaRPr lang="zh-CN" altLang="en-US" sz="2400" b="1" dirty="0">
                <a:solidFill>
                  <a:schemeClr val="bg1"/>
                </a:solidFill>
              </a:endParaRPr>
            </a:p>
          </p:txBody>
        </p:sp>
      </p:grpSp>
      <p:grpSp>
        <p:nvGrpSpPr>
          <p:cNvPr id="7183" name="Group 15"/>
          <p:cNvGrpSpPr>
            <a:grpSpLocks/>
          </p:cNvGrpSpPr>
          <p:nvPr/>
        </p:nvGrpSpPr>
        <p:grpSpPr bwMode="auto">
          <a:xfrm>
            <a:off x="1290638" y="4035128"/>
            <a:ext cx="6562725" cy="547010"/>
            <a:chOff x="0" y="0"/>
            <a:chExt cx="6561756" cy="546970"/>
          </a:xfrm>
        </p:grpSpPr>
        <p:grpSp>
          <p:nvGrpSpPr>
            <p:cNvPr id="5127" name="Group 16"/>
            <p:cNvGrpSpPr>
              <a:grpSpLocks/>
            </p:cNvGrpSpPr>
            <p:nvPr/>
          </p:nvGrpSpPr>
          <p:grpSpPr bwMode="auto">
            <a:xfrm>
              <a:off x="0" y="0"/>
              <a:ext cx="6561756" cy="546060"/>
              <a:chOff x="0" y="0"/>
              <a:chExt cx="6448390" cy="611157"/>
            </a:xfrm>
          </p:grpSpPr>
          <p:sp>
            <p:nvSpPr>
              <p:cNvPr id="5129" name="AutoShape 3"/>
              <p:cNvSpPr>
                <a:spLocks noChangeArrowheads="1"/>
              </p:cNvSpPr>
              <p:nvPr/>
            </p:nvSpPr>
            <p:spPr bwMode="auto">
              <a:xfrm>
                <a:off x="0" y="214970"/>
                <a:ext cx="6448390" cy="396187"/>
              </a:xfrm>
              <a:prstGeom prst="rect">
                <a:avLst/>
              </a:prstGeom>
              <a:solidFill>
                <a:srgbClr val="595959"/>
              </a:solidFill>
              <a:ln w="12700">
                <a:solidFill>
                  <a:schemeClr val="bg1"/>
                </a:solidFill>
                <a:miter lim="800000"/>
                <a:headEnd/>
                <a:tailEnd/>
              </a:ln>
            </p:spPr>
            <p:txBody>
              <a:bodyPr anchor="ctr"/>
              <a:lstStyle/>
              <a:p>
                <a:endParaRPr lang="zh-CN" altLang="en-US" sz="2400" b="1">
                  <a:latin typeface="Calibri" pitchFamily="34" charset="0"/>
                </a:endParaRPr>
              </a:p>
            </p:txBody>
          </p:sp>
          <p:sp>
            <p:nvSpPr>
              <p:cNvPr id="5130" name="AutoShape 3"/>
              <p:cNvSpPr>
                <a:spLocks noChangeArrowheads="1"/>
              </p:cNvSpPr>
              <p:nvPr/>
            </p:nvSpPr>
            <p:spPr bwMode="auto">
              <a:xfrm>
                <a:off x="63953" y="0"/>
                <a:ext cx="6320483" cy="540092"/>
              </a:xfrm>
              <a:prstGeom prst="rect">
                <a:avLst/>
              </a:prstGeom>
              <a:solidFill>
                <a:srgbClr val="7F7F7F">
                  <a:alpha val="87842"/>
                </a:srgbClr>
              </a:solidFill>
              <a:ln w="12700">
                <a:solidFill>
                  <a:schemeClr val="bg1"/>
                </a:solidFill>
                <a:miter lim="800000"/>
                <a:headEnd/>
                <a:tailEnd/>
              </a:ln>
            </p:spPr>
            <p:txBody>
              <a:bodyPr wrap="none" anchor="ctr"/>
              <a:lstStyle/>
              <a:p>
                <a:pPr algn="ctr" eaLnBrk="0" hangingPunct="0"/>
                <a:endParaRPr lang="zh-CN" altLang="en-US" sz="2800" b="1">
                  <a:solidFill>
                    <a:schemeClr val="tx2"/>
                  </a:solidFill>
                  <a:latin typeface="Calibri" pitchFamily="34" charset="0"/>
                  <a:ea typeface="Microsoft YaHei" pitchFamily="34" charset="-122"/>
                </a:endParaRPr>
              </a:p>
            </p:txBody>
          </p:sp>
        </p:grpSp>
        <p:sp>
          <p:nvSpPr>
            <p:cNvPr id="5128" name="Rectangle 13"/>
            <p:cNvSpPr>
              <a:spLocks noChangeArrowheads="1"/>
            </p:cNvSpPr>
            <p:nvPr/>
          </p:nvSpPr>
          <p:spPr bwMode="auto">
            <a:xfrm>
              <a:off x="64331" y="85339"/>
              <a:ext cx="6433094" cy="4616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a:r>
                <a:rPr lang="ar-EG" altLang="zh-CN" sz="2400" b="1" dirty="0" smtClean="0">
                  <a:solidFill>
                    <a:schemeClr val="bg1"/>
                  </a:solidFill>
                </a:rPr>
                <a:t>لا </a:t>
              </a:r>
              <a:r>
                <a:rPr lang="ar-EG" altLang="zh-CN" sz="2400" b="1" dirty="0">
                  <a:solidFill>
                    <a:schemeClr val="bg1"/>
                  </a:solidFill>
                </a:rPr>
                <a:t>يقارن نفسه بغيره ولا يحسد الآخرين</a:t>
              </a:r>
              <a:endParaRPr lang="zh-CN" altLang="en-US" sz="2400" b="1" dirty="0">
                <a:solidFill>
                  <a:schemeClr val="bg1"/>
                </a:solidFill>
              </a:endParaRPr>
            </a:p>
          </p:txBody>
        </p:sp>
      </p:grpSp>
      <p:sp>
        <p:nvSpPr>
          <p:cNvPr id="21" name="TextBox 13" descr="B56F103BB23E47beACAB404F50AF11BD# #TextBox 13"/>
          <p:cNvSpPr txBox="1">
            <a:spLocks noChangeArrowheads="1"/>
          </p:cNvSpPr>
          <p:nvPr/>
        </p:nvSpPr>
        <p:spPr bwMode="auto">
          <a:xfrm>
            <a:off x="755576" y="86004"/>
            <a:ext cx="8388425" cy="62895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r" rtl="1">
              <a:lnSpc>
                <a:spcPct val="120000"/>
              </a:lnSpc>
              <a:spcBef>
                <a:spcPct val="50000"/>
              </a:spcBef>
            </a:pPr>
            <a:r>
              <a:rPr lang="ar-EG" altLang="zh-CN" sz="3200" b="1" dirty="0">
                <a:solidFill>
                  <a:schemeClr val="bg1"/>
                </a:solidFill>
                <a:latin typeface="Microsoft YaHei" pitchFamily="34" charset="-122"/>
                <a:ea typeface="Microsoft YaHei" pitchFamily="34" charset="-122"/>
              </a:rPr>
              <a:t>قناعات الواثق من نفسه</a:t>
            </a:r>
          </a:p>
        </p:txBody>
      </p:sp>
    </p:spTree>
    <p:extLst>
      <p:ext uri="{BB962C8B-B14F-4D97-AF65-F5344CB8AC3E}">
        <p14:creationId xmlns:p14="http://schemas.microsoft.com/office/powerpoint/2010/main" xmlns="" val="936401041"/>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slide(fromLeft)">
                                      <p:cBhvr>
                                        <p:cTn id="7" dur="500"/>
                                        <p:tgtEl>
                                          <p:spTgt spid="21"/>
                                        </p:tgtEl>
                                      </p:cBhvr>
                                    </p:animEffect>
                                  </p:childTnLst>
                                </p:cTn>
                              </p:par>
                            </p:childTnLst>
                          </p:cTn>
                        </p:par>
                      </p:childTnLst>
                    </p:cTn>
                  </p:par>
                  <p:par>
                    <p:cTn id="8" fill="hold">
                      <p:stCondLst>
                        <p:cond delay="indefinite"/>
                      </p:stCondLst>
                      <p:childTnLst>
                        <p:par>
                          <p:cTn id="9" fill="hold">
                            <p:stCondLst>
                              <p:cond delay="0"/>
                            </p:stCondLst>
                            <p:childTnLst>
                              <p:par>
                                <p:cTn id="10" presetID="23" presetClass="entr" presetSubtype="16" fill="hold" nodeType="clickEffect">
                                  <p:stCondLst>
                                    <p:cond delay="0"/>
                                  </p:stCondLst>
                                  <p:childTnLst>
                                    <p:set>
                                      <p:cBhvr>
                                        <p:cTn id="11" dur="1" fill="hold">
                                          <p:stCondLst>
                                            <p:cond delay="0"/>
                                          </p:stCondLst>
                                        </p:cTn>
                                        <p:tgtEl>
                                          <p:spTgt spid="7170"/>
                                        </p:tgtEl>
                                        <p:attrNameLst>
                                          <p:attrName>style.visibility</p:attrName>
                                        </p:attrNameLst>
                                      </p:cBhvr>
                                      <p:to>
                                        <p:strVal val="visible"/>
                                      </p:to>
                                    </p:set>
                                    <p:anim calcmode="lin" valueType="num">
                                      <p:cBhvr>
                                        <p:cTn id="12" dur="500" fill="hold"/>
                                        <p:tgtEl>
                                          <p:spTgt spid="7170"/>
                                        </p:tgtEl>
                                        <p:attrNameLst>
                                          <p:attrName>ppt_w</p:attrName>
                                        </p:attrNameLst>
                                      </p:cBhvr>
                                      <p:tavLst>
                                        <p:tav tm="0">
                                          <p:val>
                                            <p:fltVal val="0"/>
                                          </p:val>
                                        </p:tav>
                                        <p:tav tm="100000">
                                          <p:val>
                                            <p:strVal val="#ppt_w"/>
                                          </p:val>
                                        </p:tav>
                                      </p:tavLst>
                                    </p:anim>
                                    <p:anim calcmode="lin" valueType="num">
                                      <p:cBhvr>
                                        <p:cTn id="13" dur="500" fill="hold"/>
                                        <p:tgtEl>
                                          <p:spTgt spid="7170"/>
                                        </p:tgtEl>
                                        <p:attrNameLst>
                                          <p:attrName>ppt_h</p:attrName>
                                        </p:attrNameLst>
                                      </p:cBhvr>
                                      <p:tavLst>
                                        <p:tav tm="0">
                                          <p:val>
                                            <p:fltVal val="0"/>
                                          </p:val>
                                        </p:tav>
                                        <p:tav tm="100000">
                                          <p:val>
                                            <p:strVal val="#ppt_h"/>
                                          </p:val>
                                        </p:tav>
                                      </p:tavLst>
                                    </p:anim>
                                  </p:childTnLst>
                                </p:cTn>
                              </p:par>
                              <p:par>
                                <p:cTn id="14" presetID="2" presetClass="entr" presetSubtype="4" fill="hold" nodeType="withEffect">
                                  <p:stCondLst>
                                    <p:cond delay="0"/>
                                  </p:stCondLst>
                                  <p:childTnLst>
                                    <p:set>
                                      <p:cBhvr>
                                        <p:cTn id="15" dur="1" fill="hold">
                                          <p:stCondLst>
                                            <p:cond delay="0"/>
                                          </p:stCondLst>
                                        </p:cTn>
                                        <p:tgtEl>
                                          <p:spTgt spid="7170"/>
                                        </p:tgtEl>
                                        <p:attrNameLst>
                                          <p:attrName>style.visibility</p:attrName>
                                        </p:attrNameLst>
                                      </p:cBhvr>
                                      <p:to>
                                        <p:strVal val="visible"/>
                                      </p:to>
                                    </p:set>
                                    <p:anim calcmode="lin" valueType="num">
                                      <p:cBhvr additive="base">
                                        <p:cTn id="16" dur="1000" fill="hold"/>
                                        <p:tgtEl>
                                          <p:spTgt spid="7170"/>
                                        </p:tgtEl>
                                        <p:attrNameLst>
                                          <p:attrName>ppt_x</p:attrName>
                                        </p:attrNameLst>
                                      </p:cBhvr>
                                      <p:tavLst>
                                        <p:tav tm="0">
                                          <p:val>
                                            <p:strVal val="#ppt_x"/>
                                          </p:val>
                                        </p:tav>
                                        <p:tav tm="100000">
                                          <p:val>
                                            <p:strVal val="#ppt_x"/>
                                          </p:val>
                                        </p:tav>
                                      </p:tavLst>
                                    </p:anim>
                                    <p:anim calcmode="lin" valueType="num">
                                      <p:cBhvr additive="base">
                                        <p:cTn id="17" dur="1000" fill="hold"/>
                                        <p:tgtEl>
                                          <p:spTgt spid="7170"/>
                                        </p:tgtEl>
                                        <p:attrNameLst>
                                          <p:attrName>ppt_y</p:attrName>
                                        </p:attrNameLst>
                                      </p:cBhvr>
                                      <p:tavLst>
                                        <p:tav tm="0">
                                          <p:val>
                                            <p:strVal val="1+#ppt_h/2"/>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23" presetClass="entr" presetSubtype="16" fill="hold" nodeType="clickEffect">
                                  <p:stCondLst>
                                    <p:cond delay="0"/>
                                  </p:stCondLst>
                                  <p:childTnLst>
                                    <p:set>
                                      <p:cBhvr>
                                        <p:cTn id="21" dur="1" fill="hold">
                                          <p:stCondLst>
                                            <p:cond delay="0"/>
                                          </p:stCondLst>
                                        </p:cTn>
                                        <p:tgtEl>
                                          <p:spTgt spid="7174"/>
                                        </p:tgtEl>
                                        <p:attrNameLst>
                                          <p:attrName>style.visibility</p:attrName>
                                        </p:attrNameLst>
                                      </p:cBhvr>
                                      <p:to>
                                        <p:strVal val="visible"/>
                                      </p:to>
                                    </p:set>
                                    <p:anim calcmode="lin" valueType="num">
                                      <p:cBhvr>
                                        <p:cTn id="22" dur="500" fill="hold"/>
                                        <p:tgtEl>
                                          <p:spTgt spid="7174"/>
                                        </p:tgtEl>
                                        <p:attrNameLst>
                                          <p:attrName>ppt_w</p:attrName>
                                        </p:attrNameLst>
                                      </p:cBhvr>
                                      <p:tavLst>
                                        <p:tav tm="0">
                                          <p:val>
                                            <p:fltVal val="0"/>
                                          </p:val>
                                        </p:tav>
                                        <p:tav tm="100000">
                                          <p:val>
                                            <p:strVal val="#ppt_w"/>
                                          </p:val>
                                        </p:tav>
                                      </p:tavLst>
                                    </p:anim>
                                    <p:anim calcmode="lin" valueType="num">
                                      <p:cBhvr>
                                        <p:cTn id="23" dur="500" fill="hold"/>
                                        <p:tgtEl>
                                          <p:spTgt spid="7174"/>
                                        </p:tgtEl>
                                        <p:attrNameLst>
                                          <p:attrName>ppt_h</p:attrName>
                                        </p:attrNameLst>
                                      </p:cBhvr>
                                      <p:tavLst>
                                        <p:tav tm="0">
                                          <p:val>
                                            <p:fltVal val="0"/>
                                          </p:val>
                                        </p:tav>
                                        <p:tav tm="100000">
                                          <p:val>
                                            <p:strVal val="#ppt_h"/>
                                          </p:val>
                                        </p:tav>
                                      </p:tavLst>
                                    </p:anim>
                                  </p:childTnLst>
                                </p:cTn>
                              </p:par>
                              <p:par>
                                <p:cTn id="24" presetID="2" presetClass="entr" presetSubtype="4" fill="hold" nodeType="withEffect">
                                  <p:stCondLst>
                                    <p:cond delay="100"/>
                                  </p:stCondLst>
                                  <p:childTnLst>
                                    <p:set>
                                      <p:cBhvr>
                                        <p:cTn id="25" dur="1" fill="hold">
                                          <p:stCondLst>
                                            <p:cond delay="0"/>
                                          </p:stCondLst>
                                        </p:cTn>
                                        <p:tgtEl>
                                          <p:spTgt spid="7174"/>
                                        </p:tgtEl>
                                        <p:attrNameLst>
                                          <p:attrName>style.visibility</p:attrName>
                                        </p:attrNameLst>
                                      </p:cBhvr>
                                      <p:to>
                                        <p:strVal val="visible"/>
                                      </p:to>
                                    </p:set>
                                    <p:anim calcmode="lin" valueType="num">
                                      <p:cBhvr additive="base">
                                        <p:cTn id="26" dur="1000" fill="hold"/>
                                        <p:tgtEl>
                                          <p:spTgt spid="7174"/>
                                        </p:tgtEl>
                                        <p:attrNameLst>
                                          <p:attrName>ppt_x</p:attrName>
                                        </p:attrNameLst>
                                      </p:cBhvr>
                                      <p:tavLst>
                                        <p:tav tm="0">
                                          <p:val>
                                            <p:strVal val="#ppt_x"/>
                                          </p:val>
                                        </p:tav>
                                        <p:tav tm="100000">
                                          <p:val>
                                            <p:strVal val="#ppt_x"/>
                                          </p:val>
                                        </p:tav>
                                      </p:tavLst>
                                    </p:anim>
                                    <p:anim calcmode="lin" valueType="num">
                                      <p:cBhvr additive="base">
                                        <p:cTn id="27" dur="1000" fill="hold"/>
                                        <p:tgtEl>
                                          <p:spTgt spid="7174"/>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3" presetClass="entr" presetSubtype="16" fill="hold" nodeType="clickEffect">
                                  <p:stCondLst>
                                    <p:cond delay="0"/>
                                  </p:stCondLst>
                                  <p:childTnLst>
                                    <p:set>
                                      <p:cBhvr>
                                        <p:cTn id="31" dur="1" fill="hold">
                                          <p:stCondLst>
                                            <p:cond delay="0"/>
                                          </p:stCondLst>
                                        </p:cTn>
                                        <p:tgtEl>
                                          <p:spTgt spid="7179"/>
                                        </p:tgtEl>
                                        <p:attrNameLst>
                                          <p:attrName>style.visibility</p:attrName>
                                        </p:attrNameLst>
                                      </p:cBhvr>
                                      <p:to>
                                        <p:strVal val="visible"/>
                                      </p:to>
                                    </p:set>
                                    <p:anim calcmode="lin" valueType="num">
                                      <p:cBhvr>
                                        <p:cTn id="32" dur="500" fill="hold"/>
                                        <p:tgtEl>
                                          <p:spTgt spid="7179"/>
                                        </p:tgtEl>
                                        <p:attrNameLst>
                                          <p:attrName>ppt_w</p:attrName>
                                        </p:attrNameLst>
                                      </p:cBhvr>
                                      <p:tavLst>
                                        <p:tav tm="0">
                                          <p:val>
                                            <p:fltVal val="0"/>
                                          </p:val>
                                        </p:tav>
                                        <p:tav tm="100000">
                                          <p:val>
                                            <p:strVal val="#ppt_w"/>
                                          </p:val>
                                        </p:tav>
                                      </p:tavLst>
                                    </p:anim>
                                    <p:anim calcmode="lin" valueType="num">
                                      <p:cBhvr>
                                        <p:cTn id="33" dur="500" fill="hold"/>
                                        <p:tgtEl>
                                          <p:spTgt spid="7179"/>
                                        </p:tgtEl>
                                        <p:attrNameLst>
                                          <p:attrName>ppt_h</p:attrName>
                                        </p:attrNameLst>
                                      </p:cBhvr>
                                      <p:tavLst>
                                        <p:tav tm="0">
                                          <p:val>
                                            <p:fltVal val="0"/>
                                          </p:val>
                                        </p:tav>
                                        <p:tav tm="100000">
                                          <p:val>
                                            <p:strVal val="#ppt_h"/>
                                          </p:val>
                                        </p:tav>
                                      </p:tavLst>
                                    </p:anim>
                                  </p:childTnLst>
                                </p:cTn>
                              </p:par>
                              <p:par>
                                <p:cTn id="34" presetID="2" presetClass="entr" presetSubtype="4" fill="hold" nodeType="withEffect">
                                  <p:stCondLst>
                                    <p:cond delay="200"/>
                                  </p:stCondLst>
                                  <p:childTnLst>
                                    <p:set>
                                      <p:cBhvr>
                                        <p:cTn id="35" dur="1" fill="hold">
                                          <p:stCondLst>
                                            <p:cond delay="0"/>
                                          </p:stCondLst>
                                        </p:cTn>
                                        <p:tgtEl>
                                          <p:spTgt spid="7179"/>
                                        </p:tgtEl>
                                        <p:attrNameLst>
                                          <p:attrName>style.visibility</p:attrName>
                                        </p:attrNameLst>
                                      </p:cBhvr>
                                      <p:to>
                                        <p:strVal val="visible"/>
                                      </p:to>
                                    </p:set>
                                    <p:anim calcmode="lin" valueType="num">
                                      <p:cBhvr additive="base">
                                        <p:cTn id="36" dur="1000" fill="hold"/>
                                        <p:tgtEl>
                                          <p:spTgt spid="7179"/>
                                        </p:tgtEl>
                                        <p:attrNameLst>
                                          <p:attrName>ppt_x</p:attrName>
                                        </p:attrNameLst>
                                      </p:cBhvr>
                                      <p:tavLst>
                                        <p:tav tm="0">
                                          <p:val>
                                            <p:strVal val="#ppt_x"/>
                                          </p:val>
                                        </p:tav>
                                        <p:tav tm="100000">
                                          <p:val>
                                            <p:strVal val="#ppt_x"/>
                                          </p:val>
                                        </p:tav>
                                      </p:tavLst>
                                    </p:anim>
                                    <p:anim calcmode="lin" valueType="num">
                                      <p:cBhvr additive="base">
                                        <p:cTn id="37" dur="1000" fill="hold"/>
                                        <p:tgtEl>
                                          <p:spTgt spid="7179"/>
                                        </p:tgtEl>
                                        <p:attrNameLst>
                                          <p:attrName>ppt_y</p:attrName>
                                        </p:attrNameLst>
                                      </p:cBhvr>
                                      <p:tavLst>
                                        <p:tav tm="0">
                                          <p:val>
                                            <p:strVal val="1+#ppt_h/2"/>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23" presetClass="entr" presetSubtype="16" fill="hold" nodeType="clickEffect">
                                  <p:stCondLst>
                                    <p:cond delay="0"/>
                                  </p:stCondLst>
                                  <p:childTnLst>
                                    <p:set>
                                      <p:cBhvr>
                                        <p:cTn id="41" dur="1" fill="hold">
                                          <p:stCondLst>
                                            <p:cond delay="0"/>
                                          </p:stCondLst>
                                        </p:cTn>
                                        <p:tgtEl>
                                          <p:spTgt spid="7183"/>
                                        </p:tgtEl>
                                        <p:attrNameLst>
                                          <p:attrName>style.visibility</p:attrName>
                                        </p:attrNameLst>
                                      </p:cBhvr>
                                      <p:to>
                                        <p:strVal val="visible"/>
                                      </p:to>
                                    </p:set>
                                    <p:anim calcmode="lin" valueType="num">
                                      <p:cBhvr>
                                        <p:cTn id="42" dur="500" fill="hold"/>
                                        <p:tgtEl>
                                          <p:spTgt spid="7183"/>
                                        </p:tgtEl>
                                        <p:attrNameLst>
                                          <p:attrName>ppt_w</p:attrName>
                                        </p:attrNameLst>
                                      </p:cBhvr>
                                      <p:tavLst>
                                        <p:tav tm="0">
                                          <p:val>
                                            <p:fltVal val="0"/>
                                          </p:val>
                                        </p:tav>
                                        <p:tav tm="100000">
                                          <p:val>
                                            <p:strVal val="#ppt_w"/>
                                          </p:val>
                                        </p:tav>
                                      </p:tavLst>
                                    </p:anim>
                                    <p:anim calcmode="lin" valueType="num">
                                      <p:cBhvr>
                                        <p:cTn id="43" dur="500" fill="hold"/>
                                        <p:tgtEl>
                                          <p:spTgt spid="7183"/>
                                        </p:tgtEl>
                                        <p:attrNameLst>
                                          <p:attrName>ppt_h</p:attrName>
                                        </p:attrNameLst>
                                      </p:cBhvr>
                                      <p:tavLst>
                                        <p:tav tm="0">
                                          <p:val>
                                            <p:fltVal val="0"/>
                                          </p:val>
                                        </p:tav>
                                        <p:tav tm="100000">
                                          <p:val>
                                            <p:strVal val="#ppt_h"/>
                                          </p:val>
                                        </p:tav>
                                      </p:tavLst>
                                    </p:anim>
                                  </p:childTnLst>
                                </p:cTn>
                              </p:par>
                              <p:par>
                                <p:cTn id="44" presetID="2" presetClass="entr" presetSubtype="4" fill="hold" nodeType="withEffect">
                                  <p:stCondLst>
                                    <p:cond delay="300"/>
                                  </p:stCondLst>
                                  <p:childTnLst>
                                    <p:set>
                                      <p:cBhvr>
                                        <p:cTn id="45" dur="1" fill="hold">
                                          <p:stCondLst>
                                            <p:cond delay="0"/>
                                          </p:stCondLst>
                                        </p:cTn>
                                        <p:tgtEl>
                                          <p:spTgt spid="7183"/>
                                        </p:tgtEl>
                                        <p:attrNameLst>
                                          <p:attrName>style.visibility</p:attrName>
                                        </p:attrNameLst>
                                      </p:cBhvr>
                                      <p:to>
                                        <p:strVal val="visible"/>
                                      </p:to>
                                    </p:set>
                                    <p:anim calcmode="lin" valueType="num">
                                      <p:cBhvr additive="base">
                                        <p:cTn id="46" dur="1000" fill="hold"/>
                                        <p:tgtEl>
                                          <p:spTgt spid="7183"/>
                                        </p:tgtEl>
                                        <p:attrNameLst>
                                          <p:attrName>ppt_x</p:attrName>
                                        </p:attrNameLst>
                                      </p:cBhvr>
                                      <p:tavLst>
                                        <p:tav tm="0">
                                          <p:val>
                                            <p:strVal val="#ppt_x"/>
                                          </p:val>
                                        </p:tav>
                                        <p:tav tm="100000">
                                          <p:val>
                                            <p:strVal val="#ppt_x"/>
                                          </p:val>
                                        </p:tav>
                                      </p:tavLst>
                                    </p:anim>
                                    <p:anim calcmode="lin" valueType="num">
                                      <p:cBhvr additive="base">
                                        <p:cTn id="47" dur="1000" fill="hold"/>
                                        <p:tgtEl>
                                          <p:spTgt spid="718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utoUpdateAnimBg="0"/>
    </p:bld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orizontal Scroll 1"/>
          <p:cNvSpPr/>
          <p:nvPr/>
        </p:nvSpPr>
        <p:spPr bwMode="auto">
          <a:xfrm>
            <a:off x="1835696" y="1777380"/>
            <a:ext cx="5472608" cy="2232248"/>
          </a:xfrm>
          <a:prstGeom prst="horizontalScroll">
            <a:avLst/>
          </a:prstGeom>
          <a:solidFill>
            <a:srgbClr val="00FF00"/>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1" anchor="t" anchorCtr="0" compatLnSpc="1">
            <a:prstTxWarp prst="textNoShape">
              <a:avLst/>
            </a:prstTxWarp>
          </a:bodyPr>
          <a:lstStyle/>
          <a:p>
            <a:pPr algn="ctr" rtl="1"/>
            <a:endParaRPr lang="ar-EG" sz="1600" b="1" dirty="0" smtClean="0"/>
          </a:p>
          <a:p>
            <a:pPr algn="ctr" rtl="1"/>
            <a:r>
              <a:rPr lang="ar-EG" sz="3200" b="1" dirty="0" smtClean="0"/>
              <a:t>تمرين</a:t>
            </a:r>
          </a:p>
          <a:p>
            <a:pPr algn="ctr" rtl="1"/>
            <a:r>
              <a:rPr lang="ar-EG" sz="3200" b="1" dirty="0" smtClean="0"/>
              <a:t>التخيل </a:t>
            </a:r>
            <a:r>
              <a:rPr lang="ar-EG" sz="3200" b="1" dirty="0"/>
              <a:t>الايجابي </a:t>
            </a:r>
          </a:p>
        </p:txBody>
      </p:sp>
    </p:spTree>
    <p:extLst>
      <p:ext uri="{BB962C8B-B14F-4D97-AF65-F5344CB8AC3E}">
        <p14:creationId xmlns:p14="http://schemas.microsoft.com/office/powerpoint/2010/main" xmlns="" val="256487067"/>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descr="E:\新模板\城市高尔夫\未标题-3.pn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0" y="0"/>
            <a:ext cx="9144000" cy="5715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3315" name="Picture 3" descr="E:\新模板\城市高尔夫\未标题-4.png"/>
          <p:cNvPicPr>
            <a:picLocks noChangeAspect="1" noChangeArrowheads="1"/>
          </p:cNvPicPr>
          <p:nvPr/>
        </p:nvPicPr>
        <p:blipFill>
          <a:blip r:embed="rId3">
            <a:extLst>
              <a:ext uri="{28A0092B-C50C-407E-A947-70E740481C1C}">
                <a14:useLocalDpi xmlns:a14="http://schemas.microsoft.com/office/drawing/2010/main" xmlns="" val="0"/>
              </a:ext>
            </a:extLst>
          </a:blip>
          <a:srcRect r="93021"/>
          <a:stretch>
            <a:fillRect/>
          </a:stretch>
        </p:blipFill>
        <p:spPr bwMode="auto">
          <a:xfrm>
            <a:off x="0" y="0"/>
            <a:ext cx="638175" cy="5715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3316" name="Picture 5" descr="E:\新模板\城市高尔夫\未标题-5.png"/>
          <p:cNvPicPr>
            <a:picLocks noChangeAspect="1" noChangeArrowheads="1"/>
          </p:cNvPicPr>
          <p:nvPr/>
        </p:nvPicPr>
        <p:blipFill>
          <a:blip r:embed="rId4">
            <a:extLst>
              <a:ext uri="{28A0092B-C50C-407E-A947-70E740481C1C}">
                <a14:useLocalDpi xmlns:a14="http://schemas.microsoft.com/office/drawing/2010/main" xmlns="" val="0"/>
              </a:ext>
            </a:extLst>
          </a:blip>
          <a:srcRect t="38667" r="20625" b="3667"/>
          <a:stretch>
            <a:fillRect/>
          </a:stretch>
        </p:blipFill>
        <p:spPr bwMode="auto">
          <a:xfrm>
            <a:off x="0" y="2209800"/>
            <a:ext cx="7258050" cy="32956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3317" name="Picture 6" descr="E:\新模板\城市高尔夫\未标题-6.png"/>
          <p:cNvPicPr>
            <a:picLocks noChangeAspect="1" noChangeArrowheads="1"/>
          </p:cNvPicPr>
          <p:nvPr/>
        </p:nvPicPr>
        <p:blipFill>
          <a:blip r:embed="rId5">
            <a:extLst>
              <a:ext uri="{28A0092B-C50C-407E-A947-70E740481C1C}">
                <a14:useLocalDpi xmlns:a14="http://schemas.microsoft.com/office/drawing/2010/main" xmlns="" val="0"/>
              </a:ext>
            </a:extLst>
          </a:blip>
          <a:srcRect t="3667" r="44489" b="85280"/>
          <a:stretch>
            <a:fillRect/>
          </a:stretch>
        </p:blipFill>
        <p:spPr bwMode="auto">
          <a:xfrm>
            <a:off x="0" y="209550"/>
            <a:ext cx="5076825" cy="6318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3318" name="Picture 7" descr="E:\新模板\城市高尔夫\未标题-7.png"/>
          <p:cNvPicPr>
            <a:picLocks noChangeAspect="1" noChangeArrowheads="1"/>
          </p:cNvPicPr>
          <p:nvPr/>
        </p:nvPicPr>
        <p:blipFill>
          <a:blip r:embed="rId6">
            <a:extLst>
              <a:ext uri="{28A0092B-C50C-407E-A947-70E740481C1C}">
                <a14:useLocalDpi xmlns:a14="http://schemas.microsoft.com/office/drawing/2010/main" xmlns="" val="0"/>
              </a:ext>
            </a:extLst>
          </a:blip>
          <a:srcRect t="12000" r="45000" b="67000"/>
          <a:stretch>
            <a:fillRect/>
          </a:stretch>
        </p:blipFill>
        <p:spPr bwMode="auto">
          <a:xfrm>
            <a:off x="0" y="685800"/>
            <a:ext cx="5029200" cy="12001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3319" name="Picture 8" descr="E:\新模板\城市高尔夫\未标题-8.png"/>
          <p:cNvPicPr>
            <a:picLocks noChangeAspect="1" noChangeArrowheads="1"/>
          </p:cNvPicPr>
          <p:nvPr/>
        </p:nvPicPr>
        <p:blipFill>
          <a:blip r:embed="rId7">
            <a:extLst>
              <a:ext uri="{28A0092B-C50C-407E-A947-70E740481C1C}">
                <a14:useLocalDpi xmlns:a14="http://schemas.microsoft.com/office/drawing/2010/main" xmlns="" val="0"/>
              </a:ext>
            </a:extLst>
          </a:blip>
          <a:srcRect t="29333" r="20209" b="57001"/>
          <a:stretch>
            <a:fillRect/>
          </a:stretch>
        </p:blipFill>
        <p:spPr bwMode="auto">
          <a:xfrm>
            <a:off x="0" y="1676400"/>
            <a:ext cx="7296150" cy="7810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3320" name="Picture 4" descr="E:\新模板\城市高尔夫\未标题-9.png"/>
          <p:cNvPicPr>
            <a:picLocks noChangeAspect="1" noChangeArrowheads="1"/>
          </p:cNvPicPr>
          <p:nvPr/>
        </p:nvPicPr>
        <p:blipFill>
          <a:blip r:embed="rId8">
            <a:extLst>
              <a:ext uri="{28A0092B-C50C-407E-A947-70E740481C1C}">
                <a14:useLocalDpi xmlns:a14="http://schemas.microsoft.com/office/drawing/2010/main" xmlns="" val="0"/>
              </a:ext>
            </a:extLst>
          </a:blip>
          <a:srcRect t="29668" r="76875" b="57333"/>
          <a:stretch>
            <a:fillRect/>
          </a:stretch>
        </p:blipFill>
        <p:spPr bwMode="auto">
          <a:xfrm>
            <a:off x="0" y="1695450"/>
            <a:ext cx="2114550" cy="7429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3322" name="TextBox 8"/>
          <p:cNvSpPr txBox="1">
            <a:spLocks noChangeArrowheads="1"/>
          </p:cNvSpPr>
          <p:nvPr/>
        </p:nvSpPr>
        <p:spPr bwMode="auto">
          <a:xfrm>
            <a:off x="-28575" y="685800"/>
            <a:ext cx="2152650" cy="8318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eaLnBrk="1" hangingPunct="1"/>
            <a:r>
              <a:rPr lang="en-US" sz="4800" dirty="0">
                <a:solidFill>
                  <a:schemeClr val="bg1"/>
                </a:solidFill>
                <a:ea typeface="Microsoft YaHei" pitchFamily="34" charset="-122"/>
              </a:rPr>
              <a:t>thanks</a:t>
            </a:r>
            <a:endParaRPr lang="zh-CN" altLang="en-US" sz="4800" dirty="0">
              <a:solidFill>
                <a:schemeClr val="bg1"/>
              </a:solidFill>
              <a:ea typeface="Microsoft YaHei" pitchFamily="34" charset="-122"/>
            </a:endParaRPr>
          </a:p>
        </p:txBody>
      </p:sp>
    </p:spTree>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 presetClass="entr" presetSubtype="5" fill="hold" nodeType="afterEffect">
                                  <p:stCondLst>
                                    <p:cond delay="0"/>
                                  </p:stCondLst>
                                  <p:childTnLst>
                                    <p:set>
                                      <p:cBhvr>
                                        <p:cTn id="6" dur="1" fill="hold">
                                          <p:stCondLst>
                                            <p:cond delay="0"/>
                                          </p:stCondLst>
                                        </p:cTn>
                                        <p:tgtEl>
                                          <p:spTgt spid="13314"/>
                                        </p:tgtEl>
                                        <p:attrNameLst>
                                          <p:attrName>style.visibility</p:attrName>
                                        </p:attrNameLst>
                                      </p:cBhvr>
                                      <p:to>
                                        <p:strVal val="visible"/>
                                      </p:to>
                                    </p:set>
                                    <p:animEffect transition="in" filter="blinds(vertical)">
                                      <p:cBhvr>
                                        <p:cTn id="7" dur="500"/>
                                        <p:tgtEl>
                                          <p:spTgt spid="13314"/>
                                        </p:tgtEl>
                                      </p:cBhvr>
                                    </p:animEffect>
                                  </p:childTnLst>
                                </p:cTn>
                              </p:par>
                            </p:childTnLst>
                          </p:cTn>
                        </p:par>
                        <p:par>
                          <p:cTn id="8" fill="hold" nodeType="afterGroup">
                            <p:stCondLst>
                              <p:cond delay="500"/>
                            </p:stCondLst>
                            <p:childTnLst>
                              <p:par>
                                <p:cTn id="9" presetID="16" presetClass="entr" presetSubtype="42" fill="hold" nodeType="afterEffect">
                                  <p:stCondLst>
                                    <p:cond delay="0"/>
                                  </p:stCondLst>
                                  <p:childTnLst>
                                    <p:set>
                                      <p:cBhvr>
                                        <p:cTn id="10" dur="1" fill="hold">
                                          <p:stCondLst>
                                            <p:cond delay="0"/>
                                          </p:stCondLst>
                                        </p:cTn>
                                        <p:tgtEl>
                                          <p:spTgt spid="13315"/>
                                        </p:tgtEl>
                                        <p:attrNameLst>
                                          <p:attrName>style.visibility</p:attrName>
                                        </p:attrNameLst>
                                      </p:cBhvr>
                                      <p:to>
                                        <p:strVal val="visible"/>
                                      </p:to>
                                    </p:set>
                                    <p:animEffect transition="in" filter="barn(outHorizontal)">
                                      <p:cBhvr>
                                        <p:cTn id="11" dur="500"/>
                                        <p:tgtEl>
                                          <p:spTgt spid="13315"/>
                                        </p:tgtEl>
                                      </p:cBhvr>
                                    </p:animEffect>
                                  </p:childTnLst>
                                </p:cTn>
                              </p:par>
                            </p:childTnLst>
                          </p:cTn>
                        </p:par>
                        <p:par>
                          <p:cTn id="12" fill="hold" nodeType="afterGroup">
                            <p:stCondLst>
                              <p:cond delay="1000"/>
                            </p:stCondLst>
                            <p:childTnLst>
                              <p:par>
                                <p:cTn id="13" presetID="12" presetClass="entr" presetSubtype="1" fill="hold" nodeType="afterEffect">
                                  <p:stCondLst>
                                    <p:cond delay="0"/>
                                  </p:stCondLst>
                                  <p:childTnLst>
                                    <p:set>
                                      <p:cBhvr>
                                        <p:cTn id="14" dur="1" fill="hold">
                                          <p:stCondLst>
                                            <p:cond delay="0"/>
                                          </p:stCondLst>
                                        </p:cTn>
                                        <p:tgtEl>
                                          <p:spTgt spid="13319"/>
                                        </p:tgtEl>
                                        <p:attrNameLst>
                                          <p:attrName>style.visibility</p:attrName>
                                        </p:attrNameLst>
                                      </p:cBhvr>
                                      <p:to>
                                        <p:strVal val="visible"/>
                                      </p:to>
                                    </p:set>
                                    <p:animEffect transition="in" filter="slide(fromTop)">
                                      <p:cBhvr>
                                        <p:cTn id="15" dur="500"/>
                                        <p:tgtEl>
                                          <p:spTgt spid="13319"/>
                                        </p:tgtEl>
                                      </p:cBhvr>
                                    </p:animEffect>
                                  </p:childTnLst>
                                </p:cTn>
                              </p:par>
                              <p:par>
                                <p:cTn id="16" presetID="12" presetClass="entr" presetSubtype="4" fill="hold" nodeType="withEffect">
                                  <p:stCondLst>
                                    <p:cond delay="0"/>
                                  </p:stCondLst>
                                  <p:childTnLst>
                                    <p:set>
                                      <p:cBhvr>
                                        <p:cTn id="17" dur="1" fill="hold">
                                          <p:stCondLst>
                                            <p:cond delay="0"/>
                                          </p:stCondLst>
                                        </p:cTn>
                                        <p:tgtEl>
                                          <p:spTgt spid="13318"/>
                                        </p:tgtEl>
                                        <p:attrNameLst>
                                          <p:attrName>style.visibility</p:attrName>
                                        </p:attrNameLst>
                                      </p:cBhvr>
                                      <p:to>
                                        <p:strVal val="visible"/>
                                      </p:to>
                                    </p:set>
                                    <p:animEffect transition="in" filter="slide(fromBottom)">
                                      <p:cBhvr>
                                        <p:cTn id="18" dur="500"/>
                                        <p:tgtEl>
                                          <p:spTgt spid="13318"/>
                                        </p:tgtEl>
                                      </p:cBhvr>
                                    </p:animEffect>
                                  </p:childTnLst>
                                </p:cTn>
                              </p:par>
                              <p:par>
                                <p:cTn id="19" presetID="12" presetClass="entr" presetSubtype="1" fill="hold" nodeType="withEffect">
                                  <p:stCondLst>
                                    <p:cond delay="300"/>
                                  </p:stCondLst>
                                  <p:childTnLst>
                                    <p:set>
                                      <p:cBhvr>
                                        <p:cTn id="20" dur="1" fill="hold">
                                          <p:stCondLst>
                                            <p:cond delay="0"/>
                                          </p:stCondLst>
                                        </p:cTn>
                                        <p:tgtEl>
                                          <p:spTgt spid="13316"/>
                                        </p:tgtEl>
                                        <p:attrNameLst>
                                          <p:attrName>style.visibility</p:attrName>
                                        </p:attrNameLst>
                                      </p:cBhvr>
                                      <p:to>
                                        <p:strVal val="visible"/>
                                      </p:to>
                                    </p:set>
                                    <p:animEffect transition="in" filter="slide(fromTop)">
                                      <p:cBhvr>
                                        <p:cTn id="21" dur="500"/>
                                        <p:tgtEl>
                                          <p:spTgt spid="13316"/>
                                        </p:tgtEl>
                                      </p:cBhvr>
                                    </p:animEffect>
                                  </p:childTnLst>
                                </p:cTn>
                              </p:par>
                              <p:par>
                                <p:cTn id="22" presetID="12" presetClass="entr" presetSubtype="4" fill="hold" nodeType="withEffect">
                                  <p:stCondLst>
                                    <p:cond delay="300"/>
                                  </p:stCondLst>
                                  <p:childTnLst>
                                    <p:set>
                                      <p:cBhvr>
                                        <p:cTn id="23" dur="1" fill="hold">
                                          <p:stCondLst>
                                            <p:cond delay="0"/>
                                          </p:stCondLst>
                                        </p:cTn>
                                        <p:tgtEl>
                                          <p:spTgt spid="13317"/>
                                        </p:tgtEl>
                                        <p:attrNameLst>
                                          <p:attrName>style.visibility</p:attrName>
                                        </p:attrNameLst>
                                      </p:cBhvr>
                                      <p:to>
                                        <p:strVal val="visible"/>
                                      </p:to>
                                    </p:set>
                                    <p:animEffect transition="in" filter="slide(fromBottom)">
                                      <p:cBhvr>
                                        <p:cTn id="24" dur="500"/>
                                        <p:tgtEl>
                                          <p:spTgt spid="13317"/>
                                        </p:tgtEl>
                                      </p:cBhvr>
                                    </p:animEffect>
                                  </p:childTnLst>
                                </p:cTn>
                              </p:par>
                            </p:childTnLst>
                          </p:cTn>
                        </p:par>
                        <p:par>
                          <p:cTn id="25" fill="hold" nodeType="afterGroup">
                            <p:stCondLst>
                              <p:cond delay="1800"/>
                            </p:stCondLst>
                            <p:childTnLst>
                              <p:par>
                                <p:cTn id="26" presetID="22" presetClass="entr" presetSubtype="2" fill="hold" nodeType="afterEffect">
                                  <p:stCondLst>
                                    <p:cond delay="0"/>
                                  </p:stCondLst>
                                  <p:childTnLst>
                                    <p:set>
                                      <p:cBhvr>
                                        <p:cTn id="27" dur="1" fill="hold">
                                          <p:stCondLst>
                                            <p:cond delay="0"/>
                                          </p:stCondLst>
                                        </p:cTn>
                                        <p:tgtEl>
                                          <p:spTgt spid="13320"/>
                                        </p:tgtEl>
                                        <p:attrNameLst>
                                          <p:attrName>style.visibility</p:attrName>
                                        </p:attrNameLst>
                                      </p:cBhvr>
                                      <p:to>
                                        <p:strVal val="visible"/>
                                      </p:to>
                                    </p:set>
                                    <p:animEffect transition="in" filter="wipe(right)">
                                      <p:cBhvr>
                                        <p:cTn id="28" dur="500"/>
                                        <p:tgtEl>
                                          <p:spTgt spid="13320"/>
                                        </p:tgtEl>
                                      </p:cBhvr>
                                    </p:animEffect>
                                  </p:childTnLst>
                                </p:cTn>
                              </p:par>
                              <p:par>
                                <p:cTn id="29" presetID="12" presetClass="entr" presetSubtype="1" fill="hold" grpId="0" nodeType="withEffect">
                                  <p:stCondLst>
                                    <p:cond delay="0"/>
                                  </p:stCondLst>
                                  <p:childTnLst>
                                    <p:set>
                                      <p:cBhvr>
                                        <p:cTn id="30" dur="1" fill="hold">
                                          <p:stCondLst>
                                            <p:cond delay="0"/>
                                          </p:stCondLst>
                                        </p:cTn>
                                        <p:tgtEl>
                                          <p:spTgt spid="13322"/>
                                        </p:tgtEl>
                                        <p:attrNameLst>
                                          <p:attrName>style.visibility</p:attrName>
                                        </p:attrNameLst>
                                      </p:cBhvr>
                                      <p:to>
                                        <p:strVal val="visible"/>
                                      </p:to>
                                    </p:set>
                                    <p:animEffect transition="in" filter="slide(fromTop)">
                                      <p:cBhvr>
                                        <p:cTn id="31" dur="500"/>
                                        <p:tgtEl>
                                          <p:spTgt spid="133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22" grpId="0" autoUpdateAnimBg="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194" name="Group 2"/>
          <p:cNvGrpSpPr>
            <a:grpSpLocks/>
          </p:cNvGrpSpPr>
          <p:nvPr/>
        </p:nvGrpSpPr>
        <p:grpSpPr bwMode="auto">
          <a:xfrm>
            <a:off x="1290638" y="2304162"/>
            <a:ext cx="6562725" cy="1273418"/>
            <a:chOff x="0" y="-106"/>
            <a:chExt cx="6561756" cy="546166"/>
          </a:xfrm>
        </p:grpSpPr>
        <p:sp>
          <p:nvSpPr>
            <p:cNvPr id="6148" name="AutoShape 3"/>
            <p:cNvSpPr>
              <a:spLocks noChangeArrowheads="1"/>
            </p:cNvSpPr>
            <p:nvPr/>
          </p:nvSpPr>
          <p:spPr bwMode="auto">
            <a:xfrm>
              <a:off x="0" y="192074"/>
              <a:ext cx="6561756" cy="353986"/>
            </a:xfrm>
            <a:prstGeom prst="rect">
              <a:avLst/>
            </a:prstGeom>
            <a:solidFill>
              <a:srgbClr val="595959"/>
            </a:solidFill>
            <a:ln w="12700">
              <a:solidFill>
                <a:schemeClr val="bg1"/>
              </a:solidFill>
              <a:miter lim="800000"/>
              <a:headEnd/>
              <a:tailEnd/>
            </a:ln>
          </p:spPr>
          <p:txBody>
            <a:bodyPr anchor="ctr"/>
            <a:lstStyle/>
            <a:p>
              <a:endParaRPr lang="zh-CN" altLang="en-US">
                <a:latin typeface="Calibri" pitchFamily="34" charset="0"/>
              </a:endParaRPr>
            </a:p>
          </p:txBody>
        </p:sp>
        <p:sp>
          <p:nvSpPr>
            <p:cNvPr id="6149" name="AutoShape 3"/>
            <p:cNvSpPr>
              <a:spLocks noChangeArrowheads="1"/>
            </p:cNvSpPr>
            <p:nvPr/>
          </p:nvSpPr>
          <p:spPr bwMode="auto">
            <a:xfrm>
              <a:off x="64331" y="0"/>
              <a:ext cx="6433094" cy="482482"/>
            </a:xfrm>
            <a:prstGeom prst="rect">
              <a:avLst/>
            </a:prstGeom>
            <a:solidFill>
              <a:srgbClr val="007E00">
                <a:alpha val="79999"/>
              </a:srgbClr>
            </a:solidFill>
            <a:ln w="12700">
              <a:solidFill>
                <a:schemeClr val="bg1"/>
              </a:solidFill>
              <a:miter lim="800000"/>
              <a:headEnd/>
              <a:tailEnd/>
            </a:ln>
          </p:spPr>
          <p:txBody>
            <a:bodyPr wrap="none" anchor="ctr"/>
            <a:lstStyle/>
            <a:p>
              <a:pPr algn="ctr" eaLnBrk="0" hangingPunct="0"/>
              <a:endParaRPr lang="zh-CN" altLang="en-US" sz="2000">
                <a:solidFill>
                  <a:schemeClr val="tx2"/>
                </a:solidFill>
                <a:ea typeface="Microsoft YaHei" pitchFamily="34" charset="-122"/>
              </a:endParaRPr>
            </a:p>
          </p:txBody>
        </p:sp>
        <p:sp>
          <p:nvSpPr>
            <p:cNvPr id="6150" name="Rectangle 13"/>
            <p:cNvSpPr>
              <a:spLocks noChangeArrowheads="1"/>
            </p:cNvSpPr>
            <p:nvPr/>
          </p:nvSpPr>
          <p:spPr bwMode="auto">
            <a:xfrm>
              <a:off x="64331" y="-106"/>
              <a:ext cx="6433094" cy="51481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a:r>
                <a:rPr lang="ar-EG" altLang="zh-CN" sz="2400" b="1" dirty="0" smtClean="0">
                  <a:solidFill>
                    <a:schemeClr val="bg1"/>
                  </a:solidFill>
                </a:rPr>
                <a:t>تعني </a:t>
              </a:r>
              <a:r>
                <a:rPr lang="ar-EG" altLang="zh-CN" sz="2400" b="1" dirty="0">
                  <a:solidFill>
                    <a:schemeClr val="bg1"/>
                  </a:solidFill>
                </a:rPr>
                <a:t>أن يمنح الشخص لنفسه قيمة ذاتية إيجابية تنعكس في تقبله لذاته وفي تفكيره وتعامله مع الآخرين بإيجابية تقود إلى الكفاءة الذاتية في حياته مع نفسه ومع الآخرين</a:t>
              </a:r>
              <a:endParaRPr lang="zh-CN" altLang="en-US" sz="2400" b="1" dirty="0">
                <a:solidFill>
                  <a:schemeClr val="bg1"/>
                </a:solidFill>
              </a:endParaRPr>
            </a:p>
          </p:txBody>
        </p:sp>
      </p:grpSp>
      <p:sp>
        <p:nvSpPr>
          <p:cNvPr id="7" name="TextBox 13" descr="B56F103BB23E47beACAB404F50AF11BD# #TextBox 13"/>
          <p:cNvSpPr txBox="1">
            <a:spLocks noChangeArrowheads="1"/>
          </p:cNvSpPr>
          <p:nvPr/>
        </p:nvSpPr>
        <p:spPr bwMode="auto">
          <a:xfrm>
            <a:off x="3923928" y="86004"/>
            <a:ext cx="5220073" cy="62895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r" rtl="1">
              <a:lnSpc>
                <a:spcPct val="120000"/>
              </a:lnSpc>
              <a:spcBef>
                <a:spcPct val="50000"/>
              </a:spcBef>
            </a:pPr>
            <a:r>
              <a:rPr lang="ar-EG" altLang="zh-CN" sz="3200" b="1" dirty="0">
                <a:solidFill>
                  <a:schemeClr val="bg1"/>
                </a:solidFill>
                <a:latin typeface="Microsoft YaHei" pitchFamily="34" charset="-122"/>
                <a:ea typeface="Microsoft YaHei" pitchFamily="34" charset="-122"/>
              </a:rPr>
              <a:t>التعريف اللغوي لتقدير الذات</a:t>
            </a:r>
          </a:p>
        </p:txBody>
      </p:sp>
      <p:grpSp>
        <p:nvGrpSpPr>
          <p:cNvPr id="8" name="Group 2"/>
          <p:cNvGrpSpPr>
            <a:grpSpLocks/>
          </p:cNvGrpSpPr>
          <p:nvPr/>
        </p:nvGrpSpPr>
        <p:grpSpPr bwMode="auto">
          <a:xfrm>
            <a:off x="1331640" y="3816330"/>
            <a:ext cx="6562725" cy="985386"/>
            <a:chOff x="0" y="-106"/>
            <a:chExt cx="6561756" cy="546166"/>
          </a:xfrm>
        </p:grpSpPr>
        <p:sp>
          <p:nvSpPr>
            <p:cNvPr id="9" name="AutoShape 3"/>
            <p:cNvSpPr>
              <a:spLocks noChangeArrowheads="1"/>
            </p:cNvSpPr>
            <p:nvPr/>
          </p:nvSpPr>
          <p:spPr bwMode="auto">
            <a:xfrm>
              <a:off x="0" y="192074"/>
              <a:ext cx="6561756" cy="353986"/>
            </a:xfrm>
            <a:prstGeom prst="rect">
              <a:avLst/>
            </a:prstGeom>
            <a:solidFill>
              <a:srgbClr val="595959"/>
            </a:solidFill>
            <a:ln w="12700">
              <a:solidFill>
                <a:schemeClr val="bg1"/>
              </a:solidFill>
              <a:miter lim="800000"/>
              <a:headEnd/>
              <a:tailEnd/>
            </a:ln>
          </p:spPr>
          <p:txBody>
            <a:bodyPr anchor="ctr"/>
            <a:lstStyle/>
            <a:p>
              <a:endParaRPr lang="zh-CN" altLang="en-US">
                <a:latin typeface="Calibri" pitchFamily="34" charset="0"/>
              </a:endParaRPr>
            </a:p>
          </p:txBody>
        </p:sp>
        <p:sp>
          <p:nvSpPr>
            <p:cNvPr id="10" name="AutoShape 3"/>
            <p:cNvSpPr>
              <a:spLocks noChangeArrowheads="1"/>
            </p:cNvSpPr>
            <p:nvPr/>
          </p:nvSpPr>
          <p:spPr bwMode="auto">
            <a:xfrm>
              <a:off x="64331" y="0"/>
              <a:ext cx="6433094" cy="482482"/>
            </a:xfrm>
            <a:prstGeom prst="rect">
              <a:avLst/>
            </a:prstGeom>
            <a:solidFill>
              <a:srgbClr val="007E00">
                <a:alpha val="79999"/>
              </a:srgbClr>
            </a:solidFill>
            <a:ln w="12700">
              <a:solidFill>
                <a:schemeClr val="bg1"/>
              </a:solidFill>
              <a:miter lim="800000"/>
              <a:headEnd/>
              <a:tailEnd/>
            </a:ln>
          </p:spPr>
          <p:txBody>
            <a:bodyPr wrap="none" anchor="ctr"/>
            <a:lstStyle/>
            <a:p>
              <a:pPr algn="ctr" eaLnBrk="0" hangingPunct="0"/>
              <a:endParaRPr lang="zh-CN" altLang="en-US" sz="2000">
                <a:solidFill>
                  <a:schemeClr val="tx2"/>
                </a:solidFill>
                <a:ea typeface="Microsoft YaHei" pitchFamily="34" charset="-122"/>
              </a:endParaRPr>
            </a:p>
          </p:txBody>
        </p:sp>
        <p:sp>
          <p:nvSpPr>
            <p:cNvPr id="11" name="Rectangle 13"/>
            <p:cNvSpPr>
              <a:spLocks noChangeArrowheads="1"/>
            </p:cNvSpPr>
            <p:nvPr/>
          </p:nvSpPr>
          <p:spPr bwMode="auto">
            <a:xfrm>
              <a:off x="64331" y="-106"/>
              <a:ext cx="6433094" cy="3564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a:r>
                <a:rPr lang="ar-EG" altLang="zh-CN" sz="2400" b="1" dirty="0">
                  <a:solidFill>
                    <a:schemeClr val="bg1"/>
                  </a:solidFill>
                </a:rPr>
                <a:t>مدى اعتقاد الفرد بأنه قادر وهام وناجح وكفء أي أن تقدير الذات هو حكم الفرد على درجه كفاءته الشخصية </a:t>
              </a:r>
              <a:endParaRPr lang="zh-CN" altLang="en-US" sz="2400" b="1" dirty="0">
                <a:solidFill>
                  <a:schemeClr val="bg1"/>
                </a:solidFill>
              </a:endParaRPr>
            </a:p>
          </p:txBody>
        </p:sp>
      </p:grpSp>
      <p:pic>
        <p:nvPicPr>
          <p:cNvPr id="2050" name="Picture 2"/>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xmlns="" val="0"/>
              </a:ext>
            </a:extLst>
          </a:blip>
          <a:srcRect/>
          <a:stretch>
            <a:fillRect/>
          </a:stretch>
        </p:blipFill>
        <p:spPr bwMode="auto">
          <a:xfrm>
            <a:off x="1574504" y="786166"/>
            <a:ext cx="1269304" cy="140636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744908013"/>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23" presetClass="entr" presetSubtype="16" fill="hold" nodeType="afterEffect">
                                  <p:stCondLst>
                                    <p:cond delay="0"/>
                                  </p:stCondLst>
                                  <p:childTnLst>
                                    <p:set>
                                      <p:cBhvr>
                                        <p:cTn id="6" dur="1" fill="hold">
                                          <p:stCondLst>
                                            <p:cond delay="0"/>
                                          </p:stCondLst>
                                        </p:cTn>
                                        <p:tgtEl>
                                          <p:spTgt spid="8194"/>
                                        </p:tgtEl>
                                        <p:attrNameLst>
                                          <p:attrName>style.visibility</p:attrName>
                                        </p:attrNameLst>
                                      </p:cBhvr>
                                      <p:to>
                                        <p:strVal val="visible"/>
                                      </p:to>
                                    </p:set>
                                    <p:anim calcmode="lin" valueType="num">
                                      <p:cBhvr>
                                        <p:cTn id="7" dur="500" fill="hold"/>
                                        <p:tgtEl>
                                          <p:spTgt spid="8194"/>
                                        </p:tgtEl>
                                        <p:attrNameLst>
                                          <p:attrName>ppt_w</p:attrName>
                                        </p:attrNameLst>
                                      </p:cBhvr>
                                      <p:tavLst>
                                        <p:tav tm="0">
                                          <p:val>
                                            <p:fltVal val="0"/>
                                          </p:val>
                                        </p:tav>
                                        <p:tav tm="100000">
                                          <p:val>
                                            <p:strVal val="#ppt_w"/>
                                          </p:val>
                                        </p:tav>
                                      </p:tavLst>
                                    </p:anim>
                                    <p:anim calcmode="lin" valueType="num">
                                      <p:cBhvr>
                                        <p:cTn id="8" dur="500" fill="hold"/>
                                        <p:tgtEl>
                                          <p:spTgt spid="8194"/>
                                        </p:tgtEl>
                                        <p:attrNameLst>
                                          <p:attrName>ppt_h</p:attrName>
                                        </p:attrNameLst>
                                      </p:cBhvr>
                                      <p:tavLst>
                                        <p:tav tm="0">
                                          <p:val>
                                            <p:fltVal val="0"/>
                                          </p:val>
                                        </p:tav>
                                        <p:tav tm="100000">
                                          <p:val>
                                            <p:strVal val="#ppt_h"/>
                                          </p:val>
                                        </p:tav>
                                      </p:tavLst>
                                    </p:anim>
                                  </p:childTnLst>
                                </p:cTn>
                              </p:par>
                              <p:par>
                                <p:cTn id="9" presetID="16" presetClass="entr" presetSubtype="21" fill="hold" nodeType="withEffect">
                                  <p:stCondLst>
                                    <p:cond delay="0"/>
                                  </p:stCondLst>
                                  <p:childTnLst>
                                    <p:set>
                                      <p:cBhvr>
                                        <p:cTn id="10" dur="1" fill="hold">
                                          <p:stCondLst>
                                            <p:cond delay="0"/>
                                          </p:stCondLst>
                                        </p:cTn>
                                        <p:tgtEl>
                                          <p:spTgt spid="8194"/>
                                        </p:tgtEl>
                                        <p:attrNameLst>
                                          <p:attrName>style.visibility</p:attrName>
                                        </p:attrNameLst>
                                      </p:cBhvr>
                                      <p:to>
                                        <p:strVal val="visible"/>
                                      </p:to>
                                    </p:set>
                                    <p:animEffect transition="in" filter="barn(inVertical)">
                                      <p:cBhvr>
                                        <p:cTn id="11" dur="700"/>
                                        <p:tgtEl>
                                          <p:spTgt spid="8194"/>
                                        </p:tgtEl>
                                      </p:cBhvr>
                                    </p:animEffect>
                                  </p:childTnLst>
                                </p:cTn>
                              </p:par>
                            </p:childTnLst>
                          </p:cTn>
                        </p:par>
                        <p:par>
                          <p:cTn id="12" fill="hold">
                            <p:stCondLst>
                              <p:cond delay="700"/>
                            </p:stCondLst>
                            <p:childTnLst>
                              <p:par>
                                <p:cTn id="13" presetID="12" presetClass="entr" presetSubtype="8" fill="hold" grpId="0" nodeType="after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slide(fromLeft)">
                                      <p:cBhvr>
                                        <p:cTn id="15" dur="500"/>
                                        <p:tgtEl>
                                          <p:spTgt spid="7"/>
                                        </p:tgtEl>
                                      </p:cBhvr>
                                    </p:animEffect>
                                  </p:childTnLst>
                                </p:cTn>
                              </p:par>
                            </p:childTnLst>
                          </p:cTn>
                        </p:par>
                        <p:par>
                          <p:cTn id="16" fill="hold">
                            <p:stCondLst>
                              <p:cond delay="1200"/>
                            </p:stCondLst>
                            <p:childTnLst>
                              <p:par>
                                <p:cTn id="17" presetID="23" presetClass="entr" presetSubtype="16" fill="hold" nodeType="after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p:cTn id="19" dur="500" fill="hold"/>
                                        <p:tgtEl>
                                          <p:spTgt spid="8"/>
                                        </p:tgtEl>
                                        <p:attrNameLst>
                                          <p:attrName>ppt_w</p:attrName>
                                        </p:attrNameLst>
                                      </p:cBhvr>
                                      <p:tavLst>
                                        <p:tav tm="0">
                                          <p:val>
                                            <p:fltVal val="0"/>
                                          </p:val>
                                        </p:tav>
                                        <p:tav tm="100000">
                                          <p:val>
                                            <p:strVal val="#ppt_w"/>
                                          </p:val>
                                        </p:tav>
                                      </p:tavLst>
                                    </p:anim>
                                    <p:anim calcmode="lin" valueType="num">
                                      <p:cBhvr>
                                        <p:cTn id="20" dur="500" fill="hold"/>
                                        <p:tgtEl>
                                          <p:spTgt spid="8"/>
                                        </p:tgtEl>
                                        <p:attrNameLst>
                                          <p:attrName>ppt_h</p:attrName>
                                        </p:attrNameLst>
                                      </p:cBhvr>
                                      <p:tavLst>
                                        <p:tav tm="0">
                                          <p:val>
                                            <p:fltVal val="0"/>
                                          </p:val>
                                        </p:tav>
                                        <p:tav tm="100000">
                                          <p:val>
                                            <p:strVal val="#ppt_h"/>
                                          </p:val>
                                        </p:tav>
                                      </p:tavLst>
                                    </p:anim>
                                  </p:childTnLst>
                                </p:cTn>
                              </p:par>
                              <p:par>
                                <p:cTn id="21" presetID="16" presetClass="entr" presetSubtype="21" fill="hold" nodeType="withEffect">
                                  <p:stCondLst>
                                    <p:cond delay="0"/>
                                  </p:stCondLst>
                                  <p:childTnLst>
                                    <p:set>
                                      <p:cBhvr>
                                        <p:cTn id="22" dur="1" fill="hold">
                                          <p:stCondLst>
                                            <p:cond delay="0"/>
                                          </p:stCondLst>
                                        </p:cTn>
                                        <p:tgtEl>
                                          <p:spTgt spid="8"/>
                                        </p:tgtEl>
                                        <p:attrNameLst>
                                          <p:attrName>style.visibility</p:attrName>
                                        </p:attrNameLst>
                                      </p:cBhvr>
                                      <p:to>
                                        <p:strVal val="visible"/>
                                      </p:to>
                                    </p:set>
                                    <p:animEffect transition="in" filter="barn(inVertical)">
                                      <p:cBhvr>
                                        <p:cTn id="23" dur="7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utoUpdateAnimBg="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lowchart: Multidocument 1"/>
          <p:cNvSpPr/>
          <p:nvPr/>
        </p:nvSpPr>
        <p:spPr bwMode="auto">
          <a:xfrm>
            <a:off x="2187476" y="1993404"/>
            <a:ext cx="5184576" cy="2160240"/>
          </a:xfrm>
          <a:prstGeom prst="flowChartMultidocument">
            <a:avLst/>
          </a:prstGeom>
          <a:solidFill>
            <a:srgbClr val="33CC33"/>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1" anchor="t" anchorCtr="0" compatLnSpc="1">
            <a:prstTxWarp prst="textNoShape">
              <a:avLst/>
            </a:prstTxWarp>
          </a:bodyPr>
          <a:lstStyle/>
          <a:p>
            <a:pPr algn="ctr" rtl="1">
              <a:lnSpc>
                <a:spcPct val="200000"/>
              </a:lnSpc>
            </a:pPr>
            <a:r>
              <a:rPr lang="ar-EG" sz="3200" b="1" dirty="0"/>
              <a:t> اقسام تقدير الذات</a:t>
            </a:r>
            <a:endParaRPr kumimoji="0" lang="ar-EG" sz="3200" b="1" i="0" u="none" strike="noStrike" cap="none" normalizeH="0" baseline="0" dirty="0" smtClean="0">
              <a:ln>
                <a:noFill/>
              </a:ln>
              <a:solidFill>
                <a:schemeClr val="tx1"/>
              </a:solidFill>
              <a:effectLst/>
            </a:endParaRPr>
          </a:p>
        </p:txBody>
      </p:sp>
    </p:spTree>
    <p:extLst>
      <p:ext uri="{BB962C8B-B14F-4D97-AF65-F5344CB8AC3E}">
        <p14:creationId xmlns:p14="http://schemas.microsoft.com/office/powerpoint/2010/main" xmlns="" val="645712711"/>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194" name="Group 2"/>
          <p:cNvGrpSpPr>
            <a:grpSpLocks/>
          </p:cNvGrpSpPr>
          <p:nvPr/>
        </p:nvGrpSpPr>
        <p:grpSpPr bwMode="auto">
          <a:xfrm>
            <a:off x="1290638" y="2304162"/>
            <a:ext cx="6562725" cy="1273418"/>
            <a:chOff x="0" y="-106"/>
            <a:chExt cx="6561756" cy="546166"/>
          </a:xfrm>
        </p:grpSpPr>
        <p:sp>
          <p:nvSpPr>
            <p:cNvPr id="6148" name="AutoShape 3"/>
            <p:cNvSpPr>
              <a:spLocks noChangeArrowheads="1"/>
            </p:cNvSpPr>
            <p:nvPr/>
          </p:nvSpPr>
          <p:spPr bwMode="auto">
            <a:xfrm>
              <a:off x="0" y="192074"/>
              <a:ext cx="6561756" cy="353986"/>
            </a:xfrm>
            <a:prstGeom prst="rect">
              <a:avLst/>
            </a:prstGeom>
            <a:solidFill>
              <a:srgbClr val="595959"/>
            </a:solidFill>
            <a:ln w="12700">
              <a:solidFill>
                <a:schemeClr val="bg1"/>
              </a:solidFill>
              <a:miter lim="800000"/>
              <a:headEnd/>
              <a:tailEnd/>
            </a:ln>
          </p:spPr>
          <p:txBody>
            <a:bodyPr anchor="ctr"/>
            <a:lstStyle/>
            <a:p>
              <a:endParaRPr lang="zh-CN" altLang="en-US">
                <a:latin typeface="Calibri" pitchFamily="34" charset="0"/>
              </a:endParaRPr>
            </a:p>
          </p:txBody>
        </p:sp>
        <p:sp>
          <p:nvSpPr>
            <p:cNvPr id="6149" name="AutoShape 3"/>
            <p:cNvSpPr>
              <a:spLocks noChangeArrowheads="1"/>
            </p:cNvSpPr>
            <p:nvPr/>
          </p:nvSpPr>
          <p:spPr bwMode="auto">
            <a:xfrm>
              <a:off x="64331" y="0"/>
              <a:ext cx="6433094" cy="482482"/>
            </a:xfrm>
            <a:prstGeom prst="rect">
              <a:avLst/>
            </a:prstGeom>
            <a:solidFill>
              <a:srgbClr val="007E00">
                <a:alpha val="79999"/>
              </a:srgbClr>
            </a:solidFill>
            <a:ln w="12700">
              <a:solidFill>
                <a:schemeClr val="bg1"/>
              </a:solidFill>
              <a:miter lim="800000"/>
              <a:headEnd/>
              <a:tailEnd/>
            </a:ln>
          </p:spPr>
          <p:txBody>
            <a:bodyPr wrap="none" anchor="ctr"/>
            <a:lstStyle/>
            <a:p>
              <a:pPr algn="ctr" eaLnBrk="0" hangingPunct="0"/>
              <a:endParaRPr lang="zh-CN" altLang="en-US" sz="2000">
                <a:solidFill>
                  <a:schemeClr val="tx2"/>
                </a:solidFill>
                <a:ea typeface="Microsoft YaHei" pitchFamily="34" charset="-122"/>
              </a:endParaRPr>
            </a:p>
          </p:txBody>
        </p:sp>
        <p:sp>
          <p:nvSpPr>
            <p:cNvPr id="6150" name="Rectangle 13"/>
            <p:cNvSpPr>
              <a:spLocks noChangeArrowheads="1"/>
            </p:cNvSpPr>
            <p:nvPr/>
          </p:nvSpPr>
          <p:spPr bwMode="auto">
            <a:xfrm>
              <a:off x="64331" y="-106"/>
              <a:ext cx="6433094" cy="51481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a:r>
                <a:rPr lang="ar-EG" altLang="zh-CN" sz="2400" b="1" dirty="0">
                  <a:solidFill>
                    <a:schemeClr val="bg1"/>
                  </a:solidFill>
                </a:rPr>
                <a:t>هو التقدير الذاتي الذي يكتسبه الشخص خلال إنجازاته، فيحصل الرضى بقدر ما أدى من نجاحات. فهنا بناء التقدير الذاتي على ما يحصله من إنجازات</a:t>
              </a:r>
              <a:endParaRPr lang="zh-CN" altLang="en-US" sz="2400" b="1" dirty="0">
                <a:solidFill>
                  <a:schemeClr val="bg1"/>
                </a:solidFill>
              </a:endParaRPr>
            </a:p>
          </p:txBody>
        </p:sp>
      </p:grpSp>
      <p:sp>
        <p:nvSpPr>
          <p:cNvPr id="7" name="TextBox 13" descr="B56F103BB23E47beACAB404F50AF11BD# #TextBox 13"/>
          <p:cNvSpPr txBox="1">
            <a:spLocks noChangeArrowheads="1"/>
          </p:cNvSpPr>
          <p:nvPr/>
        </p:nvSpPr>
        <p:spPr bwMode="auto">
          <a:xfrm>
            <a:off x="3923928" y="86004"/>
            <a:ext cx="5220073" cy="62895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r" rtl="1">
              <a:lnSpc>
                <a:spcPct val="120000"/>
              </a:lnSpc>
              <a:spcBef>
                <a:spcPct val="50000"/>
              </a:spcBef>
            </a:pPr>
            <a:r>
              <a:rPr lang="ar-EG" altLang="zh-CN" sz="3200" b="1" dirty="0">
                <a:solidFill>
                  <a:schemeClr val="bg1"/>
                </a:solidFill>
                <a:latin typeface="Microsoft YaHei" pitchFamily="34" charset="-122"/>
                <a:ea typeface="Microsoft YaHei" pitchFamily="34" charset="-122"/>
              </a:rPr>
              <a:t>التقدير الذاتي المكتسب</a:t>
            </a:r>
          </a:p>
        </p:txBody>
      </p:sp>
    </p:spTree>
    <p:extLst>
      <p:ext uri="{BB962C8B-B14F-4D97-AF65-F5344CB8AC3E}">
        <p14:creationId xmlns:p14="http://schemas.microsoft.com/office/powerpoint/2010/main" xmlns="" val="3643347524"/>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23" presetClass="entr" presetSubtype="16" fill="hold" nodeType="afterEffect">
                                  <p:stCondLst>
                                    <p:cond delay="0"/>
                                  </p:stCondLst>
                                  <p:childTnLst>
                                    <p:set>
                                      <p:cBhvr>
                                        <p:cTn id="6" dur="1" fill="hold">
                                          <p:stCondLst>
                                            <p:cond delay="0"/>
                                          </p:stCondLst>
                                        </p:cTn>
                                        <p:tgtEl>
                                          <p:spTgt spid="8194"/>
                                        </p:tgtEl>
                                        <p:attrNameLst>
                                          <p:attrName>style.visibility</p:attrName>
                                        </p:attrNameLst>
                                      </p:cBhvr>
                                      <p:to>
                                        <p:strVal val="visible"/>
                                      </p:to>
                                    </p:set>
                                    <p:anim calcmode="lin" valueType="num">
                                      <p:cBhvr>
                                        <p:cTn id="7" dur="500" fill="hold"/>
                                        <p:tgtEl>
                                          <p:spTgt spid="8194"/>
                                        </p:tgtEl>
                                        <p:attrNameLst>
                                          <p:attrName>ppt_w</p:attrName>
                                        </p:attrNameLst>
                                      </p:cBhvr>
                                      <p:tavLst>
                                        <p:tav tm="0">
                                          <p:val>
                                            <p:fltVal val="0"/>
                                          </p:val>
                                        </p:tav>
                                        <p:tav tm="100000">
                                          <p:val>
                                            <p:strVal val="#ppt_w"/>
                                          </p:val>
                                        </p:tav>
                                      </p:tavLst>
                                    </p:anim>
                                    <p:anim calcmode="lin" valueType="num">
                                      <p:cBhvr>
                                        <p:cTn id="8" dur="500" fill="hold"/>
                                        <p:tgtEl>
                                          <p:spTgt spid="8194"/>
                                        </p:tgtEl>
                                        <p:attrNameLst>
                                          <p:attrName>ppt_h</p:attrName>
                                        </p:attrNameLst>
                                      </p:cBhvr>
                                      <p:tavLst>
                                        <p:tav tm="0">
                                          <p:val>
                                            <p:fltVal val="0"/>
                                          </p:val>
                                        </p:tav>
                                        <p:tav tm="100000">
                                          <p:val>
                                            <p:strVal val="#ppt_h"/>
                                          </p:val>
                                        </p:tav>
                                      </p:tavLst>
                                    </p:anim>
                                  </p:childTnLst>
                                </p:cTn>
                              </p:par>
                              <p:par>
                                <p:cTn id="9" presetID="16" presetClass="entr" presetSubtype="21" fill="hold" nodeType="withEffect">
                                  <p:stCondLst>
                                    <p:cond delay="0"/>
                                  </p:stCondLst>
                                  <p:childTnLst>
                                    <p:set>
                                      <p:cBhvr>
                                        <p:cTn id="10" dur="1" fill="hold">
                                          <p:stCondLst>
                                            <p:cond delay="0"/>
                                          </p:stCondLst>
                                        </p:cTn>
                                        <p:tgtEl>
                                          <p:spTgt spid="8194"/>
                                        </p:tgtEl>
                                        <p:attrNameLst>
                                          <p:attrName>style.visibility</p:attrName>
                                        </p:attrNameLst>
                                      </p:cBhvr>
                                      <p:to>
                                        <p:strVal val="visible"/>
                                      </p:to>
                                    </p:set>
                                    <p:animEffect transition="in" filter="barn(inVertical)">
                                      <p:cBhvr>
                                        <p:cTn id="11" dur="700"/>
                                        <p:tgtEl>
                                          <p:spTgt spid="8194"/>
                                        </p:tgtEl>
                                      </p:cBhvr>
                                    </p:animEffect>
                                  </p:childTnLst>
                                </p:cTn>
                              </p:par>
                            </p:childTnLst>
                          </p:cTn>
                        </p:par>
                        <p:par>
                          <p:cTn id="12" fill="hold">
                            <p:stCondLst>
                              <p:cond delay="700"/>
                            </p:stCondLst>
                            <p:childTnLst>
                              <p:par>
                                <p:cTn id="13" presetID="12" presetClass="entr" presetSubtype="8" fill="hold" grpId="0" nodeType="after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slide(fromLeft)">
                                      <p:cBhvr>
                                        <p:cTn id="15"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utoUpdateAnimBg="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194" name="Group 2"/>
          <p:cNvGrpSpPr>
            <a:grpSpLocks/>
          </p:cNvGrpSpPr>
          <p:nvPr/>
        </p:nvGrpSpPr>
        <p:grpSpPr bwMode="auto">
          <a:xfrm>
            <a:off x="1290638" y="2304162"/>
            <a:ext cx="6562725" cy="2425546"/>
            <a:chOff x="0" y="-106"/>
            <a:chExt cx="6561756" cy="673224"/>
          </a:xfrm>
        </p:grpSpPr>
        <p:sp>
          <p:nvSpPr>
            <p:cNvPr id="6148" name="AutoShape 3"/>
            <p:cNvSpPr>
              <a:spLocks noChangeArrowheads="1"/>
            </p:cNvSpPr>
            <p:nvPr/>
          </p:nvSpPr>
          <p:spPr bwMode="auto">
            <a:xfrm>
              <a:off x="0" y="192074"/>
              <a:ext cx="6561756" cy="353986"/>
            </a:xfrm>
            <a:prstGeom prst="rect">
              <a:avLst/>
            </a:prstGeom>
            <a:solidFill>
              <a:srgbClr val="595959"/>
            </a:solidFill>
            <a:ln w="12700">
              <a:solidFill>
                <a:schemeClr val="bg1"/>
              </a:solidFill>
              <a:miter lim="800000"/>
              <a:headEnd/>
              <a:tailEnd/>
            </a:ln>
          </p:spPr>
          <p:txBody>
            <a:bodyPr anchor="ctr"/>
            <a:lstStyle/>
            <a:p>
              <a:endParaRPr lang="zh-CN" altLang="en-US">
                <a:latin typeface="Calibri" pitchFamily="34" charset="0"/>
              </a:endParaRPr>
            </a:p>
          </p:txBody>
        </p:sp>
        <p:sp>
          <p:nvSpPr>
            <p:cNvPr id="6149" name="AutoShape 3"/>
            <p:cNvSpPr>
              <a:spLocks noChangeArrowheads="1"/>
            </p:cNvSpPr>
            <p:nvPr/>
          </p:nvSpPr>
          <p:spPr bwMode="auto">
            <a:xfrm>
              <a:off x="64331" y="0"/>
              <a:ext cx="6433094" cy="482482"/>
            </a:xfrm>
            <a:prstGeom prst="rect">
              <a:avLst/>
            </a:prstGeom>
            <a:solidFill>
              <a:srgbClr val="007E00">
                <a:alpha val="79999"/>
              </a:srgbClr>
            </a:solidFill>
            <a:ln w="12700">
              <a:solidFill>
                <a:schemeClr val="bg1"/>
              </a:solidFill>
              <a:miter lim="800000"/>
              <a:headEnd/>
              <a:tailEnd/>
            </a:ln>
          </p:spPr>
          <p:txBody>
            <a:bodyPr wrap="none" anchor="ctr"/>
            <a:lstStyle/>
            <a:p>
              <a:pPr algn="ctr" eaLnBrk="0" hangingPunct="0"/>
              <a:endParaRPr lang="zh-CN" altLang="en-US" sz="2000">
                <a:solidFill>
                  <a:schemeClr val="tx2"/>
                </a:solidFill>
                <a:ea typeface="Microsoft YaHei" pitchFamily="34" charset="-122"/>
              </a:endParaRPr>
            </a:p>
          </p:txBody>
        </p:sp>
        <p:sp>
          <p:nvSpPr>
            <p:cNvPr id="6150" name="Rectangle 13"/>
            <p:cNvSpPr>
              <a:spLocks noChangeArrowheads="1"/>
            </p:cNvSpPr>
            <p:nvPr/>
          </p:nvSpPr>
          <p:spPr bwMode="auto">
            <a:xfrm>
              <a:off x="64331" y="-106"/>
              <a:ext cx="6433094" cy="67322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a:r>
                <a:rPr lang="ar-EG" altLang="zh-CN" sz="2400" b="1" dirty="0">
                  <a:solidFill>
                    <a:schemeClr val="bg1"/>
                  </a:solidFill>
                </a:rPr>
                <a:t>عود إلى الحس العام للافتخار بالذات، فليس مبني أساساً على مهارة محددة أو إنجازات معينة. فهو يعني أن الأشخاص الذين أخفقوا في حياتهم العملية لا يزالون ينعمون بدفء التقدير الذاتي العام، وحتى وإن أغلق في وجوههم باب الاكتساب</a:t>
              </a:r>
              <a:endParaRPr lang="zh-CN" altLang="en-US" sz="2400" b="1" dirty="0">
                <a:solidFill>
                  <a:schemeClr val="bg1"/>
                </a:solidFill>
              </a:endParaRPr>
            </a:p>
          </p:txBody>
        </p:sp>
      </p:grpSp>
      <p:sp>
        <p:nvSpPr>
          <p:cNvPr id="7" name="TextBox 13" descr="B56F103BB23E47beACAB404F50AF11BD# #TextBox 13"/>
          <p:cNvSpPr txBox="1">
            <a:spLocks noChangeArrowheads="1"/>
          </p:cNvSpPr>
          <p:nvPr/>
        </p:nvSpPr>
        <p:spPr bwMode="auto">
          <a:xfrm>
            <a:off x="3923928" y="86004"/>
            <a:ext cx="5220073" cy="62895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r" rtl="1">
              <a:lnSpc>
                <a:spcPct val="120000"/>
              </a:lnSpc>
              <a:spcBef>
                <a:spcPct val="50000"/>
              </a:spcBef>
            </a:pPr>
            <a:r>
              <a:rPr lang="ar-EG" altLang="zh-CN" sz="3200" b="1" dirty="0">
                <a:solidFill>
                  <a:schemeClr val="bg1"/>
                </a:solidFill>
                <a:latin typeface="Microsoft YaHei" pitchFamily="34" charset="-122"/>
                <a:ea typeface="Microsoft YaHei" pitchFamily="34" charset="-122"/>
              </a:rPr>
              <a:t>التقدير الذاتي الشامل</a:t>
            </a:r>
          </a:p>
        </p:txBody>
      </p:sp>
    </p:spTree>
    <p:extLst>
      <p:ext uri="{BB962C8B-B14F-4D97-AF65-F5344CB8AC3E}">
        <p14:creationId xmlns:p14="http://schemas.microsoft.com/office/powerpoint/2010/main" xmlns="" val="2857459682"/>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23" presetClass="entr" presetSubtype="16" fill="hold" nodeType="afterEffect">
                                  <p:stCondLst>
                                    <p:cond delay="0"/>
                                  </p:stCondLst>
                                  <p:childTnLst>
                                    <p:set>
                                      <p:cBhvr>
                                        <p:cTn id="6" dur="1" fill="hold">
                                          <p:stCondLst>
                                            <p:cond delay="0"/>
                                          </p:stCondLst>
                                        </p:cTn>
                                        <p:tgtEl>
                                          <p:spTgt spid="8194"/>
                                        </p:tgtEl>
                                        <p:attrNameLst>
                                          <p:attrName>style.visibility</p:attrName>
                                        </p:attrNameLst>
                                      </p:cBhvr>
                                      <p:to>
                                        <p:strVal val="visible"/>
                                      </p:to>
                                    </p:set>
                                    <p:anim calcmode="lin" valueType="num">
                                      <p:cBhvr>
                                        <p:cTn id="7" dur="500" fill="hold"/>
                                        <p:tgtEl>
                                          <p:spTgt spid="8194"/>
                                        </p:tgtEl>
                                        <p:attrNameLst>
                                          <p:attrName>ppt_w</p:attrName>
                                        </p:attrNameLst>
                                      </p:cBhvr>
                                      <p:tavLst>
                                        <p:tav tm="0">
                                          <p:val>
                                            <p:fltVal val="0"/>
                                          </p:val>
                                        </p:tav>
                                        <p:tav tm="100000">
                                          <p:val>
                                            <p:strVal val="#ppt_w"/>
                                          </p:val>
                                        </p:tav>
                                      </p:tavLst>
                                    </p:anim>
                                    <p:anim calcmode="lin" valueType="num">
                                      <p:cBhvr>
                                        <p:cTn id="8" dur="500" fill="hold"/>
                                        <p:tgtEl>
                                          <p:spTgt spid="8194"/>
                                        </p:tgtEl>
                                        <p:attrNameLst>
                                          <p:attrName>ppt_h</p:attrName>
                                        </p:attrNameLst>
                                      </p:cBhvr>
                                      <p:tavLst>
                                        <p:tav tm="0">
                                          <p:val>
                                            <p:fltVal val="0"/>
                                          </p:val>
                                        </p:tav>
                                        <p:tav tm="100000">
                                          <p:val>
                                            <p:strVal val="#ppt_h"/>
                                          </p:val>
                                        </p:tav>
                                      </p:tavLst>
                                    </p:anim>
                                  </p:childTnLst>
                                </p:cTn>
                              </p:par>
                              <p:par>
                                <p:cTn id="9" presetID="16" presetClass="entr" presetSubtype="21" fill="hold" nodeType="withEffect">
                                  <p:stCondLst>
                                    <p:cond delay="0"/>
                                  </p:stCondLst>
                                  <p:childTnLst>
                                    <p:set>
                                      <p:cBhvr>
                                        <p:cTn id="10" dur="1" fill="hold">
                                          <p:stCondLst>
                                            <p:cond delay="0"/>
                                          </p:stCondLst>
                                        </p:cTn>
                                        <p:tgtEl>
                                          <p:spTgt spid="8194"/>
                                        </p:tgtEl>
                                        <p:attrNameLst>
                                          <p:attrName>style.visibility</p:attrName>
                                        </p:attrNameLst>
                                      </p:cBhvr>
                                      <p:to>
                                        <p:strVal val="visible"/>
                                      </p:to>
                                    </p:set>
                                    <p:animEffect transition="in" filter="barn(inVertical)">
                                      <p:cBhvr>
                                        <p:cTn id="11" dur="700"/>
                                        <p:tgtEl>
                                          <p:spTgt spid="8194"/>
                                        </p:tgtEl>
                                      </p:cBhvr>
                                    </p:animEffect>
                                  </p:childTnLst>
                                </p:cTn>
                              </p:par>
                            </p:childTnLst>
                          </p:cTn>
                        </p:par>
                        <p:par>
                          <p:cTn id="12" fill="hold">
                            <p:stCondLst>
                              <p:cond delay="700"/>
                            </p:stCondLst>
                            <p:childTnLst>
                              <p:par>
                                <p:cTn id="13" presetID="12" presetClass="entr" presetSubtype="8" fill="hold" grpId="0" nodeType="after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slide(fromLeft)">
                                      <p:cBhvr>
                                        <p:cTn id="15"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utoUpdateAnimBg="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lowchart: Multidocument 1"/>
          <p:cNvSpPr/>
          <p:nvPr/>
        </p:nvSpPr>
        <p:spPr bwMode="auto">
          <a:xfrm>
            <a:off x="2187476" y="1993404"/>
            <a:ext cx="5184576" cy="2160240"/>
          </a:xfrm>
          <a:prstGeom prst="flowChartMultidocument">
            <a:avLst/>
          </a:prstGeom>
          <a:solidFill>
            <a:srgbClr val="33CC33"/>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1" anchor="t" anchorCtr="0" compatLnSpc="1">
            <a:prstTxWarp prst="textNoShape">
              <a:avLst/>
            </a:prstTxWarp>
          </a:bodyPr>
          <a:lstStyle/>
          <a:p>
            <a:pPr algn="ctr" rtl="1">
              <a:lnSpc>
                <a:spcPct val="150000"/>
              </a:lnSpc>
            </a:pPr>
            <a:r>
              <a:rPr lang="ar-EG" sz="3200" b="1" dirty="0"/>
              <a:t> ما هى الامور التى يجب علينا الابتعاد عنها</a:t>
            </a:r>
            <a:endParaRPr kumimoji="0" lang="ar-EG" sz="3200" b="1" i="0" u="none" strike="noStrike" cap="none" normalizeH="0" baseline="0" dirty="0" smtClean="0">
              <a:ln>
                <a:noFill/>
              </a:ln>
              <a:solidFill>
                <a:schemeClr val="tx1"/>
              </a:solidFill>
              <a:effectLst/>
            </a:endParaRPr>
          </a:p>
        </p:txBody>
      </p:sp>
    </p:spTree>
    <p:extLst>
      <p:ext uri="{BB962C8B-B14F-4D97-AF65-F5344CB8AC3E}">
        <p14:creationId xmlns:p14="http://schemas.microsoft.com/office/powerpoint/2010/main" xmlns="" val="2692302629"/>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995936" y="1417340"/>
            <a:ext cx="4572000" cy="3046988"/>
          </a:xfrm>
          <a:prstGeom prst="rect">
            <a:avLst/>
          </a:prstGeom>
        </p:spPr>
        <p:txBody>
          <a:bodyPr>
            <a:spAutoFit/>
          </a:bodyPr>
          <a:lstStyle/>
          <a:p>
            <a:pPr algn="justLow" rtl="1"/>
            <a:r>
              <a:rPr lang="ar-EG" sz="2400" b="1" dirty="0">
                <a:solidFill>
                  <a:srgbClr val="002060"/>
                </a:solidFill>
                <a:latin typeface="Simplified Arabic" pitchFamily="18" charset="-78"/>
                <a:cs typeface="Simplified Arabic" pitchFamily="18" charset="-78"/>
              </a:rPr>
              <a:t>حلم الرجل الذي يسعى اليه باستمرار هو ان يحصل على شخصية واثقة من نفسها ودائما ما يسعى الرجل لكي يعزز الثقة بالنفس بداخله حتى يملك شخصية ساحرة تأسر الجميع ويدرك الرجل جيدا انه دون ان يكون لديه الحد الأدنى من الثقة بالنفس فأنه بذلك يدمر طريق نجاحه ويحكم على نفسه ان يملك شخصية ضعيفة ولا ينجذب اليها أحد </a:t>
            </a: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566936" y="1201316"/>
            <a:ext cx="3212976" cy="381000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674417955"/>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194" name="Group 2"/>
          <p:cNvGrpSpPr>
            <a:grpSpLocks/>
          </p:cNvGrpSpPr>
          <p:nvPr/>
        </p:nvGrpSpPr>
        <p:grpSpPr bwMode="auto">
          <a:xfrm>
            <a:off x="1290638" y="1921396"/>
            <a:ext cx="6562725" cy="2700919"/>
            <a:chOff x="0" y="-106"/>
            <a:chExt cx="6561756" cy="546166"/>
          </a:xfrm>
        </p:grpSpPr>
        <p:sp>
          <p:nvSpPr>
            <p:cNvPr id="6148" name="AutoShape 3"/>
            <p:cNvSpPr>
              <a:spLocks noChangeArrowheads="1"/>
            </p:cNvSpPr>
            <p:nvPr/>
          </p:nvSpPr>
          <p:spPr bwMode="auto">
            <a:xfrm>
              <a:off x="0" y="192074"/>
              <a:ext cx="6561756" cy="353986"/>
            </a:xfrm>
            <a:prstGeom prst="rect">
              <a:avLst/>
            </a:prstGeom>
            <a:solidFill>
              <a:srgbClr val="595959"/>
            </a:solidFill>
            <a:ln w="12700">
              <a:solidFill>
                <a:schemeClr val="bg1"/>
              </a:solidFill>
              <a:miter lim="800000"/>
              <a:headEnd/>
              <a:tailEnd/>
            </a:ln>
          </p:spPr>
          <p:txBody>
            <a:bodyPr anchor="ctr"/>
            <a:lstStyle/>
            <a:p>
              <a:endParaRPr lang="zh-CN" altLang="en-US">
                <a:latin typeface="Calibri" pitchFamily="34" charset="0"/>
              </a:endParaRPr>
            </a:p>
          </p:txBody>
        </p:sp>
        <p:sp>
          <p:nvSpPr>
            <p:cNvPr id="6149" name="AutoShape 3"/>
            <p:cNvSpPr>
              <a:spLocks noChangeArrowheads="1"/>
            </p:cNvSpPr>
            <p:nvPr/>
          </p:nvSpPr>
          <p:spPr bwMode="auto">
            <a:xfrm>
              <a:off x="64331" y="0"/>
              <a:ext cx="6433094" cy="482482"/>
            </a:xfrm>
            <a:prstGeom prst="rect">
              <a:avLst/>
            </a:prstGeom>
            <a:solidFill>
              <a:srgbClr val="007E00">
                <a:alpha val="79999"/>
              </a:srgbClr>
            </a:solidFill>
            <a:ln w="12700">
              <a:solidFill>
                <a:schemeClr val="bg1"/>
              </a:solidFill>
              <a:miter lim="800000"/>
              <a:headEnd/>
              <a:tailEnd/>
            </a:ln>
          </p:spPr>
          <p:txBody>
            <a:bodyPr wrap="none" anchor="ctr"/>
            <a:lstStyle/>
            <a:p>
              <a:pPr algn="ctr" eaLnBrk="0" hangingPunct="0"/>
              <a:endParaRPr lang="zh-CN" altLang="en-US" sz="2000">
                <a:solidFill>
                  <a:schemeClr val="tx2"/>
                </a:solidFill>
                <a:ea typeface="Microsoft YaHei" pitchFamily="34" charset="-122"/>
              </a:endParaRPr>
            </a:p>
          </p:txBody>
        </p:sp>
        <p:sp>
          <p:nvSpPr>
            <p:cNvPr id="6150" name="Rectangle 13"/>
            <p:cNvSpPr>
              <a:spLocks noChangeArrowheads="1"/>
            </p:cNvSpPr>
            <p:nvPr/>
          </p:nvSpPr>
          <p:spPr bwMode="auto">
            <a:xfrm>
              <a:off x="64331" y="-106"/>
              <a:ext cx="6433094" cy="46677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a:r>
                <a:rPr lang="ar-EG" altLang="zh-CN" sz="2400" b="1" dirty="0">
                  <a:solidFill>
                    <a:schemeClr val="bg1"/>
                  </a:solidFill>
                </a:rPr>
                <a:t>حلم الرجل بأن يملك شخصية ناجحة يبدأ من ثقته في نفسه </a:t>
              </a:r>
              <a:r>
                <a:rPr lang="ar-EG" altLang="zh-CN" sz="2400" b="1" dirty="0" smtClean="0">
                  <a:solidFill>
                    <a:schemeClr val="bg1"/>
                  </a:solidFill>
                </a:rPr>
                <a:t> وفى </a:t>
              </a:r>
              <a:r>
                <a:rPr lang="ar-EG" altLang="zh-CN" sz="2400" b="1" dirty="0">
                  <a:solidFill>
                    <a:schemeClr val="bg1"/>
                  </a:solidFill>
                </a:rPr>
                <a:t>قدراته ولكن عندما يشك الرجل في هذه القدرات التي تقوده نحو النجاح فان الرجل بذلك يضع قدميه على طريق فقدان الثقة بالنفس وهنا تبدأ رحلة الرجل تجاه الفشل وامتلاك شخصية ضعيفة بعيدة عن صفات القيادة وبعيدة كل البعد عن معنى النجاح</a:t>
              </a:r>
              <a:endParaRPr lang="zh-CN" altLang="en-US" sz="2400" b="1" dirty="0">
                <a:solidFill>
                  <a:schemeClr val="bg1"/>
                </a:solidFill>
              </a:endParaRPr>
            </a:p>
          </p:txBody>
        </p:sp>
      </p:grpSp>
      <p:sp>
        <p:nvSpPr>
          <p:cNvPr id="7" name="TextBox 13" descr="B56F103BB23E47beACAB404F50AF11BD# #TextBox 13"/>
          <p:cNvSpPr txBox="1">
            <a:spLocks noChangeArrowheads="1"/>
          </p:cNvSpPr>
          <p:nvPr/>
        </p:nvSpPr>
        <p:spPr bwMode="auto">
          <a:xfrm>
            <a:off x="3923928" y="86004"/>
            <a:ext cx="5220073" cy="62895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r" rtl="1">
              <a:lnSpc>
                <a:spcPct val="120000"/>
              </a:lnSpc>
              <a:spcBef>
                <a:spcPct val="50000"/>
              </a:spcBef>
            </a:pPr>
            <a:r>
              <a:rPr lang="ar-EG" altLang="zh-CN" sz="3200" b="1" dirty="0" smtClean="0">
                <a:solidFill>
                  <a:schemeClr val="bg1"/>
                </a:solidFill>
                <a:latin typeface="Microsoft YaHei" pitchFamily="34" charset="-122"/>
                <a:ea typeface="Microsoft YaHei" pitchFamily="34" charset="-122"/>
              </a:rPr>
              <a:t>الشك </a:t>
            </a:r>
            <a:r>
              <a:rPr lang="ar-EG" altLang="zh-CN" sz="3200" b="1" dirty="0">
                <a:solidFill>
                  <a:schemeClr val="bg1"/>
                </a:solidFill>
                <a:latin typeface="Microsoft YaHei" pitchFamily="34" charset="-122"/>
                <a:ea typeface="Microsoft YaHei" pitchFamily="34" charset="-122"/>
              </a:rPr>
              <a:t>في القدرات</a:t>
            </a:r>
          </a:p>
        </p:txBody>
      </p:sp>
    </p:spTree>
    <p:extLst>
      <p:ext uri="{BB962C8B-B14F-4D97-AF65-F5344CB8AC3E}">
        <p14:creationId xmlns:p14="http://schemas.microsoft.com/office/powerpoint/2010/main" xmlns="" val="2250863981"/>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23" presetClass="entr" presetSubtype="16" fill="hold" nodeType="afterEffect">
                                  <p:stCondLst>
                                    <p:cond delay="0"/>
                                  </p:stCondLst>
                                  <p:childTnLst>
                                    <p:set>
                                      <p:cBhvr>
                                        <p:cTn id="6" dur="1" fill="hold">
                                          <p:stCondLst>
                                            <p:cond delay="0"/>
                                          </p:stCondLst>
                                        </p:cTn>
                                        <p:tgtEl>
                                          <p:spTgt spid="8194"/>
                                        </p:tgtEl>
                                        <p:attrNameLst>
                                          <p:attrName>style.visibility</p:attrName>
                                        </p:attrNameLst>
                                      </p:cBhvr>
                                      <p:to>
                                        <p:strVal val="visible"/>
                                      </p:to>
                                    </p:set>
                                    <p:anim calcmode="lin" valueType="num">
                                      <p:cBhvr>
                                        <p:cTn id="7" dur="500" fill="hold"/>
                                        <p:tgtEl>
                                          <p:spTgt spid="8194"/>
                                        </p:tgtEl>
                                        <p:attrNameLst>
                                          <p:attrName>ppt_w</p:attrName>
                                        </p:attrNameLst>
                                      </p:cBhvr>
                                      <p:tavLst>
                                        <p:tav tm="0">
                                          <p:val>
                                            <p:fltVal val="0"/>
                                          </p:val>
                                        </p:tav>
                                        <p:tav tm="100000">
                                          <p:val>
                                            <p:strVal val="#ppt_w"/>
                                          </p:val>
                                        </p:tav>
                                      </p:tavLst>
                                    </p:anim>
                                    <p:anim calcmode="lin" valueType="num">
                                      <p:cBhvr>
                                        <p:cTn id="8" dur="500" fill="hold"/>
                                        <p:tgtEl>
                                          <p:spTgt spid="8194"/>
                                        </p:tgtEl>
                                        <p:attrNameLst>
                                          <p:attrName>ppt_h</p:attrName>
                                        </p:attrNameLst>
                                      </p:cBhvr>
                                      <p:tavLst>
                                        <p:tav tm="0">
                                          <p:val>
                                            <p:fltVal val="0"/>
                                          </p:val>
                                        </p:tav>
                                        <p:tav tm="100000">
                                          <p:val>
                                            <p:strVal val="#ppt_h"/>
                                          </p:val>
                                        </p:tav>
                                      </p:tavLst>
                                    </p:anim>
                                  </p:childTnLst>
                                </p:cTn>
                              </p:par>
                              <p:par>
                                <p:cTn id="9" presetID="16" presetClass="entr" presetSubtype="21" fill="hold" nodeType="withEffect">
                                  <p:stCondLst>
                                    <p:cond delay="0"/>
                                  </p:stCondLst>
                                  <p:childTnLst>
                                    <p:set>
                                      <p:cBhvr>
                                        <p:cTn id="10" dur="1" fill="hold">
                                          <p:stCondLst>
                                            <p:cond delay="0"/>
                                          </p:stCondLst>
                                        </p:cTn>
                                        <p:tgtEl>
                                          <p:spTgt spid="8194"/>
                                        </p:tgtEl>
                                        <p:attrNameLst>
                                          <p:attrName>style.visibility</p:attrName>
                                        </p:attrNameLst>
                                      </p:cBhvr>
                                      <p:to>
                                        <p:strVal val="visible"/>
                                      </p:to>
                                    </p:set>
                                    <p:animEffect transition="in" filter="barn(inVertical)">
                                      <p:cBhvr>
                                        <p:cTn id="11" dur="700"/>
                                        <p:tgtEl>
                                          <p:spTgt spid="8194"/>
                                        </p:tgtEl>
                                      </p:cBhvr>
                                    </p:animEffect>
                                  </p:childTnLst>
                                </p:cTn>
                              </p:par>
                            </p:childTnLst>
                          </p:cTn>
                        </p:par>
                        <p:par>
                          <p:cTn id="12" fill="hold">
                            <p:stCondLst>
                              <p:cond delay="700"/>
                            </p:stCondLst>
                            <p:childTnLst>
                              <p:par>
                                <p:cTn id="13" presetID="12" presetClass="entr" presetSubtype="8" fill="hold" grpId="0" nodeType="after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slide(fromLeft)">
                                      <p:cBhvr>
                                        <p:cTn id="15"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utoUpdateAnimBg="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194" name="Group 2"/>
          <p:cNvGrpSpPr>
            <a:grpSpLocks/>
          </p:cNvGrpSpPr>
          <p:nvPr/>
        </p:nvGrpSpPr>
        <p:grpSpPr bwMode="auto">
          <a:xfrm>
            <a:off x="1290638" y="1921920"/>
            <a:ext cx="6562725" cy="2700395"/>
            <a:chOff x="0" y="0"/>
            <a:chExt cx="6561756" cy="546060"/>
          </a:xfrm>
        </p:grpSpPr>
        <p:sp>
          <p:nvSpPr>
            <p:cNvPr id="6148" name="AutoShape 3"/>
            <p:cNvSpPr>
              <a:spLocks noChangeArrowheads="1"/>
            </p:cNvSpPr>
            <p:nvPr/>
          </p:nvSpPr>
          <p:spPr bwMode="auto">
            <a:xfrm>
              <a:off x="0" y="192074"/>
              <a:ext cx="6561756" cy="353986"/>
            </a:xfrm>
            <a:prstGeom prst="rect">
              <a:avLst/>
            </a:prstGeom>
            <a:solidFill>
              <a:srgbClr val="595959"/>
            </a:solidFill>
            <a:ln w="12700">
              <a:solidFill>
                <a:schemeClr val="bg1"/>
              </a:solidFill>
              <a:miter lim="800000"/>
              <a:headEnd/>
              <a:tailEnd/>
            </a:ln>
          </p:spPr>
          <p:txBody>
            <a:bodyPr anchor="ctr"/>
            <a:lstStyle/>
            <a:p>
              <a:endParaRPr lang="zh-CN" altLang="en-US">
                <a:latin typeface="Calibri" pitchFamily="34" charset="0"/>
              </a:endParaRPr>
            </a:p>
          </p:txBody>
        </p:sp>
        <p:sp>
          <p:nvSpPr>
            <p:cNvPr id="6149" name="AutoShape 3"/>
            <p:cNvSpPr>
              <a:spLocks noChangeArrowheads="1"/>
            </p:cNvSpPr>
            <p:nvPr/>
          </p:nvSpPr>
          <p:spPr bwMode="auto">
            <a:xfrm>
              <a:off x="64331" y="0"/>
              <a:ext cx="6433094" cy="482482"/>
            </a:xfrm>
            <a:prstGeom prst="rect">
              <a:avLst/>
            </a:prstGeom>
            <a:solidFill>
              <a:srgbClr val="007E00">
                <a:alpha val="79999"/>
              </a:srgbClr>
            </a:solidFill>
            <a:ln w="12700">
              <a:solidFill>
                <a:schemeClr val="bg1"/>
              </a:solidFill>
              <a:miter lim="800000"/>
              <a:headEnd/>
              <a:tailEnd/>
            </a:ln>
          </p:spPr>
          <p:txBody>
            <a:bodyPr wrap="none" anchor="ctr"/>
            <a:lstStyle/>
            <a:p>
              <a:pPr algn="ctr" eaLnBrk="0" hangingPunct="0"/>
              <a:endParaRPr lang="zh-CN" altLang="en-US" sz="2000">
                <a:solidFill>
                  <a:schemeClr val="tx2"/>
                </a:solidFill>
                <a:ea typeface="Microsoft YaHei" pitchFamily="34" charset="-122"/>
              </a:endParaRPr>
            </a:p>
          </p:txBody>
        </p:sp>
        <p:sp>
          <p:nvSpPr>
            <p:cNvPr id="6150" name="Rectangle 13"/>
            <p:cNvSpPr>
              <a:spLocks noChangeArrowheads="1"/>
            </p:cNvSpPr>
            <p:nvPr/>
          </p:nvSpPr>
          <p:spPr bwMode="auto">
            <a:xfrm>
              <a:off x="64331" y="44634"/>
              <a:ext cx="6433094" cy="39209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a:r>
                <a:rPr lang="ar-EG" altLang="zh-CN" sz="2400" b="1" dirty="0">
                  <a:solidFill>
                    <a:schemeClr val="bg1"/>
                  </a:solidFill>
                </a:rPr>
                <a:t>من الجميل ان يملك الرجل شخصية طموحة تسعى دائما للحصول على أفضل ما في الحياة ولكن عندما تبدأ هذه الشخصية الطموحة في مقارنة نفسها بالأخرين وكذلك رؤية ما يملكه الاخرين وما تفتقر اليه فأن الرجل بذلك يدمر كل ما يوجد في شخصيته من ثقة بالنفس </a:t>
              </a:r>
              <a:endParaRPr lang="zh-CN" altLang="en-US" sz="2400" b="1" dirty="0">
                <a:solidFill>
                  <a:schemeClr val="bg1"/>
                </a:solidFill>
              </a:endParaRPr>
            </a:p>
          </p:txBody>
        </p:sp>
      </p:grpSp>
      <p:sp>
        <p:nvSpPr>
          <p:cNvPr id="7" name="TextBox 13" descr="B56F103BB23E47beACAB404F50AF11BD# #TextBox 13"/>
          <p:cNvSpPr txBox="1">
            <a:spLocks noChangeArrowheads="1"/>
          </p:cNvSpPr>
          <p:nvPr/>
        </p:nvSpPr>
        <p:spPr bwMode="auto">
          <a:xfrm>
            <a:off x="3923928" y="86004"/>
            <a:ext cx="5220073" cy="62895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r" rtl="1">
              <a:lnSpc>
                <a:spcPct val="120000"/>
              </a:lnSpc>
              <a:spcBef>
                <a:spcPct val="50000"/>
              </a:spcBef>
            </a:pPr>
            <a:r>
              <a:rPr lang="ar-EG" altLang="zh-CN" sz="3200" b="1" dirty="0" smtClean="0">
                <a:solidFill>
                  <a:schemeClr val="bg1"/>
                </a:solidFill>
                <a:latin typeface="Microsoft YaHei" pitchFamily="34" charset="-122"/>
                <a:ea typeface="Microsoft YaHei" pitchFamily="34" charset="-122"/>
              </a:rPr>
              <a:t>المقارنة </a:t>
            </a:r>
            <a:r>
              <a:rPr lang="ar-EG" altLang="zh-CN" sz="3200" b="1" dirty="0">
                <a:solidFill>
                  <a:schemeClr val="bg1"/>
                </a:solidFill>
                <a:latin typeface="Microsoft YaHei" pitchFamily="34" charset="-122"/>
                <a:ea typeface="Microsoft YaHei" pitchFamily="34" charset="-122"/>
              </a:rPr>
              <a:t>بالأخرين</a:t>
            </a:r>
          </a:p>
        </p:txBody>
      </p:sp>
    </p:spTree>
    <p:extLst>
      <p:ext uri="{BB962C8B-B14F-4D97-AF65-F5344CB8AC3E}">
        <p14:creationId xmlns:p14="http://schemas.microsoft.com/office/powerpoint/2010/main" xmlns="" val="3710423658"/>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23" presetClass="entr" presetSubtype="16" fill="hold" nodeType="afterEffect">
                                  <p:stCondLst>
                                    <p:cond delay="0"/>
                                  </p:stCondLst>
                                  <p:childTnLst>
                                    <p:set>
                                      <p:cBhvr>
                                        <p:cTn id="6" dur="1" fill="hold">
                                          <p:stCondLst>
                                            <p:cond delay="0"/>
                                          </p:stCondLst>
                                        </p:cTn>
                                        <p:tgtEl>
                                          <p:spTgt spid="8194"/>
                                        </p:tgtEl>
                                        <p:attrNameLst>
                                          <p:attrName>style.visibility</p:attrName>
                                        </p:attrNameLst>
                                      </p:cBhvr>
                                      <p:to>
                                        <p:strVal val="visible"/>
                                      </p:to>
                                    </p:set>
                                    <p:anim calcmode="lin" valueType="num">
                                      <p:cBhvr>
                                        <p:cTn id="7" dur="500" fill="hold"/>
                                        <p:tgtEl>
                                          <p:spTgt spid="8194"/>
                                        </p:tgtEl>
                                        <p:attrNameLst>
                                          <p:attrName>ppt_w</p:attrName>
                                        </p:attrNameLst>
                                      </p:cBhvr>
                                      <p:tavLst>
                                        <p:tav tm="0">
                                          <p:val>
                                            <p:fltVal val="0"/>
                                          </p:val>
                                        </p:tav>
                                        <p:tav tm="100000">
                                          <p:val>
                                            <p:strVal val="#ppt_w"/>
                                          </p:val>
                                        </p:tav>
                                      </p:tavLst>
                                    </p:anim>
                                    <p:anim calcmode="lin" valueType="num">
                                      <p:cBhvr>
                                        <p:cTn id="8" dur="500" fill="hold"/>
                                        <p:tgtEl>
                                          <p:spTgt spid="8194"/>
                                        </p:tgtEl>
                                        <p:attrNameLst>
                                          <p:attrName>ppt_h</p:attrName>
                                        </p:attrNameLst>
                                      </p:cBhvr>
                                      <p:tavLst>
                                        <p:tav tm="0">
                                          <p:val>
                                            <p:fltVal val="0"/>
                                          </p:val>
                                        </p:tav>
                                        <p:tav tm="100000">
                                          <p:val>
                                            <p:strVal val="#ppt_h"/>
                                          </p:val>
                                        </p:tav>
                                      </p:tavLst>
                                    </p:anim>
                                  </p:childTnLst>
                                </p:cTn>
                              </p:par>
                              <p:par>
                                <p:cTn id="9" presetID="16" presetClass="entr" presetSubtype="21" fill="hold" nodeType="withEffect">
                                  <p:stCondLst>
                                    <p:cond delay="0"/>
                                  </p:stCondLst>
                                  <p:childTnLst>
                                    <p:set>
                                      <p:cBhvr>
                                        <p:cTn id="10" dur="1" fill="hold">
                                          <p:stCondLst>
                                            <p:cond delay="0"/>
                                          </p:stCondLst>
                                        </p:cTn>
                                        <p:tgtEl>
                                          <p:spTgt spid="8194"/>
                                        </p:tgtEl>
                                        <p:attrNameLst>
                                          <p:attrName>style.visibility</p:attrName>
                                        </p:attrNameLst>
                                      </p:cBhvr>
                                      <p:to>
                                        <p:strVal val="visible"/>
                                      </p:to>
                                    </p:set>
                                    <p:animEffect transition="in" filter="barn(inVertical)">
                                      <p:cBhvr>
                                        <p:cTn id="11" dur="700"/>
                                        <p:tgtEl>
                                          <p:spTgt spid="8194"/>
                                        </p:tgtEl>
                                      </p:cBhvr>
                                    </p:animEffect>
                                  </p:childTnLst>
                                </p:cTn>
                              </p:par>
                            </p:childTnLst>
                          </p:cTn>
                        </p:par>
                        <p:par>
                          <p:cTn id="12" fill="hold">
                            <p:stCondLst>
                              <p:cond delay="700"/>
                            </p:stCondLst>
                            <p:childTnLst>
                              <p:par>
                                <p:cTn id="13" presetID="12" presetClass="entr" presetSubtype="8" fill="hold" grpId="0" nodeType="after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slide(fromLeft)">
                                      <p:cBhvr>
                                        <p:cTn id="15"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utoUpdateAnimBg="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194" name="Group 2"/>
          <p:cNvGrpSpPr>
            <a:grpSpLocks/>
          </p:cNvGrpSpPr>
          <p:nvPr/>
        </p:nvGrpSpPr>
        <p:grpSpPr bwMode="auto">
          <a:xfrm>
            <a:off x="1290638" y="2259598"/>
            <a:ext cx="6562725" cy="1844400"/>
            <a:chOff x="0" y="0"/>
            <a:chExt cx="6561756" cy="546060"/>
          </a:xfrm>
        </p:grpSpPr>
        <p:sp>
          <p:nvSpPr>
            <p:cNvPr id="6148" name="AutoShape 3"/>
            <p:cNvSpPr>
              <a:spLocks noChangeArrowheads="1"/>
            </p:cNvSpPr>
            <p:nvPr/>
          </p:nvSpPr>
          <p:spPr bwMode="auto">
            <a:xfrm>
              <a:off x="0" y="192074"/>
              <a:ext cx="6561756" cy="353986"/>
            </a:xfrm>
            <a:prstGeom prst="rect">
              <a:avLst/>
            </a:prstGeom>
            <a:solidFill>
              <a:srgbClr val="595959"/>
            </a:solidFill>
            <a:ln w="12700">
              <a:solidFill>
                <a:schemeClr val="bg1"/>
              </a:solidFill>
              <a:miter lim="800000"/>
              <a:headEnd/>
              <a:tailEnd/>
            </a:ln>
          </p:spPr>
          <p:txBody>
            <a:bodyPr anchor="ctr"/>
            <a:lstStyle/>
            <a:p>
              <a:endParaRPr lang="zh-CN" altLang="en-US">
                <a:latin typeface="Calibri" pitchFamily="34" charset="0"/>
              </a:endParaRPr>
            </a:p>
          </p:txBody>
        </p:sp>
        <p:sp>
          <p:nvSpPr>
            <p:cNvPr id="6149" name="AutoShape 3"/>
            <p:cNvSpPr>
              <a:spLocks noChangeArrowheads="1"/>
            </p:cNvSpPr>
            <p:nvPr/>
          </p:nvSpPr>
          <p:spPr bwMode="auto">
            <a:xfrm>
              <a:off x="64331" y="0"/>
              <a:ext cx="6433094" cy="482482"/>
            </a:xfrm>
            <a:prstGeom prst="rect">
              <a:avLst/>
            </a:prstGeom>
            <a:solidFill>
              <a:srgbClr val="007E00">
                <a:alpha val="79999"/>
              </a:srgbClr>
            </a:solidFill>
            <a:ln w="12700">
              <a:solidFill>
                <a:schemeClr val="bg1"/>
              </a:solidFill>
              <a:miter lim="800000"/>
              <a:headEnd/>
              <a:tailEnd/>
            </a:ln>
          </p:spPr>
          <p:txBody>
            <a:bodyPr wrap="none" anchor="ctr"/>
            <a:lstStyle/>
            <a:p>
              <a:pPr algn="ctr" eaLnBrk="0" hangingPunct="0"/>
              <a:endParaRPr lang="zh-CN" altLang="en-US" sz="2000">
                <a:solidFill>
                  <a:schemeClr val="tx2"/>
                </a:solidFill>
                <a:ea typeface="Microsoft YaHei" pitchFamily="34" charset="-122"/>
              </a:endParaRPr>
            </a:p>
          </p:txBody>
        </p:sp>
        <p:sp>
          <p:nvSpPr>
            <p:cNvPr id="6150" name="Rectangle 13"/>
            <p:cNvSpPr>
              <a:spLocks noChangeArrowheads="1"/>
            </p:cNvSpPr>
            <p:nvPr/>
          </p:nvSpPr>
          <p:spPr bwMode="auto">
            <a:xfrm>
              <a:off x="64331" y="44634"/>
              <a:ext cx="6433094" cy="31740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a:r>
                <a:rPr lang="ar-EG" altLang="zh-CN" sz="2400" b="1" dirty="0">
                  <a:solidFill>
                    <a:schemeClr val="bg1"/>
                  </a:solidFill>
                </a:rPr>
                <a:t>شخصية الرجل السلبي الغير قادر على اتخاذ قرارات واضحة ومواقف صريحة تجاه الحياة والناس هي شخصية تفتقر لكل معاني الثقة بالنفس وعندما يملك الرجل أحد صفات الشخصية السلبية فهو يقرر بذلك ان يتخلى عن الثقة بالنفس </a:t>
              </a:r>
              <a:endParaRPr lang="zh-CN" altLang="en-US" sz="2400" b="1" dirty="0">
                <a:solidFill>
                  <a:schemeClr val="bg1"/>
                </a:solidFill>
              </a:endParaRPr>
            </a:p>
          </p:txBody>
        </p:sp>
      </p:grpSp>
      <p:sp>
        <p:nvSpPr>
          <p:cNvPr id="7" name="TextBox 13" descr="B56F103BB23E47beACAB404F50AF11BD# #TextBox 13"/>
          <p:cNvSpPr txBox="1">
            <a:spLocks noChangeArrowheads="1"/>
          </p:cNvSpPr>
          <p:nvPr/>
        </p:nvSpPr>
        <p:spPr bwMode="auto">
          <a:xfrm>
            <a:off x="3923928" y="86004"/>
            <a:ext cx="5220073" cy="62895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r" rtl="1">
              <a:lnSpc>
                <a:spcPct val="120000"/>
              </a:lnSpc>
              <a:spcBef>
                <a:spcPct val="50000"/>
              </a:spcBef>
            </a:pPr>
            <a:r>
              <a:rPr lang="ar-EG" altLang="zh-CN" sz="3200" b="1" dirty="0" smtClean="0">
                <a:solidFill>
                  <a:schemeClr val="bg1"/>
                </a:solidFill>
                <a:latin typeface="Microsoft YaHei" pitchFamily="34" charset="-122"/>
                <a:ea typeface="Microsoft YaHei" pitchFamily="34" charset="-122"/>
              </a:rPr>
              <a:t>السلبية</a:t>
            </a:r>
            <a:endParaRPr lang="ar-EG" altLang="zh-CN" sz="3200" b="1" dirty="0">
              <a:solidFill>
                <a:schemeClr val="bg1"/>
              </a:solidFill>
              <a:latin typeface="Microsoft YaHei" pitchFamily="34" charset="-122"/>
              <a:ea typeface="Microsoft YaHei" pitchFamily="34" charset="-122"/>
            </a:endParaRPr>
          </a:p>
        </p:txBody>
      </p:sp>
    </p:spTree>
    <p:extLst>
      <p:ext uri="{BB962C8B-B14F-4D97-AF65-F5344CB8AC3E}">
        <p14:creationId xmlns:p14="http://schemas.microsoft.com/office/powerpoint/2010/main" xmlns="" val="3665601516"/>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23" presetClass="entr" presetSubtype="16" fill="hold" nodeType="afterEffect">
                                  <p:stCondLst>
                                    <p:cond delay="0"/>
                                  </p:stCondLst>
                                  <p:childTnLst>
                                    <p:set>
                                      <p:cBhvr>
                                        <p:cTn id="6" dur="1" fill="hold">
                                          <p:stCondLst>
                                            <p:cond delay="0"/>
                                          </p:stCondLst>
                                        </p:cTn>
                                        <p:tgtEl>
                                          <p:spTgt spid="8194"/>
                                        </p:tgtEl>
                                        <p:attrNameLst>
                                          <p:attrName>style.visibility</p:attrName>
                                        </p:attrNameLst>
                                      </p:cBhvr>
                                      <p:to>
                                        <p:strVal val="visible"/>
                                      </p:to>
                                    </p:set>
                                    <p:anim calcmode="lin" valueType="num">
                                      <p:cBhvr>
                                        <p:cTn id="7" dur="500" fill="hold"/>
                                        <p:tgtEl>
                                          <p:spTgt spid="8194"/>
                                        </p:tgtEl>
                                        <p:attrNameLst>
                                          <p:attrName>ppt_w</p:attrName>
                                        </p:attrNameLst>
                                      </p:cBhvr>
                                      <p:tavLst>
                                        <p:tav tm="0">
                                          <p:val>
                                            <p:fltVal val="0"/>
                                          </p:val>
                                        </p:tav>
                                        <p:tav tm="100000">
                                          <p:val>
                                            <p:strVal val="#ppt_w"/>
                                          </p:val>
                                        </p:tav>
                                      </p:tavLst>
                                    </p:anim>
                                    <p:anim calcmode="lin" valueType="num">
                                      <p:cBhvr>
                                        <p:cTn id="8" dur="500" fill="hold"/>
                                        <p:tgtEl>
                                          <p:spTgt spid="8194"/>
                                        </p:tgtEl>
                                        <p:attrNameLst>
                                          <p:attrName>ppt_h</p:attrName>
                                        </p:attrNameLst>
                                      </p:cBhvr>
                                      <p:tavLst>
                                        <p:tav tm="0">
                                          <p:val>
                                            <p:fltVal val="0"/>
                                          </p:val>
                                        </p:tav>
                                        <p:tav tm="100000">
                                          <p:val>
                                            <p:strVal val="#ppt_h"/>
                                          </p:val>
                                        </p:tav>
                                      </p:tavLst>
                                    </p:anim>
                                  </p:childTnLst>
                                </p:cTn>
                              </p:par>
                              <p:par>
                                <p:cTn id="9" presetID="16" presetClass="entr" presetSubtype="21" fill="hold" nodeType="withEffect">
                                  <p:stCondLst>
                                    <p:cond delay="0"/>
                                  </p:stCondLst>
                                  <p:childTnLst>
                                    <p:set>
                                      <p:cBhvr>
                                        <p:cTn id="10" dur="1" fill="hold">
                                          <p:stCondLst>
                                            <p:cond delay="0"/>
                                          </p:stCondLst>
                                        </p:cTn>
                                        <p:tgtEl>
                                          <p:spTgt spid="8194"/>
                                        </p:tgtEl>
                                        <p:attrNameLst>
                                          <p:attrName>style.visibility</p:attrName>
                                        </p:attrNameLst>
                                      </p:cBhvr>
                                      <p:to>
                                        <p:strVal val="visible"/>
                                      </p:to>
                                    </p:set>
                                    <p:animEffect transition="in" filter="barn(inVertical)">
                                      <p:cBhvr>
                                        <p:cTn id="11" dur="700"/>
                                        <p:tgtEl>
                                          <p:spTgt spid="8194"/>
                                        </p:tgtEl>
                                      </p:cBhvr>
                                    </p:animEffect>
                                  </p:childTnLst>
                                </p:cTn>
                              </p:par>
                            </p:childTnLst>
                          </p:cTn>
                        </p:par>
                        <p:par>
                          <p:cTn id="12" fill="hold">
                            <p:stCondLst>
                              <p:cond delay="700"/>
                            </p:stCondLst>
                            <p:childTnLst>
                              <p:par>
                                <p:cTn id="13" presetID="12" presetClass="entr" presetSubtype="8" fill="hold" grpId="0" nodeType="after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slide(fromLeft)">
                                      <p:cBhvr>
                                        <p:cTn id="15"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utoUpdateAnimBg="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AutoShape 7"/>
          <p:cNvSpPr>
            <a:spLocks noChangeArrowheads="1"/>
          </p:cNvSpPr>
          <p:nvPr/>
        </p:nvSpPr>
        <p:spPr bwMode="auto">
          <a:xfrm>
            <a:off x="2965946" y="1005260"/>
            <a:ext cx="4630390" cy="557493"/>
          </a:xfrm>
          <a:prstGeom prst="roundRect">
            <a:avLst>
              <a:gd name="adj" fmla="val 50000"/>
            </a:avLst>
          </a:prstGeom>
          <a:ln/>
          <a:extLst/>
        </p:spPr>
        <p:style>
          <a:lnRef idx="2">
            <a:schemeClr val="accent6"/>
          </a:lnRef>
          <a:fillRef idx="1">
            <a:schemeClr val="lt1"/>
          </a:fillRef>
          <a:effectRef idx="0">
            <a:schemeClr val="accent6"/>
          </a:effectRef>
          <a:fontRef idx="minor">
            <a:schemeClr val="dk1"/>
          </a:fontRef>
        </p:style>
        <p:txBody>
          <a:bodyPr wrap="none" lIns="91430" tIns="45715" rIns="91430" bIns="45715" anchor="ctr"/>
          <a:lstStyle/>
          <a:p>
            <a:pPr algn="ctr" rtl="1"/>
            <a:r>
              <a:rPr lang="ar-EG" sz="2200" b="1" dirty="0">
                <a:latin typeface="Verdana" panose="020B0604030504040204" pitchFamily="34" charset="0"/>
                <a:ea typeface="HY헤드라인M" pitchFamily="2" charset="-127"/>
              </a:rPr>
              <a:t>الإلتزام بوقت البرنامج وفترات الاستراحة</a:t>
            </a:r>
          </a:p>
          <a:p>
            <a:pPr algn="ctr" rtl="1"/>
            <a:r>
              <a:rPr lang="ar-EG" sz="2200" b="1" dirty="0">
                <a:latin typeface="Verdana" panose="020B0604030504040204" pitchFamily="34" charset="0"/>
                <a:ea typeface="HY헤드라인M" pitchFamily="2" charset="-127"/>
              </a:rPr>
              <a:t> دليل وعيك</a:t>
            </a:r>
            <a:endParaRPr lang="en-GB" sz="2200" b="1" dirty="0">
              <a:latin typeface="Verdana" panose="020B0604030504040204" pitchFamily="34" charset="0"/>
              <a:ea typeface="HY헤드라인M" pitchFamily="2" charset="-127"/>
            </a:endParaRPr>
          </a:p>
        </p:txBody>
      </p:sp>
      <p:sp>
        <p:nvSpPr>
          <p:cNvPr id="20" name="AutoShape 7"/>
          <p:cNvSpPr>
            <a:spLocks noChangeArrowheads="1"/>
          </p:cNvSpPr>
          <p:nvPr/>
        </p:nvSpPr>
        <p:spPr bwMode="auto">
          <a:xfrm>
            <a:off x="2955616" y="1933358"/>
            <a:ext cx="4630390" cy="557493"/>
          </a:xfrm>
          <a:prstGeom prst="roundRect">
            <a:avLst>
              <a:gd name="adj" fmla="val 50000"/>
            </a:avLst>
          </a:prstGeom>
          <a:ln/>
          <a:extLst/>
        </p:spPr>
        <p:style>
          <a:lnRef idx="2">
            <a:schemeClr val="accent6"/>
          </a:lnRef>
          <a:fillRef idx="1">
            <a:schemeClr val="lt1"/>
          </a:fillRef>
          <a:effectRef idx="0">
            <a:schemeClr val="accent6"/>
          </a:effectRef>
          <a:fontRef idx="minor">
            <a:schemeClr val="dk1"/>
          </a:fontRef>
        </p:style>
        <p:txBody>
          <a:bodyPr wrap="none" lIns="91430" tIns="45715" rIns="91430" bIns="45715" anchor="ctr"/>
          <a:lstStyle/>
          <a:p>
            <a:pPr algn="ctr" rtl="1"/>
            <a:r>
              <a:rPr lang="ar-EG" sz="2400" b="1">
                <a:latin typeface="Verdana" panose="020B0604030504040204" pitchFamily="34" charset="0"/>
                <a:ea typeface="HY헤드라인M" pitchFamily="2" charset="-127"/>
              </a:rPr>
              <a:t>لاتدع هاتفك </a:t>
            </a:r>
            <a:r>
              <a:rPr lang="ar-EG" sz="2400" b="1" dirty="0">
                <a:latin typeface="Verdana" panose="020B0604030504040204" pitchFamily="34" charset="0"/>
                <a:ea typeface="HY헤드라인M" pitchFamily="2" charset="-127"/>
              </a:rPr>
              <a:t>المتنقل يشوش أفكار من حولك</a:t>
            </a:r>
            <a:endParaRPr lang="ar-SA" sz="2400" b="1" dirty="0">
              <a:latin typeface="Verdana" panose="020B0604030504040204" pitchFamily="34" charset="0"/>
              <a:ea typeface="HY헤드라인M" pitchFamily="2" charset="-127"/>
            </a:endParaRPr>
          </a:p>
        </p:txBody>
      </p:sp>
      <p:sp>
        <p:nvSpPr>
          <p:cNvPr id="21" name="AutoShape 7"/>
          <p:cNvSpPr>
            <a:spLocks noChangeArrowheads="1"/>
          </p:cNvSpPr>
          <p:nvPr/>
        </p:nvSpPr>
        <p:spPr bwMode="auto">
          <a:xfrm>
            <a:off x="2945287" y="2861455"/>
            <a:ext cx="4630390" cy="557493"/>
          </a:xfrm>
          <a:prstGeom prst="roundRect">
            <a:avLst>
              <a:gd name="adj" fmla="val 50000"/>
            </a:avLst>
          </a:prstGeom>
          <a:ln/>
          <a:extLst/>
        </p:spPr>
        <p:style>
          <a:lnRef idx="2">
            <a:schemeClr val="accent6"/>
          </a:lnRef>
          <a:fillRef idx="1">
            <a:schemeClr val="lt1"/>
          </a:fillRef>
          <a:effectRef idx="0">
            <a:schemeClr val="accent6"/>
          </a:effectRef>
          <a:fontRef idx="minor">
            <a:schemeClr val="dk1"/>
          </a:fontRef>
        </p:style>
        <p:txBody>
          <a:bodyPr wrap="none" lIns="91430" tIns="45715" rIns="91430" bIns="45715" anchor="ctr"/>
          <a:lstStyle/>
          <a:p>
            <a:pPr algn="ctr" rtl="1"/>
            <a:r>
              <a:rPr lang="ar-EG" sz="2400" b="1" dirty="0">
                <a:latin typeface="Verdana" panose="020B0604030504040204" pitchFamily="34" charset="0"/>
                <a:ea typeface="HY헤드라인M" pitchFamily="2" charset="-127"/>
              </a:rPr>
              <a:t>الأسئلة والنقاش متاحة في محتوى البرنامج</a:t>
            </a:r>
            <a:endParaRPr lang="ar-SA" sz="2400" b="1" dirty="0">
              <a:latin typeface="Verdana" panose="020B0604030504040204" pitchFamily="34" charset="0"/>
              <a:ea typeface="HY헤드라인M" pitchFamily="2" charset="-127"/>
            </a:endParaRPr>
          </a:p>
        </p:txBody>
      </p:sp>
      <p:sp>
        <p:nvSpPr>
          <p:cNvPr id="23" name="AutoShape 7"/>
          <p:cNvSpPr>
            <a:spLocks noChangeArrowheads="1"/>
          </p:cNvSpPr>
          <p:nvPr/>
        </p:nvSpPr>
        <p:spPr bwMode="auto">
          <a:xfrm>
            <a:off x="2934957" y="3789553"/>
            <a:ext cx="4630390" cy="557493"/>
          </a:xfrm>
          <a:prstGeom prst="roundRect">
            <a:avLst>
              <a:gd name="adj" fmla="val 50000"/>
            </a:avLst>
          </a:prstGeom>
          <a:ln/>
          <a:extLst/>
        </p:spPr>
        <p:style>
          <a:lnRef idx="2">
            <a:schemeClr val="accent6"/>
          </a:lnRef>
          <a:fillRef idx="1">
            <a:schemeClr val="lt1"/>
          </a:fillRef>
          <a:effectRef idx="0">
            <a:schemeClr val="accent6"/>
          </a:effectRef>
          <a:fontRef idx="minor">
            <a:schemeClr val="dk1"/>
          </a:fontRef>
        </p:style>
        <p:txBody>
          <a:bodyPr wrap="none" lIns="91430" tIns="45715" rIns="91430" bIns="45715" anchor="ctr"/>
          <a:lstStyle/>
          <a:p>
            <a:pPr algn="ctr" rtl="1"/>
            <a:r>
              <a:rPr lang="ar-EG" sz="2400" b="1" dirty="0">
                <a:latin typeface="Verdana" panose="020B0604030504040204" pitchFamily="34" charset="0"/>
                <a:ea typeface="HY헤드라인M" pitchFamily="2" charset="-127"/>
              </a:rPr>
              <a:t>إبتسامتك و تعاونك دليل حب العمل الجماعي</a:t>
            </a:r>
            <a:endParaRPr lang="ar-SA" sz="2400" b="1" dirty="0">
              <a:latin typeface="Verdana" panose="020B0604030504040204" pitchFamily="34" charset="0"/>
              <a:ea typeface="HY헤드라인M" pitchFamily="2" charset="-127"/>
            </a:endParaRPr>
          </a:p>
        </p:txBody>
      </p:sp>
      <p:sp>
        <p:nvSpPr>
          <p:cNvPr id="24" name="AutoShape 7"/>
          <p:cNvSpPr>
            <a:spLocks noChangeArrowheads="1"/>
          </p:cNvSpPr>
          <p:nvPr/>
        </p:nvSpPr>
        <p:spPr bwMode="auto">
          <a:xfrm>
            <a:off x="2924627" y="4717650"/>
            <a:ext cx="4630390" cy="557493"/>
          </a:xfrm>
          <a:prstGeom prst="roundRect">
            <a:avLst>
              <a:gd name="adj" fmla="val 50000"/>
            </a:avLst>
          </a:prstGeom>
          <a:ln/>
          <a:extLst/>
        </p:spPr>
        <p:style>
          <a:lnRef idx="2">
            <a:schemeClr val="accent6"/>
          </a:lnRef>
          <a:fillRef idx="1">
            <a:schemeClr val="lt1"/>
          </a:fillRef>
          <a:effectRef idx="0">
            <a:schemeClr val="accent6"/>
          </a:effectRef>
          <a:fontRef idx="minor">
            <a:schemeClr val="dk1"/>
          </a:fontRef>
        </p:style>
        <p:txBody>
          <a:bodyPr wrap="none" lIns="91430" tIns="45715" rIns="91430" bIns="45715" anchor="ctr"/>
          <a:lstStyle/>
          <a:p>
            <a:pPr algn="ctr" rtl="1"/>
            <a:r>
              <a:rPr lang="ar-EG" sz="2200" b="1" dirty="0">
                <a:latin typeface="Verdana" panose="020B0604030504040204" pitchFamily="34" charset="0"/>
                <a:ea typeface="HY헤드라인M" pitchFamily="2" charset="-127"/>
              </a:rPr>
              <a:t>تأقلمك مع المدرب و تنفيذ التمارين يسهل</a:t>
            </a:r>
          </a:p>
          <a:p>
            <a:pPr algn="ctr" rtl="1"/>
            <a:r>
              <a:rPr lang="ar-EG" sz="2200" b="1" dirty="0">
                <a:latin typeface="Verdana" panose="020B0604030504040204" pitchFamily="34" charset="0"/>
                <a:ea typeface="HY헤드라인M" pitchFamily="2" charset="-127"/>
              </a:rPr>
              <a:t> استيعاب المادة العلمية</a:t>
            </a:r>
            <a:endParaRPr lang="ar-SA" sz="2200" b="1" dirty="0">
              <a:latin typeface="Verdana" panose="020B0604030504040204" pitchFamily="34" charset="0"/>
              <a:ea typeface="HY헤드라인M" pitchFamily="2" charset="-127"/>
            </a:endParaRPr>
          </a:p>
        </p:txBody>
      </p:sp>
      <p:pic>
        <p:nvPicPr>
          <p:cNvPr id="25" name="Picture 6" descr="F:\دينى\work\صور\15460_IPhone_Locked.png"/>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1614636" y="1616546"/>
            <a:ext cx="1143000" cy="1079500"/>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a:extLst>
            <a:ext uri="{909E8E84-426E-40DD-AFC4-6F175D3DCCD1}">
              <a14:hiddenFill xmlns:a14="http://schemas.microsoft.com/office/drawing/2010/main" xmlns="">
                <a:solidFill>
                  <a:srgbClr val="FFFFFF"/>
                </a:solidFill>
              </a14:hiddenFill>
            </a:ext>
          </a:extLst>
        </p:spPr>
      </p:pic>
      <p:pic>
        <p:nvPicPr>
          <p:cNvPr id="26" name="Picture 8" descr="F:\دينى\work\صور\imagتes.jpg"/>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1652738" y="2569046"/>
            <a:ext cx="1155607" cy="1079500"/>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a:extLst>
            <a:ext uri="{909E8E84-426E-40DD-AFC4-6F175D3DCCD1}">
              <a14:hiddenFill xmlns:a14="http://schemas.microsoft.com/office/drawing/2010/main" xmlns="">
                <a:solidFill>
                  <a:srgbClr val="FFFFFF"/>
                </a:solidFill>
              </a14:hiddenFill>
            </a:ext>
          </a:extLst>
        </p:spPr>
      </p:pic>
      <p:pic>
        <p:nvPicPr>
          <p:cNvPr id="27" name="Picture 3" descr="F:\دينى\work\صور\إدارة الوقت.jpg"/>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1781868" y="625872"/>
            <a:ext cx="1061940" cy="1079500"/>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a:extLst>
            <a:ext uri="{909E8E84-426E-40DD-AFC4-6F175D3DCCD1}">
              <a14:hiddenFill xmlns:a14="http://schemas.microsoft.com/office/drawing/2010/main" xmlns="">
                <a:solidFill>
                  <a:srgbClr val="FFFFFF"/>
                </a:solidFill>
              </a14:hiddenFill>
            </a:ext>
          </a:extLst>
        </p:spPr>
      </p:pic>
      <p:pic>
        <p:nvPicPr>
          <p:cNvPr id="28" name="Picture 9" descr="F:\دينى\work\صور\848484.jpg"/>
          <p:cNvPicPr>
            <a:picLocks noChangeAspect="1" noChangeArrowheads="1"/>
          </p:cNvPicPr>
          <p:nvPr/>
        </p:nvPicPr>
        <p:blipFill>
          <a:blip r:embed="rId6">
            <a:extLst>
              <a:ext uri="{28A0092B-C50C-407E-A947-70E740481C1C}">
                <a14:useLocalDpi xmlns:a14="http://schemas.microsoft.com/office/drawing/2010/main" xmlns="" val="0"/>
              </a:ext>
            </a:extLst>
          </a:blip>
          <a:srcRect/>
          <a:stretch>
            <a:fillRect/>
          </a:stretch>
        </p:blipFill>
        <p:spPr bwMode="auto">
          <a:xfrm>
            <a:off x="1632556" y="4410546"/>
            <a:ext cx="1107160" cy="1111250"/>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a:extLst>
            <a:ext uri="{909E8E84-426E-40DD-AFC4-6F175D3DCCD1}">
              <a14:hiddenFill xmlns:a14="http://schemas.microsoft.com/office/drawing/2010/main" xmlns="">
                <a:solidFill>
                  <a:srgbClr val="FFFFFF"/>
                </a:solidFill>
              </a14:hiddenFill>
            </a:ext>
          </a:extLst>
        </p:spPr>
      </p:pic>
      <p:pic>
        <p:nvPicPr>
          <p:cNvPr id="29" name="Picture 2" descr="F:\دينى\work\صور\kid-smail.jpg"/>
          <p:cNvPicPr>
            <a:picLocks noChangeAspect="1" noChangeArrowheads="1"/>
          </p:cNvPicPr>
          <p:nvPr/>
        </p:nvPicPr>
        <p:blipFill>
          <a:blip r:embed="rId7">
            <a:extLst>
              <a:ext uri="{28A0092B-C50C-407E-A947-70E740481C1C}">
                <a14:useLocalDpi xmlns:a14="http://schemas.microsoft.com/office/drawing/2010/main" xmlns="" val="0"/>
              </a:ext>
            </a:extLst>
          </a:blip>
          <a:srcRect/>
          <a:stretch>
            <a:fillRect/>
          </a:stretch>
        </p:blipFill>
        <p:spPr bwMode="auto">
          <a:xfrm>
            <a:off x="1500336" y="3521547"/>
            <a:ext cx="1302880" cy="1073423"/>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a:extLst>
            <a:ext uri="{909E8E84-426E-40DD-AFC4-6F175D3DCCD1}">
              <a14:hiddenFill xmlns:a14="http://schemas.microsoft.com/office/drawing/2010/main" xmlns="">
                <a:solidFill>
                  <a:srgbClr val="FFFFFF"/>
                </a:solidFill>
              </a14:hiddenFill>
            </a:ext>
          </a:extLst>
        </p:spPr>
      </p:pic>
      <p:sp>
        <p:nvSpPr>
          <p:cNvPr id="12" name="TextBox 13" descr="B56F103BB23E47beACAB404F50AF11BD# #TextBox 13"/>
          <p:cNvSpPr txBox="1">
            <a:spLocks noChangeArrowheads="1"/>
          </p:cNvSpPr>
          <p:nvPr/>
        </p:nvSpPr>
        <p:spPr bwMode="auto">
          <a:xfrm>
            <a:off x="5940153" y="68305"/>
            <a:ext cx="3203848" cy="62895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r" rtl="1">
              <a:lnSpc>
                <a:spcPct val="120000"/>
              </a:lnSpc>
              <a:spcBef>
                <a:spcPct val="50000"/>
              </a:spcBef>
            </a:pPr>
            <a:r>
              <a:rPr lang="ar-EG" altLang="zh-CN" sz="3200" b="1" dirty="0" smtClean="0">
                <a:solidFill>
                  <a:schemeClr val="bg1"/>
                </a:solidFill>
                <a:latin typeface="Microsoft YaHei" pitchFamily="34" charset="-122"/>
                <a:ea typeface="Microsoft YaHei" pitchFamily="34" charset="-122"/>
              </a:rPr>
              <a:t>الاتفاقيات</a:t>
            </a:r>
            <a:endParaRPr lang="ar-EG" altLang="zh-CN" sz="3200" b="1" dirty="0">
              <a:solidFill>
                <a:schemeClr val="bg1"/>
              </a:solidFill>
              <a:latin typeface="Microsoft YaHei" pitchFamily="34" charset="-122"/>
              <a:ea typeface="Microsoft YaHei" pitchFamily="34" charset="-122"/>
            </a:endParaRPr>
          </a:p>
        </p:txBody>
      </p:sp>
    </p:spTree>
    <p:extLst>
      <p:ext uri="{BB962C8B-B14F-4D97-AF65-F5344CB8AC3E}">
        <p14:creationId xmlns:p14="http://schemas.microsoft.com/office/powerpoint/2010/main" xmlns="" val="1708428925"/>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slide(fromLeft)">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31" presetClass="entr" presetSubtype="0" fill="hold" grpId="0" nodeType="clickEffect">
                                  <p:stCondLst>
                                    <p:cond delay="0"/>
                                  </p:stCondLst>
                                  <p:childTnLst>
                                    <p:set>
                                      <p:cBhvr>
                                        <p:cTn id="11" dur="1" fill="hold">
                                          <p:stCondLst>
                                            <p:cond delay="0"/>
                                          </p:stCondLst>
                                        </p:cTn>
                                        <p:tgtEl>
                                          <p:spTgt spid="16"/>
                                        </p:tgtEl>
                                        <p:attrNameLst>
                                          <p:attrName>style.visibility</p:attrName>
                                        </p:attrNameLst>
                                      </p:cBhvr>
                                      <p:to>
                                        <p:strVal val="visible"/>
                                      </p:to>
                                    </p:set>
                                    <p:anim calcmode="lin" valueType="num">
                                      <p:cBhvr>
                                        <p:cTn id="12" dur="1000" fill="hold"/>
                                        <p:tgtEl>
                                          <p:spTgt spid="16"/>
                                        </p:tgtEl>
                                        <p:attrNameLst>
                                          <p:attrName>ppt_w</p:attrName>
                                        </p:attrNameLst>
                                      </p:cBhvr>
                                      <p:tavLst>
                                        <p:tav tm="0">
                                          <p:val>
                                            <p:fltVal val="0"/>
                                          </p:val>
                                        </p:tav>
                                        <p:tav tm="100000">
                                          <p:val>
                                            <p:strVal val="#ppt_w"/>
                                          </p:val>
                                        </p:tav>
                                      </p:tavLst>
                                    </p:anim>
                                    <p:anim calcmode="lin" valueType="num">
                                      <p:cBhvr>
                                        <p:cTn id="13" dur="1000" fill="hold"/>
                                        <p:tgtEl>
                                          <p:spTgt spid="16"/>
                                        </p:tgtEl>
                                        <p:attrNameLst>
                                          <p:attrName>ppt_h</p:attrName>
                                        </p:attrNameLst>
                                      </p:cBhvr>
                                      <p:tavLst>
                                        <p:tav tm="0">
                                          <p:val>
                                            <p:fltVal val="0"/>
                                          </p:val>
                                        </p:tav>
                                        <p:tav tm="100000">
                                          <p:val>
                                            <p:strVal val="#ppt_h"/>
                                          </p:val>
                                        </p:tav>
                                      </p:tavLst>
                                    </p:anim>
                                    <p:anim calcmode="lin" valueType="num">
                                      <p:cBhvr>
                                        <p:cTn id="14" dur="1000" fill="hold"/>
                                        <p:tgtEl>
                                          <p:spTgt spid="16"/>
                                        </p:tgtEl>
                                        <p:attrNameLst>
                                          <p:attrName>style.rotation</p:attrName>
                                        </p:attrNameLst>
                                      </p:cBhvr>
                                      <p:tavLst>
                                        <p:tav tm="0">
                                          <p:val>
                                            <p:fltVal val="90"/>
                                          </p:val>
                                        </p:tav>
                                        <p:tav tm="100000">
                                          <p:val>
                                            <p:fltVal val="0"/>
                                          </p:val>
                                        </p:tav>
                                      </p:tavLst>
                                    </p:anim>
                                    <p:animEffect transition="in" filter="fade">
                                      <p:cBhvr>
                                        <p:cTn id="15" dur="1000"/>
                                        <p:tgtEl>
                                          <p:spTgt spid="16"/>
                                        </p:tgtEl>
                                      </p:cBhvr>
                                    </p:animEffect>
                                  </p:childTnLst>
                                </p:cTn>
                              </p:par>
                              <p:par>
                                <p:cTn id="16" presetID="31" presetClass="entr" presetSubtype="0" fill="hold" nodeType="withEffect">
                                  <p:stCondLst>
                                    <p:cond delay="0"/>
                                  </p:stCondLst>
                                  <p:childTnLst>
                                    <p:set>
                                      <p:cBhvr>
                                        <p:cTn id="17" dur="1" fill="hold">
                                          <p:stCondLst>
                                            <p:cond delay="0"/>
                                          </p:stCondLst>
                                        </p:cTn>
                                        <p:tgtEl>
                                          <p:spTgt spid="27"/>
                                        </p:tgtEl>
                                        <p:attrNameLst>
                                          <p:attrName>style.visibility</p:attrName>
                                        </p:attrNameLst>
                                      </p:cBhvr>
                                      <p:to>
                                        <p:strVal val="visible"/>
                                      </p:to>
                                    </p:set>
                                    <p:anim calcmode="lin" valueType="num">
                                      <p:cBhvr>
                                        <p:cTn id="18" dur="1000" fill="hold"/>
                                        <p:tgtEl>
                                          <p:spTgt spid="27"/>
                                        </p:tgtEl>
                                        <p:attrNameLst>
                                          <p:attrName>ppt_w</p:attrName>
                                        </p:attrNameLst>
                                      </p:cBhvr>
                                      <p:tavLst>
                                        <p:tav tm="0">
                                          <p:val>
                                            <p:fltVal val="0"/>
                                          </p:val>
                                        </p:tav>
                                        <p:tav tm="100000">
                                          <p:val>
                                            <p:strVal val="#ppt_w"/>
                                          </p:val>
                                        </p:tav>
                                      </p:tavLst>
                                    </p:anim>
                                    <p:anim calcmode="lin" valueType="num">
                                      <p:cBhvr>
                                        <p:cTn id="19" dur="1000" fill="hold"/>
                                        <p:tgtEl>
                                          <p:spTgt spid="27"/>
                                        </p:tgtEl>
                                        <p:attrNameLst>
                                          <p:attrName>ppt_h</p:attrName>
                                        </p:attrNameLst>
                                      </p:cBhvr>
                                      <p:tavLst>
                                        <p:tav tm="0">
                                          <p:val>
                                            <p:fltVal val="0"/>
                                          </p:val>
                                        </p:tav>
                                        <p:tav tm="100000">
                                          <p:val>
                                            <p:strVal val="#ppt_h"/>
                                          </p:val>
                                        </p:tav>
                                      </p:tavLst>
                                    </p:anim>
                                    <p:anim calcmode="lin" valueType="num">
                                      <p:cBhvr>
                                        <p:cTn id="20" dur="1000" fill="hold"/>
                                        <p:tgtEl>
                                          <p:spTgt spid="27"/>
                                        </p:tgtEl>
                                        <p:attrNameLst>
                                          <p:attrName>style.rotation</p:attrName>
                                        </p:attrNameLst>
                                      </p:cBhvr>
                                      <p:tavLst>
                                        <p:tav tm="0">
                                          <p:val>
                                            <p:fltVal val="90"/>
                                          </p:val>
                                        </p:tav>
                                        <p:tav tm="100000">
                                          <p:val>
                                            <p:fltVal val="0"/>
                                          </p:val>
                                        </p:tav>
                                      </p:tavLst>
                                    </p:anim>
                                    <p:animEffect transition="in" filter="fade">
                                      <p:cBhvr>
                                        <p:cTn id="21" dur="1000"/>
                                        <p:tgtEl>
                                          <p:spTgt spid="27"/>
                                        </p:tgtEl>
                                      </p:cBhvr>
                                    </p:animEffect>
                                  </p:childTnLst>
                                </p:cTn>
                              </p:par>
                            </p:childTnLst>
                          </p:cTn>
                        </p:par>
                      </p:childTnLst>
                    </p:cTn>
                  </p:par>
                  <p:par>
                    <p:cTn id="22" fill="hold">
                      <p:stCondLst>
                        <p:cond delay="indefinite"/>
                      </p:stCondLst>
                      <p:childTnLst>
                        <p:par>
                          <p:cTn id="23" fill="hold">
                            <p:stCondLst>
                              <p:cond delay="0"/>
                            </p:stCondLst>
                            <p:childTnLst>
                              <p:par>
                                <p:cTn id="24" presetID="31" presetClass="entr" presetSubtype="0" fill="hold" grpId="0" nodeType="clickEffect">
                                  <p:stCondLst>
                                    <p:cond delay="0"/>
                                  </p:stCondLst>
                                  <p:childTnLst>
                                    <p:set>
                                      <p:cBhvr>
                                        <p:cTn id="25" dur="1" fill="hold">
                                          <p:stCondLst>
                                            <p:cond delay="0"/>
                                          </p:stCondLst>
                                        </p:cTn>
                                        <p:tgtEl>
                                          <p:spTgt spid="20"/>
                                        </p:tgtEl>
                                        <p:attrNameLst>
                                          <p:attrName>style.visibility</p:attrName>
                                        </p:attrNameLst>
                                      </p:cBhvr>
                                      <p:to>
                                        <p:strVal val="visible"/>
                                      </p:to>
                                    </p:set>
                                    <p:anim calcmode="lin" valueType="num">
                                      <p:cBhvr>
                                        <p:cTn id="26" dur="1000" fill="hold"/>
                                        <p:tgtEl>
                                          <p:spTgt spid="20"/>
                                        </p:tgtEl>
                                        <p:attrNameLst>
                                          <p:attrName>ppt_w</p:attrName>
                                        </p:attrNameLst>
                                      </p:cBhvr>
                                      <p:tavLst>
                                        <p:tav tm="0">
                                          <p:val>
                                            <p:fltVal val="0"/>
                                          </p:val>
                                        </p:tav>
                                        <p:tav tm="100000">
                                          <p:val>
                                            <p:strVal val="#ppt_w"/>
                                          </p:val>
                                        </p:tav>
                                      </p:tavLst>
                                    </p:anim>
                                    <p:anim calcmode="lin" valueType="num">
                                      <p:cBhvr>
                                        <p:cTn id="27" dur="1000" fill="hold"/>
                                        <p:tgtEl>
                                          <p:spTgt spid="20"/>
                                        </p:tgtEl>
                                        <p:attrNameLst>
                                          <p:attrName>ppt_h</p:attrName>
                                        </p:attrNameLst>
                                      </p:cBhvr>
                                      <p:tavLst>
                                        <p:tav tm="0">
                                          <p:val>
                                            <p:fltVal val="0"/>
                                          </p:val>
                                        </p:tav>
                                        <p:tav tm="100000">
                                          <p:val>
                                            <p:strVal val="#ppt_h"/>
                                          </p:val>
                                        </p:tav>
                                      </p:tavLst>
                                    </p:anim>
                                    <p:anim calcmode="lin" valueType="num">
                                      <p:cBhvr>
                                        <p:cTn id="28" dur="1000" fill="hold"/>
                                        <p:tgtEl>
                                          <p:spTgt spid="20"/>
                                        </p:tgtEl>
                                        <p:attrNameLst>
                                          <p:attrName>style.rotation</p:attrName>
                                        </p:attrNameLst>
                                      </p:cBhvr>
                                      <p:tavLst>
                                        <p:tav tm="0">
                                          <p:val>
                                            <p:fltVal val="90"/>
                                          </p:val>
                                        </p:tav>
                                        <p:tav tm="100000">
                                          <p:val>
                                            <p:fltVal val="0"/>
                                          </p:val>
                                        </p:tav>
                                      </p:tavLst>
                                    </p:anim>
                                    <p:animEffect transition="in" filter="fade">
                                      <p:cBhvr>
                                        <p:cTn id="29" dur="1000"/>
                                        <p:tgtEl>
                                          <p:spTgt spid="20"/>
                                        </p:tgtEl>
                                      </p:cBhvr>
                                    </p:animEffect>
                                  </p:childTnLst>
                                </p:cTn>
                              </p:par>
                              <p:par>
                                <p:cTn id="30" presetID="31" presetClass="entr" presetSubtype="0" fill="hold" nodeType="withEffect">
                                  <p:stCondLst>
                                    <p:cond delay="0"/>
                                  </p:stCondLst>
                                  <p:childTnLst>
                                    <p:set>
                                      <p:cBhvr>
                                        <p:cTn id="31" dur="1" fill="hold">
                                          <p:stCondLst>
                                            <p:cond delay="0"/>
                                          </p:stCondLst>
                                        </p:cTn>
                                        <p:tgtEl>
                                          <p:spTgt spid="25"/>
                                        </p:tgtEl>
                                        <p:attrNameLst>
                                          <p:attrName>style.visibility</p:attrName>
                                        </p:attrNameLst>
                                      </p:cBhvr>
                                      <p:to>
                                        <p:strVal val="visible"/>
                                      </p:to>
                                    </p:set>
                                    <p:anim calcmode="lin" valueType="num">
                                      <p:cBhvr>
                                        <p:cTn id="32" dur="1000" fill="hold"/>
                                        <p:tgtEl>
                                          <p:spTgt spid="25"/>
                                        </p:tgtEl>
                                        <p:attrNameLst>
                                          <p:attrName>ppt_w</p:attrName>
                                        </p:attrNameLst>
                                      </p:cBhvr>
                                      <p:tavLst>
                                        <p:tav tm="0">
                                          <p:val>
                                            <p:fltVal val="0"/>
                                          </p:val>
                                        </p:tav>
                                        <p:tav tm="100000">
                                          <p:val>
                                            <p:strVal val="#ppt_w"/>
                                          </p:val>
                                        </p:tav>
                                      </p:tavLst>
                                    </p:anim>
                                    <p:anim calcmode="lin" valueType="num">
                                      <p:cBhvr>
                                        <p:cTn id="33" dur="1000" fill="hold"/>
                                        <p:tgtEl>
                                          <p:spTgt spid="25"/>
                                        </p:tgtEl>
                                        <p:attrNameLst>
                                          <p:attrName>ppt_h</p:attrName>
                                        </p:attrNameLst>
                                      </p:cBhvr>
                                      <p:tavLst>
                                        <p:tav tm="0">
                                          <p:val>
                                            <p:fltVal val="0"/>
                                          </p:val>
                                        </p:tav>
                                        <p:tav tm="100000">
                                          <p:val>
                                            <p:strVal val="#ppt_h"/>
                                          </p:val>
                                        </p:tav>
                                      </p:tavLst>
                                    </p:anim>
                                    <p:anim calcmode="lin" valueType="num">
                                      <p:cBhvr>
                                        <p:cTn id="34" dur="1000" fill="hold"/>
                                        <p:tgtEl>
                                          <p:spTgt spid="25"/>
                                        </p:tgtEl>
                                        <p:attrNameLst>
                                          <p:attrName>style.rotation</p:attrName>
                                        </p:attrNameLst>
                                      </p:cBhvr>
                                      <p:tavLst>
                                        <p:tav tm="0">
                                          <p:val>
                                            <p:fltVal val="90"/>
                                          </p:val>
                                        </p:tav>
                                        <p:tav tm="100000">
                                          <p:val>
                                            <p:fltVal val="0"/>
                                          </p:val>
                                        </p:tav>
                                      </p:tavLst>
                                    </p:anim>
                                    <p:animEffect transition="in" filter="fade">
                                      <p:cBhvr>
                                        <p:cTn id="35" dur="1000"/>
                                        <p:tgtEl>
                                          <p:spTgt spid="25"/>
                                        </p:tgtEl>
                                      </p:cBhvr>
                                    </p:animEffect>
                                  </p:childTnLst>
                                </p:cTn>
                              </p:par>
                            </p:childTnLst>
                          </p:cTn>
                        </p:par>
                      </p:childTnLst>
                    </p:cTn>
                  </p:par>
                  <p:par>
                    <p:cTn id="36" fill="hold">
                      <p:stCondLst>
                        <p:cond delay="indefinite"/>
                      </p:stCondLst>
                      <p:childTnLst>
                        <p:par>
                          <p:cTn id="37" fill="hold">
                            <p:stCondLst>
                              <p:cond delay="0"/>
                            </p:stCondLst>
                            <p:childTnLst>
                              <p:par>
                                <p:cTn id="38" presetID="31" presetClass="entr" presetSubtype="0" fill="hold" grpId="0" nodeType="clickEffect">
                                  <p:stCondLst>
                                    <p:cond delay="0"/>
                                  </p:stCondLst>
                                  <p:childTnLst>
                                    <p:set>
                                      <p:cBhvr>
                                        <p:cTn id="39" dur="1" fill="hold">
                                          <p:stCondLst>
                                            <p:cond delay="0"/>
                                          </p:stCondLst>
                                        </p:cTn>
                                        <p:tgtEl>
                                          <p:spTgt spid="21"/>
                                        </p:tgtEl>
                                        <p:attrNameLst>
                                          <p:attrName>style.visibility</p:attrName>
                                        </p:attrNameLst>
                                      </p:cBhvr>
                                      <p:to>
                                        <p:strVal val="visible"/>
                                      </p:to>
                                    </p:set>
                                    <p:anim calcmode="lin" valueType="num">
                                      <p:cBhvr>
                                        <p:cTn id="40" dur="1000" fill="hold"/>
                                        <p:tgtEl>
                                          <p:spTgt spid="21"/>
                                        </p:tgtEl>
                                        <p:attrNameLst>
                                          <p:attrName>ppt_w</p:attrName>
                                        </p:attrNameLst>
                                      </p:cBhvr>
                                      <p:tavLst>
                                        <p:tav tm="0">
                                          <p:val>
                                            <p:fltVal val="0"/>
                                          </p:val>
                                        </p:tav>
                                        <p:tav tm="100000">
                                          <p:val>
                                            <p:strVal val="#ppt_w"/>
                                          </p:val>
                                        </p:tav>
                                      </p:tavLst>
                                    </p:anim>
                                    <p:anim calcmode="lin" valueType="num">
                                      <p:cBhvr>
                                        <p:cTn id="41" dur="1000" fill="hold"/>
                                        <p:tgtEl>
                                          <p:spTgt spid="21"/>
                                        </p:tgtEl>
                                        <p:attrNameLst>
                                          <p:attrName>ppt_h</p:attrName>
                                        </p:attrNameLst>
                                      </p:cBhvr>
                                      <p:tavLst>
                                        <p:tav tm="0">
                                          <p:val>
                                            <p:fltVal val="0"/>
                                          </p:val>
                                        </p:tav>
                                        <p:tav tm="100000">
                                          <p:val>
                                            <p:strVal val="#ppt_h"/>
                                          </p:val>
                                        </p:tav>
                                      </p:tavLst>
                                    </p:anim>
                                    <p:anim calcmode="lin" valueType="num">
                                      <p:cBhvr>
                                        <p:cTn id="42" dur="1000" fill="hold"/>
                                        <p:tgtEl>
                                          <p:spTgt spid="21"/>
                                        </p:tgtEl>
                                        <p:attrNameLst>
                                          <p:attrName>style.rotation</p:attrName>
                                        </p:attrNameLst>
                                      </p:cBhvr>
                                      <p:tavLst>
                                        <p:tav tm="0">
                                          <p:val>
                                            <p:fltVal val="90"/>
                                          </p:val>
                                        </p:tav>
                                        <p:tav tm="100000">
                                          <p:val>
                                            <p:fltVal val="0"/>
                                          </p:val>
                                        </p:tav>
                                      </p:tavLst>
                                    </p:anim>
                                    <p:animEffect transition="in" filter="fade">
                                      <p:cBhvr>
                                        <p:cTn id="43" dur="1000"/>
                                        <p:tgtEl>
                                          <p:spTgt spid="21"/>
                                        </p:tgtEl>
                                      </p:cBhvr>
                                    </p:animEffect>
                                  </p:childTnLst>
                                </p:cTn>
                              </p:par>
                              <p:par>
                                <p:cTn id="44" presetID="31" presetClass="entr" presetSubtype="0" fill="hold" nodeType="withEffect">
                                  <p:stCondLst>
                                    <p:cond delay="0"/>
                                  </p:stCondLst>
                                  <p:childTnLst>
                                    <p:set>
                                      <p:cBhvr>
                                        <p:cTn id="45" dur="1" fill="hold">
                                          <p:stCondLst>
                                            <p:cond delay="0"/>
                                          </p:stCondLst>
                                        </p:cTn>
                                        <p:tgtEl>
                                          <p:spTgt spid="26"/>
                                        </p:tgtEl>
                                        <p:attrNameLst>
                                          <p:attrName>style.visibility</p:attrName>
                                        </p:attrNameLst>
                                      </p:cBhvr>
                                      <p:to>
                                        <p:strVal val="visible"/>
                                      </p:to>
                                    </p:set>
                                    <p:anim calcmode="lin" valueType="num">
                                      <p:cBhvr>
                                        <p:cTn id="46" dur="1000" fill="hold"/>
                                        <p:tgtEl>
                                          <p:spTgt spid="26"/>
                                        </p:tgtEl>
                                        <p:attrNameLst>
                                          <p:attrName>ppt_w</p:attrName>
                                        </p:attrNameLst>
                                      </p:cBhvr>
                                      <p:tavLst>
                                        <p:tav tm="0">
                                          <p:val>
                                            <p:fltVal val="0"/>
                                          </p:val>
                                        </p:tav>
                                        <p:tav tm="100000">
                                          <p:val>
                                            <p:strVal val="#ppt_w"/>
                                          </p:val>
                                        </p:tav>
                                      </p:tavLst>
                                    </p:anim>
                                    <p:anim calcmode="lin" valueType="num">
                                      <p:cBhvr>
                                        <p:cTn id="47" dur="1000" fill="hold"/>
                                        <p:tgtEl>
                                          <p:spTgt spid="26"/>
                                        </p:tgtEl>
                                        <p:attrNameLst>
                                          <p:attrName>ppt_h</p:attrName>
                                        </p:attrNameLst>
                                      </p:cBhvr>
                                      <p:tavLst>
                                        <p:tav tm="0">
                                          <p:val>
                                            <p:fltVal val="0"/>
                                          </p:val>
                                        </p:tav>
                                        <p:tav tm="100000">
                                          <p:val>
                                            <p:strVal val="#ppt_h"/>
                                          </p:val>
                                        </p:tav>
                                      </p:tavLst>
                                    </p:anim>
                                    <p:anim calcmode="lin" valueType="num">
                                      <p:cBhvr>
                                        <p:cTn id="48" dur="1000" fill="hold"/>
                                        <p:tgtEl>
                                          <p:spTgt spid="26"/>
                                        </p:tgtEl>
                                        <p:attrNameLst>
                                          <p:attrName>style.rotation</p:attrName>
                                        </p:attrNameLst>
                                      </p:cBhvr>
                                      <p:tavLst>
                                        <p:tav tm="0">
                                          <p:val>
                                            <p:fltVal val="90"/>
                                          </p:val>
                                        </p:tav>
                                        <p:tav tm="100000">
                                          <p:val>
                                            <p:fltVal val="0"/>
                                          </p:val>
                                        </p:tav>
                                      </p:tavLst>
                                    </p:anim>
                                    <p:animEffect transition="in" filter="fade">
                                      <p:cBhvr>
                                        <p:cTn id="49" dur="1000"/>
                                        <p:tgtEl>
                                          <p:spTgt spid="26"/>
                                        </p:tgtEl>
                                      </p:cBhvr>
                                    </p:animEffect>
                                  </p:childTnLst>
                                </p:cTn>
                              </p:par>
                            </p:childTnLst>
                          </p:cTn>
                        </p:par>
                      </p:childTnLst>
                    </p:cTn>
                  </p:par>
                  <p:par>
                    <p:cTn id="50" fill="hold">
                      <p:stCondLst>
                        <p:cond delay="indefinite"/>
                      </p:stCondLst>
                      <p:childTnLst>
                        <p:par>
                          <p:cTn id="51" fill="hold">
                            <p:stCondLst>
                              <p:cond delay="0"/>
                            </p:stCondLst>
                            <p:childTnLst>
                              <p:par>
                                <p:cTn id="52" presetID="31" presetClass="entr" presetSubtype="0" fill="hold" grpId="0" nodeType="clickEffect">
                                  <p:stCondLst>
                                    <p:cond delay="0"/>
                                  </p:stCondLst>
                                  <p:childTnLst>
                                    <p:set>
                                      <p:cBhvr>
                                        <p:cTn id="53" dur="1" fill="hold">
                                          <p:stCondLst>
                                            <p:cond delay="0"/>
                                          </p:stCondLst>
                                        </p:cTn>
                                        <p:tgtEl>
                                          <p:spTgt spid="23"/>
                                        </p:tgtEl>
                                        <p:attrNameLst>
                                          <p:attrName>style.visibility</p:attrName>
                                        </p:attrNameLst>
                                      </p:cBhvr>
                                      <p:to>
                                        <p:strVal val="visible"/>
                                      </p:to>
                                    </p:set>
                                    <p:anim calcmode="lin" valueType="num">
                                      <p:cBhvr>
                                        <p:cTn id="54" dur="1000" fill="hold"/>
                                        <p:tgtEl>
                                          <p:spTgt spid="23"/>
                                        </p:tgtEl>
                                        <p:attrNameLst>
                                          <p:attrName>ppt_w</p:attrName>
                                        </p:attrNameLst>
                                      </p:cBhvr>
                                      <p:tavLst>
                                        <p:tav tm="0">
                                          <p:val>
                                            <p:fltVal val="0"/>
                                          </p:val>
                                        </p:tav>
                                        <p:tav tm="100000">
                                          <p:val>
                                            <p:strVal val="#ppt_w"/>
                                          </p:val>
                                        </p:tav>
                                      </p:tavLst>
                                    </p:anim>
                                    <p:anim calcmode="lin" valueType="num">
                                      <p:cBhvr>
                                        <p:cTn id="55" dur="1000" fill="hold"/>
                                        <p:tgtEl>
                                          <p:spTgt spid="23"/>
                                        </p:tgtEl>
                                        <p:attrNameLst>
                                          <p:attrName>ppt_h</p:attrName>
                                        </p:attrNameLst>
                                      </p:cBhvr>
                                      <p:tavLst>
                                        <p:tav tm="0">
                                          <p:val>
                                            <p:fltVal val="0"/>
                                          </p:val>
                                        </p:tav>
                                        <p:tav tm="100000">
                                          <p:val>
                                            <p:strVal val="#ppt_h"/>
                                          </p:val>
                                        </p:tav>
                                      </p:tavLst>
                                    </p:anim>
                                    <p:anim calcmode="lin" valueType="num">
                                      <p:cBhvr>
                                        <p:cTn id="56" dur="1000" fill="hold"/>
                                        <p:tgtEl>
                                          <p:spTgt spid="23"/>
                                        </p:tgtEl>
                                        <p:attrNameLst>
                                          <p:attrName>style.rotation</p:attrName>
                                        </p:attrNameLst>
                                      </p:cBhvr>
                                      <p:tavLst>
                                        <p:tav tm="0">
                                          <p:val>
                                            <p:fltVal val="90"/>
                                          </p:val>
                                        </p:tav>
                                        <p:tav tm="100000">
                                          <p:val>
                                            <p:fltVal val="0"/>
                                          </p:val>
                                        </p:tav>
                                      </p:tavLst>
                                    </p:anim>
                                    <p:animEffect transition="in" filter="fade">
                                      <p:cBhvr>
                                        <p:cTn id="57" dur="1000"/>
                                        <p:tgtEl>
                                          <p:spTgt spid="23"/>
                                        </p:tgtEl>
                                      </p:cBhvr>
                                    </p:animEffect>
                                  </p:childTnLst>
                                </p:cTn>
                              </p:par>
                              <p:par>
                                <p:cTn id="58" presetID="31" presetClass="entr" presetSubtype="0" fill="hold" nodeType="withEffect">
                                  <p:stCondLst>
                                    <p:cond delay="0"/>
                                  </p:stCondLst>
                                  <p:childTnLst>
                                    <p:set>
                                      <p:cBhvr>
                                        <p:cTn id="59" dur="1" fill="hold">
                                          <p:stCondLst>
                                            <p:cond delay="0"/>
                                          </p:stCondLst>
                                        </p:cTn>
                                        <p:tgtEl>
                                          <p:spTgt spid="29"/>
                                        </p:tgtEl>
                                        <p:attrNameLst>
                                          <p:attrName>style.visibility</p:attrName>
                                        </p:attrNameLst>
                                      </p:cBhvr>
                                      <p:to>
                                        <p:strVal val="visible"/>
                                      </p:to>
                                    </p:set>
                                    <p:anim calcmode="lin" valueType="num">
                                      <p:cBhvr>
                                        <p:cTn id="60" dur="1000" fill="hold"/>
                                        <p:tgtEl>
                                          <p:spTgt spid="29"/>
                                        </p:tgtEl>
                                        <p:attrNameLst>
                                          <p:attrName>ppt_w</p:attrName>
                                        </p:attrNameLst>
                                      </p:cBhvr>
                                      <p:tavLst>
                                        <p:tav tm="0">
                                          <p:val>
                                            <p:fltVal val="0"/>
                                          </p:val>
                                        </p:tav>
                                        <p:tav tm="100000">
                                          <p:val>
                                            <p:strVal val="#ppt_w"/>
                                          </p:val>
                                        </p:tav>
                                      </p:tavLst>
                                    </p:anim>
                                    <p:anim calcmode="lin" valueType="num">
                                      <p:cBhvr>
                                        <p:cTn id="61" dur="1000" fill="hold"/>
                                        <p:tgtEl>
                                          <p:spTgt spid="29"/>
                                        </p:tgtEl>
                                        <p:attrNameLst>
                                          <p:attrName>ppt_h</p:attrName>
                                        </p:attrNameLst>
                                      </p:cBhvr>
                                      <p:tavLst>
                                        <p:tav tm="0">
                                          <p:val>
                                            <p:fltVal val="0"/>
                                          </p:val>
                                        </p:tav>
                                        <p:tav tm="100000">
                                          <p:val>
                                            <p:strVal val="#ppt_h"/>
                                          </p:val>
                                        </p:tav>
                                      </p:tavLst>
                                    </p:anim>
                                    <p:anim calcmode="lin" valueType="num">
                                      <p:cBhvr>
                                        <p:cTn id="62" dur="1000" fill="hold"/>
                                        <p:tgtEl>
                                          <p:spTgt spid="29"/>
                                        </p:tgtEl>
                                        <p:attrNameLst>
                                          <p:attrName>style.rotation</p:attrName>
                                        </p:attrNameLst>
                                      </p:cBhvr>
                                      <p:tavLst>
                                        <p:tav tm="0">
                                          <p:val>
                                            <p:fltVal val="90"/>
                                          </p:val>
                                        </p:tav>
                                        <p:tav tm="100000">
                                          <p:val>
                                            <p:fltVal val="0"/>
                                          </p:val>
                                        </p:tav>
                                      </p:tavLst>
                                    </p:anim>
                                    <p:animEffect transition="in" filter="fade">
                                      <p:cBhvr>
                                        <p:cTn id="63" dur="1000"/>
                                        <p:tgtEl>
                                          <p:spTgt spid="29"/>
                                        </p:tgtEl>
                                      </p:cBhvr>
                                    </p:animEffect>
                                  </p:childTnLst>
                                </p:cTn>
                              </p:par>
                            </p:childTnLst>
                          </p:cTn>
                        </p:par>
                      </p:childTnLst>
                    </p:cTn>
                  </p:par>
                  <p:par>
                    <p:cTn id="64" fill="hold">
                      <p:stCondLst>
                        <p:cond delay="indefinite"/>
                      </p:stCondLst>
                      <p:childTnLst>
                        <p:par>
                          <p:cTn id="65" fill="hold">
                            <p:stCondLst>
                              <p:cond delay="0"/>
                            </p:stCondLst>
                            <p:childTnLst>
                              <p:par>
                                <p:cTn id="66" presetID="31" presetClass="entr" presetSubtype="0" fill="hold" grpId="0" nodeType="clickEffect">
                                  <p:stCondLst>
                                    <p:cond delay="0"/>
                                  </p:stCondLst>
                                  <p:childTnLst>
                                    <p:set>
                                      <p:cBhvr>
                                        <p:cTn id="67" dur="1" fill="hold">
                                          <p:stCondLst>
                                            <p:cond delay="0"/>
                                          </p:stCondLst>
                                        </p:cTn>
                                        <p:tgtEl>
                                          <p:spTgt spid="24"/>
                                        </p:tgtEl>
                                        <p:attrNameLst>
                                          <p:attrName>style.visibility</p:attrName>
                                        </p:attrNameLst>
                                      </p:cBhvr>
                                      <p:to>
                                        <p:strVal val="visible"/>
                                      </p:to>
                                    </p:set>
                                    <p:anim calcmode="lin" valueType="num">
                                      <p:cBhvr>
                                        <p:cTn id="68" dur="1000" fill="hold"/>
                                        <p:tgtEl>
                                          <p:spTgt spid="24"/>
                                        </p:tgtEl>
                                        <p:attrNameLst>
                                          <p:attrName>ppt_w</p:attrName>
                                        </p:attrNameLst>
                                      </p:cBhvr>
                                      <p:tavLst>
                                        <p:tav tm="0">
                                          <p:val>
                                            <p:fltVal val="0"/>
                                          </p:val>
                                        </p:tav>
                                        <p:tav tm="100000">
                                          <p:val>
                                            <p:strVal val="#ppt_w"/>
                                          </p:val>
                                        </p:tav>
                                      </p:tavLst>
                                    </p:anim>
                                    <p:anim calcmode="lin" valueType="num">
                                      <p:cBhvr>
                                        <p:cTn id="69" dur="1000" fill="hold"/>
                                        <p:tgtEl>
                                          <p:spTgt spid="24"/>
                                        </p:tgtEl>
                                        <p:attrNameLst>
                                          <p:attrName>ppt_h</p:attrName>
                                        </p:attrNameLst>
                                      </p:cBhvr>
                                      <p:tavLst>
                                        <p:tav tm="0">
                                          <p:val>
                                            <p:fltVal val="0"/>
                                          </p:val>
                                        </p:tav>
                                        <p:tav tm="100000">
                                          <p:val>
                                            <p:strVal val="#ppt_h"/>
                                          </p:val>
                                        </p:tav>
                                      </p:tavLst>
                                    </p:anim>
                                    <p:anim calcmode="lin" valueType="num">
                                      <p:cBhvr>
                                        <p:cTn id="70" dur="1000" fill="hold"/>
                                        <p:tgtEl>
                                          <p:spTgt spid="24"/>
                                        </p:tgtEl>
                                        <p:attrNameLst>
                                          <p:attrName>style.rotation</p:attrName>
                                        </p:attrNameLst>
                                      </p:cBhvr>
                                      <p:tavLst>
                                        <p:tav tm="0">
                                          <p:val>
                                            <p:fltVal val="90"/>
                                          </p:val>
                                        </p:tav>
                                        <p:tav tm="100000">
                                          <p:val>
                                            <p:fltVal val="0"/>
                                          </p:val>
                                        </p:tav>
                                      </p:tavLst>
                                    </p:anim>
                                    <p:animEffect transition="in" filter="fade">
                                      <p:cBhvr>
                                        <p:cTn id="71" dur="1000"/>
                                        <p:tgtEl>
                                          <p:spTgt spid="24"/>
                                        </p:tgtEl>
                                      </p:cBhvr>
                                    </p:animEffect>
                                  </p:childTnLst>
                                </p:cTn>
                              </p:par>
                              <p:par>
                                <p:cTn id="72" presetID="31" presetClass="entr" presetSubtype="0" fill="hold" nodeType="withEffect">
                                  <p:stCondLst>
                                    <p:cond delay="0"/>
                                  </p:stCondLst>
                                  <p:childTnLst>
                                    <p:set>
                                      <p:cBhvr>
                                        <p:cTn id="73" dur="1" fill="hold">
                                          <p:stCondLst>
                                            <p:cond delay="0"/>
                                          </p:stCondLst>
                                        </p:cTn>
                                        <p:tgtEl>
                                          <p:spTgt spid="28"/>
                                        </p:tgtEl>
                                        <p:attrNameLst>
                                          <p:attrName>style.visibility</p:attrName>
                                        </p:attrNameLst>
                                      </p:cBhvr>
                                      <p:to>
                                        <p:strVal val="visible"/>
                                      </p:to>
                                    </p:set>
                                    <p:anim calcmode="lin" valueType="num">
                                      <p:cBhvr>
                                        <p:cTn id="74" dur="1000" fill="hold"/>
                                        <p:tgtEl>
                                          <p:spTgt spid="28"/>
                                        </p:tgtEl>
                                        <p:attrNameLst>
                                          <p:attrName>ppt_w</p:attrName>
                                        </p:attrNameLst>
                                      </p:cBhvr>
                                      <p:tavLst>
                                        <p:tav tm="0">
                                          <p:val>
                                            <p:fltVal val="0"/>
                                          </p:val>
                                        </p:tav>
                                        <p:tav tm="100000">
                                          <p:val>
                                            <p:strVal val="#ppt_w"/>
                                          </p:val>
                                        </p:tav>
                                      </p:tavLst>
                                    </p:anim>
                                    <p:anim calcmode="lin" valueType="num">
                                      <p:cBhvr>
                                        <p:cTn id="75" dur="1000" fill="hold"/>
                                        <p:tgtEl>
                                          <p:spTgt spid="28"/>
                                        </p:tgtEl>
                                        <p:attrNameLst>
                                          <p:attrName>ppt_h</p:attrName>
                                        </p:attrNameLst>
                                      </p:cBhvr>
                                      <p:tavLst>
                                        <p:tav tm="0">
                                          <p:val>
                                            <p:fltVal val="0"/>
                                          </p:val>
                                        </p:tav>
                                        <p:tav tm="100000">
                                          <p:val>
                                            <p:strVal val="#ppt_h"/>
                                          </p:val>
                                        </p:tav>
                                      </p:tavLst>
                                    </p:anim>
                                    <p:anim calcmode="lin" valueType="num">
                                      <p:cBhvr>
                                        <p:cTn id="76" dur="1000" fill="hold"/>
                                        <p:tgtEl>
                                          <p:spTgt spid="28"/>
                                        </p:tgtEl>
                                        <p:attrNameLst>
                                          <p:attrName>style.rotation</p:attrName>
                                        </p:attrNameLst>
                                      </p:cBhvr>
                                      <p:tavLst>
                                        <p:tav tm="0">
                                          <p:val>
                                            <p:fltVal val="90"/>
                                          </p:val>
                                        </p:tav>
                                        <p:tav tm="100000">
                                          <p:val>
                                            <p:fltVal val="0"/>
                                          </p:val>
                                        </p:tav>
                                      </p:tavLst>
                                    </p:anim>
                                    <p:animEffect transition="in" filter="fade">
                                      <p:cBhvr>
                                        <p:cTn id="77" dur="10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20" grpId="0" animBg="1"/>
      <p:bldP spid="21" grpId="0" animBg="1"/>
      <p:bldP spid="23" grpId="0" animBg="1"/>
      <p:bldP spid="24" grpId="0" animBg="1"/>
      <p:bldP spid="12" grpId="0" autoUpdateAnimBg="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194" name="Group 2"/>
          <p:cNvGrpSpPr>
            <a:grpSpLocks/>
          </p:cNvGrpSpPr>
          <p:nvPr/>
        </p:nvGrpSpPr>
        <p:grpSpPr bwMode="auto">
          <a:xfrm>
            <a:off x="1290638" y="2259598"/>
            <a:ext cx="6562725" cy="2470110"/>
            <a:chOff x="0" y="0"/>
            <a:chExt cx="6561756" cy="584614"/>
          </a:xfrm>
        </p:grpSpPr>
        <p:sp>
          <p:nvSpPr>
            <p:cNvPr id="6148" name="AutoShape 3"/>
            <p:cNvSpPr>
              <a:spLocks noChangeArrowheads="1"/>
            </p:cNvSpPr>
            <p:nvPr/>
          </p:nvSpPr>
          <p:spPr bwMode="auto">
            <a:xfrm>
              <a:off x="0" y="192074"/>
              <a:ext cx="6561756" cy="353986"/>
            </a:xfrm>
            <a:prstGeom prst="rect">
              <a:avLst/>
            </a:prstGeom>
            <a:solidFill>
              <a:srgbClr val="595959"/>
            </a:solidFill>
            <a:ln w="12700">
              <a:solidFill>
                <a:schemeClr val="bg1"/>
              </a:solidFill>
              <a:miter lim="800000"/>
              <a:headEnd/>
              <a:tailEnd/>
            </a:ln>
          </p:spPr>
          <p:txBody>
            <a:bodyPr anchor="ctr"/>
            <a:lstStyle/>
            <a:p>
              <a:endParaRPr lang="zh-CN" altLang="en-US">
                <a:latin typeface="Calibri" pitchFamily="34" charset="0"/>
              </a:endParaRPr>
            </a:p>
          </p:txBody>
        </p:sp>
        <p:sp>
          <p:nvSpPr>
            <p:cNvPr id="6149" name="AutoShape 3"/>
            <p:cNvSpPr>
              <a:spLocks noChangeArrowheads="1"/>
            </p:cNvSpPr>
            <p:nvPr/>
          </p:nvSpPr>
          <p:spPr bwMode="auto">
            <a:xfrm>
              <a:off x="64331" y="0"/>
              <a:ext cx="6433094" cy="482482"/>
            </a:xfrm>
            <a:prstGeom prst="rect">
              <a:avLst/>
            </a:prstGeom>
            <a:solidFill>
              <a:srgbClr val="007E00">
                <a:alpha val="79999"/>
              </a:srgbClr>
            </a:solidFill>
            <a:ln w="12700">
              <a:solidFill>
                <a:schemeClr val="bg1"/>
              </a:solidFill>
              <a:miter lim="800000"/>
              <a:headEnd/>
              <a:tailEnd/>
            </a:ln>
          </p:spPr>
          <p:txBody>
            <a:bodyPr wrap="none" anchor="ctr"/>
            <a:lstStyle/>
            <a:p>
              <a:pPr algn="ctr" eaLnBrk="0" hangingPunct="0"/>
              <a:endParaRPr lang="zh-CN" altLang="en-US" sz="2000">
                <a:solidFill>
                  <a:schemeClr val="tx2"/>
                </a:solidFill>
                <a:ea typeface="Microsoft YaHei" pitchFamily="34" charset="-122"/>
              </a:endParaRPr>
            </a:p>
          </p:txBody>
        </p:sp>
        <p:sp>
          <p:nvSpPr>
            <p:cNvPr id="6150" name="Rectangle 13"/>
            <p:cNvSpPr>
              <a:spLocks noChangeArrowheads="1"/>
            </p:cNvSpPr>
            <p:nvPr/>
          </p:nvSpPr>
          <p:spPr bwMode="auto">
            <a:xfrm>
              <a:off x="64331" y="10549"/>
              <a:ext cx="6433094" cy="57406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a:r>
                <a:rPr lang="ar-EG" altLang="zh-CN" sz="2400" b="1" dirty="0">
                  <a:solidFill>
                    <a:schemeClr val="bg1"/>
                  </a:solidFill>
                </a:rPr>
                <a:t>يدرك الرجل جيدا انه مهما فعل فلن يستطيع ان يملك شخصية ترضى جميع الناس وانه من الطبيعي ان يكون هناك ناس غير راضين عن شخصيته او تصرفاته وان يوجهوا له النقد وهنا اما ان يقتل الرجل الثقة بالنفس بداخله او انه يعززها بشكل غير مسبوق</a:t>
              </a:r>
              <a:endParaRPr lang="zh-CN" altLang="en-US" sz="2400" b="1" dirty="0">
                <a:solidFill>
                  <a:schemeClr val="bg1"/>
                </a:solidFill>
              </a:endParaRPr>
            </a:p>
          </p:txBody>
        </p:sp>
      </p:grpSp>
      <p:sp>
        <p:nvSpPr>
          <p:cNvPr id="7" name="TextBox 13" descr="B56F103BB23E47beACAB404F50AF11BD# #TextBox 13"/>
          <p:cNvSpPr txBox="1">
            <a:spLocks noChangeArrowheads="1"/>
          </p:cNvSpPr>
          <p:nvPr/>
        </p:nvSpPr>
        <p:spPr bwMode="auto">
          <a:xfrm>
            <a:off x="3923928" y="86004"/>
            <a:ext cx="5220073" cy="62895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r" rtl="1">
              <a:lnSpc>
                <a:spcPct val="120000"/>
              </a:lnSpc>
              <a:spcBef>
                <a:spcPct val="50000"/>
              </a:spcBef>
            </a:pPr>
            <a:r>
              <a:rPr lang="ar-EG" altLang="zh-CN" sz="3200" b="1" dirty="0" smtClean="0">
                <a:solidFill>
                  <a:schemeClr val="bg1"/>
                </a:solidFill>
                <a:latin typeface="Microsoft YaHei" pitchFamily="34" charset="-122"/>
                <a:ea typeface="Microsoft YaHei" pitchFamily="34" charset="-122"/>
              </a:rPr>
              <a:t>سوء </a:t>
            </a:r>
            <a:r>
              <a:rPr lang="ar-EG" altLang="zh-CN" sz="3200" b="1" dirty="0">
                <a:solidFill>
                  <a:schemeClr val="bg1"/>
                </a:solidFill>
                <a:latin typeface="Microsoft YaHei" pitchFamily="34" charset="-122"/>
                <a:ea typeface="Microsoft YaHei" pitchFamily="34" charset="-122"/>
              </a:rPr>
              <a:t>التعامل مع النقد</a:t>
            </a:r>
          </a:p>
        </p:txBody>
      </p:sp>
    </p:spTree>
    <p:extLst>
      <p:ext uri="{BB962C8B-B14F-4D97-AF65-F5344CB8AC3E}">
        <p14:creationId xmlns:p14="http://schemas.microsoft.com/office/powerpoint/2010/main" xmlns="" val="562250696"/>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23" presetClass="entr" presetSubtype="16" fill="hold" nodeType="afterEffect">
                                  <p:stCondLst>
                                    <p:cond delay="0"/>
                                  </p:stCondLst>
                                  <p:childTnLst>
                                    <p:set>
                                      <p:cBhvr>
                                        <p:cTn id="6" dur="1" fill="hold">
                                          <p:stCondLst>
                                            <p:cond delay="0"/>
                                          </p:stCondLst>
                                        </p:cTn>
                                        <p:tgtEl>
                                          <p:spTgt spid="8194"/>
                                        </p:tgtEl>
                                        <p:attrNameLst>
                                          <p:attrName>style.visibility</p:attrName>
                                        </p:attrNameLst>
                                      </p:cBhvr>
                                      <p:to>
                                        <p:strVal val="visible"/>
                                      </p:to>
                                    </p:set>
                                    <p:anim calcmode="lin" valueType="num">
                                      <p:cBhvr>
                                        <p:cTn id="7" dur="500" fill="hold"/>
                                        <p:tgtEl>
                                          <p:spTgt spid="8194"/>
                                        </p:tgtEl>
                                        <p:attrNameLst>
                                          <p:attrName>ppt_w</p:attrName>
                                        </p:attrNameLst>
                                      </p:cBhvr>
                                      <p:tavLst>
                                        <p:tav tm="0">
                                          <p:val>
                                            <p:fltVal val="0"/>
                                          </p:val>
                                        </p:tav>
                                        <p:tav tm="100000">
                                          <p:val>
                                            <p:strVal val="#ppt_w"/>
                                          </p:val>
                                        </p:tav>
                                      </p:tavLst>
                                    </p:anim>
                                    <p:anim calcmode="lin" valueType="num">
                                      <p:cBhvr>
                                        <p:cTn id="8" dur="500" fill="hold"/>
                                        <p:tgtEl>
                                          <p:spTgt spid="8194"/>
                                        </p:tgtEl>
                                        <p:attrNameLst>
                                          <p:attrName>ppt_h</p:attrName>
                                        </p:attrNameLst>
                                      </p:cBhvr>
                                      <p:tavLst>
                                        <p:tav tm="0">
                                          <p:val>
                                            <p:fltVal val="0"/>
                                          </p:val>
                                        </p:tav>
                                        <p:tav tm="100000">
                                          <p:val>
                                            <p:strVal val="#ppt_h"/>
                                          </p:val>
                                        </p:tav>
                                      </p:tavLst>
                                    </p:anim>
                                  </p:childTnLst>
                                </p:cTn>
                              </p:par>
                              <p:par>
                                <p:cTn id="9" presetID="16" presetClass="entr" presetSubtype="21" fill="hold" nodeType="withEffect">
                                  <p:stCondLst>
                                    <p:cond delay="0"/>
                                  </p:stCondLst>
                                  <p:childTnLst>
                                    <p:set>
                                      <p:cBhvr>
                                        <p:cTn id="10" dur="1" fill="hold">
                                          <p:stCondLst>
                                            <p:cond delay="0"/>
                                          </p:stCondLst>
                                        </p:cTn>
                                        <p:tgtEl>
                                          <p:spTgt spid="8194"/>
                                        </p:tgtEl>
                                        <p:attrNameLst>
                                          <p:attrName>style.visibility</p:attrName>
                                        </p:attrNameLst>
                                      </p:cBhvr>
                                      <p:to>
                                        <p:strVal val="visible"/>
                                      </p:to>
                                    </p:set>
                                    <p:animEffect transition="in" filter="barn(inVertical)">
                                      <p:cBhvr>
                                        <p:cTn id="11" dur="700"/>
                                        <p:tgtEl>
                                          <p:spTgt spid="8194"/>
                                        </p:tgtEl>
                                      </p:cBhvr>
                                    </p:animEffect>
                                  </p:childTnLst>
                                </p:cTn>
                              </p:par>
                            </p:childTnLst>
                          </p:cTn>
                        </p:par>
                        <p:par>
                          <p:cTn id="12" fill="hold">
                            <p:stCondLst>
                              <p:cond delay="700"/>
                            </p:stCondLst>
                            <p:childTnLst>
                              <p:par>
                                <p:cTn id="13" presetID="12" presetClass="entr" presetSubtype="8" fill="hold" grpId="0" nodeType="after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slide(fromLeft)">
                                      <p:cBhvr>
                                        <p:cTn id="15"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utoUpdateAnimBg="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orizontal Scroll 1"/>
          <p:cNvSpPr/>
          <p:nvPr/>
        </p:nvSpPr>
        <p:spPr bwMode="auto">
          <a:xfrm>
            <a:off x="1979712" y="1777380"/>
            <a:ext cx="5184576" cy="2232248"/>
          </a:xfrm>
          <a:prstGeom prst="horizontalScroll">
            <a:avLst/>
          </a:prstGeom>
          <a:solidFill>
            <a:srgbClr val="00FF00"/>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1" anchor="t" anchorCtr="0" compatLnSpc="1">
            <a:prstTxWarp prst="textNoShape">
              <a:avLst/>
            </a:prstTxWarp>
          </a:bodyPr>
          <a:lstStyle/>
          <a:p>
            <a:pPr algn="ctr" rtl="1"/>
            <a:endParaRPr lang="ar-EG" sz="1600" b="1" dirty="0" smtClean="0"/>
          </a:p>
          <a:p>
            <a:pPr algn="ctr" rtl="1"/>
            <a:r>
              <a:rPr lang="ar-EG" sz="3200" b="1" dirty="0" smtClean="0"/>
              <a:t>تمرين</a:t>
            </a:r>
          </a:p>
          <a:p>
            <a:pPr algn="ctr" rtl="1"/>
            <a:r>
              <a:rPr lang="ar-EG" sz="3200" b="1" dirty="0" smtClean="0"/>
              <a:t>التشابك </a:t>
            </a:r>
            <a:r>
              <a:rPr lang="ar-EG" sz="3200" b="1" dirty="0"/>
              <a:t>العشوائي للايدي</a:t>
            </a:r>
          </a:p>
        </p:txBody>
      </p:sp>
    </p:spTree>
    <p:extLst>
      <p:ext uri="{BB962C8B-B14F-4D97-AF65-F5344CB8AC3E}">
        <p14:creationId xmlns:p14="http://schemas.microsoft.com/office/powerpoint/2010/main" xmlns="" val="990103926"/>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lowchart: Multidocument 1"/>
          <p:cNvSpPr/>
          <p:nvPr/>
        </p:nvSpPr>
        <p:spPr bwMode="auto">
          <a:xfrm>
            <a:off x="2187476" y="1993404"/>
            <a:ext cx="5184576" cy="2160240"/>
          </a:xfrm>
          <a:prstGeom prst="flowChartMultidocument">
            <a:avLst/>
          </a:prstGeom>
          <a:solidFill>
            <a:srgbClr val="33CC33"/>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1" anchor="t" anchorCtr="0" compatLnSpc="1">
            <a:prstTxWarp prst="textNoShape">
              <a:avLst/>
            </a:prstTxWarp>
          </a:bodyPr>
          <a:lstStyle/>
          <a:p>
            <a:pPr algn="ctr" rtl="1">
              <a:lnSpc>
                <a:spcPct val="150000"/>
              </a:lnSpc>
            </a:pPr>
            <a:endParaRPr lang="ar-EG" sz="1400" b="1" dirty="0" smtClean="0"/>
          </a:p>
          <a:p>
            <a:pPr algn="ctr" rtl="1">
              <a:lnSpc>
                <a:spcPct val="150000"/>
              </a:lnSpc>
            </a:pPr>
            <a:r>
              <a:rPr lang="ar-EG" sz="3200" b="1" dirty="0" smtClean="0"/>
              <a:t>ما </a:t>
            </a:r>
            <a:r>
              <a:rPr lang="ar-EG" sz="3200" b="1" dirty="0"/>
              <a:t>هي صفات المقدرين لأنفسهم؟</a:t>
            </a:r>
          </a:p>
        </p:txBody>
      </p:sp>
    </p:spTree>
    <p:extLst>
      <p:ext uri="{BB962C8B-B14F-4D97-AF65-F5344CB8AC3E}">
        <p14:creationId xmlns:p14="http://schemas.microsoft.com/office/powerpoint/2010/main" xmlns="" val="2249257492"/>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170" name="Group 2"/>
          <p:cNvGrpSpPr>
            <a:grpSpLocks/>
          </p:cNvGrpSpPr>
          <p:nvPr/>
        </p:nvGrpSpPr>
        <p:grpSpPr bwMode="auto">
          <a:xfrm>
            <a:off x="1290638" y="1273175"/>
            <a:ext cx="6562725" cy="547010"/>
            <a:chOff x="0" y="0"/>
            <a:chExt cx="6561756" cy="546970"/>
          </a:xfrm>
        </p:grpSpPr>
        <p:sp>
          <p:nvSpPr>
            <p:cNvPr id="5138" name="AutoShape 3"/>
            <p:cNvSpPr>
              <a:spLocks noChangeArrowheads="1"/>
            </p:cNvSpPr>
            <p:nvPr/>
          </p:nvSpPr>
          <p:spPr bwMode="auto">
            <a:xfrm>
              <a:off x="0" y="192074"/>
              <a:ext cx="6561756" cy="353986"/>
            </a:xfrm>
            <a:prstGeom prst="rect">
              <a:avLst/>
            </a:prstGeom>
            <a:solidFill>
              <a:srgbClr val="595959"/>
            </a:solidFill>
            <a:ln w="12700">
              <a:solidFill>
                <a:schemeClr val="bg1"/>
              </a:solidFill>
              <a:miter lim="800000"/>
              <a:headEnd/>
              <a:tailEnd/>
            </a:ln>
          </p:spPr>
          <p:txBody>
            <a:bodyPr anchor="ctr"/>
            <a:lstStyle/>
            <a:p>
              <a:endParaRPr lang="zh-CN" altLang="en-US" sz="2400" b="1">
                <a:latin typeface="Calibri" pitchFamily="34" charset="0"/>
              </a:endParaRPr>
            </a:p>
          </p:txBody>
        </p:sp>
        <p:sp>
          <p:nvSpPr>
            <p:cNvPr id="5139" name="AutoShape 3"/>
            <p:cNvSpPr>
              <a:spLocks noChangeArrowheads="1"/>
            </p:cNvSpPr>
            <p:nvPr/>
          </p:nvSpPr>
          <p:spPr bwMode="auto">
            <a:xfrm>
              <a:off x="64331" y="0"/>
              <a:ext cx="6433094" cy="482482"/>
            </a:xfrm>
            <a:prstGeom prst="rect">
              <a:avLst/>
            </a:prstGeom>
            <a:solidFill>
              <a:srgbClr val="007E00">
                <a:alpha val="79999"/>
              </a:srgbClr>
            </a:solidFill>
            <a:ln w="12700">
              <a:solidFill>
                <a:schemeClr val="bg1"/>
              </a:solidFill>
              <a:miter lim="800000"/>
              <a:headEnd/>
              <a:tailEnd/>
            </a:ln>
          </p:spPr>
          <p:txBody>
            <a:bodyPr wrap="none" anchor="ctr"/>
            <a:lstStyle/>
            <a:p>
              <a:pPr algn="ctr" eaLnBrk="0" hangingPunct="0"/>
              <a:endParaRPr lang="zh-CN" altLang="en-US" sz="2800" b="1">
                <a:solidFill>
                  <a:schemeClr val="tx2"/>
                </a:solidFill>
                <a:ea typeface="Microsoft YaHei" pitchFamily="34" charset="-122"/>
              </a:endParaRPr>
            </a:p>
          </p:txBody>
        </p:sp>
        <p:sp>
          <p:nvSpPr>
            <p:cNvPr id="5140" name="Rectangle 13"/>
            <p:cNvSpPr>
              <a:spLocks noChangeArrowheads="1"/>
            </p:cNvSpPr>
            <p:nvPr/>
          </p:nvSpPr>
          <p:spPr bwMode="auto">
            <a:xfrm>
              <a:off x="65079" y="85339"/>
              <a:ext cx="6431598" cy="4616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a:r>
                <a:rPr lang="ar-EG" altLang="zh-CN" sz="2400" b="1" dirty="0" smtClean="0">
                  <a:solidFill>
                    <a:schemeClr val="bg1"/>
                  </a:solidFill>
                </a:rPr>
                <a:t>الهدوء </a:t>
              </a:r>
              <a:r>
                <a:rPr lang="ar-EG" altLang="zh-CN" sz="2400" b="1" dirty="0">
                  <a:solidFill>
                    <a:schemeClr val="bg1"/>
                  </a:solidFill>
                </a:rPr>
                <a:t>والسكينة</a:t>
              </a:r>
              <a:endParaRPr lang="zh-CN" altLang="en-US" sz="2400" b="1" dirty="0">
                <a:solidFill>
                  <a:schemeClr val="bg1"/>
                </a:solidFill>
              </a:endParaRPr>
            </a:p>
          </p:txBody>
        </p:sp>
      </p:grpSp>
      <p:grpSp>
        <p:nvGrpSpPr>
          <p:cNvPr id="7174" name="Group 6"/>
          <p:cNvGrpSpPr>
            <a:grpSpLocks/>
          </p:cNvGrpSpPr>
          <p:nvPr/>
        </p:nvGrpSpPr>
        <p:grpSpPr bwMode="auto">
          <a:xfrm>
            <a:off x="1290638" y="2146300"/>
            <a:ext cx="6562725" cy="547010"/>
            <a:chOff x="0" y="0"/>
            <a:chExt cx="6561756" cy="546970"/>
          </a:xfrm>
        </p:grpSpPr>
        <p:grpSp>
          <p:nvGrpSpPr>
            <p:cNvPr id="5134" name="Group 7"/>
            <p:cNvGrpSpPr>
              <a:grpSpLocks/>
            </p:cNvGrpSpPr>
            <p:nvPr/>
          </p:nvGrpSpPr>
          <p:grpSpPr bwMode="auto">
            <a:xfrm>
              <a:off x="0" y="0"/>
              <a:ext cx="6561756" cy="546060"/>
              <a:chOff x="0" y="0"/>
              <a:chExt cx="6561756" cy="546060"/>
            </a:xfrm>
          </p:grpSpPr>
          <p:sp>
            <p:nvSpPr>
              <p:cNvPr id="5136" name="AutoShape 3"/>
              <p:cNvSpPr>
                <a:spLocks noChangeArrowheads="1"/>
              </p:cNvSpPr>
              <p:nvPr/>
            </p:nvSpPr>
            <p:spPr bwMode="auto">
              <a:xfrm>
                <a:off x="0" y="192074"/>
                <a:ext cx="6561756" cy="353986"/>
              </a:xfrm>
              <a:prstGeom prst="rect">
                <a:avLst/>
              </a:prstGeom>
              <a:solidFill>
                <a:srgbClr val="595959"/>
              </a:solidFill>
              <a:ln w="12700">
                <a:solidFill>
                  <a:schemeClr val="bg1"/>
                </a:solidFill>
                <a:miter lim="800000"/>
                <a:headEnd/>
                <a:tailEnd/>
              </a:ln>
            </p:spPr>
            <p:txBody>
              <a:bodyPr anchor="ctr"/>
              <a:lstStyle/>
              <a:p>
                <a:endParaRPr lang="zh-CN" altLang="en-US" sz="2400" b="1">
                  <a:latin typeface="Calibri" pitchFamily="34" charset="0"/>
                </a:endParaRPr>
              </a:p>
            </p:txBody>
          </p:sp>
          <p:sp>
            <p:nvSpPr>
              <p:cNvPr id="5137" name="AutoShape 3"/>
              <p:cNvSpPr>
                <a:spLocks noChangeArrowheads="1"/>
              </p:cNvSpPr>
              <p:nvPr/>
            </p:nvSpPr>
            <p:spPr bwMode="auto">
              <a:xfrm>
                <a:off x="65077" y="0"/>
                <a:ext cx="6431600" cy="482565"/>
              </a:xfrm>
              <a:prstGeom prst="rect">
                <a:avLst/>
              </a:prstGeom>
              <a:solidFill>
                <a:srgbClr val="7F7F7F">
                  <a:alpha val="87842"/>
                </a:srgbClr>
              </a:solidFill>
              <a:ln w="12700">
                <a:solidFill>
                  <a:schemeClr val="bg1"/>
                </a:solidFill>
                <a:miter lim="800000"/>
                <a:headEnd/>
                <a:tailEnd/>
              </a:ln>
            </p:spPr>
            <p:txBody>
              <a:bodyPr wrap="none" anchor="ctr"/>
              <a:lstStyle/>
              <a:p>
                <a:pPr algn="ctr" eaLnBrk="0" hangingPunct="0"/>
                <a:endParaRPr lang="zh-CN" altLang="en-US" sz="2800" b="1">
                  <a:solidFill>
                    <a:schemeClr val="tx2"/>
                  </a:solidFill>
                  <a:latin typeface="Calibri" pitchFamily="34" charset="0"/>
                  <a:ea typeface="Microsoft YaHei" pitchFamily="34" charset="-122"/>
                </a:endParaRPr>
              </a:p>
            </p:txBody>
          </p:sp>
        </p:grpSp>
        <p:sp>
          <p:nvSpPr>
            <p:cNvPr id="5135" name="Rectangle 13"/>
            <p:cNvSpPr>
              <a:spLocks noChangeArrowheads="1"/>
            </p:cNvSpPr>
            <p:nvPr/>
          </p:nvSpPr>
          <p:spPr bwMode="auto">
            <a:xfrm>
              <a:off x="65079" y="85339"/>
              <a:ext cx="6431598" cy="4616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a:r>
                <a:rPr lang="ar-EG" altLang="zh-CN" sz="2400" b="1" dirty="0" smtClean="0">
                  <a:solidFill>
                    <a:schemeClr val="bg1"/>
                  </a:solidFill>
                </a:rPr>
                <a:t>حسن </a:t>
              </a:r>
              <a:r>
                <a:rPr lang="ar-EG" altLang="zh-CN" sz="2400" b="1" dirty="0">
                  <a:solidFill>
                    <a:schemeClr val="bg1"/>
                  </a:solidFill>
                </a:rPr>
                <a:t>السجية والخصال</a:t>
              </a:r>
              <a:endParaRPr lang="zh-CN" altLang="en-US" sz="2400" b="1" dirty="0">
                <a:solidFill>
                  <a:schemeClr val="bg1"/>
                </a:solidFill>
              </a:endParaRPr>
            </a:p>
          </p:txBody>
        </p:sp>
      </p:grpSp>
      <p:grpSp>
        <p:nvGrpSpPr>
          <p:cNvPr id="7179" name="Group 11"/>
          <p:cNvGrpSpPr>
            <a:grpSpLocks/>
          </p:cNvGrpSpPr>
          <p:nvPr/>
        </p:nvGrpSpPr>
        <p:grpSpPr bwMode="auto">
          <a:xfrm>
            <a:off x="1290638" y="3017838"/>
            <a:ext cx="6562725" cy="547010"/>
            <a:chOff x="0" y="0"/>
            <a:chExt cx="6561756" cy="546970"/>
          </a:xfrm>
        </p:grpSpPr>
        <p:sp>
          <p:nvSpPr>
            <p:cNvPr id="5131" name="AutoShape 3"/>
            <p:cNvSpPr>
              <a:spLocks noChangeArrowheads="1"/>
            </p:cNvSpPr>
            <p:nvPr/>
          </p:nvSpPr>
          <p:spPr bwMode="auto">
            <a:xfrm>
              <a:off x="0" y="192073"/>
              <a:ext cx="6561756" cy="353987"/>
            </a:xfrm>
            <a:prstGeom prst="rect">
              <a:avLst/>
            </a:prstGeom>
            <a:solidFill>
              <a:srgbClr val="595959"/>
            </a:solidFill>
            <a:ln w="12700">
              <a:solidFill>
                <a:schemeClr val="bg1"/>
              </a:solidFill>
              <a:miter lim="800000"/>
              <a:headEnd/>
              <a:tailEnd/>
            </a:ln>
          </p:spPr>
          <p:txBody>
            <a:bodyPr anchor="ctr"/>
            <a:lstStyle/>
            <a:p>
              <a:endParaRPr lang="zh-CN" altLang="en-US" sz="2400" b="1">
                <a:latin typeface="Calibri" pitchFamily="34" charset="0"/>
              </a:endParaRPr>
            </a:p>
          </p:txBody>
        </p:sp>
        <p:sp>
          <p:nvSpPr>
            <p:cNvPr id="5132" name="AutoShape 3"/>
            <p:cNvSpPr>
              <a:spLocks noChangeArrowheads="1"/>
            </p:cNvSpPr>
            <p:nvPr/>
          </p:nvSpPr>
          <p:spPr bwMode="auto">
            <a:xfrm>
              <a:off x="64331" y="0"/>
              <a:ext cx="6433094" cy="482482"/>
            </a:xfrm>
            <a:prstGeom prst="rect">
              <a:avLst/>
            </a:prstGeom>
            <a:solidFill>
              <a:srgbClr val="007E00">
                <a:alpha val="79999"/>
              </a:srgbClr>
            </a:solidFill>
            <a:ln w="12700">
              <a:solidFill>
                <a:schemeClr val="bg1"/>
              </a:solidFill>
              <a:miter lim="800000"/>
              <a:headEnd/>
              <a:tailEnd/>
            </a:ln>
          </p:spPr>
          <p:txBody>
            <a:bodyPr wrap="none" anchor="ctr"/>
            <a:lstStyle/>
            <a:p>
              <a:pPr algn="ctr" eaLnBrk="0" hangingPunct="0"/>
              <a:endParaRPr lang="zh-CN" altLang="en-US" sz="2800" b="1">
                <a:solidFill>
                  <a:schemeClr val="tx2"/>
                </a:solidFill>
                <a:ea typeface="Microsoft YaHei" pitchFamily="34" charset="-122"/>
              </a:endParaRPr>
            </a:p>
          </p:txBody>
        </p:sp>
        <p:sp>
          <p:nvSpPr>
            <p:cNvPr id="5133" name="Rectangle 13"/>
            <p:cNvSpPr>
              <a:spLocks noChangeArrowheads="1"/>
            </p:cNvSpPr>
            <p:nvPr/>
          </p:nvSpPr>
          <p:spPr bwMode="auto">
            <a:xfrm>
              <a:off x="65079" y="85339"/>
              <a:ext cx="6431598" cy="4616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a:r>
                <a:rPr lang="ar-EG" altLang="zh-CN" sz="2400" b="1" dirty="0" smtClean="0">
                  <a:solidFill>
                    <a:schemeClr val="bg1"/>
                  </a:solidFill>
                </a:rPr>
                <a:t>الحماس </a:t>
              </a:r>
              <a:r>
                <a:rPr lang="ar-EG" altLang="zh-CN" sz="2400" b="1" dirty="0">
                  <a:solidFill>
                    <a:schemeClr val="bg1"/>
                  </a:solidFill>
                </a:rPr>
                <a:t>والعزيمة</a:t>
              </a:r>
              <a:endParaRPr lang="zh-CN" altLang="en-US" sz="2400" b="1" dirty="0">
                <a:solidFill>
                  <a:schemeClr val="bg1"/>
                </a:solidFill>
              </a:endParaRPr>
            </a:p>
          </p:txBody>
        </p:sp>
      </p:grpSp>
      <p:grpSp>
        <p:nvGrpSpPr>
          <p:cNvPr id="7183" name="Group 15"/>
          <p:cNvGrpSpPr>
            <a:grpSpLocks/>
          </p:cNvGrpSpPr>
          <p:nvPr/>
        </p:nvGrpSpPr>
        <p:grpSpPr bwMode="auto">
          <a:xfrm>
            <a:off x="1290638" y="3890963"/>
            <a:ext cx="6562725" cy="547010"/>
            <a:chOff x="0" y="0"/>
            <a:chExt cx="6561756" cy="546970"/>
          </a:xfrm>
        </p:grpSpPr>
        <p:grpSp>
          <p:nvGrpSpPr>
            <p:cNvPr id="5127" name="Group 16"/>
            <p:cNvGrpSpPr>
              <a:grpSpLocks/>
            </p:cNvGrpSpPr>
            <p:nvPr/>
          </p:nvGrpSpPr>
          <p:grpSpPr bwMode="auto">
            <a:xfrm>
              <a:off x="0" y="0"/>
              <a:ext cx="6561756" cy="546060"/>
              <a:chOff x="0" y="0"/>
              <a:chExt cx="6448390" cy="611157"/>
            </a:xfrm>
          </p:grpSpPr>
          <p:sp>
            <p:nvSpPr>
              <p:cNvPr id="5129" name="AutoShape 3"/>
              <p:cNvSpPr>
                <a:spLocks noChangeArrowheads="1"/>
              </p:cNvSpPr>
              <p:nvPr/>
            </p:nvSpPr>
            <p:spPr bwMode="auto">
              <a:xfrm>
                <a:off x="0" y="214970"/>
                <a:ext cx="6448390" cy="396187"/>
              </a:xfrm>
              <a:prstGeom prst="rect">
                <a:avLst/>
              </a:prstGeom>
              <a:solidFill>
                <a:srgbClr val="595959"/>
              </a:solidFill>
              <a:ln w="12700">
                <a:solidFill>
                  <a:schemeClr val="bg1"/>
                </a:solidFill>
                <a:miter lim="800000"/>
                <a:headEnd/>
                <a:tailEnd/>
              </a:ln>
            </p:spPr>
            <p:txBody>
              <a:bodyPr anchor="ctr"/>
              <a:lstStyle/>
              <a:p>
                <a:endParaRPr lang="zh-CN" altLang="en-US" sz="2400" b="1">
                  <a:latin typeface="Calibri" pitchFamily="34" charset="0"/>
                </a:endParaRPr>
              </a:p>
            </p:txBody>
          </p:sp>
          <p:sp>
            <p:nvSpPr>
              <p:cNvPr id="5130" name="AutoShape 3"/>
              <p:cNvSpPr>
                <a:spLocks noChangeArrowheads="1"/>
              </p:cNvSpPr>
              <p:nvPr/>
            </p:nvSpPr>
            <p:spPr bwMode="auto">
              <a:xfrm>
                <a:off x="63953" y="0"/>
                <a:ext cx="6320483" cy="540092"/>
              </a:xfrm>
              <a:prstGeom prst="rect">
                <a:avLst/>
              </a:prstGeom>
              <a:solidFill>
                <a:srgbClr val="7F7F7F">
                  <a:alpha val="87842"/>
                </a:srgbClr>
              </a:solidFill>
              <a:ln w="12700">
                <a:solidFill>
                  <a:schemeClr val="bg1"/>
                </a:solidFill>
                <a:miter lim="800000"/>
                <a:headEnd/>
                <a:tailEnd/>
              </a:ln>
            </p:spPr>
            <p:txBody>
              <a:bodyPr wrap="none" anchor="ctr"/>
              <a:lstStyle/>
              <a:p>
                <a:pPr algn="ctr" eaLnBrk="0" hangingPunct="0"/>
                <a:endParaRPr lang="zh-CN" altLang="en-US" sz="2800" b="1">
                  <a:solidFill>
                    <a:schemeClr val="tx2"/>
                  </a:solidFill>
                  <a:latin typeface="Calibri" pitchFamily="34" charset="0"/>
                  <a:ea typeface="Microsoft YaHei" pitchFamily="34" charset="-122"/>
                </a:endParaRPr>
              </a:p>
            </p:txBody>
          </p:sp>
        </p:grpSp>
        <p:sp>
          <p:nvSpPr>
            <p:cNvPr id="5128" name="Rectangle 13"/>
            <p:cNvSpPr>
              <a:spLocks noChangeArrowheads="1"/>
            </p:cNvSpPr>
            <p:nvPr/>
          </p:nvSpPr>
          <p:spPr bwMode="auto">
            <a:xfrm>
              <a:off x="64331" y="85339"/>
              <a:ext cx="6433094" cy="4616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a:r>
                <a:rPr lang="ar-EG" altLang="zh-CN" sz="2400" b="1" dirty="0" smtClean="0">
                  <a:solidFill>
                    <a:schemeClr val="bg1"/>
                  </a:solidFill>
                </a:rPr>
                <a:t>الصراحة </a:t>
              </a:r>
              <a:r>
                <a:rPr lang="ar-EG" altLang="zh-CN" sz="2400" b="1" dirty="0">
                  <a:solidFill>
                    <a:schemeClr val="bg1"/>
                  </a:solidFill>
                </a:rPr>
                <a:t>والقدرة على التعبير</a:t>
              </a:r>
              <a:endParaRPr lang="zh-CN" altLang="en-US" sz="2400" b="1" dirty="0">
                <a:solidFill>
                  <a:schemeClr val="bg1"/>
                </a:solidFill>
              </a:endParaRPr>
            </a:p>
          </p:txBody>
        </p:sp>
      </p:grpSp>
      <p:sp>
        <p:nvSpPr>
          <p:cNvPr id="21" name="TextBox 13" descr="B56F103BB23E47beACAB404F50AF11BD# #TextBox 13"/>
          <p:cNvSpPr txBox="1">
            <a:spLocks noChangeArrowheads="1"/>
          </p:cNvSpPr>
          <p:nvPr/>
        </p:nvSpPr>
        <p:spPr bwMode="auto">
          <a:xfrm>
            <a:off x="3923928" y="86004"/>
            <a:ext cx="5220073" cy="62895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r" rtl="1">
              <a:lnSpc>
                <a:spcPct val="120000"/>
              </a:lnSpc>
              <a:spcBef>
                <a:spcPct val="50000"/>
              </a:spcBef>
            </a:pPr>
            <a:r>
              <a:rPr lang="ar-EG" altLang="zh-CN" sz="3200" b="1" dirty="0">
                <a:solidFill>
                  <a:schemeClr val="bg1"/>
                </a:solidFill>
                <a:latin typeface="Microsoft YaHei" pitchFamily="34" charset="-122"/>
                <a:ea typeface="Microsoft YaHei" pitchFamily="34" charset="-122"/>
              </a:rPr>
              <a:t>ما هي صفات المقدرين لأنفسهم؟</a:t>
            </a:r>
          </a:p>
        </p:txBody>
      </p:sp>
    </p:spTree>
    <p:extLst>
      <p:ext uri="{BB962C8B-B14F-4D97-AF65-F5344CB8AC3E}">
        <p14:creationId xmlns:p14="http://schemas.microsoft.com/office/powerpoint/2010/main" xmlns="" val="1614619946"/>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slide(fromLeft)">
                                      <p:cBhvr>
                                        <p:cTn id="7" dur="500"/>
                                        <p:tgtEl>
                                          <p:spTgt spid="21"/>
                                        </p:tgtEl>
                                      </p:cBhvr>
                                    </p:animEffect>
                                  </p:childTnLst>
                                </p:cTn>
                              </p:par>
                            </p:childTnLst>
                          </p:cTn>
                        </p:par>
                      </p:childTnLst>
                    </p:cTn>
                  </p:par>
                  <p:par>
                    <p:cTn id="8" fill="hold">
                      <p:stCondLst>
                        <p:cond delay="indefinite"/>
                      </p:stCondLst>
                      <p:childTnLst>
                        <p:par>
                          <p:cTn id="9" fill="hold">
                            <p:stCondLst>
                              <p:cond delay="0"/>
                            </p:stCondLst>
                            <p:childTnLst>
                              <p:par>
                                <p:cTn id="10" presetID="23" presetClass="entr" presetSubtype="16" fill="hold" nodeType="clickEffect">
                                  <p:stCondLst>
                                    <p:cond delay="0"/>
                                  </p:stCondLst>
                                  <p:childTnLst>
                                    <p:set>
                                      <p:cBhvr>
                                        <p:cTn id="11" dur="1" fill="hold">
                                          <p:stCondLst>
                                            <p:cond delay="0"/>
                                          </p:stCondLst>
                                        </p:cTn>
                                        <p:tgtEl>
                                          <p:spTgt spid="7170"/>
                                        </p:tgtEl>
                                        <p:attrNameLst>
                                          <p:attrName>style.visibility</p:attrName>
                                        </p:attrNameLst>
                                      </p:cBhvr>
                                      <p:to>
                                        <p:strVal val="visible"/>
                                      </p:to>
                                    </p:set>
                                    <p:anim calcmode="lin" valueType="num">
                                      <p:cBhvr>
                                        <p:cTn id="12" dur="500" fill="hold"/>
                                        <p:tgtEl>
                                          <p:spTgt spid="7170"/>
                                        </p:tgtEl>
                                        <p:attrNameLst>
                                          <p:attrName>ppt_w</p:attrName>
                                        </p:attrNameLst>
                                      </p:cBhvr>
                                      <p:tavLst>
                                        <p:tav tm="0">
                                          <p:val>
                                            <p:fltVal val="0"/>
                                          </p:val>
                                        </p:tav>
                                        <p:tav tm="100000">
                                          <p:val>
                                            <p:strVal val="#ppt_w"/>
                                          </p:val>
                                        </p:tav>
                                      </p:tavLst>
                                    </p:anim>
                                    <p:anim calcmode="lin" valueType="num">
                                      <p:cBhvr>
                                        <p:cTn id="13" dur="500" fill="hold"/>
                                        <p:tgtEl>
                                          <p:spTgt spid="7170"/>
                                        </p:tgtEl>
                                        <p:attrNameLst>
                                          <p:attrName>ppt_h</p:attrName>
                                        </p:attrNameLst>
                                      </p:cBhvr>
                                      <p:tavLst>
                                        <p:tav tm="0">
                                          <p:val>
                                            <p:fltVal val="0"/>
                                          </p:val>
                                        </p:tav>
                                        <p:tav tm="100000">
                                          <p:val>
                                            <p:strVal val="#ppt_h"/>
                                          </p:val>
                                        </p:tav>
                                      </p:tavLst>
                                    </p:anim>
                                  </p:childTnLst>
                                </p:cTn>
                              </p:par>
                              <p:par>
                                <p:cTn id="14" presetID="2" presetClass="entr" presetSubtype="4" fill="hold" nodeType="withEffect">
                                  <p:stCondLst>
                                    <p:cond delay="0"/>
                                  </p:stCondLst>
                                  <p:childTnLst>
                                    <p:set>
                                      <p:cBhvr>
                                        <p:cTn id="15" dur="1" fill="hold">
                                          <p:stCondLst>
                                            <p:cond delay="0"/>
                                          </p:stCondLst>
                                        </p:cTn>
                                        <p:tgtEl>
                                          <p:spTgt spid="7170"/>
                                        </p:tgtEl>
                                        <p:attrNameLst>
                                          <p:attrName>style.visibility</p:attrName>
                                        </p:attrNameLst>
                                      </p:cBhvr>
                                      <p:to>
                                        <p:strVal val="visible"/>
                                      </p:to>
                                    </p:set>
                                    <p:anim calcmode="lin" valueType="num">
                                      <p:cBhvr additive="base">
                                        <p:cTn id="16" dur="1000" fill="hold"/>
                                        <p:tgtEl>
                                          <p:spTgt spid="7170"/>
                                        </p:tgtEl>
                                        <p:attrNameLst>
                                          <p:attrName>ppt_x</p:attrName>
                                        </p:attrNameLst>
                                      </p:cBhvr>
                                      <p:tavLst>
                                        <p:tav tm="0">
                                          <p:val>
                                            <p:strVal val="#ppt_x"/>
                                          </p:val>
                                        </p:tav>
                                        <p:tav tm="100000">
                                          <p:val>
                                            <p:strVal val="#ppt_x"/>
                                          </p:val>
                                        </p:tav>
                                      </p:tavLst>
                                    </p:anim>
                                    <p:anim calcmode="lin" valueType="num">
                                      <p:cBhvr additive="base">
                                        <p:cTn id="17" dur="1000" fill="hold"/>
                                        <p:tgtEl>
                                          <p:spTgt spid="7170"/>
                                        </p:tgtEl>
                                        <p:attrNameLst>
                                          <p:attrName>ppt_y</p:attrName>
                                        </p:attrNameLst>
                                      </p:cBhvr>
                                      <p:tavLst>
                                        <p:tav tm="0">
                                          <p:val>
                                            <p:strVal val="1+#ppt_h/2"/>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23" presetClass="entr" presetSubtype="16" fill="hold" nodeType="clickEffect">
                                  <p:stCondLst>
                                    <p:cond delay="0"/>
                                  </p:stCondLst>
                                  <p:childTnLst>
                                    <p:set>
                                      <p:cBhvr>
                                        <p:cTn id="21" dur="1" fill="hold">
                                          <p:stCondLst>
                                            <p:cond delay="0"/>
                                          </p:stCondLst>
                                        </p:cTn>
                                        <p:tgtEl>
                                          <p:spTgt spid="7174"/>
                                        </p:tgtEl>
                                        <p:attrNameLst>
                                          <p:attrName>style.visibility</p:attrName>
                                        </p:attrNameLst>
                                      </p:cBhvr>
                                      <p:to>
                                        <p:strVal val="visible"/>
                                      </p:to>
                                    </p:set>
                                    <p:anim calcmode="lin" valueType="num">
                                      <p:cBhvr>
                                        <p:cTn id="22" dur="500" fill="hold"/>
                                        <p:tgtEl>
                                          <p:spTgt spid="7174"/>
                                        </p:tgtEl>
                                        <p:attrNameLst>
                                          <p:attrName>ppt_w</p:attrName>
                                        </p:attrNameLst>
                                      </p:cBhvr>
                                      <p:tavLst>
                                        <p:tav tm="0">
                                          <p:val>
                                            <p:fltVal val="0"/>
                                          </p:val>
                                        </p:tav>
                                        <p:tav tm="100000">
                                          <p:val>
                                            <p:strVal val="#ppt_w"/>
                                          </p:val>
                                        </p:tav>
                                      </p:tavLst>
                                    </p:anim>
                                    <p:anim calcmode="lin" valueType="num">
                                      <p:cBhvr>
                                        <p:cTn id="23" dur="500" fill="hold"/>
                                        <p:tgtEl>
                                          <p:spTgt spid="7174"/>
                                        </p:tgtEl>
                                        <p:attrNameLst>
                                          <p:attrName>ppt_h</p:attrName>
                                        </p:attrNameLst>
                                      </p:cBhvr>
                                      <p:tavLst>
                                        <p:tav tm="0">
                                          <p:val>
                                            <p:fltVal val="0"/>
                                          </p:val>
                                        </p:tav>
                                        <p:tav tm="100000">
                                          <p:val>
                                            <p:strVal val="#ppt_h"/>
                                          </p:val>
                                        </p:tav>
                                      </p:tavLst>
                                    </p:anim>
                                  </p:childTnLst>
                                </p:cTn>
                              </p:par>
                              <p:par>
                                <p:cTn id="24" presetID="2" presetClass="entr" presetSubtype="4" fill="hold" nodeType="withEffect">
                                  <p:stCondLst>
                                    <p:cond delay="100"/>
                                  </p:stCondLst>
                                  <p:childTnLst>
                                    <p:set>
                                      <p:cBhvr>
                                        <p:cTn id="25" dur="1" fill="hold">
                                          <p:stCondLst>
                                            <p:cond delay="0"/>
                                          </p:stCondLst>
                                        </p:cTn>
                                        <p:tgtEl>
                                          <p:spTgt spid="7174"/>
                                        </p:tgtEl>
                                        <p:attrNameLst>
                                          <p:attrName>style.visibility</p:attrName>
                                        </p:attrNameLst>
                                      </p:cBhvr>
                                      <p:to>
                                        <p:strVal val="visible"/>
                                      </p:to>
                                    </p:set>
                                    <p:anim calcmode="lin" valueType="num">
                                      <p:cBhvr additive="base">
                                        <p:cTn id="26" dur="1000" fill="hold"/>
                                        <p:tgtEl>
                                          <p:spTgt spid="7174"/>
                                        </p:tgtEl>
                                        <p:attrNameLst>
                                          <p:attrName>ppt_x</p:attrName>
                                        </p:attrNameLst>
                                      </p:cBhvr>
                                      <p:tavLst>
                                        <p:tav tm="0">
                                          <p:val>
                                            <p:strVal val="#ppt_x"/>
                                          </p:val>
                                        </p:tav>
                                        <p:tav tm="100000">
                                          <p:val>
                                            <p:strVal val="#ppt_x"/>
                                          </p:val>
                                        </p:tav>
                                      </p:tavLst>
                                    </p:anim>
                                    <p:anim calcmode="lin" valueType="num">
                                      <p:cBhvr additive="base">
                                        <p:cTn id="27" dur="1000" fill="hold"/>
                                        <p:tgtEl>
                                          <p:spTgt spid="7174"/>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3" presetClass="entr" presetSubtype="16" fill="hold" nodeType="clickEffect">
                                  <p:stCondLst>
                                    <p:cond delay="0"/>
                                  </p:stCondLst>
                                  <p:childTnLst>
                                    <p:set>
                                      <p:cBhvr>
                                        <p:cTn id="31" dur="1" fill="hold">
                                          <p:stCondLst>
                                            <p:cond delay="0"/>
                                          </p:stCondLst>
                                        </p:cTn>
                                        <p:tgtEl>
                                          <p:spTgt spid="7179"/>
                                        </p:tgtEl>
                                        <p:attrNameLst>
                                          <p:attrName>style.visibility</p:attrName>
                                        </p:attrNameLst>
                                      </p:cBhvr>
                                      <p:to>
                                        <p:strVal val="visible"/>
                                      </p:to>
                                    </p:set>
                                    <p:anim calcmode="lin" valueType="num">
                                      <p:cBhvr>
                                        <p:cTn id="32" dur="500" fill="hold"/>
                                        <p:tgtEl>
                                          <p:spTgt spid="7179"/>
                                        </p:tgtEl>
                                        <p:attrNameLst>
                                          <p:attrName>ppt_w</p:attrName>
                                        </p:attrNameLst>
                                      </p:cBhvr>
                                      <p:tavLst>
                                        <p:tav tm="0">
                                          <p:val>
                                            <p:fltVal val="0"/>
                                          </p:val>
                                        </p:tav>
                                        <p:tav tm="100000">
                                          <p:val>
                                            <p:strVal val="#ppt_w"/>
                                          </p:val>
                                        </p:tav>
                                      </p:tavLst>
                                    </p:anim>
                                    <p:anim calcmode="lin" valueType="num">
                                      <p:cBhvr>
                                        <p:cTn id="33" dur="500" fill="hold"/>
                                        <p:tgtEl>
                                          <p:spTgt spid="7179"/>
                                        </p:tgtEl>
                                        <p:attrNameLst>
                                          <p:attrName>ppt_h</p:attrName>
                                        </p:attrNameLst>
                                      </p:cBhvr>
                                      <p:tavLst>
                                        <p:tav tm="0">
                                          <p:val>
                                            <p:fltVal val="0"/>
                                          </p:val>
                                        </p:tav>
                                        <p:tav tm="100000">
                                          <p:val>
                                            <p:strVal val="#ppt_h"/>
                                          </p:val>
                                        </p:tav>
                                      </p:tavLst>
                                    </p:anim>
                                  </p:childTnLst>
                                </p:cTn>
                              </p:par>
                              <p:par>
                                <p:cTn id="34" presetID="2" presetClass="entr" presetSubtype="4" fill="hold" nodeType="withEffect">
                                  <p:stCondLst>
                                    <p:cond delay="200"/>
                                  </p:stCondLst>
                                  <p:childTnLst>
                                    <p:set>
                                      <p:cBhvr>
                                        <p:cTn id="35" dur="1" fill="hold">
                                          <p:stCondLst>
                                            <p:cond delay="0"/>
                                          </p:stCondLst>
                                        </p:cTn>
                                        <p:tgtEl>
                                          <p:spTgt spid="7179"/>
                                        </p:tgtEl>
                                        <p:attrNameLst>
                                          <p:attrName>style.visibility</p:attrName>
                                        </p:attrNameLst>
                                      </p:cBhvr>
                                      <p:to>
                                        <p:strVal val="visible"/>
                                      </p:to>
                                    </p:set>
                                    <p:anim calcmode="lin" valueType="num">
                                      <p:cBhvr additive="base">
                                        <p:cTn id="36" dur="1000" fill="hold"/>
                                        <p:tgtEl>
                                          <p:spTgt spid="7179"/>
                                        </p:tgtEl>
                                        <p:attrNameLst>
                                          <p:attrName>ppt_x</p:attrName>
                                        </p:attrNameLst>
                                      </p:cBhvr>
                                      <p:tavLst>
                                        <p:tav tm="0">
                                          <p:val>
                                            <p:strVal val="#ppt_x"/>
                                          </p:val>
                                        </p:tav>
                                        <p:tav tm="100000">
                                          <p:val>
                                            <p:strVal val="#ppt_x"/>
                                          </p:val>
                                        </p:tav>
                                      </p:tavLst>
                                    </p:anim>
                                    <p:anim calcmode="lin" valueType="num">
                                      <p:cBhvr additive="base">
                                        <p:cTn id="37" dur="1000" fill="hold"/>
                                        <p:tgtEl>
                                          <p:spTgt spid="7179"/>
                                        </p:tgtEl>
                                        <p:attrNameLst>
                                          <p:attrName>ppt_y</p:attrName>
                                        </p:attrNameLst>
                                      </p:cBhvr>
                                      <p:tavLst>
                                        <p:tav tm="0">
                                          <p:val>
                                            <p:strVal val="1+#ppt_h/2"/>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23" presetClass="entr" presetSubtype="16" fill="hold" nodeType="clickEffect">
                                  <p:stCondLst>
                                    <p:cond delay="0"/>
                                  </p:stCondLst>
                                  <p:childTnLst>
                                    <p:set>
                                      <p:cBhvr>
                                        <p:cTn id="41" dur="1" fill="hold">
                                          <p:stCondLst>
                                            <p:cond delay="0"/>
                                          </p:stCondLst>
                                        </p:cTn>
                                        <p:tgtEl>
                                          <p:spTgt spid="7183"/>
                                        </p:tgtEl>
                                        <p:attrNameLst>
                                          <p:attrName>style.visibility</p:attrName>
                                        </p:attrNameLst>
                                      </p:cBhvr>
                                      <p:to>
                                        <p:strVal val="visible"/>
                                      </p:to>
                                    </p:set>
                                    <p:anim calcmode="lin" valueType="num">
                                      <p:cBhvr>
                                        <p:cTn id="42" dur="500" fill="hold"/>
                                        <p:tgtEl>
                                          <p:spTgt spid="7183"/>
                                        </p:tgtEl>
                                        <p:attrNameLst>
                                          <p:attrName>ppt_w</p:attrName>
                                        </p:attrNameLst>
                                      </p:cBhvr>
                                      <p:tavLst>
                                        <p:tav tm="0">
                                          <p:val>
                                            <p:fltVal val="0"/>
                                          </p:val>
                                        </p:tav>
                                        <p:tav tm="100000">
                                          <p:val>
                                            <p:strVal val="#ppt_w"/>
                                          </p:val>
                                        </p:tav>
                                      </p:tavLst>
                                    </p:anim>
                                    <p:anim calcmode="lin" valueType="num">
                                      <p:cBhvr>
                                        <p:cTn id="43" dur="500" fill="hold"/>
                                        <p:tgtEl>
                                          <p:spTgt spid="7183"/>
                                        </p:tgtEl>
                                        <p:attrNameLst>
                                          <p:attrName>ppt_h</p:attrName>
                                        </p:attrNameLst>
                                      </p:cBhvr>
                                      <p:tavLst>
                                        <p:tav tm="0">
                                          <p:val>
                                            <p:fltVal val="0"/>
                                          </p:val>
                                        </p:tav>
                                        <p:tav tm="100000">
                                          <p:val>
                                            <p:strVal val="#ppt_h"/>
                                          </p:val>
                                        </p:tav>
                                      </p:tavLst>
                                    </p:anim>
                                  </p:childTnLst>
                                </p:cTn>
                              </p:par>
                              <p:par>
                                <p:cTn id="44" presetID="2" presetClass="entr" presetSubtype="4" fill="hold" nodeType="withEffect">
                                  <p:stCondLst>
                                    <p:cond delay="300"/>
                                  </p:stCondLst>
                                  <p:childTnLst>
                                    <p:set>
                                      <p:cBhvr>
                                        <p:cTn id="45" dur="1" fill="hold">
                                          <p:stCondLst>
                                            <p:cond delay="0"/>
                                          </p:stCondLst>
                                        </p:cTn>
                                        <p:tgtEl>
                                          <p:spTgt spid="7183"/>
                                        </p:tgtEl>
                                        <p:attrNameLst>
                                          <p:attrName>style.visibility</p:attrName>
                                        </p:attrNameLst>
                                      </p:cBhvr>
                                      <p:to>
                                        <p:strVal val="visible"/>
                                      </p:to>
                                    </p:set>
                                    <p:anim calcmode="lin" valueType="num">
                                      <p:cBhvr additive="base">
                                        <p:cTn id="46" dur="1000" fill="hold"/>
                                        <p:tgtEl>
                                          <p:spTgt spid="7183"/>
                                        </p:tgtEl>
                                        <p:attrNameLst>
                                          <p:attrName>ppt_x</p:attrName>
                                        </p:attrNameLst>
                                      </p:cBhvr>
                                      <p:tavLst>
                                        <p:tav tm="0">
                                          <p:val>
                                            <p:strVal val="#ppt_x"/>
                                          </p:val>
                                        </p:tav>
                                        <p:tav tm="100000">
                                          <p:val>
                                            <p:strVal val="#ppt_x"/>
                                          </p:val>
                                        </p:tav>
                                      </p:tavLst>
                                    </p:anim>
                                    <p:anim calcmode="lin" valueType="num">
                                      <p:cBhvr additive="base">
                                        <p:cTn id="47" dur="1000" fill="hold"/>
                                        <p:tgtEl>
                                          <p:spTgt spid="718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utoUpdateAnimBg="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170" name="Group 2"/>
          <p:cNvGrpSpPr>
            <a:grpSpLocks/>
          </p:cNvGrpSpPr>
          <p:nvPr/>
        </p:nvGrpSpPr>
        <p:grpSpPr bwMode="auto">
          <a:xfrm>
            <a:off x="1290638" y="1273175"/>
            <a:ext cx="6562725" cy="547010"/>
            <a:chOff x="0" y="0"/>
            <a:chExt cx="6561756" cy="546970"/>
          </a:xfrm>
        </p:grpSpPr>
        <p:sp>
          <p:nvSpPr>
            <p:cNvPr id="5138" name="AutoShape 3"/>
            <p:cNvSpPr>
              <a:spLocks noChangeArrowheads="1"/>
            </p:cNvSpPr>
            <p:nvPr/>
          </p:nvSpPr>
          <p:spPr bwMode="auto">
            <a:xfrm>
              <a:off x="0" y="192074"/>
              <a:ext cx="6561756" cy="353986"/>
            </a:xfrm>
            <a:prstGeom prst="rect">
              <a:avLst/>
            </a:prstGeom>
            <a:solidFill>
              <a:srgbClr val="595959"/>
            </a:solidFill>
            <a:ln w="12700">
              <a:solidFill>
                <a:schemeClr val="bg1"/>
              </a:solidFill>
              <a:miter lim="800000"/>
              <a:headEnd/>
              <a:tailEnd/>
            </a:ln>
          </p:spPr>
          <p:txBody>
            <a:bodyPr anchor="ctr"/>
            <a:lstStyle/>
            <a:p>
              <a:endParaRPr lang="zh-CN" altLang="en-US" sz="2400" b="1">
                <a:latin typeface="Calibri" pitchFamily="34" charset="0"/>
              </a:endParaRPr>
            </a:p>
          </p:txBody>
        </p:sp>
        <p:sp>
          <p:nvSpPr>
            <p:cNvPr id="5139" name="AutoShape 3"/>
            <p:cNvSpPr>
              <a:spLocks noChangeArrowheads="1"/>
            </p:cNvSpPr>
            <p:nvPr/>
          </p:nvSpPr>
          <p:spPr bwMode="auto">
            <a:xfrm>
              <a:off x="64331" y="0"/>
              <a:ext cx="6433094" cy="482482"/>
            </a:xfrm>
            <a:prstGeom prst="rect">
              <a:avLst/>
            </a:prstGeom>
            <a:solidFill>
              <a:srgbClr val="007E00">
                <a:alpha val="79999"/>
              </a:srgbClr>
            </a:solidFill>
            <a:ln w="12700">
              <a:solidFill>
                <a:schemeClr val="bg1"/>
              </a:solidFill>
              <a:miter lim="800000"/>
              <a:headEnd/>
              <a:tailEnd/>
            </a:ln>
          </p:spPr>
          <p:txBody>
            <a:bodyPr wrap="none" anchor="ctr"/>
            <a:lstStyle/>
            <a:p>
              <a:pPr algn="ctr" eaLnBrk="0" hangingPunct="0"/>
              <a:endParaRPr lang="zh-CN" altLang="en-US" sz="2800" b="1">
                <a:solidFill>
                  <a:schemeClr val="tx2"/>
                </a:solidFill>
                <a:ea typeface="Microsoft YaHei" pitchFamily="34" charset="-122"/>
              </a:endParaRPr>
            </a:p>
          </p:txBody>
        </p:sp>
        <p:sp>
          <p:nvSpPr>
            <p:cNvPr id="5140" name="Rectangle 13"/>
            <p:cNvSpPr>
              <a:spLocks noChangeArrowheads="1"/>
            </p:cNvSpPr>
            <p:nvPr/>
          </p:nvSpPr>
          <p:spPr bwMode="auto">
            <a:xfrm>
              <a:off x="65079" y="85339"/>
              <a:ext cx="6431598" cy="4616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a:r>
                <a:rPr lang="ar-EG" altLang="zh-CN" sz="2400" b="1" dirty="0" smtClean="0">
                  <a:solidFill>
                    <a:schemeClr val="bg1"/>
                  </a:solidFill>
                </a:rPr>
                <a:t>يحافظون </a:t>
              </a:r>
              <a:r>
                <a:rPr lang="ar-EG" altLang="zh-CN" sz="2400" b="1" dirty="0">
                  <a:solidFill>
                    <a:schemeClr val="bg1"/>
                  </a:solidFill>
                </a:rPr>
                <a:t>على رؤية واضحة للطريق الذي يسيرون فيه</a:t>
              </a:r>
              <a:endParaRPr lang="zh-CN" altLang="en-US" sz="2400" b="1" dirty="0">
                <a:solidFill>
                  <a:schemeClr val="bg1"/>
                </a:solidFill>
              </a:endParaRPr>
            </a:p>
          </p:txBody>
        </p:sp>
      </p:grpSp>
      <p:grpSp>
        <p:nvGrpSpPr>
          <p:cNvPr id="7174" name="Group 6"/>
          <p:cNvGrpSpPr>
            <a:grpSpLocks/>
          </p:cNvGrpSpPr>
          <p:nvPr/>
        </p:nvGrpSpPr>
        <p:grpSpPr bwMode="auto">
          <a:xfrm>
            <a:off x="1290638" y="2146300"/>
            <a:ext cx="6562725" cy="547010"/>
            <a:chOff x="0" y="0"/>
            <a:chExt cx="6561756" cy="546970"/>
          </a:xfrm>
        </p:grpSpPr>
        <p:grpSp>
          <p:nvGrpSpPr>
            <p:cNvPr id="5134" name="Group 7"/>
            <p:cNvGrpSpPr>
              <a:grpSpLocks/>
            </p:cNvGrpSpPr>
            <p:nvPr/>
          </p:nvGrpSpPr>
          <p:grpSpPr bwMode="auto">
            <a:xfrm>
              <a:off x="0" y="0"/>
              <a:ext cx="6561756" cy="546060"/>
              <a:chOff x="0" y="0"/>
              <a:chExt cx="6561756" cy="546060"/>
            </a:xfrm>
          </p:grpSpPr>
          <p:sp>
            <p:nvSpPr>
              <p:cNvPr id="5136" name="AutoShape 3"/>
              <p:cNvSpPr>
                <a:spLocks noChangeArrowheads="1"/>
              </p:cNvSpPr>
              <p:nvPr/>
            </p:nvSpPr>
            <p:spPr bwMode="auto">
              <a:xfrm>
                <a:off x="0" y="192074"/>
                <a:ext cx="6561756" cy="353986"/>
              </a:xfrm>
              <a:prstGeom prst="rect">
                <a:avLst/>
              </a:prstGeom>
              <a:solidFill>
                <a:srgbClr val="595959"/>
              </a:solidFill>
              <a:ln w="12700">
                <a:solidFill>
                  <a:schemeClr val="bg1"/>
                </a:solidFill>
                <a:miter lim="800000"/>
                <a:headEnd/>
                <a:tailEnd/>
              </a:ln>
            </p:spPr>
            <p:txBody>
              <a:bodyPr anchor="ctr"/>
              <a:lstStyle/>
              <a:p>
                <a:endParaRPr lang="zh-CN" altLang="en-US" sz="2400" b="1">
                  <a:latin typeface="Calibri" pitchFamily="34" charset="0"/>
                </a:endParaRPr>
              </a:p>
            </p:txBody>
          </p:sp>
          <p:sp>
            <p:nvSpPr>
              <p:cNvPr id="5137" name="AutoShape 3"/>
              <p:cNvSpPr>
                <a:spLocks noChangeArrowheads="1"/>
              </p:cNvSpPr>
              <p:nvPr/>
            </p:nvSpPr>
            <p:spPr bwMode="auto">
              <a:xfrm>
                <a:off x="65077" y="0"/>
                <a:ext cx="6431600" cy="482565"/>
              </a:xfrm>
              <a:prstGeom prst="rect">
                <a:avLst/>
              </a:prstGeom>
              <a:solidFill>
                <a:srgbClr val="7F7F7F">
                  <a:alpha val="87842"/>
                </a:srgbClr>
              </a:solidFill>
              <a:ln w="12700">
                <a:solidFill>
                  <a:schemeClr val="bg1"/>
                </a:solidFill>
                <a:miter lim="800000"/>
                <a:headEnd/>
                <a:tailEnd/>
              </a:ln>
            </p:spPr>
            <p:txBody>
              <a:bodyPr wrap="none" anchor="ctr"/>
              <a:lstStyle/>
              <a:p>
                <a:pPr algn="ctr" eaLnBrk="0" hangingPunct="0"/>
                <a:endParaRPr lang="zh-CN" altLang="en-US" sz="2800" b="1">
                  <a:solidFill>
                    <a:schemeClr val="tx2"/>
                  </a:solidFill>
                  <a:latin typeface="Calibri" pitchFamily="34" charset="0"/>
                  <a:ea typeface="Microsoft YaHei" pitchFamily="34" charset="-122"/>
                </a:endParaRPr>
              </a:p>
            </p:txBody>
          </p:sp>
        </p:grpSp>
        <p:sp>
          <p:nvSpPr>
            <p:cNvPr id="5135" name="Rectangle 13"/>
            <p:cNvSpPr>
              <a:spLocks noChangeArrowheads="1"/>
            </p:cNvSpPr>
            <p:nvPr/>
          </p:nvSpPr>
          <p:spPr bwMode="auto">
            <a:xfrm>
              <a:off x="65079" y="85339"/>
              <a:ext cx="6431598" cy="4616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a:r>
                <a:rPr lang="ar-EG" altLang="zh-CN" sz="2400" b="1" dirty="0" smtClean="0">
                  <a:solidFill>
                    <a:schemeClr val="bg1"/>
                  </a:solidFill>
                </a:rPr>
                <a:t>يتوقعون </a:t>
              </a:r>
              <a:r>
                <a:rPr lang="ar-EG" altLang="zh-CN" sz="2400" b="1" dirty="0">
                  <a:solidFill>
                    <a:schemeClr val="bg1"/>
                  </a:solidFill>
                </a:rPr>
                <a:t>الأفضل من الناس ومن العالم من حولهم</a:t>
              </a:r>
              <a:endParaRPr lang="zh-CN" altLang="en-US" sz="2400" b="1" dirty="0">
                <a:solidFill>
                  <a:schemeClr val="bg1"/>
                </a:solidFill>
              </a:endParaRPr>
            </a:p>
          </p:txBody>
        </p:sp>
      </p:grpSp>
      <p:grpSp>
        <p:nvGrpSpPr>
          <p:cNvPr id="7179" name="Group 11"/>
          <p:cNvGrpSpPr>
            <a:grpSpLocks/>
          </p:cNvGrpSpPr>
          <p:nvPr/>
        </p:nvGrpSpPr>
        <p:grpSpPr bwMode="auto">
          <a:xfrm>
            <a:off x="1290638" y="3017838"/>
            <a:ext cx="6562725" cy="546100"/>
            <a:chOff x="0" y="0"/>
            <a:chExt cx="6561756" cy="546060"/>
          </a:xfrm>
        </p:grpSpPr>
        <p:sp>
          <p:nvSpPr>
            <p:cNvPr id="5131" name="AutoShape 3"/>
            <p:cNvSpPr>
              <a:spLocks noChangeArrowheads="1"/>
            </p:cNvSpPr>
            <p:nvPr/>
          </p:nvSpPr>
          <p:spPr bwMode="auto">
            <a:xfrm>
              <a:off x="0" y="192073"/>
              <a:ext cx="6561756" cy="353987"/>
            </a:xfrm>
            <a:prstGeom prst="rect">
              <a:avLst/>
            </a:prstGeom>
            <a:solidFill>
              <a:srgbClr val="595959"/>
            </a:solidFill>
            <a:ln w="12700">
              <a:solidFill>
                <a:schemeClr val="bg1"/>
              </a:solidFill>
              <a:miter lim="800000"/>
              <a:headEnd/>
              <a:tailEnd/>
            </a:ln>
          </p:spPr>
          <p:txBody>
            <a:bodyPr anchor="ctr"/>
            <a:lstStyle/>
            <a:p>
              <a:endParaRPr lang="zh-CN" altLang="en-US" sz="2400" b="1">
                <a:latin typeface="Calibri" pitchFamily="34" charset="0"/>
              </a:endParaRPr>
            </a:p>
          </p:txBody>
        </p:sp>
        <p:sp>
          <p:nvSpPr>
            <p:cNvPr id="5132" name="AutoShape 3"/>
            <p:cNvSpPr>
              <a:spLocks noChangeArrowheads="1"/>
            </p:cNvSpPr>
            <p:nvPr/>
          </p:nvSpPr>
          <p:spPr bwMode="auto">
            <a:xfrm>
              <a:off x="64331" y="0"/>
              <a:ext cx="6433094" cy="482482"/>
            </a:xfrm>
            <a:prstGeom prst="rect">
              <a:avLst/>
            </a:prstGeom>
            <a:solidFill>
              <a:srgbClr val="007E00">
                <a:alpha val="79999"/>
              </a:srgbClr>
            </a:solidFill>
            <a:ln w="12700">
              <a:solidFill>
                <a:schemeClr val="bg1"/>
              </a:solidFill>
              <a:miter lim="800000"/>
              <a:headEnd/>
              <a:tailEnd/>
            </a:ln>
          </p:spPr>
          <p:txBody>
            <a:bodyPr wrap="none" anchor="ctr"/>
            <a:lstStyle/>
            <a:p>
              <a:pPr algn="ctr" eaLnBrk="0" hangingPunct="0"/>
              <a:endParaRPr lang="zh-CN" altLang="en-US" sz="2800" b="1">
                <a:solidFill>
                  <a:schemeClr val="tx2"/>
                </a:solidFill>
                <a:ea typeface="Microsoft YaHei" pitchFamily="34" charset="-122"/>
              </a:endParaRPr>
            </a:p>
          </p:txBody>
        </p:sp>
        <p:sp>
          <p:nvSpPr>
            <p:cNvPr id="5133" name="Rectangle 13"/>
            <p:cNvSpPr>
              <a:spLocks noChangeArrowheads="1"/>
            </p:cNvSpPr>
            <p:nvPr/>
          </p:nvSpPr>
          <p:spPr bwMode="auto">
            <a:xfrm>
              <a:off x="65079" y="85339"/>
              <a:ext cx="6431598" cy="40008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a:r>
                <a:rPr lang="ar-EG" altLang="zh-CN" sz="2000" b="1" dirty="0" smtClean="0">
                  <a:solidFill>
                    <a:schemeClr val="bg1"/>
                  </a:solidFill>
                </a:rPr>
                <a:t>إنهم </a:t>
              </a:r>
              <a:r>
                <a:rPr lang="ar-EG" altLang="zh-CN" sz="2000" b="1" dirty="0">
                  <a:solidFill>
                    <a:schemeClr val="bg1"/>
                  </a:solidFill>
                </a:rPr>
                <a:t>يستمتعون بصحبة أنفسهم ولا يحتاجون بالضرورة للتوجيه من الآخرين </a:t>
              </a:r>
              <a:endParaRPr lang="zh-CN" altLang="en-US" sz="2000" b="1" dirty="0">
                <a:solidFill>
                  <a:schemeClr val="bg1"/>
                </a:solidFill>
              </a:endParaRPr>
            </a:p>
          </p:txBody>
        </p:sp>
      </p:grpSp>
      <p:grpSp>
        <p:nvGrpSpPr>
          <p:cNvPr id="7183" name="Group 15"/>
          <p:cNvGrpSpPr>
            <a:grpSpLocks/>
          </p:cNvGrpSpPr>
          <p:nvPr/>
        </p:nvGrpSpPr>
        <p:grpSpPr bwMode="auto">
          <a:xfrm>
            <a:off x="1290638" y="3890963"/>
            <a:ext cx="6562725" cy="546100"/>
            <a:chOff x="0" y="0"/>
            <a:chExt cx="6561756" cy="546060"/>
          </a:xfrm>
        </p:grpSpPr>
        <p:grpSp>
          <p:nvGrpSpPr>
            <p:cNvPr id="5127" name="Group 16"/>
            <p:cNvGrpSpPr>
              <a:grpSpLocks/>
            </p:cNvGrpSpPr>
            <p:nvPr/>
          </p:nvGrpSpPr>
          <p:grpSpPr bwMode="auto">
            <a:xfrm>
              <a:off x="0" y="0"/>
              <a:ext cx="6561756" cy="546060"/>
              <a:chOff x="0" y="0"/>
              <a:chExt cx="6448390" cy="611157"/>
            </a:xfrm>
          </p:grpSpPr>
          <p:sp>
            <p:nvSpPr>
              <p:cNvPr id="5129" name="AutoShape 3"/>
              <p:cNvSpPr>
                <a:spLocks noChangeArrowheads="1"/>
              </p:cNvSpPr>
              <p:nvPr/>
            </p:nvSpPr>
            <p:spPr bwMode="auto">
              <a:xfrm>
                <a:off x="0" y="214970"/>
                <a:ext cx="6448390" cy="396187"/>
              </a:xfrm>
              <a:prstGeom prst="rect">
                <a:avLst/>
              </a:prstGeom>
              <a:solidFill>
                <a:srgbClr val="595959"/>
              </a:solidFill>
              <a:ln w="12700">
                <a:solidFill>
                  <a:schemeClr val="bg1"/>
                </a:solidFill>
                <a:miter lim="800000"/>
                <a:headEnd/>
                <a:tailEnd/>
              </a:ln>
            </p:spPr>
            <p:txBody>
              <a:bodyPr anchor="ctr"/>
              <a:lstStyle/>
              <a:p>
                <a:endParaRPr lang="zh-CN" altLang="en-US" sz="2400" b="1">
                  <a:latin typeface="Calibri" pitchFamily="34" charset="0"/>
                </a:endParaRPr>
              </a:p>
            </p:txBody>
          </p:sp>
          <p:sp>
            <p:nvSpPr>
              <p:cNvPr id="5130" name="AutoShape 3"/>
              <p:cNvSpPr>
                <a:spLocks noChangeArrowheads="1"/>
              </p:cNvSpPr>
              <p:nvPr/>
            </p:nvSpPr>
            <p:spPr bwMode="auto">
              <a:xfrm>
                <a:off x="63953" y="0"/>
                <a:ext cx="6320483" cy="540092"/>
              </a:xfrm>
              <a:prstGeom prst="rect">
                <a:avLst/>
              </a:prstGeom>
              <a:solidFill>
                <a:srgbClr val="7F7F7F">
                  <a:alpha val="87842"/>
                </a:srgbClr>
              </a:solidFill>
              <a:ln w="12700">
                <a:solidFill>
                  <a:schemeClr val="bg1"/>
                </a:solidFill>
                <a:miter lim="800000"/>
                <a:headEnd/>
                <a:tailEnd/>
              </a:ln>
            </p:spPr>
            <p:txBody>
              <a:bodyPr wrap="none" anchor="ctr"/>
              <a:lstStyle/>
              <a:p>
                <a:pPr algn="ctr" eaLnBrk="0" hangingPunct="0"/>
                <a:endParaRPr lang="zh-CN" altLang="en-US" sz="2800" b="1">
                  <a:solidFill>
                    <a:schemeClr val="tx2"/>
                  </a:solidFill>
                  <a:latin typeface="Calibri" pitchFamily="34" charset="0"/>
                  <a:ea typeface="Microsoft YaHei" pitchFamily="34" charset="-122"/>
                </a:endParaRPr>
              </a:p>
            </p:txBody>
          </p:sp>
        </p:grpSp>
        <p:sp>
          <p:nvSpPr>
            <p:cNvPr id="5128" name="Rectangle 13"/>
            <p:cNvSpPr>
              <a:spLocks noChangeArrowheads="1"/>
            </p:cNvSpPr>
            <p:nvPr/>
          </p:nvSpPr>
          <p:spPr bwMode="auto">
            <a:xfrm>
              <a:off x="64331" y="85339"/>
              <a:ext cx="6433094" cy="43085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a:r>
                <a:rPr lang="ar-EG" altLang="zh-CN" sz="2200" b="1" dirty="0" smtClean="0">
                  <a:solidFill>
                    <a:schemeClr val="bg1"/>
                  </a:solidFill>
                </a:rPr>
                <a:t>إنهم </a:t>
              </a:r>
              <a:r>
                <a:rPr lang="ar-EG" altLang="zh-CN" sz="2200" b="1" dirty="0">
                  <a:solidFill>
                    <a:schemeClr val="bg1"/>
                  </a:solidFill>
                </a:rPr>
                <a:t>يتولون المسئولية الكاملة عن تأمين ومراقبة استقرارهم المالي</a:t>
              </a:r>
              <a:endParaRPr lang="zh-CN" altLang="en-US" sz="2200" b="1" dirty="0">
                <a:solidFill>
                  <a:schemeClr val="bg1"/>
                </a:solidFill>
              </a:endParaRPr>
            </a:p>
          </p:txBody>
        </p:sp>
      </p:grpSp>
      <p:sp>
        <p:nvSpPr>
          <p:cNvPr id="21" name="TextBox 13" descr="B56F103BB23E47beACAB404F50AF11BD# #TextBox 13"/>
          <p:cNvSpPr txBox="1">
            <a:spLocks noChangeArrowheads="1"/>
          </p:cNvSpPr>
          <p:nvPr/>
        </p:nvSpPr>
        <p:spPr bwMode="auto">
          <a:xfrm>
            <a:off x="3923928" y="86004"/>
            <a:ext cx="5220073" cy="62895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r" rtl="1">
              <a:lnSpc>
                <a:spcPct val="120000"/>
              </a:lnSpc>
              <a:spcBef>
                <a:spcPct val="50000"/>
              </a:spcBef>
            </a:pPr>
            <a:r>
              <a:rPr lang="ar-EG" altLang="zh-CN" sz="3200" b="1" dirty="0">
                <a:solidFill>
                  <a:schemeClr val="bg1"/>
                </a:solidFill>
                <a:latin typeface="Microsoft YaHei" pitchFamily="34" charset="-122"/>
                <a:ea typeface="Microsoft YaHei" pitchFamily="34" charset="-122"/>
              </a:rPr>
              <a:t>ما هي صفات المقدرين لأنفسهم؟</a:t>
            </a:r>
          </a:p>
        </p:txBody>
      </p:sp>
    </p:spTree>
    <p:extLst>
      <p:ext uri="{BB962C8B-B14F-4D97-AF65-F5344CB8AC3E}">
        <p14:creationId xmlns:p14="http://schemas.microsoft.com/office/powerpoint/2010/main" xmlns="" val="854855685"/>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slide(fromLeft)">
                                      <p:cBhvr>
                                        <p:cTn id="7" dur="500"/>
                                        <p:tgtEl>
                                          <p:spTgt spid="21"/>
                                        </p:tgtEl>
                                      </p:cBhvr>
                                    </p:animEffect>
                                  </p:childTnLst>
                                </p:cTn>
                              </p:par>
                            </p:childTnLst>
                          </p:cTn>
                        </p:par>
                      </p:childTnLst>
                    </p:cTn>
                  </p:par>
                  <p:par>
                    <p:cTn id="8" fill="hold">
                      <p:stCondLst>
                        <p:cond delay="indefinite"/>
                      </p:stCondLst>
                      <p:childTnLst>
                        <p:par>
                          <p:cTn id="9" fill="hold">
                            <p:stCondLst>
                              <p:cond delay="0"/>
                            </p:stCondLst>
                            <p:childTnLst>
                              <p:par>
                                <p:cTn id="10" presetID="23" presetClass="entr" presetSubtype="16" fill="hold" nodeType="clickEffect">
                                  <p:stCondLst>
                                    <p:cond delay="0"/>
                                  </p:stCondLst>
                                  <p:childTnLst>
                                    <p:set>
                                      <p:cBhvr>
                                        <p:cTn id="11" dur="1" fill="hold">
                                          <p:stCondLst>
                                            <p:cond delay="0"/>
                                          </p:stCondLst>
                                        </p:cTn>
                                        <p:tgtEl>
                                          <p:spTgt spid="7170"/>
                                        </p:tgtEl>
                                        <p:attrNameLst>
                                          <p:attrName>style.visibility</p:attrName>
                                        </p:attrNameLst>
                                      </p:cBhvr>
                                      <p:to>
                                        <p:strVal val="visible"/>
                                      </p:to>
                                    </p:set>
                                    <p:anim calcmode="lin" valueType="num">
                                      <p:cBhvr>
                                        <p:cTn id="12" dur="500" fill="hold"/>
                                        <p:tgtEl>
                                          <p:spTgt spid="7170"/>
                                        </p:tgtEl>
                                        <p:attrNameLst>
                                          <p:attrName>ppt_w</p:attrName>
                                        </p:attrNameLst>
                                      </p:cBhvr>
                                      <p:tavLst>
                                        <p:tav tm="0">
                                          <p:val>
                                            <p:fltVal val="0"/>
                                          </p:val>
                                        </p:tav>
                                        <p:tav tm="100000">
                                          <p:val>
                                            <p:strVal val="#ppt_w"/>
                                          </p:val>
                                        </p:tav>
                                      </p:tavLst>
                                    </p:anim>
                                    <p:anim calcmode="lin" valueType="num">
                                      <p:cBhvr>
                                        <p:cTn id="13" dur="500" fill="hold"/>
                                        <p:tgtEl>
                                          <p:spTgt spid="7170"/>
                                        </p:tgtEl>
                                        <p:attrNameLst>
                                          <p:attrName>ppt_h</p:attrName>
                                        </p:attrNameLst>
                                      </p:cBhvr>
                                      <p:tavLst>
                                        <p:tav tm="0">
                                          <p:val>
                                            <p:fltVal val="0"/>
                                          </p:val>
                                        </p:tav>
                                        <p:tav tm="100000">
                                          <p:val>
                                            <p:strVal val="#ppt_h"/>
                                          </p:val>
                                        </p:tav>
                                      </p:tavLst>
                                    </p:anim>
                                  </p:childTnLst>
                                </p:cTn>
                              </p:par>
                              <p:par>
                                <p:cTn id="14" presetID="2" presetClass="entr" presetSubtype="4" fill="hold" nodeType="withEffect">
                                  <p:stCondLst>
                                    <p:cond delay="0"/>
                                  </p:stCondLst>
                                  <p:childTnLst>
                                    <p:set>
                                      <p:cBhvr>
                                        <p:cTn id="15" dur="1" fill="hold">
                                          <p:stCondLst>
                                            <p:cond delay="0"/>
                                          </p:stCondLst>
                                        </p:cTn>
                                        <p:tgtEl>
                                          <p:spTgt spid="7170"/>
                                        </p:tgtEl>
                                        <p:attrNameLst>
                                          <p:attrName>style.visibility</p:attrName>
                                        </p:attrNameLst>
                                      </p:cBhvr>
                                      <p:to>
                                        <p:strVal val="visible"/>
                                      </p:to>
                                    </p:set>
                                    <p:anim calcmode="lin" valueType="num">
                                      <p:cBhvr additive="base">
                                        <p:cTn id="16" dur="1000" fill="hold"/>
                                        <p:tgtEl>
                                          <p:spTgt spid="7170"/>
                                        </p:tgtEl>
                                        <p:attrNameLst>
                                          <p:attrName>ppt_x</p:attrName>
                                        </p:attrNameLst>
                                      </p:cBhvr>
                                      <p:tavLst>
                                        <p:tav tm="0">
                                          <p:val>
                                            <p:strVal val="#ppt_x"/>
                                          </p:val>
                                        </p:tav>
                                        <p:tav tm="100000">
                                          <p:val>
                                            <p:strVal val="#ppt_x"/>
                                          </p:val>
                                        </p:tav>
                                      </p:tavLst>
                                    </p:anim>
                                    <p:anim calcmode="lin" valueType="num">
                                      <p:cBhvr additive="base">
                                        <p:cTn id="17" dur="1000" fill="hold"/>
                                        <p:tgtEl>
                                          <p:spTgt spid="7170"/>
                                        </p:tgtEl>
                                        <p:attrNameLst>
                                          <p:attrName>ppt_y</p:attrName>
                                        </p:attrNameLst>
                                      </p:cBhvr>
                                      <p:tavLst>
                                        <p:tav tm="0">
                                          <p:val>
                                            <p:strVal val="1+#ppt_h/2"/>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23" presetClass="entr" presetSubtype="16" fill="hold" nodeType="clickEffect">
                                  <p:stCondLst>
                                    <p:cond delay="0"/>
                                  </p:stCondLst>
                                  <p:childTnLst>
                                    <p:set>
                                      <p:cBhvr>
                                        <p:cTn id="21" dur="1" fill="hold">
                                          <p:stCondLst>
                                            <p:cond delay="0"/>
                                          </p:stCondLst>
                                        </p:cTn>
                                        <p:tgtEl>
                                          <p:spTgt spid="7174"/>
                                        </p:tgtEl>
                                        <p:attrNameLst>
                                          <p:attrName>style.visibility</p:attrName>
                                        </p:attrNameLst>
                                      </p:cBhvr>
                                      <p:to>
                                        <p:strVal val="visible"/>
                                      </p:to>
                                    </p:set>
                                    <p:anim calcmode="lin" valueType="num">
                                      <p:cBhvr>
                                        <p:cTn id="22" dur="500" fill="hold"/>
                                        <p:tgtEl>
                                          <p:spTgt spid="7174"/>
                                        </p:tgtEl>
                                        <p:attrNameLst>
                                          <p:attrName>ppt_w</p:attrName>
                                        </p:attrNameLst>
                                      </p:cBhvr>
                                      <p:tavLst>
                                        <p:tav tm="0">
                                          <p:val>
                                            <p:fltVal val="0"/>
                                          </p:val>
                                        </p:tav>
                                        <p:tav tm="100000">
                                          <p:val>
                                            <p:strVal val="#ppt_w"/>
                                          </p:val>
                                        </p:tav>
                                      </p:tavLst>
                                    </p:anim>
                                    <p:anim calcmode="lin" valueType="num">
                                      <p:cBhvr>
                                        <p:cTn id="23" dur="500" fill="hold"/>
                                        <p:tgtEl>
                                          <p:spTgt spid="7174"/>
                                        </p:tgtEl>
                                        <p:attrNameLst>
                                          <p:attrName>ppt_h</p:attrName>
                                        </p:attrNameLst>
                                      </p:cBhvr>
                                      <p:tavLst>
                                        <p:tav tm="0">
                                          <p:val>
                                            <p:fltVal val="0"/>
                                          </p:val>
                                        </p:tav>
                                        <p:tav tm="100000">
                                          <p:val>
                                            <p:strVal val="#ppt_h"/>
                                          </p:val>
                                        </p:tav>
                                      </p:tavLst>
                                    </p:anim>
                                  </p:childTnLst>
                                </p:cTn>
                              </p:par>
                              <p:par>
                                <p:cTn id="24" presetID="2" presetClass="entr" presetSubtype="4" fill="hold" nodeType="withEffect">
                                  <p:stCondLst>
                                    <p:cond delay="100"/>
                                  </p:stCondLst>
                                  <p:childTnLst>
                                    <p:set>
                                      <p:cBhvr>
                                        <p:cTn id="25" dur="1" fill="hold">
                                          <p:stCondLst>
                                            <p:cond delay="0"/>
                                          </p:stCondLst>
                                        </p:cTn>
                                        <p:tgtEl>
                                          <p:spTgt spid="7174"/>
                                        </p:tgtEl>
                                        <p:attrNameLst>
                                          <p:attrName>style.visibility</p:attrName>
                                        </p:attrNameLst>
                                      </p:cBhvr>
                                      <p:to>
                                        <p:strVal val="visible"/>
                                      </p:to>
                                    </p:set>
                                    <p:anim calcmode="lin" valueType="num">
                                      <p:cBhvr additive="base">
                                        <p:cTn id="26" dur="1000" fill="hold"/>
                                        <p:tgtEl>
                                          <p:spTgt spid="7174"/>
                                        </p:tgtEl>
                                        <p:attrNameLst>
                                          <p:attrName>ppt_x</p:attrName>
                                        </p:attrNameLst>
                                      </p:cBhvr>
                                      <p:tavLst>
                                        <p:tav tm="0">
                                          <p:val>
                                            <p:strVal val="#ppt_x"/>
                                          </p:val>
                                        </p:tav>
                                        <p:tav tm="100000">
                                          <p:val>
                                            <p:strVal val="#ppt_x"/>
                                          </p:val>
                                        </p:tav>
                                      </p:tavLst>
                                    </p:anim>
                                    <p:anim calcmode="lin" valueType="num">
                                      <p:cBhvr additive="base">
                                        <p:cTn id="27" dur="1000" fill="hold"/>
                                        <p:tgtEl>
                                          <p:spTgt spid="7174"/>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3" presetClass="entr" presetSubtype="16" fill="hold" nodeType="clickEffect">
                                  <p:stCondLst>
                                    <p:cond delay="0"/>
                                  </p:stCondLst>
                                  <p:childTnLst>
                                    <p:set>
                                      <p:cBhvr>
                                        <p:cTn id="31" dur="1" fill="hold">
                                          <p:stCondLst>
                                            <p:cond delay="0"/>
                                          </p:stCondLst>
                                        </p:cTn>
                                        <p:tgtEl>
                                          <p:spTgt spid="7179"/>
                                        </p:tgtEl>
                                        <p:attrNameLst>
                                          <p:attrName>style.visibility</p:attrName>
                                        </p:attrNameLst>
                                      </p:cBhvr>
                                      <p:to>
                                        <p:strVal val="visible"/>
                                      </p:to>
                                    </p:set>
                                    <p:anim calcmode="lin" valueType="num">
                                      <p:cBhvr>
                                        <p:cTn id="32" dur="500" fill="hold"/>
                                        <p:tgtEl>
                                          <p:spTgt spid="7179"/>
                                        </p:tgtEl>
                                        <p:attrNameLst>
                                          <p:attrName>ppt_w</p:attrName>
                                        </p:attrNameLst>
                                      </p:cBhvr>
                                      <p:tavLst>
                                        <p:tav tm="0">
                                          <p:val>
                                            <p:fltVal val="0"/>
                                          </p:val>
                                        </p:tav>
                                        <p:tav tm="100000">
                                          <p:val>
                                            <p:strVal val="#ppt_w"/>
                                          </p:val>
                                        </p:tav>
                                      </p:tavLst>
                                    </p:anim>
                                    <p:anim calcmode="lin" valueType="num">
                                      <p:cBhvr>
                                        <p:cTn id="33" dur="500" fill="hold"/>
                                        <p:tgtEl>
                                          <p:spTgt spid="7179"/>
                                        </p:tgtEl>
                                        <p:attrNameLst>
                                          <p:attrName>ppt_h</p:attrName>
                                        </p:attrNameLst>
                                      </p:cBhvr>
                                      <p:tavLst>
                                        <p:tav tm="0">
                                          <p:val>
                                            <p:fltVal val="0"/>
                                          </p:val>
                                        </p:tav>
                                        <p:tav tm="100000">
                                          <p:val>
                                            <p:strVal val="#ppt_h"/>
                                          </p:val>
                                        </p:tav>
                                      </p:tavLst>
                                    </p:anim>
                                  </p:childTnLst>
                                </p:cTn>
                              </p:par>
                              <p:par>
                                <p:cTn id="34" presetID="2" presetClass="entr" presetSubtype="4" fill="hold" nodeType="withEffect">
                                  <p:stCondLst>
                                    <p:cond delay="200"/>
                                  </p:stCondLst>
                                  <p:childTnLst>
                                    <p:set>
                                      <p:cBhvr>
                                        <p:cTn id="35" dur="1" fill="hold">
                                          <p:stCondLst>
                                            <p:cond delay="0"/>
                                          </p:stCondLst>
                                        </p:cTn>
                                        <p:tgtEl>
                                          <p:spTgt spid="7179"/>
                                        </p:tgtEl>
                                        <p:attrNameLst>
                                          <p:attrName>style.visibility</p:attrName>
                                        </p:attrNameLst>
                                      </p:cBhvr>
                                      <p:to>
                                        <p:strVal val="visible"/>
                                      </p:to>
                                    </p:set>
                                    <p:anim calcmode="lin" valueType="num">
                                      <p:cBhvr additive="base">
                                        <p:cTn id="36" dur="1000" fill="hold"/>
                                        <p:tgtEl>
                                          <p:spTgt spid="7179"/>
                                        </p:tgtEl>
                                        <p:attrNameLst>
                                          <p:attrName>ppt_x</p:attrName>
                                        </p:attrNameLst>
                                      </p:cBhvr>
                                      <p:tavLst>
                                        <p:tav tm="0">
                                          <p:val>
                                            <p:strVal val="#ppt_x"/>
                                          </p:val>
                                        </p:tav>
                                        <p:tav tm="100000">
                                          <p:val>
                                            <p:strVal val="#ppt_x"/>
                                          </p:val>
                                        </p:tav>
                                      </p:tavLst>
                                    </p:anim>
                                    <p:anim calcmode="lin" valueType="num">
                                      <p:cBhvr additive="base">
                                        <p:cTn id="37" dur="1000" fill="hold"/>
                                        <p:tgtEl>
                                          <p:spTgt spid="7179"/>
                                        </p:tgtEl>
                                        <p:attrNameLst>
                                          <p:attrName>ppt_y</p:attrName>
                                        </p:attrNameLst>
                                      </p:cBhvr>
                                      <p:tavLst>
                                        <p:tav tm="0">
                                          <p:val>
                                            <p:strVal val="1+#ppt_h/2"/>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23" presetClass="entr" presetSubtype="16" fill="hold" nodeType="clickEffect">
                                  <p:stCondLst>
                                    <p:cond delay="0"/>
                                  </p:stCondLst>
                                  <p:childTnLst>
                                    <p:set>
                                      <p:cBhvr>
                                        <p:cTn id="41" dur="1" fill="hold">
                                          <p:stCondLst>
                                            <p:cond delay="0"/>
                                          </p:stCondLst>
                                        </p:cTn>
                                        <p:tgtEl>
                                          <p:spTgt spid="7183"/>
                                        </p:tgtEl>
                                        <p:attrNameLst>
                                          <p:attrName>style.visibility</p:attrName>
                                        </p:attrNameLst>
                                      </p:cBhvr>
                                      <p:to>
                                        <p:strVal val="visible"/>
                                      </p:to>
                                    </p:set>
                                    <p:anim calcmode="lin" valueType="num">
                                      <p:cBhvr>
                                        <p:cTn id="42" dur="500" fill="hold"/>
                                        <p:tgtEl>
                                          <p:spTgt spid="7183"/>
                                        </p:tgtEl>
                                        <p:attrNameLst>
                                          <p:attrName>ppt_w</p:attrName>
                                        </p:attrNameLst>
                                      </p:cBhvr>
                                      <p:tavLst>
                                        <p:tav tm="0">
                                          <p:val>
                                            <p:fltVal val="0"/>
                                          </p:val>
                                        </p:tav>
                                        <p:tav tm="100000">
                                          <p:val>
                                            <p:strVal val="#ppt_w"/>
                                          </p:val>
                                        </p:tav>
                                      </p:tavLst>
                                    </p:anim>
                                    <p:anim calcmode="lin" valueType="num">
                                      <p:cBhvr>
                                        <p:cTn id="43" dur="500" fill="hold"/>
                                        <p:tgtEl>
                                          <p:spTgt spid="7183"/>
                                        </p:tgtEl>
                                        <p:attrNameLst>
                                          <p:attrName>ppt_h</p:attrName>
                                        </p:attrNameLst>
                                      </p:cBhvr>
                                      <p:tavLst>
                                        <p:tav tm="0">
                                          <p:val>
                                            <p:fltVal val="0"/>
                                          </p:val>
                                        </p:tav>
                                        <p:tav tm="100000">
                                          <p:val>
                                            <p:strVal val="#ppt_h"/>
                                          </p:val>
                                        </p:tav>
                                      </p:tavLst>
                                    </p:anim>
                                  </p:childTnLst>
                                </p:cTn>
                              </p:par>
                              <p:par>
                                <p:cTn id="44" presetID="2" presetClass="entr" presetSubtype="4" fill="hold" nodeType="withEffect">
                                  <p:stCondLst>
                                    <p:cond delay="300"/>
                                  </p:stCondLst>
                                  <p:childTnLst>
                                    <p:set>
                                      <p:cBhvr>
                                        <p:cTn id="45" dur="1" fill="hold">
                                          <p:stCondLst>
                                            <p:cond delay="0"/>
                                          </p:stCondLst>
                                        </p:cTn>
                                        <p:tgtEl>
                                          <p:spTgt spid="7183"/>
                                        </p:tgtEl>
                                        <p:attrNameLst>
                                          <p:attrName>style.visibility</p:attrName>
                                        </p:attrNameLst>
                                      </p:cBhvr>
                                      <p:to>
                                        <p:strVal val="visible"/>
                                      </p:to>
                                    </p:set>
                                    <p:anim calcmode="lin" valueType="num">
                                      <p:cBhvr additive="base">
                                        <p:cTn id="46" dur="1000" fill="hold"/>
                                        <p:tgtEl>
                                          <p:spTgt spid="7183"/>
                                        </p:tgtEl>
                                        <p:attrNameLst>
                                          <p:attrName>ppt_x</p:attrName>
                                        </p:attrNameLst>
                                      </p:cBhvr>
                                      <p:tavLst>
                                        <p:tav tm="0">
                                          <p:val>
                                            <p:strVal val="#ppt_x"/>
                                          </p:val>
                                        </p:tav>
                                        <p:tav tm="100000">
                                          <p:val>
                                            <p:strVal val="#ppt_x"/>
                                          </p:val>
                                        </p:tav>
                                      </p:tavLst>
                                    </p:anim>
                                    <p:anim calcmode="lin" valueType="num">
                                      <p:cBhvr additive="base">
                                        <p:cTn id="47" dur="1000" fill="hold"/>
                                        <p:tgtEl>
                                          <p:spTgt spid="718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utoUpdateAnimBg="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170" name="Group 2"/>
          <p:cNvGrpSpPr>
            <a:grpSpLocks/>
          </p:cNvGrpSpPr>
          <p:nvPr/>
        </p:nvGrpSpPr>
        <p:grpSpPr bwMode="auto">
          <a:xfrm>
            <a:off x="1290638" y="1273175"/>
            <a:ext cx="6562725" cy="547010"/>
            <a:chOff x="0" y="0"/>
            <a:chExt cx="6561756" cy="546970"/>
          </a:xfrm>
        </p:grpSpPr>
        <p:sp>
          <p:nvSpPr>
            <p:cNvPr id="5138" name="AutoShape 3"/>
            <p:cNvSpPr>
              <a:spLocks noChangeArrowheads="1"/>
            </p:cNvSpPr>
            <p:nvPr/>
          </p:nvSpPr>
          <p:spPr bwMode="auto">
            <a:xfrm>
              <a:off x="0" y="192074"/>
              <a:ext cx="6561756" cy="353986"/>
            </a:xfrm>
            <a:prstGeom prst="rect">
              <a:avLst/>
            </a:prstGeom>
            <a:solidFill>
              <a:srgbClr val="595959"/>
            </a:solidFill>
            <a:ln w="12700">
              <a:solidFill>
                <a:schemeClr val="bg1"/>
              </a:solidFill>
              <a:miter lim="800000"/>
              <a:headEnd/>
              <a:tailEnd/>
            </a:ln>
          </p:spPr>
          <p:txBody>
            <a:bodyPr anchor="ctr"/>
            <a:lstStyle/>
            <a:p>
              <a:endParaRPr lang="zh-CN" altLang="en-US" sz="2400" b="1">
                <a:latin typeface="Calibri" pitchFamily="34" charset="0"/>
              </a:endParaRPr>
            </a:p>
          </p:txBody>
        </p:sp>
        <p:sp>
          <p:nvSpPr>
            <p:cNvPr id="5139" name="AutoShape 3"/>
            <p:cNvSpPr>
              <a:spLocks noChangeArrowheads="1"/>
            </p:cNvSpPr>
            <p:nvPr/>
          </p:nvSpPr>
          <p:spPr bwMode="auto">
            <a:xfrm>
              <a:off x="64331" y="0"/>
              <a:ext cx="6433094" cy="482482"/>
            </a:xfrm>
            <a:prstGeom prst="rect">
              <a:avLst/>
            </a:prstGeom>
            <a:solidFill>
              <a:srgbClr val="007E00">
                <a:alpha val="79999"/>
              </a:srgbClr>
            </a:solidFill>
            <a:ln w="12700">
              <a:solidFill>
                <a:schemeClr val="bg1"/>
              </a:solidFill>
              <a:miter lim="800000"/>
              <a:headEnd/>
              <a:tailEnd/>
            </a:ln>
          </p:spPr>
          <p:txBody>
            <a:bodyPr wrap="none" anchor="ctr"/>
            <a:lstStyle/>
            <a:p>
              <a:pPr algn="ctr" eaLnBrk="0" hangingPunct="0"/>
              <a:endParaRPr lang="zh-CN" altLang="en-US" sz="2800" b="1">
                <a:solidFill>
                  <a:schemeClr val="tx2"/>
                </a:solidFill>
                <a:ea typeface="Microsoft YaHei" pitchFamily="34" charset="-122"/>
              </a:endParaRPr>
            </a:p>
          </p:txBody>
        </p:sp>
        <p:sp>
          <p:nvSpPr>
            <p:cNvPr id="5140" name="Rectangle 13"/>
            <p:cNvSpPr>
              <a:spLocks noChangeArrowheads="1"/>
            </p:cNvSpPr>
            <p:nvPr/>
          </p:nvSpPr>
          <p:spPr bwMode="auto">
            <a:xfrm>
              <a:off x="65079" y="85339"/>
              <a:ext cx="6431598" cy="4616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a:r>
                <a:rPr lang="ar-EG" altLang="zh-CN" sz="2400" b="1" dirty="0" smtClean="0">
                  <a:solidFill>
                    <a:schemeClr val="bg1"/>
                  </a:solidFill>
                </a:rPr>
                <a:t>يقفون </a:t>
              </a:r>
              <a:r>
                <a:rPr lang="ar-EG" altLang="zh-CN" sz="2400" b="1" dirty="0">
                  <a:solidFill>
                    <a:schemeClr val="bg1"/>
                  </a:solidFill>
                </a:rPr>
                <a:t>بصلابة للمطالبة باحتياجاتهم وحقوقهم</a:t>
              </a:r>
              <a:endParaRPr lang="zh-CN" altLang="en-US" sz="2400" b="1" dirty="0">
                <a:solidFill>
                  <a:schemeClr val="bg1"/>
                </a:solidFill>
              </a:endParaRPr>
            </a:p>
          </p:txBody>
        </p:sp>
      </p:grpSp>
      <p:grpSp>
        <p:nvGrpSpPr>
          <p:cNvPr id="7174" name="Group 6"/>
          <p:cNvGrpSpPr>
            <a:grpSpLocks/>
          </p:cNvGrpSpPr>
          <p:nvPr/>
        </p:nvGrpSpPr>
        <p:grpSpPr bwMode="auto">
          <a:xfrm>
            <a:off x="1290638" y="2146300"/>
            <a:ext cx="6562725" cy="547010"/>
            <a:chOff x="0" y="0"/>
            <a:chExt cx="6561756" cy="546970"/>
          </a:xfrm>
        </p:grpSpPr>
        <p:grpSp>
          <p:nvGrpSpPr>
            <p:cNvPr id="5134" name="Group 7"/>
            <p:cNvGrpSpPr>
              <a:grpSpLocks/>
            </p:cNvGrpSpPr>
            <p:nvPr/>
          </p:nvGrpSpPr>
          <p:grpSpPr bwMode="auto">
            <a:xfrm>
              <a:off x="0" y="0"/>
              <a:ext cx="6561756" cy="546060"/>
              <a:chOff x="0" y="0"/>
              <a:chExt cx="6561756" cy="546060"/>
            </a:xfrm>
          </p:grpSpPr>
          <p:sp>
            <p:nvSpPr>
              <p:cNvPr id="5136" name="AutoShape 3"/>
              <p:cNvSpPr>
                <a:spLocks noChangeArrowheads="1"/>
              </p:cNvSpPr>
              <p:nvPr/>
            </p:nvSpPr>
            <p:spPr bwMode="auto">
              <a:xfrm>
                <a:off x="0" y="192074"/>
                <a:ext cx="6561756" cy="353986"/>
              </a:xfrm>
              <a:prstGeom prst="rect">
                <a:avLst/>
              </a:prstGeom>
              <a:solidFill>
                <a:srgbClr val="595959"/>
              </a:solidFill>
              <a:ln w="12700">
                <a:solidFill>
                  <a:schemeClr val="bg1"/>
                </a:solidFill>
                <a:miter lim="800000"/>
                <a:headEnd/>
                <a:tailEnd/>
              </a:ln>
            </p:spPr>
            <p:txBody>
              <a:bodyPr anchor="ctr"/>
              <a:lstStyle/>
              <a:p>
                <a:endParaRPr lang="zh-CN" altLang="en-US" sz="2400" b="1">
                  <a:latin typeface="Calibri" pitchFamily="34" charset="0"/>
                </a:endParaRPr>
              </a:p>
            </p:txBody>
          </p:sp>
          <p:sp>
            <p:nvSpPr>
              <p:cNvPr id="5137" name="AutoShape 3"/>
              <p:cNvSpPr>
                <a:spLocks noChangeArrowheads="1"/>
              </p:cNvSpPr>
              <p:nvPr/>
            </p:nvSpPr>
            <p:spPr bwMode="auto">
              <a:xfrm>
                <a:off x="65077" y="0"/>
                <a:ext cx="6431600" cy="482565"/>
              </a:xfrm>
              <a:prstGeom prst="rect">
                <a:avLst/>
              </a:prstGeom>
              <a:solidFill>
                <a:srgbClr val="7F7F7F">
                  <a:alpha val="87842"/>
                </a:srgbClr>
              </a:solidFill>
              <a:ln w="12700">
                <a:solidFill>
                  <a:schemeClr val="bg1"/>
                </a:solidFill>
                <a:miter lim="800000"/>
                <a:headEnd/>
                <a:tailEnd/>
              </a:ln>
            </p:spPr>
            <p:txBody>
              <a:bodyPr wrap="none" anchor="ctr"/>
              <a:lstStyle/>
              <a:p>
                <a:pPr algn="ctr" eaLnBrk="0" hangingPunct="0"/>
                <a:endParaRPr lang="zh-CN" altLang="en-US" sz="2800" b="1">
                  <a:solidFill>
                    <a:schemeClr val="tx2"/>
                  </a:solidFill>
                  <a:latin typeface="Calibri" pitchFamily="34" charset="0"/>
                  <a:ea typeface="Microsoft YaHei" pitchFamily="34" charset="-122"/>
                </a:endParaRPr>
              </a:p>
            </p:txBody>
          </p:sp>
        </p:grpSp>
        <p:sp>
          <p:nvSpPr>
            <p:cNvPr id="5135" name="Rectangle 13"/>
            <p:cNvSpPr>
              <a:spLocks noChangeArrowheads="1"/>
            </p:cNvSpPr>
            <p:nvPr/>
          </p:nvSpPr>
          <p:spPr bwMode="auto">
            <a:xfrm>
              <a:off x="65079" y="85339"/>
              <a:ext cx="6431598" cy="4616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a:r>
                <a:rPr lang="ar-EG" altLang="zh-CN" sz="2400" b="1" dirty="0" smtClean="0">
                  <a:solidFill>
                    <a:schemeClr val="bg1"/>
                  </a:solidFill>
                </a:rPr>
                <a:t>يعلنون </a:t>
              </a:r>
              <a:r>
                <a:rPr lang="ar-EG" altLang="zh-CN" sz="2400" b="1" dirty="0">
                  <a:solidFill>
                    <a:schemeClr val="bg1"/>
                  </a:solidFill>
                </a:rPr>
                <a:t>عن مواطن القوة والإنجاز التي حققوها</a:t>
              </a:r>
              <a:endParaRPr lang="zh-CN" altLang="en-US" sz="2400" b="1" dirty="0">
                <a:solidFill>
                  <a:schemeClr val="bg1"/>
                </a:solidFill>
              </a:endParaRPr>
            </a:p>
          </p:txBody>
        </p:sp>
      </p:grpSp>
      <p:grpSp>
        <p:nvGrpSpPr>
          <p:cNvPr id="7179" name="Group 11"/>
          <p:cNvGrpSpPr>
            <a:grpSpLocks/>
          </p:cNvGrpSpPr>
          <p:nvPr/>
        </p:nvGrpSpPr>
        <p:grpSpPr bwMode="auto">
          <a:xfrm>
            <a:off x="1290638" y="3017838"/>
            <a:ext cx="6562725" cy="547010"/>
            <a:chOff x="0" y="0"/>
            <a:chExt cx="6561756" cy="546970"/>
          </a:xfrm>
        </p:grpSpPr>
        <p:sp>
          <p:nvSpPr>
            <p:cNvPr id="5131" name="AutoShape 3"/>
            <p:cNvSpPr>
              <a:spLocks noChangeArrowheads="1"/>
            </p:cNvSpPr>
            <p:nvPr/>
          </p:nvSpPr>
          <p:spPr bwMode="auto">
            <a:xfrm>
              <a:off x="0" y="192073"/>
              <a:ext cx="6561756" cy="353987"/>
            </a:xfrm>
            <a:prstGeom prst="rect">
              <a:avLst/>
            </a:prstGeom>
            <a:solidFill>
              <a:srgbClr val="595959"/>
            </a:solidFill>
            <a:ln w="12700">
              <a:solidFill>
                <a:schemeClr val="bg1"/>
              </a:solidFill>
              <a:miter lim="800000"/>
              <a:headEnd/>
              <a:tailEnd/>
            </a:ln>
          </p:spPr>
          <p:txBody>
            <a:bodyPr anchor="ctr"/>
            <a:lstStyle/>
            <a:p>
              <a:endParaRPr lang="zh-CN" altLang="en-US" sz="2400" b="1">
                <a:latin typeface="Calibri" pitchFamily="34" charset="0"/>
              </a:endParaRPr>
            </a:p>
          </p:txBody>
        </p:sp>
        <p:sp>
          <p:nvSpPr>
            <p:cNvPr id="5132" name="AutoShape 3"/>
            <p:cNvSpPr>
              <a:spLocks noChangeArrowheads="1"/>
            </p:cNvSpPr>
            <p:nvPr/>
          </p:nvSpPr>
          <p:spPr bwMode="auto">
            <a:xfrm>
              <a:off x="64331" y="0"/>
              <a:ext cx="6433094" cy="482482"/>
            </a:xfrm>
            <a:prstGeom prst="rect">
              <a:avLst/>
            </a:prstGeom>
            <a:solidFill>
              <a:srgbClr val="007E00">
                <a:alpha val="79999"/>
              </a:srgbClr>
            </a:solidFill>
            <a:ln w="12700">
              <a:solidFill>
                <a:schemeClr val="bg1"/>
              </a:solidFill>
              <a:miter lim="800000"/>
              <a:headEnd/>
              <a:tailEnd/>
            </a:ln>
          </p:spPr>
          <p:txBody>
            <a:bodyPr wrap="none" anchor="ctr"/>
            <a:lstStyle/>
            <a:p>
              <a:pPr algn="ctr" eaLnBrk="0" hangingPunct="0"/>
              <a:endParaRPr lang="zh-CN" altLang="en-US" sz="2800" b="1">
                <a:solidFill>
                  <a:schemeClr val="tx2"/>
                </a:solidFill>
                <a:ea typeface="Microsoft YaHei" pitchFamily="34" charset="-122"/>
              </a:endParaRPr>
            </a:p>
          </p:txBody>
        </p:sp>
        <p:sp>
          <p:nvSpPr>
            <p:cNvPr id="5133" name="Rectangle 13"/>
            <p:cNvSpPr>
              <a:spLocks noChangeArrowheads="1"/>
            </p:cNvSpPr>
            <p:nvPr/>
          </p:nvSpPr>
          <p:spPr bwMode="auto">
            <a:xfrm>
              <a:off x="65079" y="85339"/>
              <a:ext cx="6431598" cy="4616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a:r>
                <a:rPr lang="ar-EG" altLang="zh-CN" sz="2400" b="1" dirty="0" smtClean="0">
                  <a:solidFill>
                    <a:schemeClr val="bg1"/>
                  </a:solidFill>
                </a:rPr>
                <a:t>يتسمون </a:t>
              </a:r>
              <a:r>
                <a:rPr lang="ar-EG" altLang="zh-CN" sz="2400" b="1" dirty="0">
                  <a:solidFill>
                    <a:schemeClr val="bg1"/>
                  </a:solidFill>
                </a:rPr>
                <a:t>بالحسم</a:t>
              </a:r>
              <a:endParaRPr lang="zh-CN" altLang="en-US" sz="2400" b="1" dirty="0">
                <a:solidFill>
                  <a:schemeClr val="bg1"/>
                </a:solidFill>
              </a:endParaRPr>
            </a:p>
          </p:txBody>
        </p:sp>
      </p:grpSp>
      <p:grpSp>
        <p:nvGrpSpPr>
          <p:cNvPr id="7183" name="Group 15"/>
          <p:cNvGrpSpPr>
            <a:grpSpLocks/>
          </p:cNvGrpSpPr>
          <p:nvPr/>
        </p:nvGrpSpPr>
        <p:grpSpPr bwMode="auto">
          <a:xfrm>
            <a:off x="1290638" y="3890963"/>
            <a:ext cx="6562725" cy="547010"/>
            <a:chOff x="0" y="0"/>
            <a:chExt cx="6561756" cy="546970"/>
          </a:xfrm>
        </p:grpSpPr>
        <p:grpSp>
          <p:nvGrpSpPr>
            <p:cNvPr id="5127" name="Group 16"/>
            <p:cNvGrpSpPr>
              <a:grpSpLocks/>
            </p:cNvGrpSpPr>
            <p:nvPr/>
          </p:nvGrpSpPr>
          <p:grpSpPr bwMode="auto">
            <a:xfrm>
              <a:off x="0" y="0"/>
              <a:ext cx="6561756" cy="546060"/>
              <a:chOff x="0" y="0"/>
              <a:chExt cx="6448390" cy="611157"/>
            </a:xfrm>
          </p:grpSpPr>
          <p:sp>
            <p:nvSpPr>
              <p:cNvPr id="5129" name="AutoShape 3"/>
              <p:cNvSpPr>
                <a:spLocks noChangeArrowheads="1"/>
              </p:cNvSpPr>
              <p:nvPr/>
            </p:nvSpPr>
            <p:spPr bwMode="auto">
              <a:xfrm>
                <a:off x="0" y="214970"/>
                <a:ext cx="6448390" cy="396187"/>
              </a:xfrm>
              <a:prstGeom prst="rect">
                <a:avLst/>
              </a:prstGeom>
              <a:solidFill>
                <a:srgbClr val="595959"/>
              </a:solidFill>
              <a:ln w="12700">
                <a:solidFill>
                  <a:schemeClr val="bg1"/>
                </a:solidFill>
                <a:miter lim="800000"/>
                <a:headEnd/>
                <a:tailEnd/>
              </a:ln>
            </p:spPr>
            <p:txBody>
              <a:bodyPr anchor="ctr"/>
              <a:lstStyle/>
              <a:p>
                <a:endParaRPr lang="zh-CN" altLang="en-US" sz="2400" b="1">
                  <a:latin typeface="Calibri" pitchFamily="34" charset="0"/>
                </a:endParaRPr>
              </a:p>
            </p:txBody>
          </p:sp>
          <p:sp>
            <p:nvSpPr>
              <p:cNvPr id="5130" name="AutoShape 3"/>
              <p:cNvSpPr>
                <a:spLocks noChangeArrowheads="1"/>
              </p:cNvSpPr>
              <p:nvPr/>
            </p:nvSpPr>
            <p:spPr bwMode="auto">
              <a:xfrm>
                <a:off x="63953" y="0"/>
                <a:ext cx="6320483" cy="540092"/>
              </a:xfrm>
              <a:prstGeom prst="rect">
                <a:avLst/>
              </a:prstGeom>
              <a:solidFill>
                <a:srgbClr val="7F7F7F">
                  <a:alpha val="87842"/>
                </a:srgbClr>
              </a:solidFill>
              <a:ln w="12700">
                <a:solidFill>
                  <a:schemeClr val="bg1"/>
                </a:solidFill>
                <a:miter lim="800000"/>
                <a:headEnd/>
                <a:tailEnd/>
              </a:ln>
            </p:spPr>
            <p:txBody>
              <a:bodyPr wrap="none" anchor="ctr"/>
              <a:lstStyle/>
              <a:p>
                <a:pPr algn="ctr" eaLnBrk="0" hangingPunct="0"/>
                <a:endParaRPr lang="zh-CN" altLang="en-US" sz="2800" b="1">
                  <a:solidFill>
                    <a:schemeClr val="tx2"/>
                  </a:solidFill>
                  <a:latin typeface="Calibri" pitchFamily="34" charset="0"/>
                  <a:ea typeface="Microsoft YaHei" pitchFamily="34" charset="-122"/>
                </a:endParaRPr>
              </a:p>
            </p:txBody>
          </p:sp>
        </p:grpSp>
        <p:sp>
          <p:nvSpPr>
            <p:cNvPr id="5128" name="Rectangle 13"/>
            <p:cNvSpPr>
              <a:spLocks noChangeArrowheads="1"/>
            </p:cNvSpPr>
            <p:nvPr/>
          </p:nvSpPr>
          <p:spPr bwMode="auto">
            <a:xfrm>
              <a:off x="64331" y="85339"/>
              <a:ext cx="6433094" cy="4616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a:r>
                <a:rPr lang="ar-EG" altLang="zh-CN" sz="2400" b="1" dirty="0" smtClean="0">
                  <a:solidFill>
                    <a:schemeClr val="bg1"/>
                  </a:solidFill>
                </a:rPr>
                <a:t>على </a:t>
              </a:r>
              <a:r>
                <a:rPr lang="ar-EG" altLang="zh-CN" sz="2400" b="1" dirty="0">
                  <a:solidFill>
                    <a:schemeClr val="bg1"/>
                  </a:solidFill>
                </a:rPr>
                <a:t>استعداد لاتخاذ مغامرة محسوبة</a:t>
              </a:r>
              <a:endParaRPr lang="zh-CN" altLang="en-US" sz="2400" b="1" dirty="0">
                <a:solidFill>
                  <a:schemeClr val="bg1"/>
                </a:solidFill>
              </a:endParaRPr>
            </a:p>
          </p:txBody>
        </p:sp>
      </p:grpSp>
      <p:sp>
        <p:nvSpPr>
          <p:cNvPr id="21" name="TextBox 13" descr="B56F103BB23E47beACAB404F50AF11BD# #TextBox 13"/>
          <p:cNvSpPr txBox="1">
            <a:spLocks noChangeArrowheads="1"/>
          </p:cNvSpPr>
          <p:nvPr/>
        </p:nvSpPr>
        <p:spPr bwMode="auto">
          <a:xfrm>
            <a:off x="3923928" y="86004"/>
            <a:ext cx="5220073" cy="62895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r" rtl="1">
              <a:lnSpc>
                <a:spcPct val="120000"/>
              </a:lnSpc>
              <a:spcBef>
                <a:spcPct val="50000"/>
              </a:spcBef>
            </a:pPr>
            <a:r>
              <a:rPr lang="ar-EG" altLang="zh-CN" sz="3200" b="1" dirty="0">
                <a:solidFill>
                  <a:schemeClr val="bg1"/>
                </a:solidFill>
                <a:latin typeface="Microsoft YaHei" pitchFamily="34" charset="-122"/>
                <a:ea typeface="Microsoft YaHei" pitchFamily="34" charset="-122"/>
              </a:rPr>
              <a:t>ما هي صفات المقدرين لأنفسهم؟</a:t>
            </a:r>
          </a:p>
        </p:txBody>
      </p:sp>
    </p:spTree>
    <p:extLst>
      <p:ext uri="{BB962C8B-B14F-4D97-AF65-F5344CB8AC3E}">
        <p14:creationId xmlns:p14="http://schemas.microsoft.com/office/powerpoint/2010/main" xmlns="" val="193698560"/>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slide(fromLeft)">
                                      <p:cBhvr>
                                        <p:cTn id="7" dur="500"/>
                                        <p:tgtEl>
                                          <p:spTgt spid="21"/>
                                        </p:tgtEl>
                                      </p:cBhvr>
                                    </p:animEffect>
                                  </p:childTnLst>
                                </p:cTn>
                              </p:par>
                            </p:childTnLst>
                          </p:cTn>
                        </p:par>
                      </p:childTnLst>
                    </p:cTn>
                  </p:par>
                  <p:par>
                    <p:cTn id="8" fill="hold">
                      <p:stCondLst>
                        <p:cond delay="indefinite"/>
                      </p:stCondLst>
                      <p:childTnLst>
                        <p:par>
                          <p:cTn id="9" fill="hold">
                            <p:stCondLst>
                              <p:cond delay="0"/>
                            </p:stCondLst>
                            <p:childTnLst>
                              <p:par>
                                <p:cTn id="10" presetID="23" presetClass="entr" presetSubtype="16" fill="hold" nodeType="clickEffect">
                                  <p:stCondLst>
                                    <p:cond delay="0"/>
                                  </p:stCondLst>
                                  <p:childTnLst>
                                    <p:set>
                                      <p:cBhvr>
                                        <p:cTn id="11" dur="1" fill="hold">
                                          <p:stCondLst>
                                            <p:cond delay="0"/>
                                          </p:stCondLst>
                                        </p:cTn>
                                        <p:tgtEl>
                                          <p:spTgt spid="7170"/>
                                        </p:tgtEl>
                                        <p:attrNameLst>
                                          <p:attrName>style.visibility</p:attrName>
                                        </p:attrNameLst>
                                      </p:cBhvr>
                                      <p:to>
                                        <p:strVal val="visible"/>
                                      </p:to>
                                    </p:set>
                                    <p:anim calcmode="lin" valueType="num">
                                      <p:cBhvr>
                                        <p:cTn id="12" dur="500" fill="hold"/>
                                        <p:tgtEl>
                                          <p:spTgt spid="7170"/>
                                        </p:tgtEl>
                                        <p:attrNameLst>
                                          <p:attrName>ppt_w</p:attrName>
                                        </p:attrNameLst>
                                      </p:cBhvr>
                                      <p:tavLst>
                                        <p:tav tm="0">
                                          <p:val>
                                            <p:fltVal val="0"/>
                                          </p:val>
                                        </p:tav>
                                        <p:tav tm="100000">
                                          <p:val>
                                            <p:strVal val="#ppt_w"/>
                                          </p:val>
                                        </p:tav>
                                      </p:tavLst>
                                    </p:anim>
                                    <p:anim calcmode="lin" valueType="num">
                                      <p:cBhvr>
                                        <p:cTn id="13" dur="500" fill="hold"/>
                                        <p:tgtEl>
                                          <p:spTgt spid="7170"/>
                                        </p:tgtEl>
                                        <p:attrNameLst>
                                          <p:attrName>ppt_h</p:attrName>
                                        </p:attrNameLst>
                                      </p:cBhvr>
                                      <p:tavLst>
                                        <p:tav tm="0">
                                          <p:val>
                                            <p:fltVal val="0"/>
                                          </p:val>
                                        </p:tav>
                                        <p:tav tm="100000">
                                          <p:val>
                                            <p:strVal val="#ppt_h"/>
                                          </p:val>
                                        </p:tav>
                                      </p:tavLst>
                                    </p:anim>
                                  </p:childTnLst>
                                </p:cTn>
                              </p:par>
                              <p:par>
                                <p:cTn id="14" presetID="2" presetClass="entr" presetSubtype="4" fill="hold" nodeType="withEffect">
                                  <p:stCondLst>
                                    <p:cond delay="0"/>
                                  </p:stCondLst>
                                  <p:childTnLst>
                                    <p:set>
                                      <p:cBhvr>
                                        <p:cTn id="15" dur="1" fill="hold">
                                          <p:stCondLst>
                                            <p:cond delay="0"/>
                                          </p:stCondLst>
                                        </p:cTn>
                                        <p:tgtEl>
                                          <p:spTgt spid="7170"/>
                                        </p:tgtEl>
                                        <p:attrNameLst>
                                          <p:attrName>style.visibility</p:attrName>
                                        </p:attrNameLst>
                                      </p:cBhvr>
                                      <p:to>
                                        <p:strVal val="visible"/>
                                      </p:to>
                                    </p:set>
                                    <p:anim calcmode="lin" valueType="num">
                                      <p:cBhvr additive="base">
                                        <p:cTn id="16" dur="1000" fill="hold"/>
                                        <p:tgtEl>
                                          <p:spTgt spid="7170"/>
                                        </p:tgtEl>
                                        <p:attrNameLst>
                                          <p:attrName>ppt_x</p:attrName>
                                        </p:attrNameLst>
                                      </p:cBhvr>
                                      <p:tavLst>
                                        <p:tav tm="0">
                                          <p:val>
                                            <p:strVal val="#ppt_x"/>
                                          </p:val>
                                        </p:tav>
                                        <p:tav tm="100000">
                                          <p:val>
                                            <p:strVal val="#ppt_x"/>
                                          </p:val>
                                        </p:tav>
                                      </p:tavLst>
                                    </p:anim>
                                    <p:anim calcmode="lin" valueType="num">
                                      <p:cBhvr additive="base">
                                        <p:cTn id="17" dur="1000" fill="hold"/>
                                        <p:tgtEl>
                                          <p:spTgt spid="7170"/>
                                        </p:tgtEl>
                                        <p:attrNameLst>
                                          <p:attrName>ppt_y</p:attrName>
                                        </p:attrNameLst>
                                      </p:cBhvr>
                                      <p:tavLst>
                                        <p:tav tm="0">
                                          <p:val>
                                            <p:strVal val="1+#ppt_h/2"/>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23" presetClass="entr" presetSubtype="16" fill="hold" nodeType="clickEffect">
                                  <p:stCondLst>
                                    <p:cond delay="0"/>
                                  </p:stCondLst>
                                  <p:childTnLst>
                                    <p:set>
                                      <p:cBhvr>
                                        <p:cTn id="21" dur="1" fill="hold">
                                          <p:stCondLst>
                                            <p:cond delay="0"/>
                                          </p:stCondLst>
                                        </p:cTn>
                                        <p:tgtEl>
                                          <p:spTgt spid="7174"/>
                                        </p:tgtEl>
                                        <p:attrNameLst>
                                          <p:attrName>style.visibility</p:attrName>
                                        </p:attrNameLst>
                                      </p:cBhvr>
                                      <p:to>
                                        <p:strVal val="visible"/>
                                      </p:to>
                                    </p:set>
                                    <p:anim calcmode="lin" valueType="num">
                                      <p:cBhvr>
                                        <p:cTn id="22" dur="500" fill="hold"/>
                                        <p:tgtEl>
                                          <p:spTgt spid="7174"/>
                                        </p:tgtEl>
                                        <p:attrNameLst>
                                          <p:attrName>ppt_w</p:attrName>
                                        </p:attrNameLst>
                                      </p:cBhvr>
                                      <p:tavLst>
                                        <p:tav tm="0">
                                          <p:val>
                                            <p:fltVal val="0"/>
                                          </p:val>
                                        </p:tav>
                                        <p:tav tm="100000">
                                          <p:val>
                                            <p:strVal val="#ppt_w"/>
                                          </p:val>
                                        </p:tav>
                                      </p:tavLst>
                                    </p:anim>
                                    <p:anim calcmode="lin" valueType="num">
                                      <p:cBhvr>
                                        <p:cTn id="23" dur="500" fill="hold"/>
                                        <p:tgtEl>
                                          <p:spTgt spid="7174"/>
                                        </p:tgtEl>
                                        <p:attrNameLst>
                                          <p:attrName>ppt_h</p:attrName>
                                        </p:attrNameLst>
                                      </p:cBhvr>
                                      <p:tavLst>
                                        <p:tav tm="0">
                                          <p:val>
                                            <p:fltVal val="0"/>
                                          </p:val>
                                        </p:tav>
                                        <p:tav tm="100000">
                                          <p:val>
                                            <p:strVal val="#ppt_h"/>
                                          </p:val>
                                        </p:tav>
                                      </p:tavLst>
                                    </p:anim>
                                  </p:childTnLst>
                                </p:cTn>
                              </p:par>
                              <p:par>
                                <p:cTn id="24" presetID="2" presetClass="entr" presetSubtype="4" fill="hold" nodeType="withEffect">
                                  <p:stCondLst>
                                    <p:cond delay="100"/>
                                  </p:stCondLst>
                                  <p:childTnLst>
                                    <p:set>
                                      <p:cBhvr>
                                        <p:cTn id="25" dur="1" fill="hold">
                                          <p:stCondLst>
                                            <p:cond delay="0"/>
                                          </p:stCondLst>
                                        </p:cTn>
                                        <p:tgtEl>
                                          <p:spTgt spid="7174"/>
                                        </p:tgtEl>
                                        <p:attrNameLst>
                                          <p:attrName>style.visibility</p:attrName>
                                        </p:attrNameLst>
                                      </p:cBhvr>
                                      <p:to>
                                        <p:strVal val="visible"/>
                                      </p:to>
                                    </p:set>
                                    <p:anim calcmode="lin" valueType="num">
                                      <p:cBhvr additive="base">
                                        <p:cTn id="26" dur="1000" fill="hold"/>
                                        <p:tgtEl>
                                          <p:spTgt spid="7174"/>
                                        </p:tgtEl>
                                        <p:attrNameLst>
                                          <p:attrName>ppt_x</p:attrName>
                                        </p:attrNameLst>
                                      </p:cBhvr>
                                      <p:tavLst>
                                        <p:tav tm="0">
                                          <p:val>
                                            <p:strVal val="#ppt_x"/>
                                          </p:val>
                                        </p:tav>
                                        <p:tav tm="100000">
                                          <p:val>
                                            <p:strVal val="#ppt_x"/>
                                          </p:val>
                                        </p:tav>
                                      </p:tavLst>
                                    </p:anim>
                                    <p:anim calcmode="lin" valueType="num">
                                      <p:cBhvr additive="base">
                                        <p:cTn id="27" dur="1000" fill="hold"/>
                                        <p:tgtEl>
                                          <p:spTgt spid="7174"/>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3" presetClass="entr" presetSubtype="16" fill="hold" nodeType="clickEffect">
                                  <p:stCondLst>
                                    <p:cond delay="0"/>
                                  </p:stCondLst>
                                  <p:childTnLst>
                                    <p:set>
                                      <p:cBhvr>
                                        <p:cTn id="31" dur="1" fill="hold">
                                          <p:stCondLst>
                                            <p:cond delay="0"/>
                                          </p:stCondLst>
                                        </p:cTn>
                                        <p:tgtEl>
                                          <p:spTgt spid="7179"/>
                                        </p:tgtEl>
                                        <p:attrNameLst>
                                          <p:attrName>style.visibility</p:attrName>
                                        </p:attrNameLst>
                                      </p:cBhvr>
                                      <p:to>
                                        <p:strVal val="visible"/>
                                      </p:to>
                                    </p:set>
                                    <p:anim calcmode="lin" valueType="num">
                                      <p:cBhvr>
                                        <p:cTn id="32" dur="500" fill="hold"/>
                                        <p:tgtEl>
                                          <p:spTgt spid="7179"/>
                                        </p:tgtEl>
                                        <p:attrNameLst>
                                          <p:attrName>ppt_w</p:attrName>
                                        </p:attrNameLst>
                                      </p:cBhvr>
                                      <p:tavLst>
                                        <p:tav tm="0">
                                          <p:val>
                                            <p:fltVal val="0"/>
                                          </p:val>
                                        </p:tav>
                                        <p:tav tm="100000">
                                          <p:val>
                                            <p:strVal val="#ppt_w"/>
                                          </p:val>
                                        </p:tav>
                                      </p:tavLst>
                                    </p:anim>
                                    <p:anim calcmode="lin" valueType="num">
                                      <p:cBhvr>
                                        <p:cTn id="33" dur="500" fill="hold"/>
                                        <p:tgtEl>
                                          <p:spTgt spid="7179"/>
                                        </p:tgtEl>
                                        <p:attrNameLst>
                                          <p:attrName>ppt_h</p:attrName>
                                        </p:attrNameLst>
                                      </p:cBhvr>
                                      <p:tavLst>
                                        <p:tav tm="0">
                                          <p:val>
                                            <p:fltVal val="0"/>
                                          </p:val>
                                        </p:tav>
                                        <p:tav tm="100000">
                                          <p:val>
                                            <p:strVal val="#ppt_h"/>
                                          </p:val>
                                        </p:tav>
                                      </p:tavLst>
                                    </p:anim>
                                  </p:childTnLst>
                                </p:cTn>
                              </p:par>
                              <p:par>
                                <p:cTn id="34" presetID="2" presetClass="entr" presetSubtype="4" fill="hold" nodeType="withEffect">
                                  <p:stCondLst>
                                    <p:cond delay="200"/>
                                  </p:stCondLst>
                                  <p:childTnLst>
                                    <p:set>
                                      <p:cBhvr>
                                        <p:cTn id="35" dur="1" fill="hold">
                                          <p:stCondLst>
                                            <p:cond delay="0"/>
                                          </p:stCondLst>
                                        </p:cTn>
                                        <p:tgtEl>
                                          <p:spTgt spid="7179"/>
                                        </p:tgtEl>
                                        <p:attrNameLst>
                                          <p:attrName>style.visibility</p:attrName>
                                        </p:attrNameLst>
                                      </p:cBhvr>
                                      <p:to>
                                        <p:strVal val="visible"/>
                                      </p:to>
                                    </p:set>
                                    <p:anim calcmode="lin" valueType="num">
                                      <p:cBhvr additive="base">
                                        <p:cTn id="36" dur="1000" fill="hold"/>
                                        <p:tgtEl>
                                          <p:spTgt spid="7179"/>
                                        </p:tgtEl>
                                        <p:attrNameLst>
                                          <p:attrName>ppt_x</p:attrName>
                                        </p:attrNameLst>
                                      </p:cBhvr>
                                      <p:tavLst>
                                        <p:tav tm="0">
                                          <p:val>
                                            <p:strVal val="#ppt_x"/>
                                          </p:val>
                                        </p:tav>
                                        <p:tav tm="100000">
                                          <p:val>
                                            <p:strVal val="#ppt_x"/>
                                          </p:val>
                                        </p:tav>
                                      </p:tavLst>
                                    </p:anim>
                                    <p:anim calcmode="lin" valueType="num">
                                      <p:cBhvr additive="base">
                                        <p:cTn id="37" dur="1000" fill="hold"/>
                                        <p:tgtEl>
                                          <p:spTgt spid="7179"/>
                                        </p:tgtEl>
                                        <p:attrNameLst>
                                          <p:attrName>ppt_y</p:attrName>
                                        </p:attrNameLst>
                                      </p:cBhvr>
                                      <p:tavLst>
                                        <p:tav tm="0">
                                          <p:val>
                                            <p:strVal val="1+#ppt_h/2"/>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23" presetClass="entr" presetSubtype="16" fill="hold" nodeType="clickEffect">
                                  <p:stCondLst>
                                    <p:cond delay="0"/>
                                  </p:stCondLst>
                                  <p:childTnLst>
                                    <p:set>
                                      <p:cBhvr>
                                        <p:cTn id="41" dur="1" fill="hold">
                                          <p:stCondLst>
                                            <p:cond delay="0"/>
                                          </p:stCondLst>
                                        </p:cTn>
                                        <p:tgtEl>
                                          <p:spTgt spid="7183"/>
                                        </p:tgtEl>
                                        <p:attrNameLst>
                                          <p:attrName>style.visibility</p:attrName>
                                        </p:attrNameLst>
                                      </p:cBhvr>
                                      <p:to>
                                        <p:strVal val="visible"/>
                                      </p:to>
                                    </p:set>
                                    <p:anim calcmode="lin" valueType="num">
                                      <p:cBhvr>
                                        <p:cTn id="42" dur="500" fill="hold"/>
                                        <p:tgtEl>
                                          <p:spTgt spid="7183"/>
                                        </p:tgtEl>
                                        <p:attrNameLst>
                                          <p:attrName>ppt_w</p:attrName>
                                        </p:attrNameLst>
                                      </p:cBhvr>
                                      <p:tavLst>
                                        <p:tav tm="0">
                                          <p:val>
                                            <p:fltVal val="0"/>
                                          </p:val>
                                        </p:tav>
                                        <p:tav tm="100000">
                                          <p:val>
                                            <p:strVal val="#ppt_w"/>
                                          </p:val>
                                        </p:tav>
                                      </p:tavLst>
                                    </p:anim>
                                    <p:anim calcmode="lin" valueType="num">
                                      <p:cBhvr>
                                        <p:cTn id="43" dur="500" fill="hold"/>
                                        <p:tgtEl>
                                          <p:spTgt spid="7183"/>
                                        </p:tgtEl>
                                        <p:attrNameLst>
                                          <p:attrName>ppt_h</p:attrName>
                                        </p:attrNameLst>
                                      </p:cBhvr>
                                      <p:tavLst>
                                        <p:tav tm="0">
                                          <p:val>
                                            <p:fltVal val="0"/>
                                          </p:val>
                                        </p:tav>
                                        <p:tav tm="100000">
                                          <p:val>
                                            <p:strVal val="#ppt_h"/>
                                          </p:val>
                                        </p:tav>
                                      </p:tavLst>
                                    </p:anim>
                                  </p:childTnLst>
                                </p:cTn>
                              </p:par>
                              <p:par>
                                <p:cTn id="44" presetID="2" presetClass="entr" presetSubtype="4" fill="hold" nodeType="withEffect">
                                  <p:stCondLst>
                                    <p:cond delay="300"/>
                                  </p:stCondLst>
                                  <p:childTnLst>
                                    <p:set>
                                      <p:cBhvr>
                                        <p:cTn id="45" dur="1" fill="hold">
                                          <p:stCondLst>
                                            <p:cond delay="0"/>
                                          </p:stCondLst>
                                        </p:cTn>
                                        <p:tgtEl>
                                          <p:spTgt spid="7183"/>
                                        </p:tgtEl>
                                        <p:attrNameLst>
                                          <p:attrName>style.visibility</p:attrName>
                                        </p:attrNameLst>
                                      </p:cBhvr>
                                      <p:to>
                                        <p:strVal val="visible"/>
                                      </p:to>
                                    </p:set>
                                    <p:anim calcmode="lin" valueType="num">
                                      <p:cBhvr additive="base">
                                        <p:cTn id="46" dur="1000" fill="hold"/>
                                        <p:tgtEl>
                                          <p:spTgt spid="7183"/>
                                        </p:tgtEl>
                                        <p:attrNameLst>
                                          <p:attrName>ppt_x</p:attrName>
                                        </p:attrNameLst>
                                      </p:cBhvr>
                                      <p:tavLst>
                                        <p:tav tm="0">
                                          <p:val>
                                            <p:strVal val="#ppt_x"/>
                                          </p:val>
                                        </p:tav>
                                        <p:tav tm="100000">
                                          <p:val>
                                            <p:strVal val="#ppt_x"/>
                                          </p:val>
                                        </p:tav>
                                      </p:tavLst>
                                    </p:anim>
                                    <p:anim calcmode="lin" valueType="num">
                                      <p:cBhvr additive="base">
                                        <p:cTn id="47" dur="1000" fill="hold"/>
                                        <p:tgtEl>
                                          <p:spTgt spid="718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utoUpdateAnimBg="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lowchart: Multidocument 1"/>
          <p:cNvSpPr/>
          <p:nvPr/>
        </p:nvSpPr>
        <p:spPr bwMode="auto">
          <a:xfrm>
            <a:off x="1819176" y="1993404"/>
            <a:ext cx="5921176" cy="2160240"/>
          </a:xfrm>
          <a:prstGeom prst="flowChartMultidocument">
            <a:avLst/>
          </a:prstGeom>
          <a:solidFill>
            <a:srgbClr val="33CC33"/>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1" anchor="t" anchorCtr="0" compatLnSpc="1">
            <a:prstTxWarp prst="textNoShape">
              <a:avLst/>
            </a:prstTxWarp>
          </a:bodyPr>
          <a:lstStyle/>
          <a:p>
            <a:pPr algn="ctr" rtl="1">
              <a:lnSpc>
                <a:spcPct val="150000"/>
              </a:lnSpc>
            </a:pPr>
            <a:endParaRPr lang="ar-EG" sz="1400" b="1" dirty="0" smtClean="0"/>
          </a:p>
          <a:p>
            <a:pPr algn="ctr" rtl="1">
              <a:lnSpc>
                <a:spcPct val="150000"/>
              </a:lnSpc>
            </a:pPr>
            <a:r>
              <a:rPr lang="ar-EG" sz="3200" b="1" dirty="0"/>
              <a:t> ما هى صفات الغير مقدرين لانفسهم؟</a:t>
            </a:r>
          </a:p>
        </p:txBody>
      </p:sp>
    </p:spTree>
    <p:extLst>
      <p:ext uri="{BB962C8B-B14F-4D97-AF65-F5344CB8AC3E}">
        <p14:creationId xmlns:p14="http://schemas.microsoft.com/office/powerpoint/2010/main" xmlns="" val="472529455"/>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170" name="Group 2"/>
          <p:cNvGrpSpPr>
            <a:grpSpLocks/>
          </p:cNvGrpSpPr>
          <p:nvPr/>
        </p:nvGrpSpPr>
        <p:grpSpPr bwMode="auto">
          <a:xfrm>
            <a:off x="1290638" y="1273175"/>
            <a:ext cx="6562725" cy="546100"/>
            <a:chOff x="0" y="0"/>
            <a:chExt cx="6561756" cy="546060"/>
          </a:xfrm>
        </p:grpSpPr>
        <p:sp>
          <p:nvSpPr>
            <p:cNvPr id="5138" name="AutoShape 3"/>
            <p:cNvSpPr>
              <a:spLocks noChangeArrowheads="1"/>
            </p:cNvSpPr>
            <p:nvPr/>
          </p:nvSpPr>
          <p:spPr bwMode="auto">
            <a:xfrm>
              <a:off x="0" y="192074"/>
              <a:ext cx="6561756" cy="353986"/>
            </a:xfrm>
            <a:prstGeom prst="rect">
              <a:avLst/>
            </a:prstGeom>
            <a:solidFill>
              <a:srgbClr val="595959"/>
            </a:solidFill>
            <a:ln w="12700">
              <a:solidFill>
                <a:schemeClr val="bg1"/>
              </a:solidFill>
              <a:miter lim="800000"/>
              <a:headEnd/>
              <a:tailEnd/>
            </a:ln>
          </p:spPr>
          <p:txBody>
            <a:bodyPr anchor="ctr"/>
            <a:lstStyle/>
            <a:p>
              <a:endParaRPr lang="zh-CN" altLang="en-US" sz="2400" b="1">
                <a:latin typeface="Calibri" pitchFamily="34" charset="0"/>
              </a:endParaRPr>
            </a:p>
          </p:txBody>
        </p:sp>
        <p:sp>
          <p:nvSpPr>
            <p:cNvPr id="5139" name="AutoShape 3"/>
            <p:cNvSpPr>
              <a:spLocks noChangeArrowheads="1"/>
            </p:cNvSpPr>
            <p:nvPr/>
          </p:nvSpPr>
          <p:spPr bwMode="auto">
            <a:xfrm>
              <a:off x="64331" y="0"/>
              <a:ext cx="6433094" cy="482482"/>
            </a:xfrm>
            <a:prstGeom prst="rect">
              <a:avLst/>
            </a:prstGeom>
            <a:solidFill>
              <a:srgbClr val="007E00">
                <a:alpha val="79999"/>
              </a:srgbClr>
            </a:solidFill>
            <a:ln w="12700">
              <a:solidFill>
                <a:schemeClr val="bg1"/>
              </a:solidFill>
              <a:miter lim="800000"/>
              <a:headEnd/>
              <a:tailEnd/>
            </a:ln>
          </p:spPr>
          <p:txBody>
            <a:bodyPr wrap="none" anchor="ctr"/>
            <a:lstStyle/>
            <a:p>
              <a:pPr algn="ctr" eaLnBrk="0" hangingPunct="0"/>
              <a:endParaRPr lang="zh-CN" altLang="en-US" sz="2800" b="1">
                <a:solidFill>
                  <a:schemeClr val="tx2"/>
                </a:solidFill>
                <a:ea typeface="Microsoft YaHei" pitchFamily="34" charset="-122"/>
              </a:endParaRPr>
            </a:p>
          </p:txBody>
        </p:sp>
        <p:sp>
          <p:nvSpPr>
            <p:cNvPr id="5140" name="Rectangle 13"/>
            <p:cNvSpPr>
              <a:spLocks noChangeArrowheads="1"/>
            </p:cNvSpPr>
            <p:nvPr/>
          </p:nvSpPr>
          <p:spPr bwMode="auto">
            <a:xfrm>
              <a:off x="65079" y="85339"/>
              <a:ext cx="6431598" cy="43085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a:r>
                <a:rPr lang="ar-EG" altLang="zh-CN" sz="2200" b="1" dirty="0">
                  <a:solidFill>
                    <a:schemeClr val="bg1"/>
                  </a:solidFill>
                </a:rPr>
                <a:t>يقارنون أنفسهم بالآخرين ويعتقدون أن الآخرين يعملون أفضل منهم </a:t>
              </a:r>
              <a:endParaRPr lang="zh-CN" altLang="en-US" sz="2200" b="1" dirty="0">
                <a:solidFill>
                  <a:schemeClr val="bg1"/>
                </a:solidFill>
              </a:endParaRPr>
            </a:p>
          </p:txBody>
        </p:sp>
      </p:grpSp>
      <p:grpSp>
        <p:nvGrpSpPr>
          <p:cNvPr id="7174" name="Group 6"/>
          <p:cNvGrpSpPr>
            <a:grpSpLocks/>
          </p:cNvGrpSpPr>
          <p:nvPr/>
        </p:nvGrpSpPr>
        <p:grpSpPr bwMode="auto">
          <a:xfrm>
            <a:off x="1290638" y="2146300"/>
            <a:ext cx="6562725" cy="546100"/>
            <a:chOff x="0" y="0"/>
            <a:chExt cx="6561756" cy="546060"/>
          </a:xfrm>
        </p:grpSpPr>
        <p:grpSp>
          <p:nvGrpSpPr>
            <p:cNvPr id="5134" name="Group 7"/>
            <p:cNvGrpSpPr>
              <a:grpSpLocks/>
            </p:cNvGrpSpPr>
            <p:nvPr/>
          </p:nvGrpSpPr>
          <p:grpSpPr bwMode="auto">
            <a:xfrm>
              <a:off x="0" y="0"/>
              <a:ext cx="6561756" cy="546060"/>
              <a:chOff x="0" y="0"/>
              <a:chExt cx="6561756" cy="546060"/>
            </a:xfrm>
          </p:grpSpPr>
          <p:sp>
            <p:nvSpPr>
              <p:cNvPr id="5136" name="AutoShape 3"/>
              <p:cNvSpPr>
                <a:spLocks noChangeArrowheads="1"/>
              </p:cNvSpPr>
              <p:nvPr/>
            </p:nvSpPr>
            <p:spPr bwMode="auto">
              <a:xfrm>
                <a:off x="0" y="192074"/>
                <a:ext cx="6561756" cy="353986"/>
              </a:xfrm>
              <a:prstGeom prst="rect">
                <a:avLst/>
              </a:prstGeom>
              <a:solidFill>
                <a:srgbClr val="595959"/>
              </a:solidFill>
              <a:ln w="12700">
                <a:solidFill>
                  <a:schemeClr val="bg1"/>
                </a:solidFill>
                <a:miter lim="800000"/>
                <a:headEnd/>
                <a:tailEnd/>
              </a:ln>
            </p:spPr>
            <p:txBody>
              <a:bodyPr anchor="ctr"/>
              <a:lstStyle/>
              <a:p>
                <a:endParaRPr lang="zh-CN" altLang="en-US" sz="2400" b="1">
                  <a:latin typeface="Calibri" pitchFamily="34" charset="0"/>
                </a:endParaRPr>
              </a:p>
            </p:txBody>
          </p:sp>
          <p:sp>
            <p:nvSpPr>
              <p:cNvPr id="5137" name="AutoShape 3"/>
              <p:cNvSpPr>
                <a:spLocks noChangeArrowheads="1"/>
              </p:cNvSpPr>
              <p:nvPr/>
            </p:nvSpPr>
            <p:spPr bwMode="auto">
              <a:xfrm>
                <a:off x="65077" y="0"/>
                <a:ext cx="6431600" cy="482565"/>
              </a:xfrm>
              <a:prstGeom prst="rect">
                <a:avLst/>
              </a:prstGeom>
              <a:solidFill>
                <a:srgbClr val="7F7F7F">
                  <a:alpha val="87842"/>
                </a:srgbClr>
              </a:solidFill>
              <a:ln w="12700">
                <a:solidFill>
                  <a:schemeClr val="bg1"/>
                </a:solidFill>
                <a:miter lim="800000"/>
                <a:headEnd/>
                <a:tailEnd/>
              </a:ln>
            </p:spPr>
            <p:txBody>
              <a:bodyPr wrap="none" anchor="ctr"/>
              <a:lstStyle/>
              <a:p>
                <a:pPr algn="ctr" eaLnBrk="0" hangingPunct="0"/>
                <a:endParaRPr lang="zh-CN" altLang="en-US" sz="2800" b="1">
                  <a:solidFill>
                    <a:schemeClr val="tx2"/>
                  </a:solidFill>
                  <a:latin typeface="Calibri" pitchFamily="34" charset="0"/>
                  <a:ea typeface="Microsoft YaHei" pitchFamily="34" charset="-122"/>
                </a:endParaRPr>
              </a:p>
            </p:txBody>
          </p:sp>
        </p:grpSp>
        <p:sp>
          <p:nvSpPr>
            <p:cNvPr id="5135" name="Rectangle 13"/>
            <p:cNvSpPr>
              <a:spLocks noChangeArrowheads="1"/>
            </p:cNvSpPr>
            <p:nvPr/>
          </p:nvSpPr>
          <p:spPr bwMode="auto">
            <a:xfrm>
              <a:off x="65079" y="85339"/>
              <a:ext cx="6431598" cy="43085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a:r>
                <a:rPr lang="ar-EG" altLang="zh-CN" sz="2200" b="1" dirty="0" smtClean="0">
                  <a:solidFill>
                    <a:schemeClr val="bg1"/>
                  </a:solidFill>
                </a:rPr>
                <a:t>استحقار </a:t>
              </a:r>
              <a:r>
                <a:rPr lang="ar-EG" altLang="zh-CN" sz="2200" b="1" dirty="0">
                  <a:solidFill>
                    <a:schemeClr val="bg1"/>
                  </a:solidFill>
                </a:rPr>
                <a:t>الذات أو عدم معرفة الإجابة عند حصول الإطراء والثناء</a:t>
              </a:r>
              <a:endParaRPr lang="zh-CN" altLang="en-US" sz="2200" b="1" dirty="0">
                <a:solidFill>
                  <a:schemeClr val="bg1"/>
                </a:solidFill>
              </a:endParaRPr>
            </a:p>
          </p:txBody>
        </p:sp>
      </p:grpSp>
      <p:grpSp>
        <p:nvGrpSpPr>
          <p:cNvPr id="7179" name="Group 11"/>
          <p:cNvGrpSpPr>
            <a:grpSpLocks/>
          </p:cNvGrpSpPr>
          <p:nvPr/>
        </p:nvGrpSpPr>
        <p:grpSpPr bwMode="auto">
          <a:xfrm>
            <a:off x="1290638" y="3017838"/>
            <a:ext cx="6562725" cy="547010"/>
            <a:chOff x="0" y="0"/>
            <a:chExt cx="6561756" cy="546970"/>
          </a:xfrm>
        </p:grpSpPr>
        <p:sp>
          <p:nvSpPr>
            <p:cNvPr id="5131" name="AutoShape 3"/>
            <p:cNvSpPr>
              <a:spLocks noChangeArrowheads="1"/>
            </p:cNvSpPr>
            <p:nvPr/>
          </p:nvSpPr>
          <p:spPr bwMode="auto">
            <a:xfrm>
              <a:off x="0" y="192073"/>
              <a:ext cx="6561756" cy="353987"/>
            </a:xfrm>
            <a:prstGeom prst="rect">
              <a:avLst/>
            </a:prstGeom>
            <a:solidFill>
              <a:srgbClr val="595959"/>
            </a:solidFill>
            <a:ln w="12700">
              <a:solidFill>
                <a:schemeClr val="bg1"/>
              </a:solidFill>
              <a:miter lim="800000"/>
              <a:headEnd/>
              <a:tailEnd/>
            </a:ln>
          </p:spPr>
          <p:txBody>
            <a:bodyPr anchor="ctr"/>
            <a:lstStyle/>
            <a:p>
              <a:endParaRPr lang="zh-CN" altLang="en-US" sz="2400" b="1">
                <a:latin typeface="Calibri" pitchFamily="34" charset="0"/>
              </a:endParaRPr>
            </a:p>
          </p:txBody>
        </p:sp>
        <p:sp>
          <p:nvSpPr>
            <p:cNvPr id="5132" name="AutoShape 3"/>
            <p:cNvSpPr>
              <a:spLocks noChangeArrowheads="1"/>
            </p:cNvSpPr>
            <p:nvPr/>
          </p:nvSpPr>
          <p:spPr bwMode="auto">
            <a:xfrm>
              <a:off x="64331" y="0"/>
              <a:ext cx="6433094" cy="482482"/>
            </a:xfrm>
            <a:prstGeom prst="rect">
              <a:avLst/>
            </a:prstGeom>
            <a:solidFill>
              <a:srgbClr val="007E00">
                <a:alpha val="79999"/>
              </a:srgbClr>
            </a:solidFill>
            <a:ln w="12700">
              <a:solidFill>
                <a:schemeClr val="bg1"/>
              </a:solidFill>
              <a:miter lim="800000"/>
              <a:headEnd/>
              <a:tailEnd/>
            </a:ln>
          </p:spPr>
          <p:txBody>
            <a:bodyPr wrap="none" anchor="ctr"/>
            <a:lstStyle/>
            <a:p>
              <a:pPr algn="ctr" eaLnBrk="0" hangingPunct="0"/>
              <a:endParaRPr lang="zh-CN" altLang="en-US" sz="2800" b="1">
                <a:solidFill>
                  <a:schemeClr val="tx2"/>
                </a:solidFill>
                <a:ea typeface="Microsoft YaHei" pitchFamily="34" charset="-122"/>
              </a:endParaRPr>
            </a:p>
          </p:txBody>
        </p:sp>
        <p:sp>
          <p:nvSpPr>
            <p:cNvPr id="5133" name="Rectangle 13"/>
            <p:cNvSpPr>
              <a:spLocks noChangeArrowheads="1"/>
            </p:cNvSpPr>
            <p:nvPr/>
          </p:nvSpPr>
          <p:spPr bwMode="auto">
            <a:xfrm>
              <a:off x="65079" y="85339"/>
              <a:ext cx="6431598" cy="4616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a:r>
                <a:rPr lang="ar-EG" altLang="zh-CN" sz="2400" b="1" dirty="0" smtClean="0">
                  <a:solidFill>
                    <a:schemeClr val="bg1"/>
                  </a:solidFill>
                </a:rPr>
                <a:t>الشعور </a:t>
              </a:r>
              <a:r>
                <a:rPr lang="ar-EG" altLang="zh-CN" sz="2400" b="1" dirty="0">
                  <a:solidFill>
                    <a:schemeClr val="bg1"/>
                  </a:solidFill>
                </a:rPr>
                <a:t>بالذنب دائماً، حتى ولو لم يكن هناك علاقة بالخطأ</a:t>
              </a:r>
              <a:endParaRPr lang="zh-CN" altLang="en-US" sz="2400" b="1" dirty="0">
                <a:solidFill>
                  <a:schemeClr val="bg1"/>
                </a:solidFill>
              </a:endParaRPr>
            </a:p>
          </p:txBody>
        </p:sp>
      </p:grpSp>
      <p:grpSp>
        <p:nvGrpSpPr>
          <p:cNvPr id="7183" name="Group 15"/>
          <p:cNvGrpSpPr>
            <a:grpSpLocks/>
          </p:cNvGrpSpPr>
          <p:nvPr/>
        </p:nvGrpSpPr>
        <p:grpSpPr bwMode="auto">
          <a:xfrm>
            <a:off x="1290638" y="3890963"/>
            <a:ext cx="6562725" cy="547010"/>
            <a:chOff x="0" y="0"/>
            <a:chExt cx="6561756" cy="546970"/>
          </a:xfrm>
        </p:grpSpPr>
        <p:grpSp>
          <p:nvGrpSpPr>
            <p:cNvPr id="5127" name="Group 16"/>
            <p:cNvGrpSpPr>
              <a:grpSpLocks/>
            </p:cNvGrpSpPr>
            <p:nvPr/>
          </p:nvGrpSpPr>
          <p:grpSpPr bwMode="auto">
            <a:xfrm>
              <a:off x="0" y="0"/>
              <a:ext cx="6561756" cy="546060"/>
              <a:chOff x="0" y="0"/>
              <a:chExt cx="6448390" cy="611157"/>
            </a:xfrm>
          </p:grpSpPr>
          <p:sp>
            <p:nvSpPr>
              <p:cNvPr id="5129" name="AutoShape 3"/>
              <p:cNvSpPr>
                <a:spLocks noChangeArrowheads="1"/>
              </p:cNvSpPr>
              <p:nvPr/>
            </p:nvSpPr>
            <p:spPr bwMode="auto">
              <a:xfrm>
                <a:off x="0" y="214970"/>
                <a:ext cx="6448390" cy="396187"/>
              </a:xfrm>
              <a:prstGeom prst="rect">
                <a:avLst/>
              </a:prstGeom>
              <a:solidFill>
                <a:srgbClr val="595959"/>
              </a:solidFill>
              <a:ln w="12700">
                <a:solidFill>
                  <a:schemeClr val="bg1"/>
                </a:solidFill>
                <a:miter lim="800000"/>
                <a:headEnd/>
                <a:tailEnd/>
              </a:ln>
            </p:spPr>
            <p:txBody>
              <a:bodyPr anchor="ctr"/>
              <a:lstStyle/>
              <a:p>
                <a:endParaRPr lang="zh-CN" altLang="en-US" sz="2400" b="1">
                  <a:latin typeface="Calibri" pitchFamily="34" charset="0"/>
                </a:endParaRPr>
              </a:p>
            </p:txBody>
          </p:sp>
          <p:sp>
            <p:nvSpPr>
              <p:cNvPr id="5130" name="AutoShape 3"/>
              <p:cNvSpPr>
                <a:spLocks noChangeArrowheads="1"/>
              </p:cNvSpPr>
              <p:nvPr/>
            </p:nvSpPr>
            <p:spPr bwMode="auto">
              <a:xfrm>
                <a:off x="63953" y="0"/>
                <a:ext cx="6320483" cy="540092"/>
              </a:xfrm>
              <a:prstGeom prst="rect">
                <a:avLst/>
              </a:prstGeom>
              <a:solidFill>
                <a:srgbClr val="7F7F7F">
                  <a:alpha val="87842"/>
                </a:srgbClr>
              </a:solidFill>
              <a:ln w="12700">
                <a:solidFill>
                  <a:schemeClr val="bg1"/>
                </a:solidFill>
                <a:miter lim="800000"/>
                <a:headEnd/>
                <a:tailEnd/>
              </a:ln>
            </p:spPr>
            <p:txBody>
              <a:bodyPr wrap="none" anchor="ctr"/>
              <a:lstStyle/>
              <a:p>
                <a:pPr algn="ctr" eaLnBrk="0" hangingPunct="0"/>
                <a:endParaRPr lang="zh-CN" altLang="en-US" sz="2800" b="1">
                  <a:solidFill>
                    <a:schemeClr val="tx2"/>
                  </a:solidFill>
                  <a:latin typeface="Calibri" pitchFamily="34" charset="0"/>
                  <a:ea typeface="Microsoft YaHei" pitchFamily="34" charset="-122"/>
                </a:endParaRPr>
              </a:p>
            </p:txBody>
          </p:sp>
        </p:grpSp>
        <p:sp>
          <p:nvSpPr>
            <p:cNvPr id="5128" name="Rectangle 13"/>
            <p:cNvSpPr>
              <a:spLocks noChangeArrowheads="1"/>
            </p:cNvSpPr>
            <p:nvPr/>
          </p:nvSpPr>
          <p:spPr bwMode="auto">
            <a:xfrm>
              <a:off x="64331" y="85339"/>
              <a:ext cx="6433094" cy="4616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a:r>
                <a:rPr lang="ar-EG" altLang="zh-CN" sz="2400" b="1" dirty="0" smtClean="0">
                  <a:solidFill>
                    <a:schemeClr val="bg1"/>
                  </a:solidFill>
                </a:rPr>
                <a:t>الاعتذار </a:t>
              </a:r>
              <a:r>
                <a:rPr lang="ar-EG" altLang="zh-CN" sz="2400" b="1" dirty="0">
                  <a:solidFill>
                    <a:schemeClr val="bg1"/>
                  </a:solidFill>
                </a:rPr>
                <a:t>المستمر عن كل شيء</a:t>
              </a:r>
              <a:endParaRPr lang="zh-CN" altLang="en-US" sz="2400" b="1" dirty="0">
                <a:solidFill>
                  <a:schemeClr val="bg1"/>
                </a:solidFill>
              </a:endParaRPr>
            </a:p>
          </p:txBody>
        </p:sp>
      </p:grpSp>
      <p:sp>
        <p:nvSpPr>
          <p:cNvPr id="21" name="TextBox 13" descr="B56F103BB23E47beACAB404F50AF11BD# #TextBox 13"/>
          <p:cNvSpPr txBox="1">
            <a:spLocks noChangeArrowheads="1"/>
          </p:cNvSpPr>
          <p:nvPr/>
        </p:nvSpPr>
        <p:spPr bwMode="auto">
          <a:xfrm>
            <a:off x="3923928" y="86004"/>
            <a:ext cx="5220073" cy="62895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r" rtl="1">
              <a:lnSpc>
                <a:spcPct val="120000"/>
              </a:lnSpc>
              <a:spcBef>
                <a:spcPct val="50000"/>
              </a:spcBef>
            </a:pPr>
            <a:r>
              <a:rPr lang="ar-EG" altLang="zh-CN" sz="3200" b="1" dirty="0">
                <a:solidFill>
                  <a:schemeClr val="bg1"/>
                </a:solidFill>
                <a:latin typeface="Microsoft YaHei" pitchFamily="34" charset="-122"/>
                <a:ea typeface="Microsoft YaHei" pitchFamily="34" charset="-122"/>
              </a:rPr>
              <a:t> ما هى صفات الغير مقدرين لانفسهم؟</a:t>
            </a:r>
          </a:p>
        </p:txBody>
      </p:sp>
    </p:spTree>
    <p:extLst>
      <p:ext uri="{BB962C8B-B14F-4D97-AF65-F5344CB8AC3E}">
        <p14:creationId xmlns:p14="http://schemas.microsoft.com/office/powerpoint/2010/main" xmlns="" val="1688821959"/>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slide(fromLeft)">
                                      <p:cBhvr>
                                        <p:cTn id="7" dur="500"/>
                                        <p:tgtEl>
                                          <p:spTgt spid="21"/>
                                        </p:tgtEl>
                                      </p:cBhvr>
                                    </p:animEffect>
                                  </p:childTnLst>
                                </p:cTn>
                              </p:par>
                            </p:childTnLst>
                          </p:cTn>
                        </p:par>
                      </p:childTnLst>
                    </p:cTn>
                  </p:par>
                  <p:par>
                    <p:cTn id="8" fill="hold">
                      <p:stCondLst>
                        <p:cond delay="indefinite"/>
                      </p:stCondLst>
                      <p:childTnLst>
                        <p:par>
                          <p:cTn id="9" fill="hold">
                            <p:stCondLst>
                              <p:cond delay="0"/>
                            </p:stCondLst>
                            <p:childTnLst>
                              <p:par>
                                <p:cTn id="10" presetID="23" presetClass="entr" presetSubtype="16" fill="hold" nodeType="clickEffect">
                                  <p:stCondLst>
                                    <p:cond delay="0"/>
                                  </p:stCondLst>
                                  <p:childTnLst>
                                    <p:set>
                                      <p:cBhvr>
                                        <p:cTn id="11" dur="1" fill="hold">
                                          <p:stCondLst>
                                            <p:cond delay="0"/>
                                          </p:stCondLst>
                                        </p:cTn>
                                        <p:tgtEl>
                                          <p:spTgt spid="7170"/>
                                        </p:tgtEl>
                                        <p:attrNameLst>
                                          <p:attrName>style.visibility</p:attrName>
                                        </p:attrNameLst>
                                      </p:cBhvr>
                                      <p:to>
                                        <p:strVal val="visible"/>
                                      </p:to>
                                    </p:set>
                                    <p:anim calcmode="lin" valueType="num">
                                      <p:cBhvr>
                                        <p:cTn id="12" dur="500" fill="hold"/>
                                        <p:tgtEl>
                                          <p:spTgt spid="7170"/>
                                        </p:tgtEl>
                                        <p:attrNameLst>
                                          <p:attrName>ppt_w</p:attrName>
                                        </p:attrNameLst>
                                      </p:cBhvr>
                                      <p:tavLst>
                                        <p:tav tm="0">
                                          <p:val>
                                            <p:fltVal val="0"/>
                                          </p:val>
                                        </p:tav>
                                        <p:tav tm="100000">
                                          <p:val>
                                            <p:strVal val="#ppt_w"/>
                                          </p:val>
                                        </p:tav>
                                      </p:tavLst>
                                    </p:anim>
                                    <p:anim calcmode="lin" valueType="num">
                                      <p:cBhvr>
                                        <p:cTn id="13" dur="500" fill="hold"/>
                                        <p:tgtEl>
                                          <p:spTgt spid="7170"/>
                                        </p:tgtEl>
                                        <p:attrNameLst>
                                          <p:attrName>ppt_h</p:attrName>
                                        </p:attrNameLst>
                                      </p:cBhvr>
                                      <p:tavLst>
                                        <p:tav tm="0">
                                          <p:val>
                                            <p:fltVal val="0"/>
                                          </p:val>
                                        </p:tav>
                                        <p:tav tm="100000">
                                          <p:val>
                                            <p:strVal val="#ppt_h"/>
                                          </p:val>
                                        </p:tav>
                                      </p:tavLst>
                                    </p:anim>
                                  </p:childTnLst>
                                </p:cTn>
                              </p:par>
                              <p:par>
                                <p:cTn id="14" presetID="2" presetClass="entr" presetSubtype="4" fill="hold" nodeType="withEffect">
                                  <p:stCondLst>
                                    <p:cond delay="0"/>
                                  </p:stCondLst>
                                  <p:childTnLst>
                                    <p:set>
                                      <p:cBhvr>
                                        <p:cTn id="15" dur="1" fill="hold">
                                          <p:stCondLst>
                                            <p:cond delay="0"/>
                                          </p:stCondLst>
                                        </p:cTn>
                                        <p:tgtEl>
                                          <p:spTgt spid="7170"/>
                                        </p:tgtEl>
                                        <p:attrNameLst>
                                          <p:attrName>style.visibility</p:attrName>
                                        </p:attrNameLst>
                                      </p:cBhvr>
                                      <p:to>
                                        <p:strVal val="visible"/>
                                      </p:to>
                                    </p:set>
                                    <p:anim calcmode="lin" valueType="num">
                                      <p:cBhvr additive="base">
                                        <p:cTn id="16" dur="1000" fill="hold"/>
                                        <p:tgtEl>
                                          <p:spTgt spid="7170"/>
                                        </p:tgtEl>
                                        <p:attrNameLst>
                                          <p:attrName>ppt_x</p:attrName>
                                        </p:attrNameLst>
                                      </p:cBhvr>
                                      <p:tavLst>
                                        <p:tav tm="0">
                                          <p:val>
                                            <p:strVal val="#ppt_x"/>
                                          </p:val>
                                        </p:tav>
                                        <p:tav tm="100000">
                                          <p:val>
                                            <p:strVal val="#ppt_x"/>
                                          </p:val>
                                        </p:tav>
                                      </p:tavLst>
                                    </p:anim>
                                    <p:anim calcmode="lin" valueType="num">
                                      <p:cBhvr additive="base">
                                        <p:cTn id="17" dur="1000" fill="hold"/>
                                        <p:tgtEl>
                                          <p:spTgt spid="7170"/>
                                        </p:tgtEl>
                                        <p:attrNameLst>
                                          <p:attrName>ppt_y</p:attrName>
                                        </p:attrNameLst>
                                      </p:cBhvr>
                                      <p:tavLst>
                                        <p:tav tm="0">
                                          <p:val>
                                            <p:strVal val="1+#ppt_h/2"/>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23" presetClass="entr" presetSubtype="16" fill="hold" nodeType="clickEffect">
                                  <p:stCondLst>
                                    <p:cond delay="0"/>
                                  </p:stCondLst>
                                  <p:childTnLst>
                                    <p:set>
                                      <p:cBhvr>
                                        <p:cTn id="21" dur="1" fill="hold">
                                          <p:stCondLst>
                                            <p:cond delay="0"/>
                                          </p:stCondLst>
                                        </p:cTn>
                                        <p:tgtEl>
                                          <p:spTgt spid="7174"/>
                                        </p:tgtEl>
                                        <p:attrNameLst>
                                          <p:attrName>style.visibility</p:attrName>
                                        </p:attrNameLst>
                                      </p:cBhvr>
                                      <p:to>
                                        <p:strVal val="visible"/>
                                      </p:to>
                                    </p:set>
                                    <p:anim calcmode="lin" valueType="num">
                                      <p:cBhvr>
                                        <p:cTn id="22" dur="500" fill="hold"/>
                                        <p:tgtEl>
                                          <p:spTgt spid="7174"/>
                                        </p:tgtEl>
                                        <p:attrNameLst>
                                          <p:attrName>ppt_w</p:attrName>
                                        </p:attrNameLst>
                                      </p:cBhvr>
                                      <p:tavLst>
                                        <p:tav tm="0">
                                          <p:val>
                                            <p:fltVal val="0"/>
                                          </p:val>
                                        </p:tav>
                                        <p:tav tm="100000">
                                          <p:val>
                                            <p:strVal val="#ppt_w"/>
                                          </p:val>
                                        </p:tav>
                                      </p:tavLst>
                                    </p:anim>
                                    <p:anim calcmode="lin" valueType="num">
                                      <p:cBhvr>
                                        <p:cTn id="23" dur="500" fill="hold"/>
                                        <p:tgtEl>
                                          <p:spTgt spid="7174"/>
                                        </p:tgtEl>
                                        <p:attrNameLst>
                                          <p:attrName>ppt_h</p:attrName>
                                        </p:attrNameLst>
                                      </p:cBhvr>
                                      <p:tavLst>
                                        <p:tav tm="0">
                                          <p:val>
                                            <p:fltVal val="0"/>
                                          </p:val>
                                        </p:tav>
                                        <p:tav tm="100000">
                                          <p:val>
                                            <p:strVal val="#ppt_h"/>
                                          </p:val>
                                        </p:tav>
                                      </p:tavLst>
                                    </p:anim>
                                  </p:childTnLst>
                                </p:cTn>
                              </p:par>
                              <p:par>
                                <p:cTn id="24" presetID="2" presetClass="entr" presetSubtype="4" fill="hold" nodeType="withEffect">
                                  <p:stCondLst>
                                    <p:cond delay="100"/>
                                  </p:stCondLst>
                                  <p:childTnLst>
                                    <p:set>
                                      <p:cBhvr>
                                        <p:cTn id="25" dur="1" fill="hold">
                                          <p:stCondLst>
                                            <p:cond delay="0"/>
                                          </p:stCondLst>
                                        </p:cTn>
                                        <p:tgtEl>
                                          <p:spTgt spid="7174"/>
                                        </p:tgtEl>
                                        <p:attrNameLst>
                                          <p:attrName>style.visibility</p:attrName>
                                        </p:attrNameLst>
                                      </p:cBhvr>
                                      <p:to>
                                        <p:strVal val="visible"/>
                                      </p:to>
                                    </p:set>
                                    <p:anim calcmode="lin" valueType="num">
                                      <p:cBhvr additive="base">
                                        <p:cTn id="26" dur="1000" fill="hold"/>
                                        <p:tgtEl>
                                          <p:spTgt spid="7174"/>
                                        </p:tgtEl>
                                        <p:attrNameLst>
                                          <p:attrName>ppt_x</p:attrName>
                                        </p:attrNameLst>
                                      </p:cBhvr>
                                      <p:tavLst>
                                        <p:tav tm="0">
                                          <p:val>
                                            <p:strVal val="#ppt_x"/>
                                          </p:val>
                                        </p:tav>
                                        <p:tav tm="100000">
                                          <p:val>
                                            <p:strVal val="#ppt_x"/>
                                          </p:val>
                                        </p:tav>
                                      </p:tavLst>
                                    </p:anim>
                                    <p:anim calcmode="lin" valueType="num">
                                      <p:cBhvr additive="base">
                                        <p:cTn id="27" dur="1000" fill="hold"/>
                                        <p:tgtEl>
                                          <p:spTgt spid="7174"/>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3" presetClass="entr" presetSubtype="16" fill="hold" nodeType="clickEffect">
                                  <p:stCondLst>
                                    <p:cond delay="0"/>
                                  </p:stCondLst>
                                  <p:childTnLst>
                                    <p:set>
                                      <p:cBhvr>
                                        <p:cTn id="31" dur="1" fill="hold">
                                          <p:stCondLst>
                                            <p:cond delay="0"/>
                                          </p:stCondLst>
                                        </p:cTn>
                                        <p:tgtEl>
                                          <p:spTgt spid="7179"/>
                                        </p:tgtEl>
                                        <p:attrNameLst>
                                          <p:attrName>style.visibility</p:attrName>
                                        </p:attrNameLst>
                                      </p:cBhvr>
                                      <p:to>
                                        <p:strVal val="visible"/>
                                      </p:to>
                                    </p:set>
                                    <p:anim calcmode="lin" valueType="num">
                                      <p:cBhvr>
                                        <p:cTn id="32" dur="500" fill="hold"/>
                                        <p:tgtEl>
                                          <p:spTgt spid="7179"/>
                                        </p:tgtEl>
                                        <p:attrNameLst>
                                          <p:attrName>ppt_w</p:attrName>
                                        </p:attrNameLst>
                                      </p:cBhvr>
                                      <p:tavLst>
                                        <p:tav tm="0">
                                          <p:val>
                                            <p:fltVal val="0"/>
                                          </p:val>
                                        </p:tav>
                                        <p:tav tm="100000">
                                          <p:val>
                                            <p:strVal val="#ppt_w"/>
                                          </p:val>
                                        </p:tav>
                                      </p:tavLst>
                                    </p:anim>
                                    <p:anim calcmode="lin" valueType="num">
                                      <p:cBhvr>
                                        <p:cTn id="33" dur="500" fill="hold"/>
                                        <p:tgtEl>
                                          <p:spTgt spid="7179"/>
                                        </p:tgtEl>
                                        <p:attrNameLst>
                                          <p:attrName>ppt_h</p:attrName>
                                        </p:attrNameLst>
                                      </p:cBhvr>
                                      <p:tavLst>
                                        <p:tav tm="0">
                                          <p:val>
                                            <p:fltVal val="0"/>
                                          </p:val>
                                        </p:tav>
                                        <p:tav tm="100000">
                                          <p:val>
                                            <p:strVal val="#ppt_h"/>
                                          </p:val>
                                        </p:tav>
                                      </p:tavLst>
                                    </p:anim>
                                  </p:childTnLst>
                                </p:cTn>
                              </p:par>
                              <p:par>
                                <p:cTn id="34" presetID="2" presetClass="entr" presetSubtype="4" fill="hold" nodeType="withEffect">
                                  <p:stCondLst>
                                    <p:cond delay="200"/>
                                  </p:stCondLst>
                                  <p:childTnLst>
                                    <p:set>
                                      <p:cBhvr>
                                        <p:cTn id="35" dur="1" fill="hold">
                                          <p:stCondLst>
                                            <p:cond delay="0"/>
                                          </p:stCondLst>
                                        </p:cTn>
                                        <p:tgtEl>
                                          <p:spTgt spid="7179"/>
                                        </p:tgtEl>
                                        <p:attrNameLst>
                                          <p:attrName>style.visibility</p:attrName>
                                        </p:attrNameLst>
                                      </p:cBhvr>
                                      <p:to>
                                        <p:strVal val="visible"/>
                                      </p:to>
                                    </p:set>
                                    <p:anim calcmode="lin" valueType="num">
                                      <p:cBhvr additive="base">
                                        <p:cTn id="36" dur="1000" fill="hold"/>
                                        <p:tgtEl>
                                          <p:spTgt spid="7179"/>
                                        </p:tgtEl>
                                        <p:attrNameLst>
                                          <p:attrName>ppt_x</p:attrName>
                                        </p:attrNameLst>
                                      </p:cBhvr>
                                      <p:tavLst>
                                        <p:tav tm="0">
                                          <p:val>
                                            <p:strVal val="#ppt_x"/>
                                          </p:val>
                                        </p:tav>
                                        <p:tav tm="100000">
                                          <p:val>
                                            <p:strVal val="#ppt_x"/>
                                          </p:val>
                                        </p:tav>
                                      </p:tavLst>
                                    </p:anim>
                                    <p:anim calcmode="lin" valueType="num">
                                      <p:cBhvr additive="base">
                                        <p:cTn id="37" dur="1000" fill="hold"/>
                                        <p:tgtEl>
                                          <p:spTgt spid="7179"/>
                                        </p:tgtEl>
                                        <p:attrNameLst>
                                          <p:attrName>ppt_y</p:attrName>
                                        </p:attrNameLst>
                                      </p:cBhvr>
                                      <p:tavLst>
                                        <p:tav tm="0">
                                          <p:val>
                                            <p:strVal val="1+#ppt_h/2"/>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23" presetClass="entr" presetSubtype="16" fill="hold" nodeType="clickEffect">
                                  <p:stCondLst>
                                    <p:cond delay="0"/>
                                  </p:stCondLst>
                                  <p:childTnLst>
                                    <p:set>
                                      <p:cBhvr>
                                        <p:cTn id="41" dur="1" fill="hold">
                                          <p:stCondLst>
                                            <p:cond delay="0"/>
                                          </p:stCondLst>
                                        </p:cTn>
                                        <p:tgtEl>
                                          <p:spTgt spid="7183"/>
                                        </p:tgtEl>
                                        <p:attrNameLst>
                                          <p:attrName>style.visibility</p:attrName>
                                        </p:attrNameLst>
                                      </p:cBhvr>
                                      <p:to>
                                        <p:strVal val="visible"/>
                                      </p:to>
                                    </p:set>
                                    <p:anim calcmode="lin" valueType="num">
                                      <p:cBhvr>
                                        <p:cTn id="42" dur="500" fill="hold"/>
                                        <p:tgtEl>
                                          <p:spTgt spid="7183"/>
                                        </p:tgtEl>
                                        <p:attrNameLst>
                                          <p:attrName>ppt_w</p:attrName>
                                        </p:attrNameLst>
                                      </p:cBhvr>
                                      <p:tavLst>
                                        <p:tav tm="0">
                                          <p:val>
                                            <p:fltVal val="0"/>
                                          </p:val>
                                        </p:tav>
                                        <p:tav tm="100000">
                                          <p:val>
                                            <p:strVal val="#ppt_w"/>
                                          </p:val>
                                        </p:tav>
                                      </p:tavLst>
                                    </p:anim>
                                    <p:anim calcmode="lin" valueType="num">
                                      <p:cBhvr>
                                        <p:cTn id="43" dur="500" fill="hold"/>
                                        <p:tgtEl>
                                          <p:spTgt spid="7183"/>
                                        </p:tgtEl>
                                        <p:attrNameLst>
                                          <p:attrName>ppt_h</p:attrName>
                                        </p:attrNameLst>
                                      </p:cBhvr>
                                      <p:tavLst>
                                        <p:tav tm="0">
                                          <p:val>
                                            <p:fltVal val="0"/>
                                          </p:val>
                                        </p:tav>
                                        <p:tav tm="100000">
                                          <p:val>
                                            <p:strVal val="#ppt_h"/>
                                          </p:val>
                                        </p:tav>
                                      </p:tavLst>
                                    </p:anim>
                                  </p:childTnLst>
                                </p:cTn>
                              </p:par>
                              <p:par>
                                <p:cTn id="44" presetID="2" presetClass="entr" presetSubtype="4" fill="hold" nodeType="withEffect">
                                  <p:stCondLst>
                                    <p:cond delay="300"/>
                                  </p:stCondLst>
                                  <p:childTnLst>
                                    <p:set>
                                      <p:cBhvr>
                                        <p:cTn id="45" dur="1" fill="hold">
                                          <p:stCondLst>
                                            <p:cond delay="0"/>
                                          </p:stCondLst>
                                        </p:cTn>
                                        <p:tgtEl>
                                          <p:spTgt spid="7183"/>
                                        </p:tgtEl>
                                        <p:attrNameLst>
                                          <p:attrName>style.visibility</p:attrName>
                                        </p:attrNameLst>
                                      </p:cBhvr>
                                      <p:to>
                                        <p:strVal val="visible"/>
                                      </p:to>
                                    </p:set>
                                    <p:anim calcmode="lin" valueType="num">
                                      <p:cBhvr additive="base">
                                        <p:cTn id="46" dur="1000" fill="hold"/>
                                        <p:tgtEl>
                                          <p:spTgt spid="7183"/>
                                        </p:tgtEl>
                                        <p:attrNameLst>
                                          <p:attrName>ppt_x</p:attrName>
                                        </p:attrNameLst>
                                      </p:cBhvr>
                                      <p:tavLst>
                                        <p:tav tm="0">
                                          <p:val>
                                            <p:strVal val="#ppt_x"/>
                                          </p:val>
                                        </p:tav>
                                        <p:tav tm="100000">
                                          <p:val>
                                            <p:strVal val="#ppt_x"/>
                                          </p:val>
                                        </p:tav>
                                      </p:tavLst>
                                    </p:anim>
                                    <p:anim calcmode="lin" valueType="num">
                                      <p:cBhvr additive="base">
                                        <p:cTn id="47" dur="1000" fill="hold"/>
                                        <p:tgtEl>
                                          <p:spTgt spid="718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utoUpdateAnimBg="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170" name="Group 2"/>
          <p:cNvGrpSpPr>
            <a:grpSpLocks/>
          </p:cNvGrpSpPr>
          <p:nvPr/>
        </p:nvGrpSpPr>
        <p:grpSpPr bwMode="auto">
          <a:xfrm>
            <a:off x="1290638" y="1273175"/>
            <a:ext cx="6562725" cy="546100"/>
            <a:chOff x="0" y="0"/>
            <a:chExt cx="6561756" cy="546060"/>
          </a:xfrm>
        </p:grpSpPr>
        <p:sp>
          <p:nvSpPr>
            <p:cNvPr id="5138" name="AutoShape 3"/>
            <p:cNvSpPr>
              <a:spLocks noChangeArrowheads="1"/>
            </p:cNvSpPr>
            <p:nvPr/>
          </p:nvSpPr>
          <p:spPr bwMode="auto">
            <a:xfrm>
              <a:off x="0" y="192074"/>
              <a:ext cx="6561756" cy="353986"/>
            </a:xfrm>
            <a:prstGeom prst="rect">
              <a:avLst/>
            </a:prstGeom>
            <a:solidFill>
              <a:srgbClr val="595959"/>
            </a:solidFill>
            <a:ln w="12700">
              <a:solidFill>
                <a:schemeClr val="bg1"/>
              </a:solidFill>
              <a:miter lim="800000"/>
              <a:headEnd/>
              <a:tailEnd/>
            </a:ln>
          </p:spPr>
          <p:txBody>
            <a:bodyPr anchor="ctr"/>
            <a:lstStyle/>
            <a:p>
              <a:endParaRPr lang="zh-CN" altLang="en-US" sz="2400" b="1">
                <a:latin typeface="Calibri" pitchFamily="34" charset="0"/>
              </a:endParaRPr>
            </a:p>
          </p:txBody>
        </p:sp>
        <p:sp>
          <p:nvSpPr>
            <p:cNvPr id="5139" name="AutoShape 3"/>
            <p:cNvSpPr>
              <a:spLocks noChangeArrowheads="1"/>
            </p:cNvSpPr>
            <p:nvPr/>
          </p:nvSpPr>
          <p:spPr bwMode="auto">
            <a:xfrm>
              <a:off x="64331" y="0"/>
              <a:ext cx="6433094" cy="482482"/>
            </a:xfrm>
            <a:prstGeom prst="rect">
              <a:avLst/>
            </a:prstGeom>
            <a:solidFill>
              <a:srgbClr val="007E00">
                <a:alpha val="79999"/>
              </a:srgbClr>
            </a:solidFill>
            <a:ln w="12700">
              <a:solidFill>
                <a:schemeClr val="bg1"/>
              </a:solidFill>
              <a:miter lim="800000"/>
              <a:headEnd/>
              <a:tailEnd/>
            </a:ln>
          </p:spPr>
          <p:txBody>
            <a:bodyPr wrap="none" anchor="ctr"/>
            <a:lstStyle/>
            <a:p>
              <a:pPr algn="ctr" eaLnBrk="0" hangingPunct="0"/>
              <a:endParaRPr lang="zh-CN" altLang="en-US" sz="2800" b="1">
                <a:solidFill>
                  <a:schemeClr val="tx2"/>
                </a:solidFill>
                <a:ea typeface="Microsoft YaHei" pitchFamily="34" charset="-122"/>
              </a:endParaRPr>
            </a:p>
          </p:txBody>
        </p:sp>
        <p:sp>
          <p:nvSpPr>
            <p:cNvPr id="5140" name="Rectangle 13"/>
            <p:cNvSpPr>
              <a:spLocks noChangeArrowheads="1"/>
            </p:cNvSpPr>
            <p:nvPr/>
          </p:nvSpPr>
          <p:spPr bwMode="auto">
            <a:xfrm>
              <a:off x="65079" y="85339"/>
              <a:ext cx="6431598" cy="40008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a:r>
                <a:rPr lang="ar-EG" altLang="zh-CN" sz="2000" b="1" dirty="0" smtClean="0">
                  <a:solidFill>
                    <a:schemeClr val="bg1"/>
                  </a:solidFill>
                </a:rPr>
                <a:t>الاعتقاد </a:t>
              </a:r>
              <a:r>
                <a:rPr lang="ar-EG" altLang="zh-CN" sz="2000" b="1" dirty="0">
                  <a:solidFill>
                    <a:schemeClr val="bg1"/>
                  </a:solidFill>
                </a:rPr>
                <a:t>بعدم الاستحقاق لهذه المكانة أو العمل وإن كان الآخرين يرون </a:t>
              </a:r>
              <a:r>
                <a:rPr lang="ar-EG" altLang="zh-CN" sz="2000" b="1" dirty="0" smtClean="0">
                  <a:solidFill>
                    <a:schemeClr val="bg1"/>
                  </a:solidFill>
                </a:rPr>
                <a:t>ذلك</a:t>
              </a:r>
              <a:endParaRPr lang="zh-CN" altLang="en-US" sz="2000" b="1" dirty="0">
                <a:solidFill>
                  <a:schemeClr val="bg1"/>
                </a:solidFill>
              </a:endParaRPr>
            </a:p>
          </p:txBody>
        </p:sp>
      </p:grpSp>
      <p:grpSp>
        <p:nvGrpSpPr>
          <p:cNvPr id="7174" name="Group 6"/>
          <p:cNvGrpSpPr>
            <a:grpSpLocks/>
          </p:cNvGrpSpPr>
          <p:nvPr/>
        </p:nvGrpSpPr>
        <p:grpSpPr bwMode="auto">
          <a:xfrm>
            <a:off x="1290638" y="2146300"/>
            <a:ext cx="6562725" cy="547010"/>
            <a:chOff x="0" y="0"/>
            <a:chExt cx="6561756" cy="546970"/>
          </a:xfrm>
        </p:grpSpPr>
        <p:grpSp>
          <p:nvGrpSpPr>
            <p:cNvPr id="5134" name="Group 7"/>
            <p:cNvGrpSpPr>
              <a:grpSpLocks/>
            </p:cNvGrpSpPr>
            <p:nvPr/>
          </p:nvGrpSpPr>
          <p:grpSpPr bwMode="auto">
            <a:xfrm>
              <a:off x="0" y="0"/>
              <a:ext cx="6561756" cy="546060"/>
              <a:chOff x="0" y="0"/>
              <a:chExt cx="6561756" cy="546060"/>
            </a:xfrm>
          </p:grpSpPr>
          <p:sp>
            <p:nvSpPr>
              <p:cNvPr id="5136" name="AutoShape 3"/>
              <p:cNvSpPr>
                <a:spLocks noChangeArrowheads="1"/>
              </p:cNvSpPr>
              <p:nvPr/>
            </p:nvSpPr>
            <p:spPr bwMode="auto">
              <a:xfrm>
                <a:off x="0" y="192074"/>
                <a:ext cx="6561756" cy="353986"/>
              </a:xfrm>
              <a:prstGeom prst="rect">
                <a:avLst/>
              </a:prstGeom>
              <a:solidFill>
                <a:srgbClr val="595959"/>
              </a:solidFill>
              <a:ln w="12700">
                <a:solidFill>
                  <a:schemeClr val="bg1"/>
                </a:solidFill>
                <a:miter lim="800000"/>
                <a:headEnd/>
                <a:tailEnd/>
              </a:ln>
            </p:spPr>
            <p:txBody>
              <a:bodyPr anchor="ctr"/>
              <a:lstStyle/>
              <a:p>
                <a:endParaRPr lang="zh-CN" altLang="en-US" sz="2400" b="1">
                  <a:latin typeface="Calibri" pitchFamily="34" charset="0"/>
                </a:endParaRPr>
              </a:p>
            </p:txBody>
          </p:sp>
          <p:sp>
            <p:nvSpPr>
              <p:cNvPr id="5137" name="AutoShape 3"/>
              <p:cNvSpPr>
                <a:spLocks noChangeArrowheads="1"/>
              </p:cNvSpPr>
              <p:nvPr/>
            </p:nvSpPr>
            <p:spPr bwMode="auto">
              <a:xfrm>
                <a:off x="65077" y="0"/>
                <a:ext cx="6431600" cy="482565"/>
              </a:xfrm>
              <a:prstGeom prst="rect">
                <a:avLst/>
              </a:prstGeom>
              <a:solidFill>
                <a:srgbClr val="7F7F7F">
                  <a:alpha val="87842"/>
                </a:srgbClr>
              </a:solidFill>
              <a:ln w="12700">
                <a:solidFill>
                  <a:schemeClr val="bg1"/>
                </a:solidFill>
                <a:miter lim="800000"/>
                <a:headEnd/>
                <a:tailEnd/>
              </a:ln>
            </p:spPr>
            <p:txBody>
              <a:bodyPr wrap="none" anchor="ctr"/>
              <a:lstStyle/>
              <a:p>
                <a:pPr algn="ctr" eaLnBrk="0" hangingPunct="0"/>
                <a:endParaRPr lang="zh-CN" altLang="en-US" sz="2800" b="1">
                  <a:solidFill>
                    <a:schemeClr val="tx2"/>
                  </a:solidFill>
                  <a:latin typeface="Calibri" pitchFamily="34" charset="0"/>
                  <a:ea typeface="Microsoft YaHei" pitchFamily="34" charset="-122"/>
                </a:endParaRPr>
              </a:p>
            </p:txBody>
          </p:sp>
        </p:grpSp>
        <p:sp>
          <p:nvSpPr>
            <p:cNvPr id="5135" name="Rectangle 13"/>
            <p:cNvSpPr>
              <a:spLocks noChangeArrowheads="1"/>
            </p:cNvSpPr>
            <p:nvPr/>
          </p:nvSpPr>
          <p:spPr bwMode="auto">
            <a:xfrm>
              <a:off x="65079" y="85339"/>
              <a:ext cx="6431598" cy="4616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a:r>
                <a:rPr lang="ar-EG" altLang="zh-CN" sz="2400" b="1" dirty="0" smtClean="0">
                  <a:solidFill>
                    <a:schemeClr val="bg1"/>
                  </a:solidFill>
                </a:rPr>
                <a:t>عدم </a:t>
              </a:r>
              <a:r>
                <a:rPr lang="ar-EG" altLang="zh-CN" sz="2400" b="1" dirty="0">
                  <a:solidFill>
                    <a:schemeClr val="bg1"/>
                  </a:solidFill>
                </a:rPr>
                <a:t>الشعور بالكفاءة في دور الأبوة أو في دور الزوجية</a:t>
              </a:r>
              <a:endParaRPr lang="zh-CN" altLang="en-US" sz="2400" b="1" dirty="0">
                <a:solidFill>
                  <a:schemeClr val="bg1"/>
                </a:solidFill>
              </a:endParaRPr>
            </a:p>
          </p:txBody>
        </p:sp>
      </p:grpSp>
      <p:grpSp>
        <p:nvGrpSpPr>
          <p:cNvPr id="7179" name="Group 11"/>
          <p:cNvGrpSpPr>
            <a:grpSpLocks/>
          </p:cNvGrpSpPr>
          <p:nvPr/>
        </p:nvGrpSpPr>
        <p:grpSpPr bwMode="auto">
          <a:xfrm>
            <a:off x="1290638" y="3017838"/>
            <a:ext cx="6562725" cy="546100"/>
            <a:chOff x="0" y="0"/>
            <a:chExt cx="6561756" cy="546060"/>
          </a:xfrm>
        </p:grpSpPr>
        <p:sp>
          <p:nvSpPr>
            <p:cNvPr id="5131" name="AutoShape 3"/>
            <p:cNvSpPr>
              <a:spLocks noChangeArrowheads="1"/>
            </p:cNvSpPr>
            <p:nvPr/>
          </p:nvSpPr>
          <p:spPr bwMode="auto">
            <a:xfrm>
              <a:off x="0" y="192073"/>
              <a:ext cx="6561756" cy="353987"/>
            </a:xfrm>
            <a:prstGeom prst="rect">
              <a:avLst/>
            </a:prstGeom>
            <a:solidFill>
              <a:srgbClr val="595959"/>
            </a:solidFill>
            <a:ln w="12700">
              <a:solidFill>
                <a:schemeClr val="bg1"/>
              </a:solidFill>
              <a:miter lim="800000"/>
              <a:headEnd/>
              <a:tailEnd/>
            </a:ln>
          </p:spPr>
          <p:txBody>
            <a:bodyPr anchor="ctr"/>
            <a:lstStyle/>
            <a:p>
              <a:endParaRPr lang="zh-CN" altLang="en-US" sz="2400" b="1">
                <a:latin typeface="Calibri" pitchFamily="34" charset="0"/>
              </a:endParaRPr>
            </a:p>
          </p:txBody>
        </p:sp>
        <p:sp>
          <p:nvSpPr>
            <p:cNvPr id="5132" name="AutoShape 3"/>
            <p:cNvSpPr>
              <a:spLocks noChangeArrowheads="1"/>
            </p:cNvSpPr>
            <p:nvPr/>
          </p:nvSpPr>
          <p:spPr bwMode="auto">
            <a:xfrm>
              <a:off x="64331" y="0"/>
              <a:ext cx="6433094" cy="482482"/>
            </a:xfrm>
            <a:prstGeom prst="rect">
              <a:avLst/>
            </a:prstGeom>
            <a:solidFill>
              <a:srgbClr val="007E00">
                <a:alpha val="79999"/>
              </a:srgbClr>
            </a:solidFill>
            <a:ln w="12700">
              <a:solidFill>
                <a:schemeClr val="bg1"/>
              </a:solidFill>
              <a:miter lim="800000"/>
              <a:headEnd/>
              <a:tailEnd/>
            </a:ln>
          </p:spPr>
          <p:txBody>
            <a:bodyPr wrap="none" anchor="ctr"/>
            <a:lstStyle/>
            <a:p>
              <a:pPr algn="ctr" eaLnBrk="0" hangingPunct="0"/>
              <a:endParaRPr lang="zh-CN" altLang="en-US" sz="2800" b="1">
                <a:solidFill>
                  <a:schemeClr val="tx2"/>
                </a:solidFill>
                <a:ea typeface="Microsoft YaHei" pitchFamily="34" charset="-122"/>
              </a:endParaRPr>
            </a:p>
          </p:txBody>
        </p:sp>
        <p:sp>
          <p:nvSpPr>
            <p:cNvPr id="5133" name="Rectangle 13"/>
            <p:cNvSpPr>
              <a:spLocks noChangeArrowheads="1"/>
            </p:cNvSpPr>
            <p:nvPr/>
          </p:nvSpPr>
          <p:spPr bwMode="auto">
            <a:xfrm>
              <a:off x="65079" y="85339"/>
              <a:ext cx="6431598" cy="43085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a:r>
                <a:rPr lang="ar-EG" altLang="zh-CN" sz="2200" b="1" dirty="0" smtClean="0">
                  <a:solidFill>
                    <a:schemeClr val="bg1"/>
                  </a:solidFill>
                </a:rPr>
                <a:t>يميلون </a:t>
              </a:r>
              <a:r>
                <a:rPr lang="ar-EG" altLang="zh-CN" sz="2200" b="1" dirty="0">
                  <a:solidFill>
                    <a:schemeClr val="bg1"/>
                  </a:solidFill>
                </a:rPr>
                <a:t>إلى سحب أو تعديل رأيهم خوفاً من سخرية ورفض الآخرين</a:t>
              </a:r>
              <a:endParaRPr lang="zh-CN" altLang="en-US" sz="2200" b="1" dirty="0">
                <a:solidFill>
                  <a:schemeClr val="bg1"/>
                </a:solidFill>
              </a:endParaRPr>
            </a:p>
          </p:txBody>
        </p:sp>
      </p:grpSp>
      <p:grpSp>
        <p:nvGrpSpPr>
          <p:cNvPr id="7183" name="Group 15"/>
          <p:cNvGrpSpPr>
            <a:grpSpLocks/>
          </p:cNvGrpSpPr>
          <p:nvPr/>
        </p:nvGrpSpPr>
        <p:grpSpPr bwMode="auto">
          <a:xfrm>
            <a:off x="1290638" y="3890962"/>
            <a:ext cx="6562725" cy="1394998"/>
            <a:chOff x="0" y="0"/>
            <a:chExt cx="6561756" cy="859690"/>
          </a:xfrm>
        </p:grpSpPr>
        <p:grpSp>
          <p:nvGrpSpPr>
            <p:cNvPr id="5127" name="Group 16"/>
            <p:cNvGrpSpPr>
              <a:grpSpLocks/>
            </p:cNvGrpSpPr>
            <p:nvPr/>
          </p:nvGrpSpPr>
          <p:grpSpPr bwMode="auto">
            <a:xfrm>
              <a:off x="0" y="0"/>
              <a:ext cx="6561756" cy="546060"/>
              <a:chOff x="0" y="0"/>
              <a:chExt cx="6448390" cy="611157"/>
            </a:xfrm>
          </p:grpSpPr>
          <p:sp>
            <p:nvSpPr>
              <p:cNvPr id="5129" name="AutoShape 3"/>
              <p:cNvSpPr>
                <a:spLocks noChangeArrowheads="1"/>
              </p:cNvSpPr>
              <p:nvPr/>
            </p:nvSpPr>
            <p:spPr bwMode="auto">
              <a:xfrm>
                <a:off x="0" y="214970"/>
                <a:ext cx="6448390" cy="396187"/>
              </a:xfrm>
              <a:prstGeom prst="rect">
                <a:avLst/>
              </a:prstGeom>
              <a:solidFill>
                <a:srgbClr val="595959"/>
              </a:solidFill>
              <a:ln w="12700">
                <a:solidFill>
                  <a:schemeClr val="bg1"/>
                </a:solidFill>
                <a:miter lim="800000"/>
                <a:headEnd/>
                <a:tailEnd/>
              </a:ln>
            </p:spPr>
            <p:txBody>
              <a:bodyPr anchor="ctr"/>
              <a:lstStyle/>
              <a:p>
                <a:endParaRPr lang="zh-CN" altLang="en-US" sz="2400" b="1">
                  <a:latin typeface="Calibri" pitchFamily="34" charset="0"/>
                </a:endParaRPr>
              </a:p>
            </p:txBody>
          </p:sp>
          <p:sp>
            <p:nvSpPr>
              <p:cNvPr id="5130" name="AutoShape 3"/>
              <p:cNvSpPr>
                <a:spLocks noChangeArrowheads="1"/>
              </p:cNvSpPr>
              <p:nvPr/>
            </p:nvSpPr>
            <p:spPr bwMode="auto">
              <a:xfrm>
                <a:off x="63953" y="0"/>
                <a:ext cx="6320483" cy="540092"/>
              </a:xfrm>
              <a:prstGeom prst="rect">
                <a:avLst/>
              </a:prstGeom>
              <a:solidFill>
                <a:srgbClr val="7F7F7F">
                  <a:alpha val="87842"/>
                </a:srgbClr>
              </a:solidFill>
              <a:ln w="12700">
                <a:solidFill>
                  <a:schemeClr val="bg1"/>
                </a:solidFill>
                <a:miter lim="800000"/>
                <a:headEnd/>
                <a:tailEnd/>
              </a:ln>
            </p:spPr>
            <p:txBody>
              <a:bodyPr wrap="none" anchor="ctr"/>
              <a:lstStyle/>
              <a:p>
                <a:pPr algn="ctr" eaLnBrk="0" hangingPunct="0"/>
                <a:endParaRPr lang="zh-CN" altLang="en-US" sz="2800" b="1">
                  <a:solidFill>
                    <a:schemeClr val="tx2"/>
                  </a:solidFill>
                  <a:latin typeface="Calibri" pitchFamily="34" charset="0"/>
                  <a:ea typeface="Microsoft YaHei" pitchFamily="34" charset="-122"/>
                </a:endParaRPr>
              </a:p>
            </p:txBody>
          </p:sp>
        </p:grpSp>
        <p:sp>
          <p:nvSpPr>
            <p:cNvPr id="5128" name="Rectangle 13"/>
            <p:cNvSpPr>
              <a:spLocks noChangeArrowheads="1"/>
            </p:cNvSpPr>
            <p:nvPr/>
          </p:nvSpPr>
          <p:spPr bwMode="auto">
            <a:xfrm>
              <a:off x="64331" y="28754"/>
              <a:ext cx="6433094" cy="83093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a:r>
                <a:rPr lang="ar-EG" altLang="zh-CN" sz="2400" b="1" dirty="0">
                  <a:solidFill>
                    <a:schemeClr val="bg1"/>
                  </a:solidFill>
                </a:rPr>
                <a:t>يحملون أنفسهم على التميز فتراهم يمشون ببطء مطأطئين رؤوسهم إنهم يبدون غرباء على العالم</a:t>
              </a:r>
              <a:endParaRPr lang="zh-CN" altLang="en-US" sz="2400" b="1" dirty="0">
                <a:solidFill>
                  <a:schemeClr val="bg1"/>
                </a:solidFill>
              </a:endParaRPr>
            </a:p>
          </p:txBody>
        </p:sp>
      </p:grpSp>
      <p:sp>
        <p:nvSpPr>
          <p:cNvPr id="21" name="TextBox 13" descr="B56F103BB23E47beACAB404F50AF11BD# #TextBox 13"/>
          <p:cNvSpPr txBox="1">
            <a:spLocks noChangeArrowheads="1"/>
          </p:cNvSpPr>
          <p:nvPr/>
        </p:nvSpPr>
        <p:spPr bwMode="auto">
          <a:xfrm>
            <a:off x="3923928" y="86004"/>
            <a:ext cx="5220073" cy="62895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r" rtl="1">
              <a:lnSpc>
                <a:spcPct val="120000"/>
              </a:lnSpc>
              <a:spcBef>
                <a:spcPct val="50000"/>
              </a:spcBef>
            </a:pPr>
            <a:r>
              <a:rPr lang="ar-EG" altLang="zh-CN" sz="3200" b="1" dirty="0">
                <a:solidFill>
                  <a:schemeClr val="bg1"/>
                </a:solidFill>
                <a:latin typeface="Microsoft YaHei" pitchFamily="34" charset="-122"/>
                <a:ea typeface="Microsoft YaHei" pitchFamily="34" charset="-122"/>
              </a:rPr>
              <a:t> ما هى صفات الغير مقدرين لانفسهم؟</a:t>
            </a:r>
          </a:p>
        </p:txBody>
      </p:sp>
    </p:spTree>
    <p:extLst>
      <p:ext uri="{BB962C8B-B14F-4D97-AF65-F5344CB8AC3E}">
        <p14:creationId xmlns:p14="http://schemas.microsoft.com/office/powerpoint/2010/main" xmlns="" val="2643421886"/>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slide(fromLeft)">
                                      <p:cBhvr>
                                        <p:cTn id="7" dur="500"/>
                                        <p:tgtEl>
                                          <p:spTgt spid="21"/>
                                        </p:tgtEl>
                                      </p:cBhvr>
                                    </p:animEffect>
                                  </p:childTnLst>
                                </p:cTn>
                              </p:par>
                            </p:childTnLst>
                          </p:cTn>
                        </p:par>
                      </p:childTnLst>
                    </p:cTn>
                  </p:par>
                  <p:par>
                    <p:cTn id="8" fill="hold">
                      <p:stCondLst>
                        <p:cond delay="indefinite"/>
                      </p:stCondLst>
                      <p:childTnLst>
                        <p:par>
                          <p:cTn id="9" fill="hold">
                            <p:stCondLst>
                              <p:cond delay="0"/>
                            </p:stCondLst>
                            <p:childTnLst>
                              <p:par>
                                <p:cTn id="10" presetID="23" presetClass="entr" presetSubtype="16" fill="hold" nodeType="clickEffect">
                                  <p:stCondLst>
                                    <p:cond delay="0"/>
                                  </p:stCondLst>
                                  <p:childTnLst>
                                    <p:set>
                                      <p:cBhvr>
                                        <p:cTn id="11" dur="1" fill="hold">
                                          <p:stCondLst>
                                            <p:cond delay="0"/>
                                          </p:stCondLst>
                                        </p:cTn>
                                        <p:tgtEl>
                                          <p:spTgt spid="7170"/>
                                        </p:tgtEl>
                                        <p:attrNameLst>
                                          <p:attrName>style.visibility</p:attrName>
                                        </p:attrNameLst>
                                      </p:cBhvr>
                                      <p:to>
                                        <p:strVal val="visible"/>
                                      </p:to>
                                    </p:set>
                                    <p:anim calcmode="lin" valueType="num">
                                      <p:cBhvr>
                                        <p:cTn id="12" dur="500" fill="hold"/>
                                        <p:tgtEl>
                                          <p:spTgt spid="7170"/>
                                        </p:tgtEl>
                                        <p:attrNameLst>
                                          <p:attrName>ppt_w</p:attrName>
                                        </p:attrNameLst>
                                      </p:cBhvr>
                                      <p:tavLst>
                                        <p:tav tm="0">
                                          <p:val>
                                            <p:fltVal val="0"/>
                                          </p:val>
                                        </p:tav>
                                        <p:tav tm="100000">
                                          <p:val>
                                            <p:strVal val="#ppt_w"/>
                                          </p:val>
                                        </p:tav>
                                      </p:tavLst>
                                    </p:anim>
                                    <p:anim calcmode="lin" valueType="num">
                                      <p:cBhvr>
                                        <p:cTn id="13" dur="500" fill="hold"/>
                                        <p:tgtEl>
                                          <p:spTgt spid="7170"/>
                                        </p:tgtEl>
                                        <p:attrNameLst>
                                          <p:attrName>ppt_h</p:attrName>
                                        </p:attrNameLst>
                                      </p:cBhvr>
                                      <p:tavLst>
                                        <p:tav tm="0">
                                          <p:val>
                                            <p:fltVal val="0"/>
                                          </p:val>
                                        </p:tav>
                                        <p:tav tm="100000">
                                          <p:val>
                                            <p:strVal val="#ppt_h"/>
                                          </p:val>
                                        </p:tav>
                                      </p:tavLst>
                                    </p:anim>
                                  </p:childTnLst>
                                </p:cTn>
                              </p:par>
                              <p:par>
                                <p:cTn id="14" presetID="2" presetClass="entr" presetSubtype="4" fill="hold" nodeType="withEffect">
                                  <p:stCondLst>
                                    <p:cond delay="0"/>
                                  </p:stCondLst>
                                  <p:childTnLst>
                                    <p:set>
                                      <p:cBhvr>
                                        <p:cTn id="15" dur="1" fill="hold">
                                          <p:stCondLst>
                                            <p:cond delay="0"/>
                                          </p:stCondLst>
                                        </p:cTn>
                                        <p:tgtEl>
                                          <p:spTgt spid="7170"/>
                                        </p:tgtEl>
                                        <p:attrNameLst>
                                          <p:attrName>style.visibility</p:attrName>
                                        </p:attrNameLst>
                                      </p:cBhvr>
                                      <p:to>
                                        <p:strVal val="visible"/>
                                      </p:to>
                                    </p:set>
                                    <p:anim calcmode="lin" valueType="num">
                                      <p:cBhvr additive="base">
                                        <p:cTn id="16" dur="1000" fill="hold"/>
                                        <p:tgtEl>
                                          <p:spTgt spid="7170"/>
                                        </p:tgtEl>
                                        <p:attrNameLst>
                                          <p:attrName>ppt_x</p:attrName>
                                        </p:attrNameLst>
                                      </p:cBhvr>
                                      <p:tavLst>
                                        <p:tav tm="0">
                                          <p:val>
                                            <p:strVal val="#ppt_x"/>
                                          </p:val>
                                        </p:tav>
                                        <p:tav tm="100000">
                                          <p:val>
                                            <p:strVal val="#ppt_x"/>
                                          </p:val>
                                        </p:tav>
                                      </p:tavLst>
                                    </p:anim>
                                    <p:anim calcmode="lin" valueType="num">
                                      <p:cBhvr additive="base">
                                        <p:cTn id="17" dur="1000" fill="hold"/>
                                        <p:tgtEl>
                                          <p:spTgt spid="7170"/>
                                        </p:tgtEl>
                                        <p:attrNameLst>
                                          <p:attrName>ppt_y</p:attrName>
                                        </p:attrNameLst>
                                      </p:cBhvr>
                                      <p:tavLst>
                                        <p:tav tm="0">
                                          <p:val>
                                            <p:strVal val="1+#ppt_h/2"/>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23" presetClass="entr" presetSubtype="16" fill="hold" nodeType="clickEffect">
                                  <p:stCondLst>
                                    <p:cond delay="0"/>
                                  </p:stCondLst>
                                  <p:childTnLst>
                                    <p:set>
                                      <p:cBhvr>
                                        <p:cTn id="21" dur="1" fill="hold">
                                          <p:stCondLst>
                                            <p:cond delay="0"/>
                                          </p:stCondLst>
                                        </p:cTn>
                                        <p:tgtEl>
                                          <p:spTgt spid="7174"/>
                                        </p:tgtEl>
                                        <p:attrNameLst>
                                          <p:attrName>style.visibility</p:attrName>
                                        </p:attrNameLst>
                                      </p:cBhvr>
                                      <p:to>
                                        <p:strVal val="visible"/>
                                      </p:to>
                                    </p:set>
                                    <p:anim calcmode="lin" valueType="num">
                                      <p:cBhvr>
                                        <p:cTn id="22" dur="500" fill="hold"/>
                                        <p:tgtEl>
                                          <p:spTgt spid="7174"/>
                                        </p:tgtEl>
                                        <p:attrNameLst>
                                          <p:attrName>ppt_w</p:attrName>
                                        </p:attrNameLst>
                                      </p:cBhvr>
                                      <p:tavLst>
                                        <p:tav tm="0">
                                          <p:val>
                                            <p:fltVal val="0"/>
                                          </p:val>
                                        </p:tav>
                                        <p:tav tm="100000">
                                          <p:val>
                                            <p:strVal val="#ppt_w"/>
                                          </p:val>
                                        </p:tav>
                                      </p:tavLst>
                                    </p:anim>
                                    <p:anim calcmode="lin" valueType="num">
                                      <p:cBhvr>
                                        <p:cTn id="23" dur="500" fill="hold"/>
                                        <p:tgtEl>
                                          <p:spTgt spid="7174"/>
                                        </p:tgtEl>
                                        <p:attrNameLst>
                                          <p:attrName>ppt_h</p:attrName>
                                        </p:attrNameLst>
                                      </p:cBhvr>
                                      <p:tavLst>
                                        <p:tav tm="0">
                                          <p:val>
                                            <p:fltVal val="0"/>
                                          </p:val>
                                        </p:tav>
                                        <p:tav tm="100000">
                                          <p:val>
                                            <p:strVal val="#ppt_h"/>
                                          </p:val>
                                        </p:tav>
                                      </p:tavLst>
                                    </p:anim>
                                  </p:childTnLst>
                                </p:cTn>
                              </p:par>
                              <p:par>
                                <p:cTn id="24" presetID="2" presetClass="entr" presetSubtype="4" fill="hold" nodeType="withEffect">
                                  <p:stCondLst>
                                    <p:cond delay="100"/>
                                  </p:stCondLst>
                                  <p:childTnLst>
                                    <p:set>
                                      <p:cBhvr>
                                        <p:cTn id="25" dur="1" fill="hold">
                                          <p:stCondLst>
                                            <p:cond delay="0"/>
                                          </p:stCondLst>
                                        </p:cTn>
                                        <p:tgtEl>
                                          <p:spTgt spid="7174"/>
                                        </p:tgtEl>
                                        <p:attrNameLst>
                                          <p:attrName>style.visibility</p:attrName>
                                        </p:attrNameLst>
                                      </p:cBhvr>
                                      <p:to>
                                        <p:strVal val="visible"/>
                                      </p:to>
                                    </p:set>
                                    <p:anim calcmode="lin" valueType="num">
                                      <p:cBhvr additive="base">
                                        <p:cTn id="26" dur="1000" fill="hold"/>
                                        <p:tgtEl>
                                          <p:spTgt spid="7174"/>
                                        </p:tgtEl>
                                        <p:attrNameLst>
                                          <p:attrName>ppt_x</p:attrName>
                                        </p:attrNameLst>
                                      </p:cBhvr>
                                      <p:tavLst>
                                        <p:tav tm="0">
                                          <p:val>
                                            <p:strVal val="#ppt_x"/>
                                          </p:val>
                                        </p:tav>
                                        <p:tav tm="100000">
                                          <p:val>
                                            <p:strVal val="#ppt_x"/>
                                          </p:val>
                                        </p:tav>
                                      </p:tavLst>
                                    </p:anim>
                                    <p:anim calcmode="lin" valueType="num">
                                      <p:cBhvr additive="base">
                                        <p:cTn id="27" dur="1000" fill="hold"/>
                                        <p:tgtEl>
                                          <p:spTgt spid="7174"/>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3" presetClass="entr" presetSubtype="16" fill="hold" nodeType="clickEffect">
                                  <p:stCondLst>
                                    <p:cond delay="0"/>
                                  </p:stCondLst>
                                  <p:childTnLst>
                                    <p:set>
                                      <p:cBhvr>
                                        <p:cTn id="31" dur="1" fill="hold">
                                          <p:stCondLst>
                                            <p:cond delay="0"/>
                                          </p:stCondLst>
                                        </p:cTn>
                                        <p:tgtEl>
                                          <p:spTgt spid="7179"/>
                                        </p:tgtEl>
                                        <p:attrNameLst>
                                          <p:attrName>style.visibility</p:attrName>
                                        </p:attrNameLst>
                                      </p:cBhvr>
                                      <p:to>
                                        <p:strVal val="visible"/>
                                      </p:to>
                                    </p:set>
                                    <p:anim calcmode="lin" valueType="num">
                                      <p:cBhvr>
                                        <p:cTn id="32" dur="500" fill="hold"/>
                                        <p:tgtEl>
                                          <p:spTgt spid="7179"/>
                                        </p:tgtEl>
                                        <p:attrNameLst>
                                          <p:attrName>ppt_w</p:attrName>
                                        </p:attrNameLst>
                                      </p:cBhvr>
                                      <p:tavLst>
                                        <p:tav tm="0">
                                          <p:val>
                                            <p:fltVal val="0"/>
                                          </p:val>
                                        </p:tav>
                                        <p:tav tm="100000">
                                          <p:val>
                                            <p:strVal val="#ppt_w"/>
                                          </p:val>
                                        </p:tav>
                                      </p:tavLst>
                                    </p:anim>
                                    <p:anim calcmode="lin" valueType="num">
                                      <p:cBhvr>
                                        <p:cTn id="33" dur="500" fill="hold"/>
                                        <p:tgtEl>
                                          <p:spTgt spid="7179"/>
                                        </p:tgtEl>
                                        <p:attrNameLst>
                                          <p:attrName>ppt_h</p:attrName>
                                        </p:attrNameLst>
                                      </p:cBhvr>
                                      <p:tavLst>
                                        <p:tav tm="0">
                                          <p:val>
                                            <p:fltVal val="0"/>
                                          </p:val>
                                        </p:tav>
                                        <p:tav tm="100000">
                                          <p:val>
                                            <p:strVal val="#ppt_h"/>
                                          </p:val>
                                        </p:tav>
                                      </p:tavLst>
                                    </p:anim>
                                  </p:childTnLst>
                                </p:cTn>
                              </p:par>
                              <p:par>
                                <p:cTn id="34" presetID="2" presetClass="entr" presetSubtype="4" fill="hold" nodeType="withEffect">
                                  <p:stCondLst>
                                    <p:cond delay="200"/>
                                  </p:stCondLst>
                                  <p:childTnLst>
                                    <p:set>
                                      <p:cBhvr>
                                        <p:cTn id="35" dur="1" fill="hold">
                                          <p:stCondLst>
                                            <p:cond delay="0"/>
                                          </p:stCondLst>
                                        </p:cTn>
                                        <p:tgtEl>
                                          <p:spTgt spid="7179"/>
                                        </p:tgtEl>
                                        <p:attrNameLst>
                                          <p:attrName>style.visibility</p:attrName>
                                        </p:attrNameLst>
                                      </p:cBhvr>
                                      <p:to>
                                        <p:strVal val="visible"/>
                                      </p:to>
                                    </p:set>
                                    <p:anim calcmode="lin" valueType="num">
                                      <p:cBhvr additive="base">
                                        <p:cTn id="36" dur="1000" fill="hold"/>
                                        <p:tgtEl>
                                          <p:spTgt spid="7179"/>
                                        </p:tgtEl>
                                        <p:attrNameLst>
                                          <p:attrName>ppt_x</p:attrName>
                                        </p:attrNameLst>
                                      </p:cBhvr>
                                      <p:tavLst>
                                        <p:tav tm="0">
                                          <p:val>
                                            <p:strVal val="#ppt_x"/>
                                          </p:val>
                                        </p:tav>
                                        <p:tav tm="100000">
                                          <p:val>
                                            <p:strVal val="#ppt_x"/>
                                          </p:val>
                                        </p:tav>
                                      </p:tavLst>
                                    </p:anim>
                                    <p:anim calcmode="lin" valueType="num">
                                      <p:cBhvr additive="base">
                                        <p:cTn id="37" dur="1000" fill="hold"/>
                                        <p:tgtEl>
                                          <p:spTgt spid="7179"/>
                                        </p:tgtEl>
                                        <p:attrNameLst>
                                          <p:attrName>ppt_y</p:attrName>
                                        </p:attrNameLst>
                                      </p:cBhvr>
                                      <p:tavLst>
                                        <p:tav tm="0">
                                          <p:val>
                                            <p:strVal val="1+#ppt_h/2"/>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23" presetClass="entr" presetSubtype="16" fill="hold" nodeType="clickEffect">
                                  <p:stCondLst>
                                    <p:cond delay="0"/>
                                  </p:stCondLst>
                                  <p:childTnLst>
                                    <p:set>
                                      <p:cBhvr>
                                        <p:cTn id="41" dur="1" fill="hold">
                                          <p:stCondLst>
                                            <p:cond delay="0"/>
                                          </p:stCondLst>
                                        </p:cTn>
                                        <p:tgtEl>
                                          <p:spTgt spid="7183"/>
                                        </p:tgtEl>
                                        <p:attrNameLst>
                                          <p:attrName>style.visibility</p:attrName>
                                        </p:attrNameLst>
                                      </p:cBhvr>
                                      <p:to>
                                        <p:strVal val="visible"/>
                                      </p:to>
                                    </p:set>
                                    <p:anim calcmode="lin" valueType="num">
                                      <p:cBhvr>
                                        <p:cTn id="42" dur="500" fill="hold"/>
                                        <p:tgtEl>
                                          <p:spTgt spid="7183"/>
                                        </p:tgtEl>
                                        <p:attrNameLst>
                                          <p:attrName>ppt_w</p:attrName>
                                        </p:attrNameLst>
                                      </p:cBhvr>
                                      <p:tavLst>
                                        <p:tav tm="0">
                                          <p:val>
                                            <p:fltVal val="0"/>
                                          </p:val>
                                        </p:tav>
                                        <p:tav tm="100000">
                                          <p:val>
                                            <p:strVal val="#ppt_w"/>
                                          </p:val>
                                        </p:tav>
                                      </p:tavLst>
                                    </p:anim>
                                    <p:anim calcmode="lin" valueType="num">
                                      <p:cBhvr>
                                        <p:cTn id="43" dur="500" fill="hold"/>
                                        <p:tgtEl>
                                          <p:spTgt spid="7183"/>
                                        </p:tgtEl>
                                        <p:attrNameLst>
                                          <p:attrName>ppt_h</p:attrName>
                                        </p:attrNameLst>
                                      </p:cBhvr>
                                      <p:tavLst>
                                        <p:tav tm="0">
                                          <p:val>
                                            <p:fltVal val="0"/>
                                          </p:val>
                                        </p:tav>
                                        <p:tav tm="100000">
                                          <p:val>
                                            <p:strVal val="#ppt_h"/>
                                          </p:val>
                                        </p:tav>
                                      </p:tavLst>
                                    </p:anim>
                                  </p:childTnLst>
                                </p:cTn>
                              </p:par>
                              <p:par>
                                <p:cTn id="44" presetID="2" presetClass="entr" presetSubtype="4" fill="hold" nodeType="withEffect">
                                  <p:stCondLst>
                                    <p:cond delay="300"/>
                                  </p:stCondLst>
                                  <p:childTnLst>
                                    <p:set>
                                      <p:cBhvr>
                                        <p:cTn id="45" dur="1" fill="hold">
                                          <p:stCondLst>
                                            <p:cond delay="0"/>
                                          </p:stCondLst>
                                        </p:cTn>
                                        <p:tgtEl>
                                          <p:spTgt spid="7183"/>
                                        </p:tgtEl>
                                        <p:attrNameLst>
                                          <p:attrName>style.visibility</p:attrName>
                                        </p:attrNameLst>
                                      </p:cBhvr>
                                      <p:to>
                                        <p:strVal val="visible"/>
                                      </p:to>
                                    </p:set>
                                    <p:anim calcmode="lin" valueType="num">
                                      <p:cBhvr additive="base">
                                        <p:cTn id="46" dur="1000" fill="hold"/>
                                        <p:tgtEl>
                                          <p:spTgt spid="7183"/>
                                        </p:tgtEl>
                                        <p:attrNameLst>
                                          <p:attrName>ppt_x</p:attrName>
                                        </p:attrNameLst>
                                      </p:cBhvr>
                                      <p:tavLst>
                                        <p:tav tm="0">
                                          <p:val>
                                            <p:strVal val="#ppt_x"/>
                                          </p:val>
                                        </p:tav>
                                        <p:tav tm="100000">
                                          <p:val>
                                            <p:strVal val="#ppt_x"/>
                                          </p:val>
                                        </p:tav>
                                      </p:tavLst>
                                    </p:anim>
                                    <p:anim calcmode="lin" valueType="num">
                                      <p:cBhvr additive="base">
                                        <p:cTn id="47" dur="1000" fill="hold"/>
                                        <p:tgtEl>
                                          <p:spTgt spid="718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utoUpdateAnimBg="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lowchart: Multidocument 1"/>
          <p:cNvSpPr/>
          <p:nvPr/>
        </p:nvSpPr>
        <p:spPr bwMode="auto">
          <a:xfrm>
            <a:off x="2035200" y="1993404"/>
            <a:ext cx="5489128" cy="2160240"/>
          </a:xfrm>
          <a:prstGeom prst="flowChartMultidocument">
            <a:avLst/>
          </a:prstGeom>
          <a:solidFill>
            <a:srgbClr val="33CC33"/>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1" anchor="t" anchorCtr="0" compatLnSpc="1">
            <a:prstTxWarp prst="textNoShape">
              <a:avLst/>
            </a:prstTxWarp>
          </a:bodyPr>
          <a:lstStyle/>
          <a:p>
            <a:pPr algn="ctr" rtl="1">
              <a:lnSpc>
                <a:spcPct val="150000"/>
              </a:lnSpc>
            </a:pPr>
            <a:endParaRPr lang="ar-EG" sz="1400" b="1" dirty="0" smtClean="0"/>
          </a:p>
          <a:p>
            <a:pPr algn="ctr" rtl="1">
              <a:lnSpc>
                <a:spcPct val="150000"/>
              </a:lnSpc>
            </a:pPr>
            <a:r>
              <a:rPr lang="ar-EG" sz="3200" b="1" dirty="0"/>
              <a:t> كيف نزيد تقدير الذات لدينا؟</a:t>
            </a:r>
          </a:p>
        </p:txBody>
      </p:sp>
    </p:spTree>
    <p:extLst>
      <p:ext uri="{BB962C8B-B14F-4D97-AF65-F5344CB8AC3E}">
        <p14:creationId xmlns:p14="http://schemas.microsoft.com/office/powerpoint/2010/main" xmlns="" val="2076608786"/>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extBox 13" descr="B56F103BB23E47beACAB404F50AF11BD# #TextBox 13"/>
          <p:cNvSpPr txBox="1">
            <a:spLocks noChangeArrowheads="1"/>
          </p:cNvSpPr>
          <p:nvPr/>
        </p:nvSpPr>
        <p:spPr bwMode="auto">
          <a:xfrm>
            <a:off x="5940153" y="-3703"/>
            <a:ext cx="3203848" cy="62895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r" rtl="1">
              <a:lnSpc>
                <a:spcPct val="120000"/>
              </a:lnSpc>
              <a:spcBef>
                <a:spcPct val="50000"/>
              </a:spcBef>
            </a:pPr>
            <a:r>
              <a:rPr lang="ar-EG" altLang="zh-CN" sz="3200" b="1" dirty="0">
                <a:solidFill>
                  <a:schemeClr val="bg1"/>
                </a:solidFill>
                <a:latin typeface="Microsoft YaHei" pitchFamily="34" charset="-122"/>
                <a:ea typeface="Microsoft YaHei" pitchFamily="34" charset="-122"/>
              </a:rPr>
              <a:t>محاور الدورة</a:t>
            </a:r>
          </a:p>
        </p:txBody>
      </p:sp>
      <p:grpSp>
        <p:nvGrpSpPr>
          <p:cNvPr id="7" name="Group 2"/>
          <p:cNvGrpSpPr>
            <a:grpSpLocks/>
          </p:cNvGrpSpPr>
          <p:nvPr/>
        </p:nvGrpSpPr>
        <p:grpSpPr bwMode="auto">
          <a:xfrm>
            <a:off x="1290638" y="2497460"/>
            <a:ext cx="6562725" cy="567035"/>
            <a:chOff x="0" y="-20933"/>
            <a:chExt cx="6561756" cy="566993"/>
          </a:xfrm>
        </p:grpSpPr>
        <p:sp>
          <p:nvSpPr>
            <p:cNvPr id="8" name="AutoShape 3"/>
            <p:cNvSpPr>
              <a:spLocks noChangeArrowheads="1"/>
            </p:cNvSpPr>
            <p:nvPr/>
          </p:nvSpPr>
          <p:spPr bwMode="auto">
            <a:xfrm>
              <a:off x="0" y="192074"/>
              <a:ext cx="6561756" cy="353986"/>
            </a:xfrm>
            <a:prstGeom prst="rect">
              <a:avLst/>
            </a:prstGeom>
            <a:solidFill>
              <a:srgbClr val="595959"/>
            </a:solidFill>
            <a:ln w="12700">
              <a:solidFill>
                <a:schemeClr val="bg1"/>
              </a:solidFill>
              <a:miter lim="800000"/>
              <a:headEnd/>
              <a:tailEnd/>
            </a:ln>
          </p:spPr>
          <p:txBody>
            <a:bodyPr anchor="ctr"/>
            <a:lstStyle/>
            <a:p>
              <a:endParaRPr lang="zh-CN" altLang="en-US">
                <a:latin typeface="Calibri" pitchFamily="34" charset="0"/>
              </a:endParaRPr>
            </a:p>
          </p:txBody>
        </p:sp>
        <p:sp>
          <p:nvSpPr>
            <p:cNvPr id="9" name="AutoShape 3"/>
            <p:cNvSpPr>
              <a:spLocks noChangeArrowheads="1"/>
            </p:cNvSpPr>
            <p:nvPr/>
          </p:nvSpPr>
          <p:spPr bwMode="auto">
            <a:xfrm>
              <a:off x="64331" y="0"/>
              <a:ext cx="6433094" cy="482482"/>
            </a:xfrm>
            <a:prstGeom prst="rect">
              <a:avLst/>
            </a:prstGeom>
            <a:solidFill>
              <a:srgbClr val="007E00">
                <a:alpha val="79999"/>
              </a:srgbClr>
            </a:solidFill>
            <a:ln w="12700">
              <a:solidFill>
                <a:schemeClr val="bg1"/>
              </a:solidFill>
              <a:miter lim="800000"/>
              <a:headEnd/>
              <a:tailEnd/>
            </a:ln>
          </p:spPr>
          <p:txBody>
            <a:bodyPr wrap="none" anchor="ctr"/>
            <a:lstStyle/>
            <a:p>
              <a:pPr algn="ctr" eaLnBrk="0" hangingPunct="0"/>
              <a:endParaRPr lang="zh-CN" altLang="en-US" sz="2000">
                <a:solidFill>
                  <a:schemeClr val="tx2"/>
                </a:solidFill>
                <a:ea typeface="Microsoft YaHei" pitchFamily="34" charset="-122"/>
              </a:endParaRPr>
            </a:p>
          </p:txBody>
        </p:sp>
        <p:sp>
          <p:nvSpPr>
            <p:cNvPr id="10" name="Rectangle 13"/>
            <p:cNvSpPr>
              <a:spLocks noChangeArrowheads="1"/>
            </p:cNvSpPr>
            <p:nvPr/>
          </p:nvSpPr>
          <p:spPr bwMode="auto">
            <a:xfrm>
              <a:off x="1860562" y="-20933"/>
              <a:ext cx="2840633" cy="4616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p>
              <a:pPr algn="ctr" rtl="1"/>
              <a:r>
                <a:rPr lang="ar-EG" altLang="zh-CN" sz="2400" b="1" dirty="0">
                  <a:solidFill>
                    <a:schemeClr val="bg1"/>
                  </a:solidFill>
                </a:rPr>
                <a:t>تقدير الذات</a:t>
              </a:r>
              <a:endParaRPr lang="zh-CN" altLang="en-US" sz="2400" b="1" dirty="0">
                <a:solidFill>
                  <a:schemeClr val="bg1"/>
                </a:solidFill>
              </a:endParaRPr>
            </a:p>
          </p:txBody>
        </p:sp>
      </p:grpSp>
      <p:grpSp>
        <p:nvGrpSpPr>
          <p:cNvPr id="11" name="Group 6"/>
          <p:cNvGrpSpPr>
            <a:grpSpLocks/>
          </p:cNvGrpSpPr>
          <p:nvPr/>
        </p:nvGrpSpPr>
        <p:grpSpPr bwMode="auto">
          <a:xfrm>
            <a:off x="1290638" y="4297660"/>
            <a:ext cx="6562725" cy="546100"/>
            <a:chOff x="0" y="0"/>
            <a:chExt cx="6561756" cy="546060"/>
          </a:xfrm>
        </p:grpSpPr>
        <p:grpSp>
          <p:nvGrpSpPr>
            <p:cNvPr id="12" name="Group 7"/>
            <p:cNvGrpSpPr>
              <a:grpSpLocks/>
            </p:cNvGrpSpPr>
            <p:nvPr/>
          </p:nvGrpSpPr>
          <p:grpSpPr bwMode="auto">
            <a:xfrm>
              <a:off x="0" y="0"/>
              <a:ext cx="6561756" cy="546060"/>
              <a:chOff x="0" y="0"/>
              <a:chExt cx="6561756" cy="546060"/>
            </a:xfrm>
          </p:grpSpPr>
          <p:sp>
            <p:nvSpPr>
              <p:cNvPr id="14" name="AutoShape 3"/>
              <p:cNvSpPr>
                <a:spLocks noChangeArrowheads="1"/>
              </p:cNvSpPr>
              <p:nvPr/>
            </p:nvSpPr>
            <p:spPr bwMode="auto">
              <a:xfrm>
                <a:off x="0" y="192074"/>
                <a:ext cx="6561756" cy="353986"/>
              </a:xfrm>
              <a:prstGeom prst="rect">
                <a:avLst/>
              </a:prstGeom>
              <a:solidFill>
                <a:srgbClr val="595959"/>
              </a:solidFill>
              <a:ln w="12700">
                <a:solidFill>
                  <a:schemeClr val="bg1"/>
                </a:solidFill>
                <a:miter lim="800000"/>
                <a:headEnd/>
                <a:tailEnd/>
              </a:ln>
            </p:spPr>
            <p:txBody>
              <a:bodyPr anchor="ctr"/>
              <a:lstStyle/>
              <a:p>
                <a:endParaRPr lang="zh-CN" altLang="en-US">
                  <a:latin typeface="Calibri" pitchFamily="34" charset="0"/>
                </a:endParaRPr>
              </a:p>
            </p:txBody>
          </p:sp>
          <p:sp>
            <p:nvSpPr>
              <p:cNvPr id="15" name="AutoShape 3"/>
              <p:cNvSpPr>
                <a:spLocks noChangeArrowheads="1"/>
              </p:cNvSpPr>
              <p:nvPr/>
            </p:nvSpPr>
            <p:spPr bwMode="auto">
              <a:xfrm>
                <a:off x="65077" y="0"/>
                <a:ext cx="6431600" cy="482565"/>
              </a:xfrm>
              <a:prstGeom prst="rect">
                <a:avLst/>
              </a:prstGeom>
              <a:solidFill>
                <a:srgbClr val="7F7F7F">
                  <a:alpha val="87842"/>
                </a:srgbClr>
              </a:solidFill>
              <a:ln w="12700">
                <a:solidFill>
                  <a:schemeClr val="bg1"/>
                </a:solidFill>
                <a:miter lim="800000"/>
                <a:headEnd/>
                <a:tailEnd/>
              </a:ln>
            </p:spPr>
            <p:txBody>
              <a:bodyPr wrap="none" anchor="ctr"/>
              <a:lstStyle/>
              <a:p>
                <a:pPr algn="ctr" eaLnBrk="0" hangingPunct="0"/>
                <a:endParaRPr lang="zh-CN" altLang="en-US" sz="2000">
                  <a:solidFill>
                    <a:schemeClr val="tx2"/>
                  </a:solidFill>
                  <a:latin typeface="Calibri" pitchFamily="34" charset="0"/>
                  <a:ea typeface="Microsoft YaHei" pitchFamily="34" charset="-122"/>
                </a:endParaRPr>
              </a:p>
            </p:txBody>
          </p:sp>
        </p:grpSp>
        <p:sp>
          <p:nvSpPr>
            <p:cNvPr id="13" name="Rectangle 13"/>
            <p:cNvSpPr>
              <a:spLocks noChangeArrowheads="1"/>
            </p:cNvSpPr>
            <p:nvPr/>
          </p:nvSpPr>
          <p:spPr bwMode="auto">
            <a:xfrm>
              <a:off x="1860562" y="72003"/>
              <a:ext cx="2840633" cy="4616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p>
              <a:pPr algn="ctr" rtl="1"/>
              <a:r>
                <a:rPr lang="ar-EG" altLang="zh-CN" sz="2400" b="1" dirty="0">
                  <a:solidFill>
                    <a:schemeClr val="bg1"/>
                  </a:solidFill>
                </a:rPr>
                <a:t>الثقة بالنفس</a:t>
              </a:r>
              <a:endParaRPr lang="zh-CN" altLang="en-US" sz="2400" b="1" dirty="0">
                <a:solidFill>
                  <a:schemeClr val="bg1"/>
                </a:solidFill>
              </a:endParaRPr>
            </a:p>
          </p:txBody>
        </p:sp>
      </p:grpSp>
      <p:sp>
        <p:nvSpPr>
          <p:cNvPr id="2" name="Rounded Rectangle 1"/>
          <p:cNvSpPr/>
          <p:nvPr/>
        </p:nvSpPr>
        <p:spPr bwMode="auto">
          <a:xfrm>
            <a:off x="2686687" y="1489348"/>
            <a:ext cx="3305840" cy="576064"/>
          </a:xfrm>
          <a:prstGeom prst="roundRect">
            <a:avLst/>
          </a:prstGeom>
          <a:solidFill>
            <a:srgbClr val="05C3CD"/>
          </a:solidFill>
          <a:ln>
            <a:headEnd type="none" w="med" len="med"/>
            <a:tailEnd type="none" w="med" len="med"/>
          </a:ln>
          <a:extLst/>
        </p:spPr>
        <p:style>
          <a:lnRef idx="1">
            <a:schemeClr val="accent5"/>
          </a:lnRef>
          <a:fillRef idx="2">
            <a:schemeClr val="accent5"/>
          </a:fillRef>
          <a:effectRef idx="1">
            <a:schemeClr val="accent5"/>
          </a:effectRef>
          <a:fontRef idx="minor">
            <a:schemeClr val="dk1"/>
          </a:fontRef>
        </p:style>
        <p:txBody>
          <a:bodyPr vert="horz" wrap="square" lIns="91440" tIns="45720" rIns="91440" bIns="45720" numCol="1" rtlCol="1" anchor="t" anchorCtr="0" compatLnSpc="1">
            <a:prstTxWarp prst="textNoShape">
              <a:avLst/>
            </a:prstTxWarp>
          </a:bodyPr>
          <a:lstStyle/>
          <a:p>
            <a:pPr algn="ctr" rtl="1"/>
            <a:r>
              <a:rPr lang="ar-EG" sz="2800" b="1" dirty="0">
                <a:solidFill>
                  <a:schemeClr val="tx1"/>
                </a:solidFill>
                <a:latin typeface="Arial" pitchFamily="34" charset="0"/>
                <a:ea typeface="SimSun" pitchFamily="2" charset="-122"/>
              </a:rPr>
              <a:t>الوحدة التدريبية الاولى</a:t>
            </a:r>
            <a:endParaRPr kumimoji="0" lang="ar-EG" sz="2800" b="1" i="0" u="none" strike="noStrike" cap="none" normalizeH="0" baseline="0" dirty="0" smtClean="0">
              <a:ln>
                <a:noFill/>
              </a:ln>
              <a:solidFill>
                <a:schemeClr val="tx1"/>
              </a:solidFill>
              <a:effectLst/>
              <a:latin typeface="Arial" pitchFamily="34" charset="0"/>
              <a:ea typeface="SimSun" pitchFamily="2" charset="-122"/>
            </a:endParaRPr>
          </a:p>
        </p:txBody>
      </p:sp>
      <p:sp>
        <p:nvSpPr>
          <p:cNvPr id="17" name="Rounded Rectangle 16"/>
          <p:cNvSpPr/>
          <p:nvPr/>
        </p:nvSpPr>
        <p:spPr bwMode="auto">
          <a:xfrm>
            <a:off x="2699792" y="3505572"/>
            <a:ext cx="3305840" cy="576064"/>
          </a:xfrm>
          <a:prstGeom prst="roundRect">
            <a:avLst/>
          </a:prstGeom>
          <a:solidFill>
            <a:srgbClr val="05C3CD"/>
          </a:solidFill>
          <a:ln>
            <a:headEnd type="none" w="med" len="med"/>
            <a:tailEnd type="none" w="med" len="med"/>
          </a:ln>
          <a:extLst/>
        </p:spPr>
        <p:style>
          <a:lnRef idx="1">
            <a:schemeClr val="accent5"/>
          </a:lnRef>
          <a:fillRef idx="2">
            <a:schemeClr val="accent5"/>
          </a:fillRef>
          <a:effectRef idx="1">
            <a:schemeClr val="accent5"/>
          </a:effectRef>
          <a:fontRef idx="minor">
            <a:schemeClr val="dk1"/>
          </a:fontRef>
        </p:style>
        <p:txBody>
          <a:bodyPr vert="horz" wrap="square" lIns="91440" tIns="45720" rIns="91440" bIns="45720" numCol="1" rtlCol="1" anchor="t" anchorCtr="0" compatLnSpc="1">
            <a:prstTxWarp prst="textNoShape">
              <a:avLst/>
            </a:prstTxWarp>
          </a:bodyPr>
          <a:lstStyle/>
          <a:p>
            <a:pPr algn="ctr" rtl="1"/>
            <a:r>
              <a:rPr lang="ar-EG" sz="2800" b="1" dirty="0">
                <a:solidFill>
                  <a:schemeClr val="tx1"/>
                </a:solidFill>
                <a:latin typeface="Arial" pitchFamily="34" charset="0"/>
                <a:ea typeface="SimSun" pitchFamily="2" charset="-122"/>
              </a:rPr>
              <a:t>الوحدة التدريبية </a:t>
            </a:r>
            <a:r>
              <a:rPr lang="ar-EG" sz="2800" b="1" dirty="0" smtClean="0">
                <a:solidFill>
                  <a:schemeClr val="tx1"/>
                </a:solidFill>
                <a:latin typeface="Arial" pitchFamily="34" charset="0"/>
                <a:ea typeface="SimSun" pitchFamily="2" charset="-122"/>
              </a:rPr>
              <a:t>الثانية</a:t>
            </a:r>
            <a:endParaRPr kumimoji="0" lang="ar-EG" sz="2800" b="1" i="0" u="none" strike="noStrike" cap="none" normalizeH="0" baseline="0" dirty="0" smtClean="0">
              <a:ln>
                <a:noFill/>
              </a:ln>
              <a:solidFill>
                <a:schemeClr val="tx1"/>
              </a:solidFill>
              <a:effectLst/>
              <a:latin typeface="Arial" pitchFamily="34" charset="0"/>
              <a:ea typeface="SimSun" pitchFamily="2" charset="-122"/>
            </a:endParaRPr>
          </a:p>
        </p:txBody>
      </p:sp>
    </p:spTree>
    <p:extLst>
      <p:ext uri="{BB962C8B-B14F-4D97-AF65-F5344CB8AC3E}">
        <p14:creationId xmlns:p14="http://schemas.microsoft.com/office/powerpoint/2010/main" xmlns="" val="535893649"/>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6146"/>
                                        </p:tgtEl>
                                        <p:attrNameLst>
                                          <p:attrName>style.visibility</p:attrName>
                                        </p:attrNameLst>
                                      </p:cBhvr>
                                      <p:to>
                                        <p:strVal val="visible"/>
                                      </p:to>
                                    </p:set>
                                    <p:animEffect transition="in" filter="slide(fromLeft)">
                                      <p:cBhvr>
                                        <p:cTn id="7" dur="500"/>
                                        <p:tgtEl>
                                          <p:spTgt spid="6146"/>
                                        </p:tgtEl>
                                      </p:cBhvr>
                                    </p:animEffect>
                                  </p:childTnLst>
                                </p:cTn>
                              </p:par>
                            </p:childTnLst>
                          </p:cTn>
                        </p:par>
                        <p:par>
                          <p:cTn id="8" fill="hold">
                            <p:stCondLst>
                              <p:cond delay="500"/>
                            </p:stCondLst>
                            <p:childTnLst>
                              <p:par>
                                <p:cTn id="9" presetID="23" presetClass="entr" presetSubtype="16" fill="hold" nodeType="after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p:cTn id="11" dur="500" fill="hold"/>
                                        <p:tgtEl>
                                          <p:spTgt spid="7"/>
                                        </p:tgtEl>
                                        <p:attrNameLst>
                                          <p:attrName>ppt_w</p:attrName>
                                        </p:attrNameLst>
                                      </p:cBhvr>
                                      <p:tavLst>
                                        <p:tav tm="0">
                                          <p:val>
                                            <p:fltVal val="0"/>
                                          </p:val>
                                        </p:tav>
                                        <p:tav tm="100000">
                                          <p:val>
                                            <p:strVal val="#ppt_w"/>
                                          </p:val>
                                        </p:tav>
                                      </p:tavLst>
                                    </p:anim>
                                    <p:anim calcmode="lin" valueType="num">
                                      <p:cBhvr>
                                        <p:cTn id="12" dur="500" fill="hold"/>
                                        <p:tgtEl>
                                          <p:spTgt spid="7"/>
                                        </p:tgtEl>
                                        <p:attrNameLst>
                                          <p:attrName>ppt_h</p:attrName>
                                        </p:attrNameLst>
                                      </p:cBhvr>
                                      <p:tavLst>
                                        <p:tav tm="0">
                                          <p:val>
                                            <p:fltVal val="0"/>
                                          </p:val>
                                        </p:tav>
                                        <p:tav tm="100000">
                                          <p:val>
                                            <p:strVal val="#ppt_h"/>
                                          </p:val>
                                        </p:tav>
                                      </p:tavLst>
                                    </p:anim>
                                  </p:childTnLst>
                                </p:cTn>
                              </p:par>
                              <p:par>
                                <p:cTn id="13" presetID="2" presetClass="entr" presetSubtype="4" fill="hold" nodeType="withEffect">
                                  <p:stCondLst>
                                    <p:cond delay="0"/>
                                  </p:stCondLst>
                                  <p:childTnLst>
                                    <p:set>
                                      <p:cBhvr>
                                        <p:cTn id="14" dur="1" fill="hold">
                                          <p:stCondLst>
                                            <p:cond delay="0"/>
                                          </p:stCondLst>
                                        </p:cTn>
                                        <p:tgtEl>
                                          <p:spTgt spid="7"/>
                                        </p:tgtEl>
                                        <p:attrNameLst>
                                          <p:attrName>style.visibility</p:attrName>
                                        </p:attrNameLst>
                                      </p:cBhvr>
                                      <p:to>
                                        <p:strVal val="visible"/>
                                      </p:to>
                                    </p:set>
                                    <p:anim calcmode="lin" valueType="num">
                                      <p:cBhvr additive="base">
                                        <p:cTn id="15" dur="1000" fill="hold"/>
                                        <p:tgtEl>
                                          <p:spTgt spid="7"/>
                                        </p:tgtEl>
                                        <p:attrNameLst>
                                          <p:attrName>ppt_x</p:attrName>
                                        </p:attrNameLst>
                                      </p:cBhvr>
                                      <p:tavLst>
                                        <p:tav tm="0">
                                          <p:val>
                                            <p:strVal val="#ppt_x"/>
                                          </p:val>
                                        </p:tav>
                                        <p:tav tm="100000">
                                          <p:val>
                                            <p:strVal val="#ppt_x"/>
                                          </p:val>
                                        </p:tav>
                                      </p:tavLst>
                                    </p:anim>
                                    <p:anim calcmode="lin" valueType="num">
                                      <p:cBhvr additive="base">
                                        <p:cTn id="16" dur="1000" fill="hold"/>
                                        <p:tgtEl>
                                          <p:spTgt spid="7"/>
                                        </p:tgtEl>
                                        <p:attrNameLst>
                                          <p:attrName>ppt_y</p:attrName>
                                        </p:attrNameLst>
                                      </p:cBhvr>
                                      <p:tavLst>
                                        <p:tav tm="0">
                                          <p:val>
                                            <p:strVal val="1+#ppt_h/2"/>
                                          </p:val>
                                        </p:tav>
                                        <p:tav tm="100000">
                                          <p:val>
                                            <p:strVal val="#ppt_y"/>
                                          </p:val>
                                        </p:tav>
                                      </p:tavLst>
                                    </p:anim>
                                  </p:childTnLst>
                                </p:cTn>
                              </p:par>
                              <p:par>
                                <p:cTn id="17" presetID="23" presetClass="entr" presetSubtype="16" fill="hold" nodeType="withEffect">
                                  <p:stCondLst>
                                    <p:cond delay="100"/>
                                  </p:stCondLst>
                                  <p:childTnLst>
                                    <p:set>
                                      <p:cBhvr>
                                        <p:cTn id="18" dur="1" fill="hold">
                                          <p:stCondLst>
                                            <p:cond delay="0"/>
                                          </p:stCondLst>
                                        </p:cTn>
                                        <p:tgtEl>
                                          <p:spTgt spid="11"/>
                                        </p:tgtEl>
                                        <p:attrNameLst>
                                          <p:attrName>style.visibility</p:attrName>
                                        </p:attrNameLst>
                                      </p:cBhvr>
                                      <p:to>
                                        <p:strVal val="visible"/>
                                      </p:to>
                                    </p:set>
                                    <p:anim calcmode="lin" valueType="num">
                                      <p:cBhvr>
                                        <p:cTn id="19" dur="500" fill="hold"/>
                                        <p:tgtEl>
                                          <p:spTgt spid="11"/>
                                        </p:tgtEl>
                                        <p:attrNameLst>
                                          <p:attrName>ppt_w</p:attrName>
                                        </p:attrNameLst>
                                      </p:cBhvr>
                                      <p:tavLst>
                                        <p:tav tm="0">
                                          <p:val>
                                            <p:fltVal val="0"/>
                                          </p:val>
                                        </p:tav>
                                        <p:tav tm="100000">
                                          <p:val>
                                            <p:strVal val="#ppt_w"/>
                                          </p:val>
                                        </p:tav>
                                      </p:tavLst>
                                    </p:anim>
                                    <p:anim calcmode="lin" valueType="num">
                                      <p:cBhvr>
                                        <p:cTn id="20" dur="500" fill="hold"/>
                                        <p:tgtEl>
                                          <p:spTgt spid="11"/>
                                        </p:tgtEl>
                                        <p:attrNameLst>
                                          <p:attrName>ppt_h</p:attrName>
                                        </p:attrNameLst>
                                      </p:cBhvr>
                                      <p:tavLst>
                                        <p:tav tm="0">
                                          <p:val>
                                            <p:fltVal val="0"/>
                                          </p:val>
                                        </p:tav>
                                        <p:tav tm="100000">
                                          <p:val>
                                            <p:strVal val="#ppt_h"/>
                                          </p:val>
                                        </p:tav>
                                      </p:tavLst>
                                    </p:anim>
                                  </p:childTnLst>
                                </p:cTn>
                              </p:par>
                              <p:par>
                                <p:cTn id="21" presetID="2" presetClass="entr" presetSubtype="4" fill="hold" nodeType="withEffect">
                                  <p:stCondLst>
                                    <p:cond delay="100"/>
                                  </p:stCondLst>
                                  <p:childTnLst>
                                    <p:set>
                                      <p:cBhvr>
                                        <p:cTn id="22" dur="1" fill="hold">
                                          <p:stCondLst>
                                            <p:cond delay="0"/>
                                          </p:stCondLst>
                                        </p:cTn>
                                        <p:tgtEl>
                                          <p:spTgt spid="11"/>
                                        </p:tgtEl>
                                        <p:attrNameLst>
                                          <p:attrName>style.visibility</p:attrName>
                                        </p:attrNameLst>
                                      </p:cBhvr>
                                      <p:to>
                                        <p:strVal val="visible"/>
                                      </p:to>
                                    </p:set>
                                    <p:anim calcmode="lin" valueType="num">
                                      <p:cBhvr additive="base">
                                        <p:cTn id="23" dur="1000" fill="hold"/>
                                        <p:tgtEl>
                                          <p:spTgt spid="11"/>
                                        </p:tgtEl>
                                        <p:attrNameLst>
                                          <p:attrName>ppt_x</p:attrName>
                                        </p:attrNameLst>
                                      </p:cBhvr>
                                      <p:tavLst>
                                        <p:tav tm="0">
                                          <p:val>
                                            <p:strVal val="#ppt_x"/>
                                          </p:val>
                                        </p:tav>
                                        <p:tav tm="100000">
                                          <p:val>
                                            <p:strVal val="#ppt_x"/>
                                          </p:val>
                                        </p:tav>
                                      </p:tavLst>
                                    </p:anim>
                                    <p:anim calcmode="lin" valueType="num">
                                      <p:cBhvr additive="base">
                                        <p:cTn id="24" dur="10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6" grpId="0" autoUpdateAnimBg="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170" name="Group 2"/>
          <p:cNvGrpSpPr>
            <a:grpSpLocks/>
          </p:cNvGrpSpPr>
          <p:nvPr/>
        </p:nvGrpSpPr>
        <p:grpSpPr bwMode="auto">
          <a:xfrm>
            <a:off x="1290638" y="1273175"/>
            <a:ext cx="6562725" cy="547010"/>
            <a:chOff x="0" y="0"/>
            <a:chExt cx="6561756" cy="546970"/>
          </a:xfrm>
        </p:grpSpPr>
        <p:sp>
          <p:nvSpPr>
            <p:cNvPr id="5138" name="AutoShape 3"/>
            <p:cNvSpPr>
              <a:spLocks noChangeArrowheads="1"/>
            </p:cNvSpPr>
            <p:nvPr/>
          </p:nvSpPr>
          <p:spPr bwMode="auto">
            <a:xfrm>
              <a:off x="0" y="192074"/>
              <a:ext cx="6561756" cy="353986"/>
            </a:xfrm>
            <a:prstGeom prst="rect">
              <a:avLst/>
            </a:prstGeom>
            <a:solidFill>
              <a:srgbClr val="595959"/>
            </a:solidFill>
            <a:ln w="12700">
              <a:solidFill>
                <a:schemeClr val="bg1"/>
              </a:solidFill>
              <a:miter lim="800000"/>
              <a:headEnd/>
              <a:tailEnd/>
            </a:ln>
          </p:spPr>
          <p:txBody>
            <a:bodyPr anchor="ctr"/>
            <a:lstStyle/>
            <a:p>
              <a:endParaRPr lang="zh-CN" altLang="en-US" sz="2400" b="1">
                <a:latin typeface="Calibri" pitchFamily="34" charset="0"/>
              </a:endParaRPr>
            </a:p>
          </p:txBody>
        </p:sp>
        <p:sp>
          <p:nvSpPr>
            <p:cNvPr id="5139" name="AutoShape 3"/>
            <p:cNvSpPr>
              <a:spLocks noChangeArrowheads="1"/>
            </p:cNvSpPr>
            <p:nvPr/>
          </p:nvSpPr>
          <p:spPr bwMode="auto">
            <a:xfrm>
              <a:off x="64331" y="0"/>
              <a:ext cx="6433094" cy="482482"/>
            </a:xfrm>
            <a:prstGeom prst="rect">
              <a:avLst/>
            </a:prstGeom>
            <a:solidFill>
              <a:srgbClr val="007E00">
                <a:alpha val="79999"/>
              </a:srgbClr>
            </a:solidFill>
            <a:ln w="12700">
              <a:solidFill>
                <a:schemeClr val="bg1"/>
              </a:solidFill>
              <a:miter lim="800000"/>
              <a:headEnd/>
              <a:tailEnd/>
            </a:ln>
          </p:spPr>
          <p:txBody>
            <a:bodyPr wrap="none" anchor="ctr"/>
            <a:lstStyle/>
            <a:p>
              <a:pPr algn="ctr" eaLnBrk="0" hangingPunct="0"/>
              <a:endParaRPr lang="zh-CN" altLang="en-US" sz="2800" b="1">
                <a:solidFill>
                  <a:schemeClr val="tx2"/>
                </a:solidFill>
                <a:ea typeface="Microsoft YaHei" pitchFamily="34" charset="-122"/>
              </a:endParaRPr>
            </a:p>
          </p:txBody>
        </p:sp>
        <p:sp>
          <p:nvSpPr>
            <p:cNvPr id="5140" name="Rectangle 13"/>
            <p:cNvSpPr>
              <a:spLocks noChangeArrowheads="1"/>
            </p:cNvSpPr>
            <p:nvPr/>
          </p:nvSpPr>
          <p:spPr bwMode="auto">
            <a:xfrm>
              <a:off x="65079" y="85339"/>
              <a:ext cx="6431598" cy="4616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a:r>
                <a:rPr lang="ar-EG" altLang="zh-CN" sz="2400" b="1" dirty="0" smtClean="0">
                  <a:solidFill>
                    <a:schemeClr val="bg1"/>
                  </a:solidFill>
                </a:rPr>
                <a:t>لا </a:t>
              </a:r>
              <a:r>
                <a:rPr lang="ar-EG" altLang="zh-CN" sz="2400" b="1" dirty="0">
                  <a:solidFill>
                    <a:schemeClr val="bg1"/>
                  </a:solidFill>
                </a:rPr>
                <a:t>شك إن الإنجازات الرائعة سبقها إخفاقات عديدة</a:t>
              </a:r>
              <a:endParaRPr lang="zh-CN" altLang="en-US" sz="2400" b="1" dirty="0">
                <a:solidFill>
                  <a:schemeClr val="bg1"/>
                </a:solidFill>
              </a:endParaRPr>
            </a:p>
          </p:txBody>
        </p:sp>
      </p:grpSp>
      <p:grpSp>
        <p:nvGrpSpPr>
          <p:cNvPr id="7174" name="Group 6"/>
          <p:cNvGrpSpPr>
            <a:grpSpLocks/>
          </p:cNvGrpSpPr>
          <p:nvPr/>
        </p:nvGrpSpPr>
        <p:grpSpPr bwMode="auto">
          <a:xfrm>
            <a:off x="1290638" y="2146300"/>
            <a:ext cx="6562725" cy="546100"/>
            <a:chOff x="0" y="0"/>
            <a:chExt cx="6561756" cy="546060"/>
          </a:xfrm>
        </p:grpSpPr>
        <p:grpSp>
          <p:nvGrpSpPr>
            <p:cNvPr id="5134" name="Group 7"/>
            <p:cNvGrpSpPr>
              <a:grpSpLocks/>
            </p:cNvGrpSpPr>
            <p:nvPr/>
          </p:nvGrpSpPr>
          <p:grpSpPr bwMode="auto">
            <a:xfrm>
              <a:off x="0" y="0"/>
              <a:ext cx="6561756" cy="546060"/>
              <a:chOff x="0" y="0"/>
              <a:chExt cx="6561756" cy="546060"/>
            </a:xfrm>
          </p:grpSpPr>
          <p:sp>
            <p:nvSpPr>
              <p:cNvPr id="5136" name="AutoShape 3"/>
              <p:cNvSpPr>
                <a:spLocks noChangeArrowheads="1"/>
              </p:cNvSpPr>
              <p:nvPr/>
            </p:nvSpPr>
            <p:spPr bwMode="auto">
              <a:xfrm>
                <a:off x="0" y="192074"/>
                <a:ext cx="6561756" cy="353986"/>
              </a:xfrm>
              <a:prstGeom prst="rect">
                <a:avLst/>
              </a:prstGeom>
              <a:solidFill>
                <a:srgbClr val="595959"/>
              </a:solidFill>
              <a:ln w="12700">
                <a:solidFill>
                  <a:schemeClr val="bg1"/>
                </a:solidFill>
                <a:miter lim="800000"/>
                <a:headEnd/>
                <a:tailEnd/>
              </a:ln>
            </p:spPr>
            <p:txBody>
              <a:bodyPr anchor="ctr"/>
              <a:lstStyle/>
              <a:p>
                <a:endParaRPr lang="zh-CN" altLang="en-US" sz="2400" b="1">
                  <a:latin typeface="Calibri" pitchFamily="34" charset="0"/>
                </a:endParaRPr>
              </a:p>
            </p:txBody>
          </p:sp>
          <p:sp>
            <p:nvSpPr>
              <p:cNvPr id="5137" name="AutoShape 3"/>
              <p:cNvSpPr>
                <a:spLocks noChangeArrowheads="1"/>
              </p:cNvSpPr>
              <p:nvPr/>
            </p:nvSpPr>
            <p:spPr bwMode="auto">
              <a:xfrm>
                <a:off x="65077" y="0"/>
                <a:ext cx="6431600" cy="482565"/>
              </a:xfrm>
              <a:prstGeom prst="rect">
                <a:avLst/>
              </a:prstGeom>
              <a:solidFill>
                <a:srgbClr val="7F7F7F">
                  <a:alpha val="87842"/>
                </a:srgbClr>
              </a:solidFill>
              <a:ln w="12700">
                <a:solidFill>
                  <a:schemeClr val="bg1"/>
                </a:solidFill>
                <a:miter lim="800000"/>
                <a:headEnd/>
                <a:tailEnd/>
              </a:ln>
            </p:spPr>
            <p:txBody>
              <a:bodyPr wrap="none" anchor="ctr"/>
              <a:lstStyle/>
              <a:p>
                <a:pPr algn="ctr" eaLnBrk="0" hangingPunct="0"/>
                <a:endParaRPr lang="zh-CN" altLang="en-US" sz="2800" b="1">
                  <a:solidFill>
                    <a:schemeClr val="tx2"/>
                  </a:solidFill>
                  <a:latin typeface="Calibri" pitchFamily="34" charset="0"/>
                  <a:ea typeface="Microsoft YaHei" pitchFamily="34" charset="-122"/>
                </a:endParaRPr>
              </a:p>
            </p:txBody>
          </p:sp>
        </p:grpSp>
        <p:sp>
          <p:nvSpPr>
            <p:cNvPr id="5135" name="Rectangle 13"/>
            <p:cNvSpPr>
              <a:spLocks noChangeArrowheads="1"/>
            </p:cNvSpPr>
            <p:nvPr/>
          </p:nvSpPr>
          <p:spPr bwMode="auto">
            <a:xfrm>
              <a:off x="65079" y="85339"/>
              <a:ext cx="6431598" cy="43085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a:r>
                <a:rPr lang="ar-EG" altLang="zh-CN" sz="2200" b="1" dirty="0" smtClean="0">
                  <a:solidFill>
                    <a:schemeClr val="bg1"/>
                  </a:solidFill>
                </a:rPr>
                <a:t>الاستفادة </a:t>
              </a:r>
              <a:r>
                <a:rPr lang="ar-EG" altLang="zh-CN" sz="2200" b="1" dirty="0">
                  <a:solidFill>
                    <a:schemeClr val="bg1"/>
                  </a:solidFill>
                </a:rPr>
                <a:t>من تجارب الآخرين توفر لك الوقت والجهد</a:t>
              </a:r>
              <a:endParaRPr lang="zh-CN" altLang="en-US" sz="2200" b="1" dirty="0">
                <a:solidFill>
                  <a:schemeClr val="bg1"/>
                </a:solidFill>
              </a:endParaRPr>
            </a:p>
          </p:txBody>
        </p:sp>
      </p:grpSp>
      <p:grpSp>
        <p:nvGrpSpPr>
          <p:cNvPr id="7179" name="Group 11"/>
          <p:cNvGrpSpPr>
            <a:grpSpLocks/>
          </p:cNvGrpSpPr>
          <p:nvPr/>
        </p:nvGrpSpPr>
        <p:grpSpPr bwMode="auto">
          <a:xfrm>
            <a:off x="1290638" y="3017838"/>
            <a:ext cx="6562725" cy="547010"/>
            <a:chOff x="0" y="0"/>
            <a:chExt cx="6561756" cy="546970"/>
          </a:xfrm>
        </p:grpSpPr>
        <p:sp>
          <p:nvSpPr>
            <p:cNvPr id="5131" name="AutoShape 3"/>
            <p:cNvSpPr>
              <a:spLocks noChangeArrowheads="1"/>
            </p:cNvSpPr>
            <p:nvPr/>
          </p:nvSpPr>
          <p:spPr bwMode="auto">
            <a:xfrm>
              <a:off x="0" y="192073"/>
              <a:ext cx="6561756" cy="353987"/>
            </a:xfrm>
            <a:prstGeom prst="rect">
              <a:avLst/>
            </a:prstGeom>
            <a:solidFill>
              <a:srgbClr val="595959"/>
            </a:solidFill>
            <a:ln w="12700">
              <a:solidFill>
                <a:schemeClr val="bg1"/>
              </a:solidFill>
              <a:miter lim="800000"/>
              <a:headEnd/>
              <a:tailEnd/>
            </a:ln>
          </p:spPr>
          <p:txBody>
            <a:bodyPr anchor="ctr"/>
            <a:lstStyle/>
            <a:p>
              <a:endParaRPr lang="zh-CN" altLang="en-US" sz="2400" b="1">
                <a:latin typeface="Calibri" pitchFamily="34" charset="0"/>
              </a:endParaRPr>
            </a:p>
          </p:txBody>
        </p:sp>
        <p:sp>
          <p:nvSpPr>
            <p:cNvPr id="5132" name="AutoShape 3"/>
            <p:cNvSpPr>
              <a:spLocks noChangeArrowheads="1"/>
            </p:cNvSpPr>
            <p:nvPr/>
          </p:nvSpPr>
          <p:spPr bwMode="auto">
            <a:xfrm>
              <a:off x="64331" y="0"/>
              <a:ext cx="6433094" cy="482482"/>
            </a:xfrm>
            <a:prstGeom prst="rect">
              <a:avLst/>
            </a:prstGeom>
            <a:solidFill>
              <a:srgbClr val="007E00">
                <a:alpha val="79999"/>
              </a:srgbClr>
            </a:solidFill>
            <a:ln w="12700">
              <a:solidFill>
                <a:schemeClr val="bg1"/>
              </a:solidFill>
              <a:miter lim="800000"/>
              <a:headEnd/>
              <a:tailEnd/>
            </a:ln>
          </p:spPr>
          <p:txBody>
            <a:bodyPr wrap="none" anchor="ctr"/>
            <a:lstStyle/>
            <a:p>
              <a:pPr algn="ctr" eaLnBrk="0" hangingPunct="0"/>
              <a:endParaRPr lang="zh-CN" altLang="en-US" sz="2800" b="1">
                <a:solidFill>
                  <a:schemeClr val="tx2"/>
                </a:solidFill>
                <a:ea typeface="Microsoft YaHei" pitchFamily="34" charset="-122"/>
              </a:endParaRPr>
            </a:p>
          </p:txBody>
        </p:sp>
        <p:sp>
          <p:nvSpPr>
            <p:cNvPr id="5133" name="Rectangle 13"/>
            <p:cNvSpPr>
              <a:spLocks noChangeArrowheads="1"/>
            </p:cNvSpPr>
            <p:nvPr/>
          </p:nvSpPr>
          <p:spPr bwMode="auto">
            <a:xfrm>
              <a:off x="65079" y="85339"/>
              <a:ext cx="6431598" cy="4616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a:r>
                <a:rPr lang="ar-EG" altLang="zh-CN" sz="2400" b="1" dirty="0" smtClean="0">
                  <a:solidFill>
                    <a:schemeClr val="bg1"/>
                  </a:solidFill>
                </a:rPr>
                <a:t>افتخر </a:t>
              </a:r>
              <a:r>
                <a:rPr lang="ar-EG" altLang="zh-CN" sz="2400" b="1" dirty="0">
                  <a:solidFill>
                    <a:schemeClr val="bg1"/>
                  </a:solidFill>
                </a:rPr>
                <a:t>بنفسك عندما ترى إنجازاتك، واحذر من الغرور والكبر</a:t>
              </a:r>
              <a:endParaRPr lang="zh-CN" altLang="en-US" sz="2400" b="1" dirty="0">
                <a:solidFill>
                  <a:schemeClr val="bg1"/>
                </a:solidFill>
              </a:endParaRPr>
            </a:p>
          </p:txBody>
        </p:sp>
      </p:grpSp>
      <p:grpSp>
        <p:nvGrpSpPr>
          <p:cNvPr id="7183" name="Group 15"/>
          <p:cNvGrpSpPr>
            <a:grpSpLocks/>
          </p:cNvGrpSpPr>
          <p:nvPr/>
        </p:nvGrpSpPr>
        <p:grpSpPr bwMode="auto">
          <a:xfrm>
            <a:off x="1290638" y="3890963"/>
            <a:ext cx="6562725" cy="547010"/>
            <a:chOff x="0" y="0"/>
            <a:chExt cx="6561756" cy="546970"/>
          </a:xfrm>
        </p:grpSpPr>
        <p:grpSp>
          <p:nvGrpSpPr>
            <p:cNvPr id="5127" name="Group 16"/>
            <p:cNvGrpSpPr>
              <a:grpSpLocks/>
            </p:cNvGrpSpPr>
            <p:nvPr/>
          </p:nvGrpSpPr>
          <p:grpSpPr bwMode="auto">
            <a:xfrm>
              <a:off x="0" y="0"/>
              <a:ext cx="6561756" cy="546060"/>
              <a:chOff x="0" y="0"/>
              <a:chExt cx="6448390" cy="611157"/>
            </a:xfrm>
          </p:grpSpPr>
          <p:sp>
            <p:nvSpPr>
              <p:cNvPr id="5129" name="AutoShape 3"/>
              <p:cNvSpPr>
                <a:spLocks noChangeArrowheads="1"/>
              </p:cNvSpPr>
              <p:nvPr/>
            </p:nvSpPr>
            <p:spPr bwMode="auto">
              <a:xfrm>
                <a:off x="0" y="214970"/>
                <a:ext cx="6448390" cy="396187"/>
              </a:xfrm>
              <a:prstGeom prst="rect">
                <a:avLst/>
              </a:prstGeom>
              <a:solidFill>
                <a:srgbClr val="595959"/>
              </a:solidFill>
              <a:ln w="12700">
                <a:solidFill>
                  <a:schemeClr val="bg1"/>
                </a:solidFill>
                <a:miter lim="800000"/>
                <a:headEnd/>
                <a:tailEnd/>
              </a:ln>
            </p:spPr>
            <p:txBody>
              <a:bodyPr anchor="ctr"/>
              <a:lstStyle/>
              <a:p>
                <a:endParaRPr lang="zh-CN" altLang="en-US" sz="2400" b="1">
                  <a:latin typeface="Calibri" pitchFamily="34" charset="0"/>
                </a:endParaRPr>
              </a:p>
            </p:txBody>
          </p:sp>
          <p:sp>
            <p:nvSpPr>
              <p:cNvPr id="5130" name="AutoShape 3"/>
              <p:cNvSpPr>
                <a:spLocks noChangeArrowheads="1"/>
              </p:cNvSpPr>
              <p:nvPr/>
            </p:nvSpPr>
            <p:spPr bwMode="auto">
              <a:xfrm>
                <a:off x="63953" y="0"/>
                <a:ext cx="6320483" cy="540092"/>
              </a:xfrm>
              <a:prstGeom prst="rect">
                <a:avLst/>
              </a:prstGeom>
              <a:solidFill>
                <a:srgbClr val="7F7F7F">
                  <a:alpha val="87842"/>
                </a:srgbClr>
              </a:solidFill>
              <a:ln w="12700">
                <a:solidFill>
                  <a:schemeClr val="bg1"/>
                </a:solidFill>
                <a:miter lim="800000"/>
                <a:headEnd/>
                <a:tailEnd/>
              </a:ln>
            </p:spPr>
            <p:txBody>
              <a:bodyPr wrap="none" anchor="ctr"/>
              <a:lstStyle/>
              <a:p>
                <a:pPr algn="ctr" eaLnBrk="0" hangingPunct="0"/>
                <a:endParaRPr lang="zh-CN" altLang="en-US" sz="2800" b="1">
                  <a:solidFill>
                    <a:schemeClr val="tx2"/>
                  </a:solidFill>
                  <a:latin typeface="Calibri" pitchFamily="34" charset="0"/>
                  <a:ea typeface="Microsoft YaHei" pitchFamily="34" charset="-122"/>
                </a:endParaRPr>
              </a:p>
            </p:txBody>
          </p:sp>
        </p:grpSp>
        <p:sp>
          <p:nvSpPr>
            <p:cNvPr id="5128" name="Rectangle 13"/>
            <p:cNvSpPr>
              <a:spLocks noChangeArrowheads="1"/>
            </p:cNvSpPr>
            <p:nvPr/>
          </p:nvSpPr>
          <p:spPr bwMode="auto">
            <a:xfrm>
              <a:off x="64331" y="85339"/>
              <a:ext cx="6433094" cy="4616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a:r>
                <a:rPr lang="ar-EG" altLang="zh-CN" sz="2400" b="1" dirty="0" smtClean="0">
                  <a:solidFill>
                    <a:schemeClr val="bg1"/>
                  </a:solidFill>
                </a:rPr>
                <a:t>كن </a:t>
              </a:r>
              <a:r>
                <a:rPr lang="ar-EG" altLang="zh-CN" sz="2400" b="1" dirty="0">
                  <a:solidFill>
                    <a:schemeClr val="bg1"/>
                  </a:solidFill>
                </a:rPr>
                <a:t>مشاركاً فعالاً، فالنشاط العملي ضروري جداً لبناء الذات</a:t>
              </a:r>
              <a:endParaRPr lang="zh-CN" altLang="en-US" sz="2400" b="1" dirty="0">
                <a:solidFill>
                  <a:schemeClr val="bg1"/>
                </a:solidFill>
              </a:endParaRPr>
            </a:p>
          </p:txBody>
        </p:sp>
      </p:grpSp>
      <p:sp>
        <p:nvSpPr>
          <p:cNvPr id="21" name="TextBox 13" descr="B56F103BB23E47beACAB404F50AF11BD# #TextBox 13"/>
          <p:cNvSpPr txBox="1">
            <a:spLocks noChangeArrowheads="1"/>
          </p:cNvSpPr>
          <p:nvPr/>
        </p:nvSpPr>
        <p:spPr bwMode="auto">
          <a:xfrm>
            <a:off x="3923928" y="86004"/>
            <a:ext cx="5220073" cy="62895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r" rtl="1">
              <a:lnSpc>
                <a:spcPct val="120000"/>
              </a:lnSpc>
              <a:spcBef>
                <a:spcPct val="50000"/>
              </a:spcBef>
            </a:pPr>
            <a:r>
              <a:rPr lang="ar-EG" altLang="zh-CN" sz="3200" b="1" dirty="0">
                <a:solidFill>
                  <a:schemeClr val="bg1"/>
                </a:solidFill>
                <a:latin typeface="Microsoft YaHei" pitchFamily="34" charset="-122"/>
                <a:ea typeface="Microsoft YaHei" pitchFamily="34" charset="-122"/>
              </a:rPr>
              <a:t> كيف نزيد تقدير الذات لدينا؟</a:t>
            </a:r>
          </a:p>
        </p:txBody>
      </p:sp>
    </p:spTree>
    <p:extLst>
      <p:ext uri="{BB962C8B-B14F-4D97-AF65-F5344CB8AC3E}">
        <p14:creationId xmlns:p14="http://schemas.microsoft.com/office/powerpoint/2010/main" xmlns="" val="1337586940"/>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slide(fromLeft)">
                                      <p:cBhvr>
                                        <p:cTn id="7" dur="500"/>
                                        <p:tgtEl>
                                          <p:spTgt spid="21"/>
                                        </p:tgtEl>
                                      </p:cBhvr>
                                    </p:animEffect>
                                  </p:childTnLst>
                                </p:cTn>
                              </p:par>
                            </p:childTnLst>
                          </p:cTn>
                        </p:par>
                      </p:childTnLst>
                    </p:cTn>
                  </p:par>
                  <p:par>
                    <p:cTn id="8" fill="hold">
                      <p:stCondLst>
                        <p:cond delay="indefinite"/>
                      </p:stCondLst>
                      <p:childTnLst>
                        <p:par>
                          <p:cTn id="9" fill="hold">
                            <p:stCondLst>
                              <p:cond delay="0"/>
                            </p:stCondLst>
                            <p:childTnLst>
                              <p:par>
                                <p:cTn id="10" presetID="23" presetClass="entr" presetSubtype="16" fill="hold" nodeType="clickEffect">
                                  <p:stCondLst>
                                    <p:cond delay="0"/>
                                  </p:stCondLst>
                                  <p:childTnLst>
                                    <p:set>
                                      <p:cBhvr>
                                        <p:cTn id="11" dur="1" fill="hold">
                                          <p:stCondLst>
                                            <p:cond delay="0"/>
                                          </p:stCondLst>
                                        </p:cTn>
                                        <p:tgtEl>
                                          <p:spTgt spid="7170"/>
                                        </p:tgtEl>
                                        <p:attrNameLst>
                                          <p:attrName>style.visibility</p:attrName>
                                        </p:attrNameLst>
                                      </p:cBhvr>
                                      <p:to>
                                        <p:strVal val="visible"/>
                                      </p:to>
                                    </p:set>
                                    <p:anim calcmode="lin" valueType="num">
                                      <p:cBhvr>
                                        <p:cTn id="12" dur="500" fill="hold"/>
                                        <p:tgtEl>
                                          <p:spTgt spid="7170"/>
                                        </p:tgtEl>
                                        <p:attrNameLst>
                                          <p:attrName>ppt_w</p:attrName>
                                        </p:attrNameLst>
                                      </p:cBhvr>
                                      <p:tavLst>
                                        <p:tav tm="0">
                                          <p:val>
                                            <p:fltVal val="0"/>
                                          </p:val>
                                        </p:tav>
                                        <p:tav tm="100000">
                                          <p:val>
                                            <p:strVal val="#ppt_w"/>
                                          </p:val>
                                        </p:tav>
                                      </p:tavLst>
                                    </p:anim>
                                    <p:anim calcmode="lin" valueType="num">
                                      <p:cBhvr>
                                        <p:cTn id="13" dur="500" fill="hold"/>
                                        <p:tgtEl>
                                          <p:spTgt spid="7170"/>
                                        </p:tgtEl>
                                        <p:attrNameLst>
                                          <p:attrName>ppt_h</p:attrName>
                                        </p:attrNameLst>
                                      </p:cBhvr>
                                      <p:tavLst>
                                        <p:tav tm="0">
                                          <p:val>
                                            <p:fltVal val="0"/>
                                          </p:val>
                                        </p:tav>
                                        <p:tav tm="100000">
                                          <p:val>
                                            <p:strVal val="#ppt_h"/>
                                          </p:val>
                                        </p:tav>
                                      </p:tavLst>
                                    </p:anim>
                                  </p:childTnLst>
                                </p:cTn>
                              </p:par>
                              <p:par>
                                <p:cTn id="14" presetID="2" presetClass="entr" presetSubtype="4" fill="hold" nodeType="withEffect">
                                  <p:stCondLst>
                                    <p:cond delay="0"/>
                                  </p:stCondLst>
                                  <p:childTnLst>
                                    <p:set>
                                      <p:cBhvr>
                                        <p:cTn id="15" dur="1" fill="hold">
                                          <p:stCondLst>
                                            <p:cond delay="0"/>
                                          </p:stCondLst>
                                        </p:cTn>
                                        <p:tgtEl>
                                          <p:spTgt spid="7170"/>
                                        </p:tgtEl>
                                        <p:attrNameLst>
                                          <p:attrName>style.visibility</p:attrName>
                                        </p:attrNameLst>
                                      </p:cBhvr>
                                      <p:to>
                                        <p:strVal val="visible"/>
                                      </p:to>
                                    </p:set>
                                    <p:anim calcmode="lin" valueType="num">
                                      <p:cBhvr additive="base">
                                        <p:cTn id="16" dur="1000" fill="hold"/>
                                        <p:tgtEl>
                                          <p:spTgt spid="7170"/>
                                        </p:tgtEl>
                                        <p:attrNameLst>
                                          <p:attrName>ppt_x</p:attrName>
                                        </p:attrNameLst>
                                      </p:cBhvr>
                                      <p:tavLst>
                                        <p:tav tm="0">
                                          <p:val>
                                            <p:strVal val="#ppt_x"/>
                                          </p:val>
                                        </p:tav>
                                        <p:tav tm="100000">
                                          <p:val>
                                            <p:strVal val="#ppt_x"/>
                                          </p:val>
                                        </p:tav>
                                      </p:tavLst>
                                    </p:anim>
                                    <p:anim calcmode="lin" valueType="num">
                                      <p:cBhvr additive="base">
                                        <p:cTn id="17" dur="1000" fill="hold"/>
                                        <p:tgtEl>
                                          <p:spTgt spid="7170"/>
                                        </p:tgtEl>
                                        <p:attrNameLst>
                                          <p:attrName>ppt_y</p:attrName>
                                        </p:attrNameLst>
                                      </p:cBhvr>
                                      <p:tavLst>
                                        <p:tav tm="0">
                                          <p:val>
                                            <p:strVal val="1+#ppt_h/2"/>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23" presetClass="entr" presetSubtype="16" fill="hold" nodeType="clickEffect">
                                  <p:stCondLst>
                                    <p:cond delay="0"/>
                                  </p:stCondLst>
                                  <p:childTnLst>
                                    <p:set>
                                      <p:cBhvr>
                                        <p:cTn id="21" dur="1" fill="hold">
                                          <p:stCondLst>
                                            <p:cond delay="0"/>
                                          </p:stCondLst>
                                        </p:cTn>
                                        <p:tgtEl>
                                          <p:spTgt spid="7174"/>
                                        </p:tgtEl>
                                        <p:attrNameLst>
                                          <p:attrName>style.visibility</p:attrName>
                                        </p:attrNameLst>
                                      </p:cBhvr>
                                      <p:to>
                                        <p:strVal val="visible"/>
                                      </p:to>
                                    </p:set>
                                    <p:anim calcmode="lin" valueType="num">
                                      <p:cBhvr>
                                        <p:cTn id="22" dur="500" fill="hold"/>
                                        <p:tgtEl>
                                          <p:spTgt spid="7174"/>
                                        </p:tgtEl>
                                        <p:attrNameLst>
                                          <p:attrName>ppt_w</p:attrName>
                                        </p:attrNameLst>
                                      </p:cBhvr>
                                      <p:tavLst>
                                        <p:tav tm="0">
                                          <p:val>
                                            <p:fltVal val="0"/>
                                          </p:val>
                                        </p:tav>
                                        <p:tav tm="100000">
                                          <p:val>
                                            <p:strVal val="#ppt_w"/>
                                          </p:val>
                                        </p:tav>
                                      </p:tavLst>
                                    </p:anim>
                                    <p:anim calcmode="lin" valueType="num">
                                      <p:cBhvr>
                                        <p:cTn id="23" dur="500" fill="hold"/>
                                        <p:tgtEl>
                                          <p:spTgt spid="7174"/>
                                        </p:tgtEl>
                                        <p:attrNameLst>
                                          <p:attrName>ppt_h</p:attrName>
                                        </p:attrNameLst>
                                      </p:cBhvr>
                                      <p:tavLst>
                                        <p:tav tm="0">
                                          <p:val>
                                            <p:fltVal val="0"/>
                                          </p:val>
                                        </p:tav>
                                        <p:tav tm="100000">
                                          <p:val>
                                            <p:strVal val="#ppt_h"/>
                                          </p:val>
                                        </p:tav>
                                      </p:tavLst>
                                    </p:anim>
                                  </p:childTnLst>
                                </p:cTn>
                              </p:par>
                              <p:par>
                                <p:cTn id="24" presetID="2" presetClass="entr" presetSubtype="4" fill="hold" nodeType="withEffect">
                                  <p:stCondLst>
                                    <p:cond delay="100"/>
                                  </p:stCondLst>
                                  <p:childTnLst>
                                    <p:set>
                                      <p:cBhvr>
                                        <p:cTn id="25" dur="1" fill="hold">
                                          <p:stCondLst>
                                            <p:cond delay="0"/>
                                          </p:stCondLst>
                                        </p:cTn>
                                        <p:tgtEl>
                                          <p:spTgt spid="7174"/>
                                        </p:tgtEl>
                                        <p:attrNameLst>
                                          <p:attrName>style.visibility</p:attrName>
                                        </p:attrNameLst>
                                      </p:cBhvr>
                                      <p:to>
                                        <p:strVal val="visible"/>
                                      </p:to>
                                    </p:set>
                                    <p:anim calcmode="lin" valueType="num">
                                      <p:cBhvr additive="base">
                                        <p:cTn id="26" dur="1000" fill="hold"/>
                                        <p:tgtEl>
                                          <p:spTgt spid="7174"/>
                                        </p:tgtEl>
                                        <p:attrNameLst>
                                          <p:attrName>ppt_x</p:attrName>
                                        </p:attrNameLst>
                                      </p:cBhvr>
                                      <p:tavLst>
                                        <p:tav tm="0">
                                          <p:val>
                                            <p:strVal val="#ppt_x"/>
                                          </p:val>
                                        </p:tav>
                                        <p:tav tm="100000">
                                          <p:val>
                                            <p:strVal val="#ppt_x"/>
                                          </p:val>
                                        </p:tav>
                                      </p:tavLst>
                                    </p:anim>
                                    <p:anim calcmode="lin" valueType="num">
                                      <p:cBhvr additive="base">
                                        <p:cTn id="27" dur="1000" fill="hold"/>
                                        <p:tgtEl>
                                          <p:spTgt spid="7174"/>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3" presetClass="entr" presetSubtype="16" fill="hold" nodeType="clickEffect">
                                  <p:stCondLst>
                                    <p:cond delay="0"/>
                                  </p:stCondLst>
                                  <p:childTnLst>
                                    <p:set>
                                      <p:cBhvr>
                                        <p:cTn id="31" dur="1" fill="hold">
                                          <p:stCondLst>
                                            <p:cond delay="0"/>
                                          </p:stCondLst>
                                        </p:cTn>
                                        <p:tgtEl>
                                          <p:spTgt spid="7179"/>
                                        </p:tgtEl>
                                        <p:attrNameLst>
                                          <p:attrName>style.visibility</p:attrName>
                                        </p:attrNameLst>
                                      </p:cBhvr>
                                      <p:to>
                                        <p:strVal val="visible"/>
                                      </p:to>
                                    </p:set>
                                    <p:anim calcmode="lin" valueType="num">
                                      <p:cBhvr>
                                        <p:cTn id="32" dur="500" fill="hold"/>
                                        <p:tgtEl>
                                          <p:spTgt spid="7179"/>
                                        </p:tgtEl>
                                        <p:attrNameLst>
                                          <p:attrName>ppt_w</p:attrName>
                                        </p:attrNameLst>
                                      </p:cBhvr>
                                      <p:tavLst>
                                        <p:tav tm="0">
                                          <p:val>
                                            <p:fltVal val="0"/>
                                          </p:val>
                                        </p:tav>
                                        <p:tav tm="100000">
                                          <p:val>
                                            <p:strVal val="#ppt_w"/>
                                          </p:val>
                                        </p:tav>
                                      </p:tavLst>
                                    </p:anim>
                                    <p:anim calcmode="lin" valueType="num">
                                      <p:cBhvr>
                                        <p:cTn id="33" dur="500" fill="hold"/>
                                        <p:tgtEl>
                                          <p:spTgt spid="7179"/>
                                        </p:tgtEl>
                                        <p:attrNameLst>
                                          <p:attrName>ppt_h</p:attrName>
                                        </p:attrNameLst>
                                      </p:cBhvr>
                                      <p:tavLst>
                                        <p:tav tm="0">
                                          <p:val>
                                            <p:fltVal val="0"/>
                                          </p:val>
                                        </p:tav>
                                        <p:tav tm="100000">
                                          <p:val>
                                            <p:strVal val="#ppt_h"/>
                                          </p:val>
                                        </p:tav>
                                      </p:tavLst>
                                    </p:anim>
                                  </p:childTnLst>
                                </p:cTn>
                              </p:par>
                              <p:par>
                                <p:cTn id="34" presetID="2" presetClass="entr" presetSubtype="4" fill="hold" nodeType="withEffect">
                                  <p:stCondLst>
                                    <p:cond delay="200"/>
                                  </p:stCondLst>
                                  <p:childTnLst>
                                    <p:set>
                                      <p:cBhvr>
                                        <p:cTn id="35" dur="1" fill="hold">
                                          <p:stCondLst>
                                            <p:cond delay="0"/>
                                          </p:stCondLst>
                                        </p:cTn>
                                        <p:tgtEl>
                                          <p:spTgt spid="7179"/>
                                        </p:tgtEl>
                                        <p:attrNameLst>
                                          <p:attrName>style.visibility</p:attrName>
                                        </p:attrNameLst>
                                      </p:cBhvr>
                                      <p:to>
                                        <p:strVal val="visible"/>
                                      </p:to>
                                    </p:set>
                                    <p:anim calcmode="lin" valueType="num">
                                      <p:cBhvr additive="base">
                                        <p:cTn id="36" dur="1000" fill="hold"/>
                                        <p:tgtEl>
                                          <p:spTgt spid="7179"/>
                                        </p:tgtEl>
                                        <p:attrNameLst>
                                          <p:attrName>ppt_x</p:attrName>
                                        </p:attrNameLst>
                                      </p:cBhvr>
                                      <p:tavLst>
                                        <p:tav tm="0">
                                          <p:val>
                                            <p:strVal val="#ppt_x"/>
                                          </p:val>
                                        </p:tav>
                                        <p:tav tm="100000">
                                          <p:val>
                                            <p:strVal val="#ppt_x"/>
                                          </p:val>
                                        </p:tav>
                                      </p:tavLst>
                                    </p:anim>
                                    <p:anim calcmode="lin" valueType="num">
                                      <p:cBhvr additive="base">
                                        <p:cTn id="37" dur="1000" fill="hold"/>
                                        <p:tgtEl>
                                          <p:spTgt spid="7179"/>
                                        </p:tgtEl>
                                        <p:attrNameLst>
                                          <p:attrName>ppt_y</p:attrName>
                                        </p:attrNameLst>
                                      </p:cBhvr>
                                      <p:tavLst>
                                        <p:tav tm="0">
                                          <p:val>
                                            <p:strVal val="1+#ppt_h/2"/>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23" presetClass="entr" presetSubtype="16" fill="hold" nodeType="clickEffect">
                                  <p:stCondLst>
                                    <p:cond delay="0"/>
                                  </p:stCondLst>
                                  <p:childTnLst>
                                    <p:set>
                                      <p:cBhvr>
                                        <p:cTn id="41" dur="1" fill="hold">
                                          <p:stCondLst>
                                            <p:cond delay="0"/>
                                          </p:stCondLst>
                                        </p:cTn>
                                        <p:tgtEl>
                                          <p:spTgt spid="7183"/>
                                        </p:tgtEl>
                                        <p:attrNameLst>
                                          <p:attrName>style.visibility</p:attrName>
                                        </p:attrNameLst>
                                      </p:cBhvr>
                                      <p:to>
                                        <p:strVal val="visible"/>
                                      </p:to>
                                    </p:set>
                                    <p:anim calcmode="lin" valueType="num">
                                      <p:cBhvr>
                                        <p:cTn id="42" dur="500" fill="hold"/>
                                        <p:tgtEl>
                                          <p:spTgt spid="7183"/>
                                        </p:tgtEl>
                                        <p:attrNameLst>
                                          <p:attrName>ppt_w</p:attrName>
                                        </p:attrNameLst>
                                      </p:cBhvr>
                                      <p:tavLst>
                                        <p:tav tm="0">
                                          <p:val>
                                            <p:fltVal val="0"/>
                                          </p:val>
                                        </p:tav>
                                        <p:tav tm="100000">
                                          <p:val>
                                            <p:strVal val="#ppt_w"/>
                                          </p:val>
                                        </p:tav>
                                      </p:tavLst>
                                    </p:anim>
                                    <p:anim calcmode="lin" valueType="num">
                                      <p:cBhvr>
                                        <p:cTn id="43" dur="500" fill="hold"/>
                                        <p:tgtEl>
                                          <p:spTgt spid="7183"/>
                                        </p:tgtEl>
                                        <p:attrNameLst>
                                          <p:attrName>ppt_h</p:attrName>
                                        </p:attrNameLst>
                                      </p:cBhvr>
                                      <p:tavLst>
                                        <p:tav tm="0">
                                          <p:val>
                                            <p:fltVal val="0"/>
                                          </p:val>
                                        </p:tav>
                                        <p:tav tm="100000">
                                          <p:val>
                                            <p:strVal val="#ppt_h"/>
                                          </p:val>
                                        </p:tav>
                                      </p:tavLst>
                                    </p:anim>
                                  </p:childTnLst>
                                </p:cTn>
                              </p:par>
                              <p:par>
                                <p:cTn id="44" presetID="2" presetClass="entr" presetSubtype="4" fill="hold" nodeType="withEffect">
                                  <p:stCondLst>
                                    <p:cond delay="300"/>
                                  </p:stCondLst>
                                  <p:childTnLst>
                                    <p:set>
                                      <p:cBhvr>
                                        <p:cTn id="45" dur="1" fill="hold">
                                          <p:stCondLst>
                                            <p:cond delay="0"/>
                                          </p:stCondLst>
                                        </p:cTn>
                                        <p:tgtEl>
                                          <p:spTgt spid="7183"/>
                                        </p:tgtEl>
                                        <p:attrNameLst>
                                          <p:attrName>style.visibility</p:attrName>
                                        </p:attrNameLst>
                                      </p:cBhvr>
                                      <p:to>
                                        <p:strVal val="visible"/>
                                      </p:to>
                                    </p:set>
                                    <p:anim calcmode="lin" valueType="num">
                                      <p:cBhvr additive="base">
                                        <p:cTn id="46" dur="1000" fill="hold"/>
                                        <p:tgtEl>
                                          <p:spTgt spid="7183"/>
                                        </p:tgtEl>
                                        <p:attrNameLst>
                                          <p:attrName>ppt_x</p:attrName>
                                        </p:attrNameLst>
                                      </p:cBhvr>
                                      <p:tavLst>
                                        <p:tav tm="0">
                                          <p:val>
                                            <p:strVal val="#ppt_x"/>
                                          </p:val>
                                        </p:tav>
                                        <p:tav tm="100000">
                                          <p:val>
                                            <p:strVal val="#ppt_x"/>
                                          </p:val>
                                        </p:tav>
                                      </p:tavLst>
                                    </p:anim>
                                    <p:anim calcmode="lin" valueType="num">
                                      <p:cBhvr additive="base">
                                        <p:cTn id="47" dur="1000" fill="hold"/>
                                        <p:tgtEl>
                                          <p:spTgt spid="718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utoUpdateAnimBg="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170" name="Group 2"/>
          <p:cNvGrpSpPr>
            <a:grpSpLocks/>
          </p:cNvGrpSpPr>
          <p:nvPr/>
        </p:nvGrpSpPr>
        <p:grpSpPr bwMode="auto">
          <a:xfrm>
            <a:off x="1290638" y="1273174"/>
            <a:ext cx="6562725" cy="873808"/>
            <a:chOff x="0" y="0"/>
            <a:chExt cx="6561756" cy="546060"/>
          </a:xfrm>
        </p:grpSpPr>
        <p:sp>
          <p:nvSpPr>
            <p:cNvPr id="5138" name="AutoShape 3"/>
            <p:cNvSpPr>
              <a:spLocks noChangeArrowheads="1"/>
            </p:cNvSpPr>
            <p:nvPr/>
          </p:nvSpPr>
          <p:spPr bwMode="auto">
            <a:xfrm>
              <a:off x="0" y="192074"/>
              <a:ext cx="6561756" cy="353986"/>
            </a:xfrm>
            <a:prstGeom prst="rect">
              <a:avLst/>
            </a:prstGeom>
            <a:solidFill>
              <a:srgbClr val="595959"/>
            </a:solidFill>
            <a:ln w="12700">
              <a:solidFill>
                <a:schemeClr val="bg1"/>
              </a:solidFill>
              <a:miter lim="800000"/>
              <a:headEnd/>
              <a:tailEnd/>
            </a:ln>
          </p:spPr>
          <p:txBody>
            <a:bodyPr anchor="ctr"/>
            <a:lstStyle/>
            <a:p>
              <a:endParaRPr lang="zh-CN" altLang="en-US" sz="2400" b="1">
                <a:latin typeface="Calibri" pitchFamily="34" charset="0"/>
              </a:endParaRPr>
            </a:p>
          </p:txBody>
        </p:sp>
        <p:sp>
          <p:nvSpPr>
            <p:cNvPr id="5139" name="AutoShape 3"/>
            <p:cNvSpPr>
              <a:spLocks noChangeArrowheads="1"/>
            </p:cNvSpPr>
            <p:nvPr/>
          </p:nvSpPr>
          <p:spPr bwMode="auto">
            <a:xfrm>
              <a:off x="64331" y="0"/>
              <a:ext cx="6433094" cy="482482"/>
            </a:xfrm>
            <a:prstGeom prst="rect">
              <a:avLst/>
            </a:prstGeom>
            <a:solidFill>
              <a:srgbClr val="007E00">
                <a:alpha val="79999"/>
              </a:srgbClr>
            </a:solidFill>
            <a:ln w="12700">
              <a:solidFill>
                <a:schemeClr val="bg1"/>
              </a:solidFill>
              <a:miter lim="800000"/>
              <a:headEnd/>
              <a:tailEnd/>
            </a:ln>
          </p:spPr>
          <p:txBody>
            <a:bodyPr wrap="none" anchor="ctr"/>
            <a:lstStyle/>
            <a:p>
              <a:pPr algn="ctr" eaLnBrk="0" hangingPunct="0"/>
              <a:endParaRPr lang="zh-CN" altLang="en-US" sz="2800" b="1">
                <a:solidFill>
                  <a:schemeClr val="tx2"/>
                </a:solidFill>
                <a:ea typeface="Microsoft YaHei" pitchFamily="34" charset="-122"/>
              </a:endParaRPr>
            </a:p>
          </p:txBody>
        </p:sp>
        <p:sp>
          <p:nvSpPr>
            <p:cNvPr id="5140" name="Rectangle 13"/>
            <p:cNvSpPr>
              <a:spLocks noChangeArrowheads="1"/>
            </p:cNvSpPr>
            <p:nvPr/>
          </p:nvSpPr>
          <p:spPr bwMode="auto">
            <a:xfrm>
              <a:off x="65079" y="94"/>
              <a:ext cx="6431598" cy="51930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a:r>
                <a:rPr lang="ar-EG" altLang="zh-CN" sz="2400" b="1" dirty="0" smtClean="0">
                  <a:solidFill>
                    <a:schemeClr val="bg1"/>
                  </a:solidFill>
                </a:rPr>
                <a:t>اعمل </a:t>
              </a:r>
              <a:r>
                <a:rPr lang="ar-EG" altLang="zh-CN" sz="2400" b="1" dirty="0">
                  <a:solidFill>
                    <a:schemeClr val="bg1"/>
                  </a:solidFill>
                </a:rPr>
                <a:t>ما تقول إنك ستعمله، فمن الأمور الأساسية لقيمة الإنسان واحترامه لذاته هو احترام كلماته</a:t>
              </a:r>
              <a:endParaRPr lang="zh-CN" altLang="en-US" sz="2400" b="1" dirty="0">
                <a:solidFill>
                  <a:schemeClr val="bg1"/>
                </a:solidFill>
              </a:endParaRPr>
            </a:p>
          </p:txBody>
        </p:sp>
      </p:grpSp>
      <p:grpSp>
        <p:nvGrpSpPr>
          <p:cNvPr id="7174" name="Group 6"/>
          <p:cNvGrpSpPr>
            <a:grpSpLocks/>
          </p:cNvGrpSpPr>
          <p:nvPr/>
        </p:nvGrpSpPr>
        <p:grpSpPr bwMode="auto">
          <a:xfrm>
            <a:off x="1290638" y="2497460"/>
            <a:ext cx="6562725" cy="546100"/>
            <a:chOff x="0" y="0"/>
            <a:chExt cx="6561756" cy="546060"/>
          </a:xfrm>
        </p:grpSpPr>
        <p:grpSp>
          <p:nvGrpSpPr>
            <p:cNvPr id="5134" name="Group 7"/>
            <p:cNvGrpSpPr>
              <a:grpSpLocks/>
            </p:cNvGrpSpPr>
            <p:nvPr/>
          </p:nvGrpSpPr>
          <p:grpSpPr bwMode="auto">
            <a:xfrm>
              <a:off x="0" y="0"/>
              <a:ext cx="6561756" cy="546060"/>
              <a:chOff x="0" y="0"/>
              <a:chExt cx="6561756" cy="546060"/>
            </a:xfrm>
          </p:grpSpPr>
          <p:sp>
            <p:nvSpPr>
              <p:cNvPr id="5136" name="AutoShape 3"/>
              <p:cNvSpPr>
                <a:spLocks noChangeArrowheads="1"/>
              </p:cNvSpPr>
              <p:nvPr/>
            </p:nvSpPr>
            <p:spPr bwMode="auto">
              <a:xfrm>
                <a:off x="0" y="192074"/>
                <a:ext cx="6561756" cy="353986"/>
              </a:xfrm>
              <a:prstGeom prst="rect">
                <a:avLst/>
              </a:prstGeom>
              <a:solidFill>
                <a:srgbClr val="595959"/>
              </a:solidFill>
              <a:ln w="12700">
                <a:solidFill>
                  <a:schemeClr val="bg1"/>
                </a:solidFill>
                <a:miter lim="800000"/>
                <a:headEnd/>
                <a:tailEnd/>
              </a:ln>
            </p:spPr>
            <p:txBody>
              <a:bodyPr anchor="ctr"/>
              <a:lstStyle/>
              <a:p>
                <a:endParaRPr lang="zh-CN" altLang="en-US" sz="2400" b="1">
                  <a:latin typeface="Calibri" pitchFamily="34" charset="0"/>
                </a:endParaRPr>
              </a:p>
            </p:txBody>
          </p:sp>
          <p:sp>
            <p:nvSpPr>
              <p:cNvPr id="5137" name="AutoShape 3"/>
              <p:cNvSpPr>
                <a:spLocks noChangeArrowheads="1"/>
              </p:cNvSpPr>
              <p:nvPr/>
            </p:nvSpPr>
            <p:spPr bwMode="auto">
              <a:xfrm>
                <a:off x="65077" y="0"/>
                <a:ext cx="6431600" cy="482565"/>
              </a:xfrm>
              <a:prstGeom prst="rect">
                <a:avLst/>
              </a:prstGeom>
              <a:solidFill>
                <a:srgbClr val="7F7F7F">
                  <a:alpha val="87842"/>
                </a:srgbClr>
              </a:solidFill>
              <a:ln w="12700">
                <a:solidFill>
                  <a:schemeClr val="bg1"/>
                </a:solidFill>
                <a:miter lim="800000"/>
                <a:headEnd/>
                <a:tailEnd/>
              </a:ln>
            </p:spPr>
            <p:txBody>
              <a:bodyPr wrap="none" anchor="ctr"/>
              <a:lstStyle/>
              <a:p>
                <a:pPr algn="ctr" eaLnBrk="0" hangingPunct="0"/>
                <a:endParaRPr lang="zh-CN" altLang="en-US" sz="2800" b="1">
                  <a:solidFill>
                    <a:schemeClr val="tx2"/>
                  </a:solidFill>
                  <a:latin typeface="Calibri" pitchFamily="34" charset="0"/>
                  <a:ea typeface="Microsoft YaHei" pitchFamily="34" charset="-122"/>
                </a:endParaRPr>
              </a:p>
            </p:txBody>
          </p:sp>
        </p:grpSp>
        <p:sp>
          <p:nvSpPr>
            <p:cNvPr id="5135" name="Rectangle 13"/>
            <p:cNvSpPr>
              <a:spLocks noChangeArrowheads="1"/>
            </p:cNvSpPr>
            <p:nvPr/>
          </p:nvSpPr>
          <p:spPr bwMode="auto">
            <a:xfrm>
              <a:off x="65079" y="85339"/>
              <a:ext cx="6431598" cy="43085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a:r>
                <a:rPr lang="ar-EG" altLang="zh-CN" sz="2200" b="1" dirty="0" smtClean="0">
                  <a:solidFill>
                    <a:schemeClr val="bg1"/>
                  </a:solidFill>
                </a:rPr>
                <a:t>كن </a:t>
              </a:r>
              <a:r>
                <a:rPr lang="ar-EG" altLang="zh-CN" sz="2200" b="1" dirty="0">
                  <a:solidFill>
                    <a:schemeClr val="bg1"/>
                  </a:solidFill>
                </a:rPr>
                <a:t>أنت ولا تكن غيرك، فليس هناك شخصين متشابهين في كل شيء</a:t>
              </a:r>
              <a:endParaRPr lang="zh-CN" altLang="en-US" sz="2200" b="1" dirty="0">
                <a:solidFill>
                  <a:schemeClr val="bg1"/>
                </a:solidFill>
              </a:endParaRPr>
            </a:p>
          </p:txBody>
        </p:sp>
      </p:grpSp>
      <p:grpSp>
        <p:nvGrpSpPr>
          <p:cNvPr id="7179" name="Group 11"/>
          <p:cNvGrpSpPr>
            <a:grpSpLocks/>
          </p:cNvGrpSpPr>
          <p:nvPr/>
        </p:nvGrpSpPr>
        <p:grpSpPr bwMode="auto">
          <a:xfrm>
            <a:off x="1290638" y="3368998"/>
            <a:ext cx="6562725" cy="547010"/>
            <a:chOff x="0" y="0"/>
            <a:chExt cx="6561756" cy="546970"/>
          </a:xfrm>
        </p:grpSpPr>
        <p:sp>
          <p:nvSpPr>
            <p:cNvPr id="5131" name="AutoShape 3"/>
            <p:cNvSpPr>
              <a:spLocks noChangeArrowheads="1"/>
            </p:cNvSpPr>
            <p:nvPr/>
          </p:nvSpPr>
          <p:spPr bwMode="auto">
            <a:xfrm>
              <a:off x="0" y="192073"/>
              <a:ext cx="6561756" cy="353987"/>
            </a:xfrm>
            <a:prstGeom prst="rect">
              <a:avLst/>
            </a:prstGeom>
            <a:solidFill>
              <a:srgbClr val="595959"/>
            </a:solidFill>
            <a:ln w="12700">
              <a:solidFill>
                <a:schemeClr val="bg1"/>
              </a:solidFill>
              <a:miter lim="800000"/>
              <a:headEnd/>
              <a:tailEnd/>
            </a:ln>
          </p:spPr>
          <p:txBody>
            <a:bodyPr anchor="ctr"/>
            <a:lstStyle/>
            <a:p>
              <a:endParaRPr lang="zh-CN" altLang="en-US" sz="2400" b="1">
                <a:latin typeface="Calibri" pitchFamily="34" charset="0"/>
              </a:endParaRPr>
            </a:p>
          </p:txBody>
        </p:sp>
        <p:sp>
          <p:nvSpPr>
            <p:cNvPr id="5132" name="AutoShape 3"/>
            <p:cNvSpPr>
              <a:spLocks noChangeArrowheads="1"/>
            </p:cNvSpPr>
            <p:nvPr/>
          </p:nvSpPr>
          <p:spPr bwMode="auto">
            <a:xfrm>
              <a:off x="64331" y="0"/>
              <a:ext cx="6433094" cy="482482"/>
            </a:xfrm>
            <a:prstGeom prst="rect">
              <a:avLst/>
            </a:prstGeom>
            <a:solidFill>
              <a:srgbClr val="007E00">
                <a:alpha val="79999"/>
              </a:srgbClr>
            </a:solidFill>
            <a:ln w="12700">
              <a:solidFill>
                <a:schemeClr val="bg1"/>
              </a:solidFill>
              <a:miter lim="800000"/>
              <a:headEnd/>
              <a:tailEnd/>
            </a:ln>
          </p:spPr>
          <p:txBody>
            <a:bodyPr wrap="none" anchor="ctr"/>
            <a:lstStyle/>
            <a:p>
              <a:pPr algn="ctr" eaLnBrk="0" hangingPunct="0"/>
              <a:endParaRPr lang="zh-CN" altLang="en-US" sz="2800" b="1">
                <a:solidFill>
                  <a:schemeClr val="tx2"/>
                </a:solidFill>
                <a:ea typeface="Microsoft YaHei" pitchFamily="34" charset="-122"/>
              </a:endParaRPr>
            </a:p>
          </p:txBody>
        </p:sp>
        <p:sp>
          <p:nvSpPr>
            <p:cNvPr id="5133" name="Rectangle 13"/>
            <p:cNvSpPr>
              <a:spLocks noChangeArrowheads="1"/>
            </p:cNvSpPr>
            <p:nvPr/>
          </p:nvSpPr>
          <p:spPr bwMode="auto">
            <a:xfrm>
              <a:off x="65079" y="85339"/>
              <a:ext cx="6431598" cy="4616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a:r>
                <a:rPr lang="ar-EG" altLang="zh-CN" sz="2400" b="1" dirty="0" smtClean="0">
                  <a:solidFill>
                    <a:schemeClr val="bg1"/>
                  </a:solidFill>
                </a:rPr>
                <a:t>عش </a:t>
              </a:r>
              <a:r>
                <a:rPr lang="ar-EG" altLang="zh-CN" sz="2400" b="1" dirty="0">
                  <a:solidFill>
                    <a:schemeClr val="bg1"/>
                  </a:solidFill>
                </a:rPr>
                <a:t>حياتك باحترام وتقدير فأنت تملك شخصية فريدة</a:t>
              </a:r>
              <a:endParaRPr lang="zh-CN" altLang="en-US" sz="2400" b="1" dirty="0">
                <a:solidFill>
                  <a:schemeClr val="bg1"/>
                </a:solidFill>
              </a:endParaRPr>
            </a:p>
          </p:txBody>
        </p:sp>
      </p:grpSp>
      <p:grpSp>
        <p:nvGrpSpPr>
          <p:cNvPr id="7183" name="Group 15"/>
          <p:cNvGrpSpPr>
            <a:grpSpLocks/>
          </p:cNvGrpSpPr>
          <p:nvPr/>
        </p:nvGrpSpPr>
        <p:grpSpPr bwMode="auto">
          <a:xfrm>
            <a:off x="1290638" y="4242123"/>
            <a:ext cx="6562725" cy="546100"/>
            <a:chOff x="0" y="0"/>
            <a:chExt cx="6561756" cy="546060"/>
          </a:xfrm>
        </p:grpSpPr>
        <p:grpSp>
          <p:nvGrpSpPr>
            <p:cNvPr id="5127" name="Group 16"/>
            <p:cNvGrpSpPr>
              <a:grpSpLocks/>
            </p:cNvGrpSpPr>
            <p:nvPr/>
          </p:nvGrpSpPr>
          <p:grpSpPr bwMode="auto">
            <a:xfrm>
              <a:off x="0" y="0"/>
              <a:ext cx="6561756" cy="546060"/>
              <a:chOff x="0" y="0"/>
              <a:chExt cx="6448390" cy="611157"/>
            </a:xfrm>
          </p:grpSpPr>
          <p:sp>
            <p:nvSpPr>
              <p:cNvPr id="5129" name="AutoShape 3"/>
              <p:cNvSpPr>
                <a:spLocks noChangeArrowheads="1"/>
              </p:cNvSpPr>
              <p:nvPr/>
            </p:nvSpPr>
            <p:spPr bwMode="auto">
              <a:xfrm>
                <a:off x="0" y="214970"/>
                <a:ext cx="6448390" cy="396187"/>
              </a:xfrm>
              <a:prstGeom prst="rect">
                <a:avLst/>
              </a:prstGeom>
              <a:solidFill>
                <a:srgbClr val="595959"/>
              </a:solidFill>
              <a:ln w="12700">
                <a:solidFill>
                  <a:schemeClr val="bg1"/>
                </a:solidFill>
                <a:miter lim="800000"/>
                <a:headEnd/>
                <a:tailEnd/>
              </a:ln>
            </p:spPr>
            <p:txBody>
              <a:bodyPr anchor="ctr"/>
              <a:lstStyle/>
              <a:p>
                <a:endParaRPr lang="zh-CN" altLang="en-US" sz="2400" b="1">
                  <a:latin typeface="Calibri" pitchFamily="34" charset="0"/>
                </a:endParaRPr>
              </a:p>
            </p:txBody>
          </p:sp>
          <p:sp>
            <p:nvSpPr>
              <p:cNvPr id="5130" name="AutoShape 3"/>
              <p:cNvSpPr>
                <a:spLocks noChangeArrowheads="1"/>
              </p:cNvSpPr>
              <p:nvPr/>
            </p:nvSpPr>
            <p:spPr bwMode="auto">
              <a:xfrm>
                <a:off x="63953" y="0"/>
                <a:ext cx="6320483" cy="540092"/>
              </a:xfrm>
              <a:prstGeom prst="rect">
                <a:avLst/>
              </a:prstGeom>
              <a:solidFill>
                <a:srgbClr val="7F7F7F">
                  <a:alpha val="87842"/>
                </a:srgbClr>
              </a:solidFill>
              <a:ln w="12700">
                <a:solidFill>
                  <a:schemeClr val="bg1"/>
                </a:solidFill>
                <a:miter lim="800000"/>
                <a:headEnd/>
                <a:tailEnd/>
              </a:ln>
            </p:spPr>
            <p:txBody>
              <a:bodyPr wrap="none" anchor="ctr"/>
              <a:lstStyle/>
              <a:p>
                <a:pPr algn="ctr" eaLnBrk="0" hangingPunct="0"/>
                <a:endParaRPr lang="zh-CN" altLang="en-US" sz="2800" b="1">
                  <a:solidFill>
                    <a:schemeClr val="tx2"/>
                  </a:solidFill>
                  <a:latin typeface="Calibri" pitchFamily="34" charset="0"/>
                  <a:ea typeface="Microsoft YaHei" pitchFamily="34" charset="-122"/>
                </a:endParaRPr>
              </a:p>
            </p:txBody>
          </p:sp>
        </p:grpSp>
        <p:sp>
          <p:nvSpPr>
            <p:cNvPr id="5128" name="Rectangle 13"/>
            <p:cNvSpPr>
              <a:spLocks noChangeArrowheads="1"/>
            </p:cNvSpPr>
            <p:nvPr/>
          </p:nvSpPr>
          <p:spPr bwMode="auto">
            <a:xfrm>
              <a:off x="64331" y="85339"/>
              <a:ext cx="6433094" cy="36930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a:r>
                <a:rPr lang="ar-EG" altLang="zh-CN" b="1" dirty="0" smtClean="0">
                  <a:solidFill>
                    <a:schemeClr val="bg1"/>
                  </a:solidFill>
                </a:rPr>
                <a:t>اشعر </a:t>
              </a:r>
              <a:r>
                <a:rPr lang="ar-EG" altLang="zh-CN" b="1" dirty="0">
                  <a:solidFill>
                    <a:schemeClr val="bg1"/>
                  </a:solidFill>
                </a:rPr>
                <a:t>بالمسؤولية ولو مع نفسك فإن هذا يمكنك من النجاح، وهذه أولويات سلم النجاح</a:t>
              </a:r>
              <a:endParaRPr lang="zh-CN" altLang="en-US" b="1" dirty="0">
                <a:solidFill>
                  <a:schemeClr val="bg1"/>
                </a:solidFill>
              </a:endParaRPr>
            </a:p>
          </p:txBody>
        </p:sp>
      </p:grpSp>
      <p:sp>
        <p:nvSpPr>
          <p:cNvPr id="21" name="TextBox 13" descr="B56F103BB23E47beACAB404F50AF11BD# #TextBox 13"/>
          <p:cNvSpPr txBox="1">
            <a:spLocks noChangeArrowheads="1"/>
          </p:cNvSpPr>
          <p:nvPr/>
        </p:nvSpPr>
        <p:spPr bwMode="auto">
          <a:xfrm>
            <a:off x="3923928" y="86004"/>
            <a:ext cx="5220073" cy="62895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r" rtl="1">
              <a:lnSpc>
                <a:spcPct val="120000"/>
              </a:lnSpc>
              <a:spcBef>
                <a:spcPct val="50000"/>
              </a:spcBef>
            </a:pPr>
            <a:r>
              <a:rPr lang="ar-EG" altLang="zh-CN" sz="3200" b="1" dirty="0">
                <a:solidFill>
                  <a:schemeClr val="bg1"/>
                </a:solidFill>
                <a:latin typeface="Microsoft YaHei" pitchFamily="34" charset="-122"/>
                <a:ea typeface="Microsoft YaHei" pitchFamily="34" charset="-122"/>
              </a:rPr>
              <a:t> كيف نزيد تقدير الذات لدينا؟</a:t>
            </a:r>
          </a:p>
        </p:txBody>
      </p:sp>
    </p:spTree>
    <p:extLst>
      <p:ext uri="{BB962C8B-B14F-4D97-AF65-F5344CB8AC3E}">
        <p14:creationId xmlns:p14="http://schemas.microsoft.com/office/powerpoint/2010/main" xmlns="" val="1432721162"/>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slide(fromLeft)">
                                      <p:cBhvr>
                                        <p:cTn id="7" dur="500"/>
                                        <p:tgtEl>
                                          <p:spTgt spid="21"/>
                                        </p:tgtEl>
                                      </p:cBhvr>
                                    </p:animEffect>
                                  </p:childTnLst>
                                </p:cTn>
                              </p:par>
                            </p:childTnLst>
                          </p:cTn>
                        </p:par>
                      </p:childTnLst>
                    </p:cTn>
                  </p:par>
                  <p:par>
                    <p:cTn id="8" fill="hold">
                      <p:stCondLst>
                        <p:cond delay="indefinite"/>
                      </p:stCondLst>
                      <p:childTnLst>
                        <p:par>
                          <p:cTn id="9" fill="hold">
                            <p:stCondLst>
                              <p:cond delay="0"/>
                            </p:stCondLst>
                            <p:childTnLst>
                              <p:par>
                                <p:cTn id="10" presetID="23" presetClass="entr" presetSubtype="16" fill="hold" nodeType="clickEffect">
                                  <p:stCondLst>
                                    <p:cond delay="0"/>
                                  </p:stCondLst>
                                  <p:childTnLst>
                                    <p:set>
                                      <p:cBhvr>
                                        <p:cTn id="11" dur="1" fill="hold">
                                          <p:stCondLst>
                                            <p:cond delay="0"/>
                                          </p:stCondLst>
                                        </p:cTn>
                                        <p:tgtEl>
                                          <p:spTgt spid="7170"/>
                                        </p:tgtEl>
                                        <p:attrNameLst>
                                          <p:attrName>style.visibility</p:attrName>
                                        </p:attrNameLst>
                                      </p:cBhvr>
                                      <p:to>
                                        <p:strVal val="visible"/>
                                      </p:to>
                                    </p:set>
                                    <p:anim calcmode="lin" valueType="num">
                                      <p:cBhvr>
                                        <p:cTn id="12" dur="500" fill="hold"/>
                                        <p:tgtEl>
                                          <p:spTgt spid="7170"/>
                                        </p:tgtEl>
                                        <p:attrNameLst>
                                          <p:attrName>ppt_w</p:attrName>
                                        </p:attrNameLst>
                                      </p:cBhvr>
                                      <p:tavLst>
                                        <p:tav tm="0">
                                          <p:val>
                                            <p:fltVal val="0"/>
                                          </p:val>
                                        </p:tav>
                                        <p:tav tm="100000">
                                          <p:val>
                                            <p:strVal val="#ppt_w"/>
                                          </p:val>
                                        </p:tav>
                                      </p:tavLst>
                                    </p:anim>
                                    <p:anim calcmode="lin" valueType="num">
                                      <p:cBhvr>
                                        <p:cTn id="13" dur="500" fill="hold"/>
                                        <p:tgtEl>
                                          <p:spTgt spid="7170"/>
                                        </p:tgtEl>
                                        <p:attrNameLst>
                                          <p:attrName>ppt_h</p:attrName>
                                        </p:attrNameLst>
                                      </p:cBhvr>
                                      <p:tavLst>
                                        <p:tav tm="0">
                                          <p:val>
                                            <p:fltVal val="0"/>
                                          </p:val>
                                        </p:tav>
                                        <p:tav tm="100000">
                                          <p:val>
                                            <p:strVal val="#ppt_h"/>
                                          </p:val>
                                        </p:tav>
                                      </p:tavLst>
                                    </p:anim>
                                  </p:childTnLst>
                                </p:cTn>
                              </p:par>
                              <p:par>
                                <p:cTn id="14" presetID="2" presetClass="entr" presetSubtype="4" fill="hold" nodeType="withEffect">
                                  <p:stCondLst>
                                    <p:cond delay="0"/>
                                  </p:stCondLst>
                                  <p:childTnLst>
                                    <p:set>
                                      <p:cBhvr>
                                        <p:cTn id="15" dur="1" fill="hold">
                                          <p:stCondLst>
                                            <p:cond delay="0"/>
                                          </p:stCondLst>
                                        </p:cTn>
                                        <p:tgtEl>
                                          <p:spTgt spid="7170"/>
                                        </p:tgtEl>
                                        <p:attrNameLst>
                                          <p:attrName>style.visibility</p:attrName>
                                        </p:attrNameLst>
                                      </p:cBhvr>
                                      <p:to>
                                        <p:strVal val="visible"/>
                                      </p:to>
                                    </p:set>
                                    <p:anim calcmode="lin" valueType="num">
                                      <p:cBhvr additive="base">
                                        <p:cTn id="16" dur="1000" fill="hold"/>
                                        <p:tgtEl>
                                          <p:spTgt spid="7170"/>
                                        </p:tgtEl>
                                        <p:attrNameLst>
                                          <p:attrName>ppt_x</p:attrName>
                                        </p:attrNameLst>
                                      </p:cBhvr>
                                      <p:tavLst>
                                        <p:tav tm="0">
                                          <p:val>
                                            <p:strVal val="#ppt_x"/>
                                          </p:val>
                                        </p:tav>
                                        <p:tav tm="100000">
                                          <p:val>
                                            <p:strVal val="#ppt_x"/>
                                          </p:val>
                                        </p:tav>
                                      </p:tavLst>
                                    </p:anim>
                                    <p:anim calcmode="lin" valueType="num">
                                      <p:cBhvr additive="base">
                                        <p:cTn id="17" dur="1000" fill="hold"/>
                                        <p:tgtEl>
                                          <p:spTgt spid="7170"/>
                                        </p:tgtEl>
                                        <p:attrNameLst>
                                          <p:attrName>ppt_y</p:attrName>
                                        </p:attrNameLst>
                                      </p:cBhvr>
                                      <p:tavLst>
                                        <p:tav tm="0">
                                          <p:val>
                                            <p:strVal val="1+#ppt_h/2"/>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23" presetClass="entr" presetSubtype="16" fill="hold" nodeType="clickEffect">
                                  <p:stCondLst>
                                    <p:cond delay="0"/>
                                  </p:stCondLst>
                                  <p:childTnLst>
                                    <p:set>
                                      <p:cBhvr>
                                        <p:cTn id="21" dur="1" fill="hold">
                                          <p:stCondLst>
                                            <p:cond delay="0"/>
                                          </p:stCondLst>
                                        </p:cTn>
                                        <p:tgtEl>
                                          <p:spTgt spid="7174"/>
                                        </p:tgtEl>
                                        <p:attrNameLst>
                                          <p:attrName>style.visibility</p:attrName>
                                        </p:attrNameLst>
                                      </p:cBhvr>
                                      <p:to>
                                        <p:strVal val="visible"/>
                                      </p:to>
                                    </p:set>
                                    <p:anim calcmode="lin" valueType="num">
                                      <p:cBhvr>
                                        <p:cTn id="22" dur="500" fill="hold"/>
                                        <p:tgtEl>
                                          <p:spTgt spid="7174"/>
                                        </p:tgtEl>
                                        <p:attrNameLst>
                                          <p:attrName>ppt_w</p:attrName>
                                        </p:attrNameLst>
                                      </p:cBhvr>
                                      <p:tavLst>
                                        <p:tav tm="0">
                                          <p:val>
                                            <p:fltVal val="0"/>
                                          </p:val>
                                        </p:tav>
                                        <p:tav tm="100000">
                                          <p:val>
                                            <p:strVal val="#ppt_w"/>
                                          </p:val>
                                        </p:tav>
                                      </p:tavLst>
                                    </p:anim>
                                    <p:anim calcmode="lin" valueType="num">
                                      <p:cBhvr>
                                        <p:cTn id="23" dur="500" fill="hold"/>
                                        <p:tgtEl>
                                          <p:spTgt spid="7174"/>
                                        </p:tgtEl>
                                        <p:attrNameLst>
                                          <p:attrName>ppt_h</p:attrName>
                                        </p:attrNameLst>
                                      </p:cBhvr>
                                      <p:tavLst>
                                        <p:tav tm="0">
                                          <p:val>
                                            <p:fltVal val="0"/>
                                          </p:val>
                                        </p:tav>
                                        <p:tav tm="100000">
                                          <p:val>
                                            <p:strVal val="#ppt_h"/>
                                          </p:val>
                                        </p:tav>
                                      </p:tavLst>
                                    </p:anim>
                                  </p:childTnLst>
                                </p:cTn>
                              </p:par>
                              <p:par>
                                <p:cTn id="24" presetID="2" presetClass="entr" presetSubtype="4" fill="hold" nodeType="withEffect">
                                  <p:stCondLst>
                                    <p:cond delay="100"/>
                                  </p:stCondLst>
                                  <p:childTnLst>
                                    <p:set>
                                      <p:cBhvr>
                                        <p:cTn id="25" dur="1" fill="hold">
                                          <p:stCondLst>
                                            <p:cond delay="0"/>
                                          </p:stCondLst>
                                        </p:cTn>
                                        <p:tgtEl>
                                          <p:spTgt spid="7174"/>
                                        </p:tgtEl>
                                        <p:attrNameLst>
                                          <p:attrName>style.visibility</p:attrName>
                                        </p:attrNameLst>
                                      </p:cBhvr>
                                      <p:to>
                                        <p:strVal val="visible"/>
                                      </p:to>
                                    </p:set>
                                    <p:anim calcmode="lin" valueType="num">
                                      <p:cBhvr additive="base">
                                        <p:cTn id="26" dur="1000" fill="hold"/>
                                        <p:tgtEl>
                                          <p:spTgt spid="7174"/>
                                        </p:tgtEl>
                                        <p:attrNameLst>
                                          <p:attrName>ppt_x</p:attrName>
                                        </p:attrNameLst>
                                      </p:cBhvr>
                                      <p:tavLst>
                                        <p:tav tm="0">
                                          <p:val>
                                            <p:strVal val="#ppt_x"/>
                                          </p:val>
                                        </p:tav>
                                        <p:tav tm="100000">
                                          <p:val>
                                            <p:strVal val="#ppt_x"/>
                                          </p:val>
                                        </p:tav>
                                      </p:tavLst>
                                    </p:anim>
                                    <p:anim calcmode="lin" valueType="num">
                                      <p:cBhvr additive="base">
                                        <p:cTn id="27" dur="1000" fill="hold"/>
                                        <p:tgtEl>
                                          <p:spTgt spid="7174"/>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3" presetClass="entr" presetSubtype="16" fill="hold" nodeType="clickEffect">
                                  <p:stCondLst>
                                    <p:cond delay="0"/>
                                  </p:stCondLst>
                                  <p:childTnLst>
                                    <p:set>
                                      <p:cBhvr>
                                        <p:cTn id="31" dur="1" fill="hold">
                                          <p:stCondLst>
                                            <p:cond delay="0"/>
                                          </p:stCondLst>
                                        </p:cTn>
                                        <p:tgtEl>
                                          <p:spTgt spid="7179"/>
                                        </p:tgtEl>
                                        <p:attrNameLst>
                                          <p:attrName>style.visibility</p:attrName>
                                        </p:attrNameLst>
                                      </p:cBhvr>
                                      <p:to>
                                        <p:strVal val="visible"/>
                                      </p:to>
                                    </p:set>
                                    <p:anim calcmode="lin" valueType="num">
                                      <p:cBhvr>
                                        <p:cTn id="32" dur="500" fill="hold"/>
                                        <p:tgtEl>
                                          <p:spTgt spid="7179"/>
                                        </p:tgtEl>
                                        <p:attrNameLst>
                                          <p:attrName>ppt_w</p:attrName>
                                        </p:attrNameLst>
                                      </p:cBhvr>
                                      <p:tavLst>
                                        <p:tav tm="0">
                                          <p:val>
                                            <p:fltVal val="0"/>
                                          </p:val>
                                        </p:tav>
                                        <p:tav tm="100000">
                                          <p:val>
                                            <p:strVal val="#ppt_w"/>
                                          </p:val>
                                        </p:tav>
                                      </p:tavLst>
                                    </p:anim>
                                    <p:anim calcmode="lin" valueType="num">
                                      <p:cBhvr>
                                        <p:cTn id="33" dur="500" fill="hold"/>
                                        <p:tgtEl>
                                          <p:spTgt spid="7179"/>
                                        </p:tgtEl>
                                        <p:attrNameLst>
                                          <p:attrName>ppt_h</p:attrName>
                                        </p:attrNameLst>
                                      </p:cBhvr>
                                      <p:tavLst>
                                        <p:tav tm="0">
                                          <p:val>
                                            <p:fltVal val="0"/>
                                          </p:val>
                                        </p:tav>
                                        <p:tav tm="100000">
                                          <p:val>
                                            <p:strVal val="#ppt_h"/>
                                          </p:val>
                                        </p:tav>
                                      </p:tavLst>
                                    </p:anim>
                                  </p:childTnLst>
                                </p:cTn>
                              </p:par>
                              <p:par>
                                <p:cTn id="34" presetID="2" presetClass="entr" presetSubtype="4" fill="hold" nodeType="withEffect">
                                  <p:stCondLst>
                                    <p:cond delay="200"/>
                                  </p:stCondLst>
                                  <p:childTnLst>
                                    <p:set>
                                      <p:cBhvr>
                                        <p:cTn id="35" dur="1" fill="hold">
                                          <p:stCondLst>
                                            <p:cond delay="0"/>
                                          </p:stCondLst>
                                        </p:cTn>
                                        <p:tgtEl>
                                          <p:spTgt spid="7179"/>
                                        </p:tgtEl>
                                        <p:attrNameLst>
                                          <p:attrName>style.visibility</p:attrName>
                                        </p:attrNameLst>
                                      </p:cBhvr>
                                      <p:to>
                                        <p:strVal val="visible"/>
                                      </p:to>
                                    </p:set>
                                    <p:anim calcmode="lin" valueType="num">
                                      <p:cBhvr additive="base">
                                        <p:cTn id="36" dur="1000" fill="hold"/>
                                        <p:tgtEl>
                                          <p:spTgt spid="7179"/>
                                        </p:tgtEl>
                                        <p:attrNameLst>
                                          <p:attrName>ppt_x</p:attrName>
                                        </p:attrNameLst>
                                      </p:cBhvr>
                                      <p:tavLst>
                                        <p:tav tm="0">
                                          <p:val>
                                            <p:strVal val="#ppt_x"/>
                                          </p:val>
                                        </p:tav>
                                        <p:tav tm="100000">
                                          <p:val>
                                            <p:strVal val="#ppt_x"/>
                                          </p:val>
                                        </p:tav>
                                      </p:tavLst>
                                    </p:anim>
                                    <p:anim calcmode="lin" valueType="num">
                                      <p:cBhvr additive="base">
                                        <p:cTn id="37" dur="1000" fill="hold"/>
                                        <p:tgtEl>
                                          <p:spTgt spid="7179"/>
                                        </p:tgtEl>
                                        <p:attrNameLst>
                                          <p:attrName>ppt_y</p:attrName>
                                        </p:attrNameLst>
                                      </p:cBhvr>
                                      <p:tavLst>
                                        <p:tav tm="0">
                                          <p:val>
                                            <p:strVal val="1+#ppt_h/2"/>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23" presetClass="entr" presetSubtype="16" fill="hold" nodeType="clickEffect">
                                  <p:stCondLst>
                                    <p:cond delay="0"/>
                                  </p:stCondLst>
                                  <p:childTnLst>
                                    <p:set>
                                      <p:cBhvr>
                                        <p:cTn id="41" dur="1" fill="hold">
                                          <p:stCondLst>
                                            <p:cond delay="0"/>
                                          </p:stCondLst>
                                        </p:cTn>
                                        <p:tgtEl>
                                          <p:spTgt spid="7183"/>
                                        </p:tgtEl>
                                        <p:attrNameLst>
                                          <p:attrName>style.visibility</p:attrName>
                                        </p:attrNameLst>
                                      </p:cBhvr>
                                      <p:to>
                                        <p:strVal val="visible"/>
                                      </p:to>
                                    </p:set>
                                    <p:anim calcmode="lin" valueType="num">
                                      <p:cBhvr>
                                        <p:cTn id="42" dur="500" fill="hold"/>
                                        <p:tgtEl>
                                          <p:spTgt spid="7183"/>
                                        </p:tgtEl>
                                        <p:attrNameLst>
                                          <p:attrName>ppt_w</p:attrName>
                                        </p:attrNameLst>
                                      </p:cBhvr>
                                      <p:tavLst>
                                        <p:tav tm="0">
                                          <p:val>
                                            <p:fltVal val="0"/>
                                          </p:val>
                                        </p:tav>
                                        <p:tav tm="100000">
                                          <p:val>
                                            <p:strVal val="#ppt_w"/>
                                          </p:val>
                                        </p:tav>
                                      </p:tavLst>
                                    </p:anim>
                                    <p:anim calcmode="lin" valueType="num">
                                      <p:cBhvr>
                                        <p:cTn id="43" dur="500" fill="hold"/>
                                        <p:tgtEl>
                                          <p:spTgt spid="7183"/>
                                        </p:tgtEl>
                                        <p:attrNameLst>
                                          <p:attrName>ppt_h</p:attrName>
                                        </p:attrNameLst>
                                      </p:cBhvr>
                                      <p:tavLst>
                                        <p:tav tm="0">
                                          <p:val>
                                            <p:fltVal val="0"/>
                                          </p:val>
                                        </p:tav>
                                        <p:tav tm="100000">
                                          <p:val>
                                            <p:strVal val="#ppt_h"/>
                                          </p:val>
                                        </p:tav>
                                      </p:tavLst>
                                    </p:anim>
                                  </p:childTnLst>
                                </p:cTn>
                              </p:par>
                              <p:par>
                                <p:cTn id="44" presetID="2" presetClass="entr" presetSubtype="4" fill="hold" nodeType="withEffect">
                                  <p:stCondLst>
                                    <p:cond delay="300"/>
                                  </p:stCondLst>
                                  <p:childTnLst>
                                    <p:set>
                                      <p:cBhvr>
                                        <p:cTn id="45" dur="1" fill="hold">
                                          <p:stCondLst>
                                            <p:cond delay="0"/>
                                          </p:stCondLst>
                                        </p:cTn>
                                        <p:tgtEl>
                                          <p:spTgt spid="7183"/>
                                        </p:tgtEl>
                                        <p:attrNameLst>
                                          <p:attrName>style.visibility</p:attrName>
                                        </p:attrNameLst>
                                      </p:cBhvr>
                                      <p:to>
                                        <p:strVal val="visible"/>
                                      </p:to>
                                    </p:set>
                                    <p:anim calcmode="lin" valueType="num">
                                      <p:cBhvr additive="base">
                                        <p:cTn id="46" dur="1000" fill="hold"/>
                                        <p:tgtEl>
                                          <p:spTgt spid="7183"/>
                                        </p:tgtEl>
                                        <p:attrNameLst>
                                          <p:attrName>ppt_x</p:attrName>
                                        </p:attrNameLst>
                                      </p:cBhvr>
                                      <p:tavLst>
                                        <p:tav tm="0">
                                          <p:val>
                                            <p:strVal val="#ppt_x"/>
                                          </p:val>
                                        </p:tav>
                                        <p:tav tm="100000">
                                          <p:val>
                                            <p:strVal val="#ppt_x"/>
                                          </p:val>
                                        </p:tav>
                                      </p:tavLst>
                                    </p:anim>
                                    <p:anim calcmode="lin" valueType="num">
                                      <p:cBhvr additive="base">
                                        <p:cTn id="47" dur="1000" fill="hold"/>
                                        <p:tgtEl>
                                          <p:spTgt spid="718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utoUpdateAnimBg="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170" name="Group 2"/>
          <p:cNvGrpSpPr>
            <a:grpSpLocks/>
          </p:cNvGrpSpPr>
          <p:nvPr/>
        </p:nvGrpSpPr>
        <p:grpSpPr bwMode="auto">
          <a:xfrm>
            <a:off x="1290638" y="1273175"/>
            <a:ext cx="6562725" cy="547010"/>
            <a:chOff x="0" y="0"/>
            <a:chExt cx="6561756" cy="546970"/>
          </a:xfrm>
        </p:grpSpPr>
        <p:sp>
          <p:nvSpPr>
            <p:cNvPr id="5138" name="AutoShape 3"/>
            <p:cNvSpPr>
              <a:spLocks noChangeArrowheads="1"/>
            </p:cNvSpPr>
            <p:nvPr/>
          </p:nvSpPr>
          <p:spPr bwMode="auto">
            <a:xfrm>
              <a:off x="0" y="192074"/>
              <a:ext cx="6561756" cy="353986"/>
            </a:xfrm>
            <a:prstGeom prst="rect">
              <a:avLst/>
            </a:prstGeom>
            <a:solidFill>
              <a:srgbClr val="595959"/>
            </a:solidFill>
            <a:ln w="12700">
              <a:solidFill>
                <a:schemeClr val="bg1"/>
              </a:solidFill>
              <a:miter lim="800000"/>
              <a:headEnd/>
              <a:tailEnd/>
            </a:ln>
          </p:spPr>
          <p:txBody>
            <a:bodyPr anchor="ctr"/>
            <a:lstStyle/>
            <a:p>
              <a:endParaRPr lang="zh-CN" altLang="en-US" sz="2400" b="1">
                <a:latin typeface="Calibri" pitchFamily="34" charset="0"/>
              </a:endParaRPr>
            </a:p>
          </p:txBody>
        </p:sp>
        <p:sp>
          <p:nvSpPr>
            <p:cNvPr id="5139" name="AutoShape 3"/>
            <p:cNvSpPr>
              <a:spLocks noChangeArrowheads="1"/>
            </p:cNvSpPr>
            <p:nvPr/>
          </p:nvSpPr>
          <p:spPr bwMode="auto">
            <a:xfrm>
              <a:off x="64331" y="0"/>
              <a:ext cx="6433094" cy="482482"/>
            </a:xfrm>
            <a:prstGeom prst="rect">
              <a:avLst/>
            </a:prstGeom>
            <a:solidFill>
              <a:srgbClr val="007E00">
                <a:alpha val="79999"/>
              </a:srgbClr>
            </a:solidFill>
            <a:ln w="12700">
              <a:solidFill>
                <a:schemeClr val="bg1"/>
              </a:solidFill>
              <a:miter lim="800000"/>
              <a:headEnd/>
              <a:tailEnd/>
            </a:ln>
          </p:spPr>
          <p:txBody>
            <a:bodyPr wrap="none" anchor="ctr"/>
            <a:lstStyle/>
            <a:p>
              <a:pPr algn="ctr" eaLnBrk="0" hangingPunct="0"/>
              <a:endParaRPr lang="zh-CN" altLang="en-US" sz="2800" b="1">
                <a:solidFill>
                  <a:schemeClr val="tx2"/>
                </a:solidFill>
                <a:ea typeface="Microsoft YaHei" pitchFamily="34" charset="-122"/>
              </a:endParaRPr>
            </a:p>
          </p:txBody>
        </p:sp>
        <p:sp>
          <p:nvSpPr>
            <p:cNvPr id="5140" name="Rectangle 13"/>
            <p:cNvSpPr>
              <a:spLocks noChangeArrowheads="1"/>
            </p:cNvSpPr>
            <p:nvPr/>
          </p:nvSpPr>
          <p:spPr bwMode="auto">
            <a:xfrm>
              <a:off x="65079" y="85339"/>
              <a:ext cx="6431598" cy="4616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a:r>
                <a:rPr lang="ar-EG" altLang="zh-CN" sz="2400" b="1" dirty="0" smtClean="0">
                  <a:solidFill>
                    <a:schemeClr val="bg1"/>
                  </a:solidFill>
                </a:rPr>
                <a:t>حاول </a:t>
              </a:r>
              <a:r>
                <a:rPr lang="ar-EG" altLang="zh-CN" sz="2400" b="1" dirty="0">
                  <a:solidFill>
                    <a:schemeClr val="bg1"/>
                  </a:solidFill>
                </a:rPr>
                <a:t>عمل أشياء جديدة ودع لنفسك أن تخطئ</a:t>
              </a:r>
              <a:endParaRPr lang="zh-CN" altLang="en-US" sz="2400" b="1" dirty="0">
                <a:solidFill>
                  <a:schemeClr val="bg1"/>
                </a:solidFill>
              </a:endParaRPr>
            </a:p>
          </p:txBody>
        </p:sp>
      </p:grpSp>
      <p:grpSp>
        <p:nvGrpSpPr>
          <p:cNvPr id="7174" name="Group 6"/>
          <p:cNvGrpSpPr>
            <a:grpSpLocks/>
          </p:cNvGrpSpPr>
          <p:nvPr/>
        </p:nvGrpSpPr>
        <p:grpSpPr bwMode="auto">
          <a:xfrm>
            <a:off x="1290638" y="2146300"/>
            <a:ext cx="6562725" cy="546100"/>
            <a:chOff x="0" y="0"/>
            <a:chExt cx="6561756" cy="546060"/>
          </a:xfrm>
        </p:grpSpPr>
        <p:grpSp>
          <p:nvGrpSpPr>
            <p:cNvPr id="5134" name="Group 7"/>
            <p:cNvGrpSpPr>
              <a:grpSpLocks/>
            </p:cNvGrpSpPr>
            <p:nvPr/>
          </p:nvGrpSpPr>
          <p:grpSpPr bwMode="auto">
            <a:xfrm>
              <a:off x="0" y="0"/>
              <a:ext cx="6561756" cy="546060"/>
              <a:chOff x="0" y="0"/>
              <a:chExt cx="6561756" cy="546060"/>
            </a:xfrm>
          </p:grpSpPr>
          <p:sp>
            <p:nvSpPr>
              <p:cNvPr id="5136" name="AutoShape 3"/>
              <p:cNvSpPr>
                <a:spLocks noChangeArrowheads="1"/>
              </p:cNvSpPr>
              <p:nvPr/>
            </p:nvSpPr>
            <p:spPr bwMode="auto">
              <a:xfrm>
                <a:off x="0" y="192074"/>
                <a:ext cx="6561756" cy="353986"/>
              </a:xfrm>
              <a:prstGeom prst="rect">
                <a:avLst/>
              </a:prstGeom>
              <a:solidFill>
                <a:srgbClr val="595959"/>
              </a:solidFill>
              <a:ln w="12700">
                <a:solidFill>
                  <a:schemeClr val="bg1"/>
                </a:solidFill>
                <a:miter lim="800000"/>
                <a:headEnd/>
                <a:tailEnd/>
              </a:ln>
            </p:spPr>
            <p:txBody>
              <a:bodyPr anchor="ctr"/>
              <a:lstStyle/>
              <a:p>
                <a:endParaRPr lang="zh-CN" altLang="en-US" sz="2400" b="1">
                  <a:latin typeface="Calibri" pitchFamily="34" charset="0"/>
                </a:endParaRPr>
              </a:p>
            </p:txBody>
          </p:sp>
          <p:sp>
            <p:nvSpPr>
              <p:cNvPr id="5137" name="AutoShape 3"/>
              <p:cNvSpPr>
                <a:spLocks noChangeArrowheads="1"/>
              </p:cNvSpPr>
              <p:nvPr/>
            </p:nvSpPr>
            <p:spPr bwMode="auto">
              <a:xfrm>
                <a:off x="65077" y="0"/>
                <a:ext cx="6431600" cy="482565"/>
              </a:xfrm>
              <a:prstGeom prst="rect">
                <a:avLst/>
              </a:prstGeom>
              <a:solidFill>
                <a:srgbClr val="7F7F7F">
                  <a:alpha val="87842"/>
                </a:srgbClr>
              </a:solidFill>
              <a:ln w="12700">
                <a:solidFill>
                  <a:schemeClr val="bg1"/>
                </a:solidFill>
                <a:miter lim="800000"/>
                <a:headEnd/>
                <a:tailEnd/>
              </a:ln>
            </p:spPr>
            <p:txBody>
              <a:bodyPr wrap="none" anchor="ctr"/>
              <a:lstStyle/>
              <a:p>
                <a:pPr algn="ctr" eaLnBrk="0" hangingPunct="0"/>
                <a:endParaRPr lang="zh-CN" altLang="en-US" sz="2800" b="1">
                  <a:solidFill>
                    <a:schemeClr val="tx2"/>
                  </a:solidFill>
                  <a:latin typeface="Calibri" pitchFamily="34" charset="0"/>
                  <a:ea typeface="Microsoft YaHei" pitchFamily="34" charset="-122"/>
                </a:endParaRPr>
              </a:p>
            </p:txBody>
          </p:sp>
        </p:grpSp>
        <p:sp>
          <p:nvSpPr>
            <p:cNvPr id="5135" name="Rectangle 13"/>
            <p:cNvSpPr>
              <a:spLocks noChangeArrowheads="1"/>
            </p:cNvSpPr>
            <p:nvPr/>
          </p:nvSpPr>
          <p:spPr bwMode="auto">
            <a:xfrm>
              <a:off x="65079" y="85339"/>
              <a:ext cx="6431598" cy="40008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a:r>
                <a:rPr lang="ar-EG" altLang="zh-CN" sz="2000" b="1" dirty="0" smtClean="0">
                  <a:solidFill>
                    <a:schemeClr val="bg1"/>
                  </a:solidFill>
                </a:rPr>
                <a:t>أنشئ </a:t>
              </a:r>
              <a:r>
                <a:rPr lang="ar-EG" altLang="zh-CN" sz="2000" b="1" dirty="0">
                  <a:solidFill>
                    <a:schemeClr val="bg1"/>
                  </a:solidFill>
                </a:rPr>
                <a:t>توقعات واقعية عن نفسك، وجزء أهدافك الكبيرة إلى أجزاء صغيرة</a:t>
              </a:r>
              <a:endParaRPr lang="zh-CN" altLang="en-US" sz="2000" b="1" dirty="0">
                <a:solidFill>
                  <a:schemeClr val="bg1"/>
                </a:solidFill>
              </a:endParaRPr>
            </a:p>
          </p:txBody>
        </p:sp>
      </p:grpSp>
      <p:grpSp>
        <p:nvGrpSpPr>
          <p:cNvPr id="7179" name="Group 11"/>
          <p:cNvGrpSpPr>
            <a:grpSpLocks/>
          </p:cNvGrpSpPr>
          <p:nvPr/>
        </p:nvGrpSpPr>
        <p:grpSpPr bwMode="auto">
          <a:xfrm>
            <a:off x="1290638" y="3017838"/>
            <a:ext cx="6562725" cy="547010"/>
            <a:chOff x="0" y="0"/>
            <a:chExt cx="6561756" cy="546970"/>
          </a:xfrm>
        </p:grpSpPr>
        <p:sp>
          <p:nvSpPr>
            <p:cNvPr id="5131" name="AutoShape 3"/>
            <p:cNvSpPr>
              <a:spLocks noChangeArrowheads="1"/>
            </p:cNvSpPr>
            <p:nvPr/>
          </p:nvSpPr>
          <p:spPr bwMode="auto">
            <a:xfrm>
              <a:off x="0" y="192073"/>
              <a:ext cx="6561756" cy="353987"/>
            </a:xfrm>
            <a:prstGeom prst="rect">
              <a:avLst/>
            </a:prstGeom>
            <a:solidFill>
              <a:srgbClr val="595959"/>
            </a:solidFill>
            <a:ln w="12700">
              <a:solidFill>
                <a:schemeClr val="bg1"/>
              </a:solidFill>
              <a:miter lim="800000"/>
              <a:headEnd/>
              <a:tailEnd/>
            </a:ln>
          </p:spPr>
          <p:txBody>
            <a:bodyPr anchor="ctr"/>
            <a:lstStyle/>
            <a:p>
              <a:endParaRPr lang="zh-CN" altLang="en-US" sz="2400" b="1">
                <a:latin typeface="Calibri" pitchFamily="34" charset="0"/>
              </a:endParaRPr>
            </a:p>
          </p:txBody>
        </p:sp>
        <p:sp>
          <p:nvSpPr>
            <p:cNvPr id="5132" name="AutoShape 3"/>
            <p:cNvSpPr>
              <a:spLocks noChangeArrowheads="1"/>
            </p:cNvSpPr>
            <p:nvPr/>
          </p:nvSpPr>
          <p:spPr bwMode="auto">
            <a:xfrm>
              <a:off x="64331" y="0"/>
              <a:ext cx="6433094" cy="482482"/>
            </a:xfrm>
            <a:prstGeom prst="rect">
              <a:avLst/>
            </a:prstGeom>
            <a:solidFill>
              <a:srgbClr val="007E00">
                <a:alpha val="79999"/>
              </a:srgbClr>
            </a:solidFill>
            <a:ln w="12700">
              <a:solidFill>
                <a:schemeClr val="bg1"/>
              </a:solidFill>
              <a:miter lim="800000"/>
              <a:headEnd/>
              <a:tailEnd/>
            </a:ln>
          </p:spPr>
          <p:txBody>
            <a:bodyPr wrap="none" anchor="ctr"/>
            <a:lstStyle/>
            <a:p>
              <a:pPr algn="ctr" eaLnBrk="0" hangingPunct="0"/>
              <a:endParaRPr lang="zh-CN" altLang="en-US" sz="2800" b="1">
                <a:solidFill>
                  <a:schemeClr val="tx2"/>
                </a:solidFill>
                <a:ea typeface="Microsoft YaHei" pitchFamily="34" charset="-122"/>
              </a:endParaRPr>
            </a:p>
          </p:txBody>
        </p:sp>
        <p:sp>
          <p:nvSpPr>
            <p:cNvPr id="5133" name="Rectangle 13"/>
            <p:cNvSpPr>
              <a:spLocks noChangeArrowheads="1"/>
            </p:cNvSpPr>
            <p:nvPr/>
          </p:nvSpPr>
          <p:spPr bwMode="auto">
            <a:xfrm>
              <a:off x="65079" y="85339"/>
              <a:ext cx="6431598" cy="4616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a:r>
                <a:rPr lang="ar-EG" altLang="zh-CN" sz="2400" b="1" dirty="0" smtClean="0">
                  <a:solidFill>
                    <a:schemeClr val="bg1"/>
                  </a:solidFill>
                </a:rPr>
                <a:t>امنح </a:t>
              </a:r>
              <a:r>
                <a:rPr lang="ar-EG" altLang="zh-CN" sz="2400" b="1" dirty="0">
                  <a:solidFill>
                    <a:schemeClr val="bg1"/>
                  </a:solidFill>
                </a:rPr>
                <a:t>الدعم للآخرين وتعلم كيف تتقبل الدعم منهم</a:t>
              </a:r>
              <a:endParaRPr lang="zh-CN" altLang="en-US" sz="2400" b="1" dirty="0">
                <a:solidFill>
                  <a:schemeClr val="bg1"/>
                </a:solidFill>
              </a:endParaRPr>
            </a:p>
          </p:txBody>
        </p:sp>
      </p:grpSp>
      <p:grpSp>
        <p:nvGrpSpPr>
          <p:cNvPr id="7183" name="Group 15"/>
          <p:cNvGrpSpPr>
            <a:grpSpLocks/>
          </p:cNvGrpSpPr>
          <p:nvPr/>
        </p:nvGrpSpPr>
        <p:grpSpPr bwMode="auto">
          <a:xfrm>
            <a:off x="1290638" y="3890963"/>
            <a:ext cx="6562725" cy="547010"/>
            <a:chOff x="0" y="0"/>
            <a:chExt cx="6561756" cy="546970"/>
          </a:xfrm>
        </p:grpSpPr>
        <p:grpSp>
          <p:nvGrpSpPr>
            <p:cNvPr id="5127" name="Group 16"/>
            <p:cNvGrpSpPr>
              <a:grpSpLocks/>
            </p:cNvGrpSpPr>
            <p:nvPr/>
          </p:nvGrpSpPr>
          <p:grpSpPr bwMode="auto">
            <a:xfrm>
              <a:off x="0" y="0"/>
              <a:ext cx="6561756" cy="546060"/>
              <a:chOff x="0" y="0"/>
              <a:chExt cx="6448390" cy="611157"/>
            </a:xfrm>
          </p:grpSpPr>
          <p:sp>
            <p:nvSpPr>
              <p:cNvPr id="5129" name="AutoShape 3"/>
              <p:cNvSpPr>
                <a:spLocks noChangeArrowheads="1"/>
              </p:cNvSpPr>
              <p:nvPr/>
            </p:nvSpPr>
            <p:spPr bwMode="auto">
              <a:xfrm>
                <a:off x="0" y="214970"/>
                <a:ext cx="6448390" cy="396187"/>
              </a:xfrm>
              <a:prstGeom prst="rect">
                <a:avLst/>
              </a:prstGeom>
              <a:solidFill>
                <a:srgbClr val="595959"/>
              </a:solidFill>
              <a:ln w="12700">
                <a:solidFill>
                  <a:schemeClr val="bg1"/>
                </a:solidFill>
                <a:miter lim="800000"/>
                <a:headEnd/>
                <a:tailEnd/>
              </a:ln>
            </p:spPr>
            <p:txBody>
              <a:bodyPr anchor="ctr"/>
              <a:lstStyle/>
              <a:p>
                <a:endParaRPr lang="zh-CN" altLang="en-US" sz="2400" b="1">
                  <a:latin typeface="Calibri" pitchFamily="34" charset="0"/>
                </a:endParaRPr>
              </a:p>
            </p:txBody>
          </p:sp>
          <p:sp>
            <p:nvSpPr>
              <p:cNvPr id="5130" name="AutoShape 3"/>
              <p:cNvSpPr>
                <a:spLocks noChangeArrowheads="1"/>
              </p:cNvSpPr>
              <p:nvPr/>
            </p:nvSpPr>
            <p:spPr bwMode="auto">
              <a:xfrm>
                <a:off x="63953" y="0"/>
                <a:ext cx="6320483" cy="540092"/>
              </a:xfrm>
              <a:prstGeom prst="rect">
                <a:avLst/>
              </a:prstGeom>
              <a:solidFill>
                <a:srgbClr val="7F7F7F">
                  <a:alpha val="87842"/>
                </a:srgbClr>
              </a:solidFill>
              <a:ln w="12700">
                <a:solidFill>
                  <a:schemeClr val="bg1"/>
                </a:solidFill>
                <a:miter lim="800000"/>
                <a:headEnd/>
                <a:tailEnd/>
              </a:ln>
            </p:spPr>
            <p:txBody>
              <a:bodyPr wrap="none" anchor="ctr"/>
              <a:lstStyle/>
              <a:p>
                <a:pPr algn="ctr" eaLnBrk="0" hangingPunct="0"/>
                <a:endParaRPr lang="zh-CN" altLang="en-US" sz="2800" b="1">
                  <a:solidFill>
                    <a:schemeClr val="tx2"/>
                  </a:solidFill>
                  <a:latin typeface="Calibri" pitchFamily="34" charset="0"/>
                  <a:ea typeface="Microsoft YaHei" pitchFamily="34" charset="-122"/>
                </a:endParaRPr>
              </a:p>
            </p:txBody>
          </p:sp>
        </p:grpSp>
        <p:sp>
          <p:nvSpPr>
            <p:cNvPr id="5128" name="Rectangle 13"/>
            <p:cNvSpPr>
              <a:spLocks noChangeArrowheads="1"/>
            </p:cNvSpPr>
            <p:nvPr/>
          </p:nvSpPr>
          <p:spPr bwMode="auto">
            <a:xfrm>
              <a:off x="64331" y="85339"/>
              <a:ext cx="6433094" cy="4616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a:r>
                <a:rPr lang="ar-EG" altLang="zh-CN" sz="2400" b="1" dirty="0" smtClean="0">
                  <a:solidFill>
                    <a:schemeClr val="bg1"/>
                  </a:solidFill>
                </a:rPr>
                <a:t>دع </a:t>
              </a:r>
              <a:r>
                <a:rPr lang="ar-EG" altLang="zh-CN" sz="2400" b="1" dirty="0">
                  <a:solidFill>
                    <a:schemeClr val="bg1"/>
                  </a:solidFill>
                </a:rPr>
                <a:t>لنفسك الحرية في الاختبار والحركة والنمو والنجاح</a:t>
              </a:r>
              <a:endParaRPr lang="zh-CN" altLang="en-US" sz="2400" b="1" dirty="0">
                <a:solidFill>
                  <a:schemeClr val="bg1"/>
                </a:solidFill>
              </a:endParaRPr>
            </a:p>
          </p:txBody>
        </p:sp>
      </p:grpSp>
      <p:sp>
        <p:nvSpPr>
          <p:cNvPr id="21" name="TextBox 13" descr="B56F103BB23E47beACAB404F50AF11BD# #TextBox 13"/>
          <p:cNvSpPr txBox="1">
            <a:spLocks noChangeArrowheads="1"/>
          </p:cNvSpPr>
          <p:nvPr/>
        </p:nvSpPr>
        <p:spPr bwMode="auto">
          <a:xfrm>
            <a:off x="3923928" y="86004"/>
            <a:ext cx="5220073" cy="62895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r" rtl="1">
              <a:lnSpc>
                <a:spcPct val="120000"/>
              </a:lnSpc>
              <a:spcBef>
                <a:spcPct val="50000"/>
              </a:spcBef>
            </a:pPr>
            <a:r>
              <a:rPr lang="ar-EG" altLang="zh-CN" sz="3200" b="1" dirty="0">
                <a:solidFill>
                  <a:schemeClr val="bg1"/>
                </a:solidFill>
                <a:latin typeface="Microsoft YaHei" pitchFamily="34" charset="-122"/>
                <a:ea typeface="Microsoft YaHei" pitchFamily="34" charset="-122"/>
              </a:rPr>
              <a:t> كيف نزيد تقدير الذات لدينا؟</a:t>
            </a:r>
          </a:p>
        </p:txBody>
      </p:sp>
    </p:spTree>
    <p:extLst>
      <p:ext uri="{BB962C8B-B14F-4D97-AF65-F5344CB8AC3E}">
        <p14:creationId xmlns:p14="http://schemas.microsoft.com/office/powerpoint/2010/main" xmlns="" val="3470409418"/>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slide(fromLeft)">
                                      <p:cBhvr>
                                        <p:cTn id="7" dur="500"/>
                                        <p:tgtEl>
                                          <p:spTgt spid="21"/>
                                        </p:tgtEl>
                                      </p:cBhvr>
                                    </p:animEffect>
                                  </p:childTnLst>
                                </p:cTn>
                              </p:par>
                            </p:childTnLst>
                          </p:cTn>
                        </p:par>
                      </p:childTnLst>
                    </p:cTn>
                  </p:par>
                  <p:par>
                    <p:cTn id="8" fill="hold">
                      <p:stCondLst>
                        <p:cond delay="indefinite"/>
                      </p:stCondLst>
                      <p:childTnLst>
                        <p:par>
                          <p:cTn id="9" fill="hold">
                            <p:stCondLst>
                              <p:cond delay="0"/>
                            </p:stCondLst>
                            <p:childTnLst>
                              <p:par>
                                <p:cTn id="10" presetID="23" presetClass="entr" presetSubtype="16" fill="hold" nodeType="clickEffect">
                                  <p:stCondLst>
                                    <p:cond delay="0"/>
                                  </p:stCondLst>
                                  <p:childTnLst>
                                    <p:set>
                                      <p:cBhvr>
                                        <p:cTn id="11" dur="1" fill="hold">
                                          <p:stCondLst>
                                            <p:cond delay="0"/>
                                          </p:stCondLst>
                                        </p:cTn>
                                        <p:tgtEl>
                                          <p:spTgt spid="7170"/>
                                        </p:tgtEl>
                                        <p:attrNameLst>
                                          <p:attrName>style.visibility</p:attrName>
                                        </p:attrNameLst>
                                      </p:cBhvr>
                                      <p:to>
                                        <p:strVal val="visible"/>
                                      </p:to>
                                    </p:set>
                                    <p:anim calcmode="lin" valueType="num">
                                      <p:cBhvr>
                                        <p:cTn id="12" dur="500" fill="hold"/>
                                        <p:tgtEl>
                                          <p:spTgt spid="7170"/>
                                        </p:tgtEl>
                                        <p:attrNameLst>
                                          <p:attrName>ppt_w</p:attrName>
                                        </p:attrNameLst>
                                      </p:cBhvr>
                                      <p:tavLst>
                                        <p:tav tm="0">
                                          <p:val>
                                            <p:fltVal val="0"/>
                                          </p:val>
                                        </p:tav>
                                        <p:tav tm="100000">
                                          <p:val>
                                            <p:strVal val="#ppt_w"/>
                                          </p:val>
                                        </p:tav>
                                      </p:tavLst>
                                    </p:anim>
                                    <p:anim calcmode="lin" valueType="num">
                                      <p:cBhvr>
                                        <p:cTn id="13" dur="500" fill="hold"/>
                                        <p:tgtEl>
                                          <p:spTgt spid="7170"/>
                                        </p:tgtEl>
                                        <p:attrNameLst>
                                          <p:attrName>ppt_h</p:attrName>
                                        </p:attrNameLst>
                                      </p:cBhvr>
                                      <p:tavLst>
                                        <p:tav tm="0">
                                          <p:val>
                                            <p:fltVal val="0"/>
                                          </p:val>
                                        </p:tav>
                                        <p:tav tm="100000">
                                          <p:val>
                                            <p:strVal val="#ppt_h"/>
                                          </p:val>
                                        </p:tav>
                                      </p:tavLst>
                                    </p:anim>
                                  </p:childTnLst>
                                </p:cTn>
                              </p:par>
                              <p:par>
                                <p:cTn id="14" presetID="2" presetClass="entr" presetSubtype="4" fill="hold" nodeType="withEffect">
                                  <p:stCondLst>
                                    <p:cond delay="0"/>
                                  </p:stCondLst>
                                  <p:childTnLst>
                                    <p:set>
                                      <p:cBhvr>
                                        <p:cTn id="15" dur="1" fill="hold">
                                          <p:stCondLst>
                                            <p:cond delay="0"/>
                                          </p:stCondLst>
                                        </p:cTn>
                                        <p:tgtEl>
                                          <p:spTgt spid="7170"/>
                                        </p:tgtEl>
                                        <p:attrNameLst>
                                          <p:attrName>style.visibility</p:attrName>
                                        </p:attrNameLst>
                                      </p:cBhvr>
                                      <p:to>
                                        <p:strVal val="visible"/>
                                      </p:to>
                                    </p:set>
                                    <p:anim calcmode="lin" valueType="num">
                                      <p:cBhvr additive="base">
                                        <p:cTn id="16" dur="1000" fill="hold"/>
                                        <p:tgtEl>
                                          <p:spTgt spid="7170"/>
                                        </p:tgtEl>
                                        <p:attrNameLst>
                                          <p:attrName>ppt_x</p:attrName>
                                        </p:attrNameLst>
                                      </p:cBhvr>
                                      <p:tavLst>
                                        <p:tav tm="0">
                                          <p:val>
                                            <p:strVal val="#ppt_x"/>
                                          </p:val>
                                        </p:tav>
                                        <p:tav tm="100000">
                                          <p:val>
                                            <p:strVal val="#ppt_x"/>
                                          </p:val>
                                        </p:tav>
                                      </p:tavLst>
                                    </p:anim>
                                    <p:anim calcmode="lin" valueType="num">
                                      <p:cBhvr additive="base">
                                        <p:cTn id="17" dur="1000" fill="hold"/>
                                        <p:tgtEl>
                                          <p:spTgt spid="7170"/>
                                        </p:tgtEl>
                                        <p:attrNameLst>
                                          <p:attrName>ppt_y</p:attrName>
                                        </p:attrNameLst>
                                      </p:cBhvr>
                                      <p:tavLst>
                                        <p:tav tm="0">
                                          <p:val>
                                            <p:strVal val="1+#ppt_h/2"/>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23" presetClass="entr" presetSubtype="16" fill="hold" nodeType="clickEffect">
                                  <p:stCondLst>
                                    <p:cond delay="0"/>
                                  </p:stCondLst>
                                  <p:childTnLst>
                                    <p:set>
                                      <p:cBhvr>
                                        <p:cTn id="21" dur="1" fill="hold">
                                          <p:stCondLst>
                                            <p:cond delay="0"/>
                                          </p:stCondLst>
                                        </p:cTn>
                                        <p:tgtEl>
                                          <p:spTgt spid="7174"/>
                                        </p:tgtEl>
                                        <p:attrNameLst>
                                          <p:attrName>style.visibility</p:attrName>
                                        </p:attrNameLst>
                                      </p:cBhvr>
                                      <p:to>
                                        <p:strVal val="visible"/>
                                      </p:to>
                                    </p:set>
                                    <p:anim calcmode="lin" valueType="num">
                                      <p:cBhvr>
                                        <p:cTn id="22" dur="500" fill="hold"/>
                                        <p:tgtEl>
                                          <p:spTgt spid="7174"/>
                                        </p:tgtEl>
                                        <p:attrNameLst>
                                          <p:attrName>ppt_w</p:attrName>
                                        </p:attrNameLst>
                                      </p:cBhvr>
                                      <p:tavLst>
                                        <p:tav tm="0">
                                          <p:val>
                                            <p:fltVal val="0"/>
                                          </p:val>
                                        </p:tav>
                                        <p:tav tm="100000">
                                          <p:val>
                                            <p:strVal val="#ppt_w"/>
                                          </p:val>
                                        </p:tav>
                                      </p:tavLst>
                                    </p:anim>
                                    <p:anim calcmode="lin" valueType="num">
                                      <p:cBhvr>
                                        <p:cTn id="23" dur="500" fill="hold"/>
                                        <p:tgtEl>
                                          <p:spTgt spid="7174"/>
                                        </p:tgtEl>
                                        <p:attrNameLst>
                                          <p:attrName>ppt_h</p:attrName>
                                        </p:attrNameLst>
                                      </p:cBhvr>
                                      <p:tavLst>
                                        <p:tav tm="0">
                                          <p:val>
                                            <p:fltVal val="0"/>
                                          </p:val>
                                        </p:tav>
                                        <p:tav tm="100000">
                                          <p:val>
                                            <p:strVal val="#ppt_h"/>
                                          </p:val>
                                        </p:tav>
                                      </p:tavLst>
                                    </p:anim>
                                  </p:childTnLst>
                                </p:cTn>
                              </p:par>
                              <p:par>
                                <p:cTn id="24" presetID="2" presetClass="entr" presetSubtype="4" fill="hold" nodeType="withEffect">
                                  <p:stCondLst>
                                    <p:cond delay="100"/>
                                  </p:stCondLst>
                                  <p:childTnLst>
                                    <p:set>
                                      <p:cBhvr>
                                        <p:cTn id="25" dur="1" fill="hold">
                                          <p:stCondLst>
                                            <p:cond delay="0"/>
                                          </p:stCondLst>
                                        </p:cTn>
                                        <p:tgtEl>
                                          <p:spTgt spid="7174"/>
                                        </p:tgtEl>
                                        <p:attrNameLst>
                                          <p:attrName>style.visibility</p:attrName>
                                        </p:attrNameLst>
                                      </p:cBhvr>
                                      <p:to>
                                        <p:strVal val="visible"/>
                                      </p:to>
                                    </p:set>
                                    <p:anim calcmode="lin" valueType="num">
                                      <p:cBhvr additive="base">
                                        <p:cTn id="26" dur="1000" fill="hold"/>
                                        <p:tgtEl>
                                          <p:spTgt spid="7174"/>
                                        </p:tgtEl>
                                        <p:attrNameLst>
                                          <p:attrName>ppt_x</p:attrName>
                                        </p:attrNameLst>
                                      </p:cBhvr>
                                      <p:tavLst>
                                        <p:tav tm="0">
                                          <p:val>
                                            <p:strVal val="#ppt_x"/>
                                          </p:val>
                                        </p:tav>
                                        <p:tav tm="100000">
                                          <p:val>
                                            <p:strVal val="#ppt_x"/>
                                          </p:val>
                                        </p:tav>
                                      </p:tavLst>
                                    </p:anim>
                                    <p:anim calcmode="lin" valueType="num">
                                      <p:cBhvr additive="base">
                                        <p:cTn id="27" dur="1000" fill="hold"/>
                                        <p:tgtEl>
                                          <p:spTgt spid="7174"/>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3" presetClass="entr" presetSubtype="16" fill="hold" nodeType="clickEffect">
                                  <p:stCondLst>
                                    <p:cond delay="0"/>
                                  </p:stCondLst>
                                  <p:childTnLst>
                                    <p:set>
                                      <p:cBhvr>
                                        <p:cTn id="31" dur="1" fill="hold">
                                          <p:stCondLst>
                                            <p:cond delay="0"/>
                                          </p:stCondLst>
                                        </p:cTn>
                                        <p:tgtEl>
                                          <p:spTgt spid="7179"/>
                                        </p:tgtEl>
                                        <p:attrNameLst>
                                          <p:attrName>style.visibility</p:attrName>
                                        </p:attrNameLst>
                                      </p:cBhvr>
                                      <p:to>
                                        <p:strVal val="visible"/>
                                      </p:to>
                                    </p:set>
                                    <p:anim calcmode="lin" valueType="num">
                                      <p:cBhvr>
                                        <p:cTn id="32" dur="500" fill="hold"/>
                                        <p:tgtEl>
                                          <p:spTgt spid="7179"/>
                                        </p:tgtEl>
                                        <p:attrNameLst>
                                          <p:attrName>ppt_w</p:attrName>
                                        </p:attrNameLst>
                                      </p:cBhvr>
                                      <p:tavLst>
                                        <p:tav tm="0">
                                          <p:val>
                                            <p:fltVal val="0"/>
                                          </p:val>
                                        </p:tav>
                                        <p:tav tm="100000">
                                          <p:val>
                                            <p:strVal val="#ppt_w"/>
                                          </p:val>
                                        </p:tav>
                                      </p:tavLst>
                                    </p:anim>
                                    <p:anim calcmode="lin" valueType="num">
                                      <p:cBhvr>
                                        <p:cTn id="33" dur="500" fill="hold"/>
                                        <p:tgtEl>
                                          <p:spTgt spid="7179"/>
                                        </p:tgtEl>
                                        <p:attrNameLst>
                                          <p:attrName>ppt_h</p:attrName>
                                        </p:attrNameLst>
                                      </p:cBhvr>
                                      <p:tavLst>
                                        <p:tav tm="0">
                                          <p:val>
                                            <p:fltVal val="0"/>
                                          </p:val>
                                        </p:tav>
                                        <p:tav tm="100000">
                                          <p:val>
                                            <p:strVal val="#ppt_h"/>
                                          </p:val>
                                        </p:tav>
                                      </p:tavLst>
                                    </p:anim>
                                  </p:childTnLst>
                                </p:cTn>
                              </p:par>
                              <p:par>
                                <p:cTn id="34" presetID="2" presetClass="entr" presetSubtype="4" fill="hold" nodeType="withEffect">
                                  <p:stCondLst>
                                    <p:cond delay="200"/>
                                  </p:stCondLst>
                                  <p:childTnLst>
                                    <p:set>
                                      <p:cBhvr>
                                        <p:cTn id="35" dur="1" fill="hold">
                                          <p:stCondLst>
                                            <p:cond delay="0"/>
                                          </p:stCondLst>
                                        </p:cTn>
                                        <p:tgtEl>
                                          <p:spTgt spid="7179"/>
                                        </p:tgtEl>
                                        <p:attrNameLst>
                                          <p:attrName>style.visibility</p:attrName>
                                        </p:attrNameLst>
                                      </p:cBhvr>
                                      <p:to>
                                        <p:strVal val="visible"/>
                                      </p:to>
                                    </p:set>
                                    <p:anim calcmode="lin" valueType="num">
                                      <p:cBhvr additive="base">
                                        <p:cTn id="36" dur="1000" fill="hold"/>
                                        <p:tgtEl>
                                          <p:spTgt spid="7179"/>
                                        </p:tgtEl>
                                        <p:attrNameLst>
                                          <p:attrName>ppt_x</p:attrName>
                                        </p:attrNameLst>
                                      </p:cBhvr>
                                      <p:tavLst>
                                        <p:tav tm="0">
                                          <p:val>
                                            <p:strVal val="#ppt_x"/>
                                          </p:val>
                                        </p:tav>
                                        <p:tav tm="100000">
                                          <p:val>
                                            <p:strVal val="#ppt_x"/>
                                          </p:val>
                                        </p:tav>
                                      </p:tavLst>
                                    </p:anim>
                                    <p:anim calcmode="lin" valueType="num">
                                      <p:cBhvr additive="base">
                                        <p:cTn id="37" dur="1000" fill="hold"/>
                                        <p:tgtEl>
                                          <p:spTgt spid="7179"/>
                                        </p:tgtEl>
                                        <p:attrNameLst>
                                          <p:attrName>ppt_y</p:attrName>
                                        </p:attrNameLst>
                                      </p:cBhvr>
                                      <p:tavLst>
                                        <p:tav tm="0">
                                          <p:val>
                                            <p:strVal val="1+#ppt_h/2"/>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23" presetClass="entr" presetSubtype="16" fill="hold" nodeType="clickEffect">
                                  <p:stCondLst>
                                    <p:cond delay="0"/>
                                  </p:stCondLst>
                                  <p:childTnLst>
                                    <p:set>
                                      <p:cBhvr>
                                        <p:cTn id="41" dur="1" fill="hold">
                                          <p:stCondLst>
                                            <p:cond delay="0"/>
                                          </p:stCondLst>
                                        </p:cTn>
                                        <p:tgtEl>
                                          <p:spTgt spid="7183"/>
                                        </p:tgtEl>
                                        <p:attrNameLst>
                                          <p:attrName>style.visibility</p:attrName>
                                        </p:attrNameLst>
                                      </p:cBhvr>
                                      <p:to>
                                        <p:strVal val="visible"/>
                                      </p:to>
                                    </p:set>
                                    <p:anim calcmode="lin" valueType="num">
                                      <p:cBhvr>
                                        <p:cTn id="42" dur="500" fill="hold"/>
                                        <p:tgtEl>
                                          <p:spTgt spid="7183"/>
                                        </p:tgtEl>
                                        <p:attrNameLst>
                                          <p:attrName>ppt_w</p:attrName>
                                        </p:attrNameLst>
                                      </p:cBhvr>
                                      <p:tavLst>
                                        <p:tav tm="0">
                                          <p:val>
                                            <p:fltVal val="0"/>
                                          </p:val>
                                        </p:tav>
                                        <p:tav tm="100000">
                                          <p:val>
                                            <p:strVal val="#ppt_w"/>
                                          </p:val>
                                        </p:tav>
                                      </p:tavLst>
                                    </p:anim>
                                    <p:anim calcmode="lin" valueType="num">
                                      <p:cBhvr>
                                        <p:cTn id="43" dur="500" fill="hold"/>
                                        <p:tgtEl>
                                          <p:spTgt spid="7183"/>
                                        </p:tgtEl>
                                        <p:attrNameLst>
                                          <p:attrName>ppt_h</p:attrName>
                                        </p:attrNameLst>
                                      </p:cBhvr>
                                      <p:tavLst>
                                        <p:tav tm="0">
                                          <p:val>
                                            <p:fltVal val="0"/>
                                          </p:val>
                                        </p:tav>
                                        <p:tav tm="100000">
                                          <p:val>
                                            <p:strVal val="#ppt_h"/>
                                          </p:val>
                                        </p:tav>
                                      </p:tavLst>
                                    </p:anim>
                                  </p:childTnLst>
                                </p:cTn>
                              </p:par>
                              <p:par>
                                <p:cTn id="44" presetID="2" presetClass="entr" presetSubtype="4" fill="hold" nodeType="withEffect">
                                  <p:stCondLst>
                                    <p:cond delay="300"/>
                                  </p:stCondLst>
                                  <p:childTnLst>
                                    <p:set>
                                      <p:cBhvr>
                                        <p:cTn id="45" dur="1" fill="hold">
                                          <p:stCondLst>
                                            <p:cond delay="0"/>
                                          </p:stCondLst>
                                        </p:cTn>
                                        <p:tgtEl>
                                          <p:spTgt spid="7183"/>
                                        </p:tgtEl>
                                        <p:attrNameLst>
                                          <p:attrName>style.visibility</p:attrName>
                                        </p:attrNameLst>
                                      </p:cBhvr>
                                      <p:to>
                                        <p:strVal val="visible"/>
                                      </p:to>
                                    </p:set>
                                    <p:anim calcmode="lin" valueType="num">
                                      <p:cBhvr additive="base">
                                        <p:cTn id="46" dur="1000" fill="hold"/>
                                        <p:tgtEl>
                                          <p:spTgt spid="7183"/>
                                        </p:tgtEl>
                                        <p:attrNameLst>
                                          <p:attrName>ppt_x</p:attrName>
                                        </p:attrNameLst>
                                      </p:cBhvr>
                                      <p:tavLst>
                                        <p:tav tm="0">
                                          <p:val>
                                            <p:strVal val="#ppt_x"/>
                                          </p:val>
                                        </p:tav>
                                        <p:tav tm="100000">
                                          <p:val>
                                            <p:strVal val="#ppt_x"/>
                                          </p:val>
                                        </p:tav>
                                      </p:tavLst>
                                    </p:anim>
                                    <p:anim calcmode="lin" valueType="num">
                                      <p:cBhvr additive="base">
                                        <p:cTn id="47" dur="1000" fill="hold"/>
                                        <p:tgtEl>
                                          <p:spTgt spid="718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utoUpdateAnimBg="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lowchart: Multidocument 1"/>
          <p:cNvSpPr/>
          <p:nvPr/>
        </p:nvSpPr>
        <p:spPr bwMode="auto">
          <a:xfrm>
            <a:off x="2035200" y="1993404"/>
            <a:ext cx="5489128" cy="2160240"/>
          </a:xfrm>
          <a:prstGeom prst="flowChartMultidocument">
            <a:avLst/>
          </a:prstGeom>
          <a:solidFill>
            <a:srgbClr val="33CC33"/>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1" anchor="t" anchorCtr="0" compatLnSpc="1">
            <a:prstTxWarp prst="textNoShape">
              <a:avLst/>
            </a:prstTxWarp>
          </a:bodyPr>
          <a:lstStyle/>
          <a:p>
            <a:pPr algn="ctr" rtl="1">
              <a:lnSpc>
                <a:spcPct val="150000"/>
              </a:lnSpc>
            </a:pPr>
            <a:endParaRPr lang="ar-EG" sz="1400" b="1" dirty="0" smtClean="0"/>
          </a:p>
          <a:p>
            <a:pPr algn="ctr" rtl="1">
              <a:lnSpc>
                <a:spcPct val="150000"/>
              </a:lnSpc>
            </a:pPr>
            <a:r>
              <a:rPr lang="ar-EG" sz="3200" b="1" dirty="0" smtClean="0"/>
              <a:t>لماذا </a:t>
            </a:r>
            <a:r>
              <a:rPr lang="ar-EG" sz="3200" b="1" dirty="0"/>
              <a:t>احتاج لتقدير الذات؟</a:t>
            </a:r>
          </a:p>
        </p:txBody>
      </p:sp>
    </p:spTree>
    <p:extLst>
      <p:ext uri="{BB962C8B-B14F-4D97-AF65-F5344CB8AC3E}">
        <p14:creationId xmlns:p14="http://schemas.microsoft.com/office/powerpoint/2010/main" xmlns="" val="2219448424"/>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170" name="Group 2"/>
          <p:cNvGrpSpPr>
            <a:grpSpLocks/>
          </p:cNvGrpSpPr>
          <p:nvPr/>
        </p:nvGrpSpPr>
        <p:grpSpPr bwMode="auto">
          <a:xfrm>
            <a:off x="1290638" y="1273175"/>
            <a:ext cx="6562725" cy="547010"/>
            <a:chOff x="0" y="0"/>
            <a:chExt cx="6561756" cy="546970"/>
          </a:xfrm>
        </p:grpSpPr>
        <p:sp>
          <p:nvSpPr>
            <p:cNvPr id="5138" name="AutoShape 3"/>
            <p:cNvSpPr>
              <a:spLocks noChangeArrowheads="1"/>
            </p:cNvSpPr>
            <p:nvPr/>
          </p:nvSpPr>
          <p:spPr bwMode="auto">
            <a:xfrm>
              <a:off x="0" y="192074"/>
              <a:ext cx="6561756" cy="353986"/>
            </a:xfrm>
            <a:prstGeom prst="rect">
              <a:avLst/>
            </a:prstGeom>
            <a:solidFill>
              <a:srgbClr val="595959"/>
            </a:solidFill>
            <a:ln w="12700">
              <a:solidFill>
                <a:schemeClr val="bg1"/>
              </a:solidFill>
              <a:miter lim="800000"/>
              <a:headEnd/>
              <a:tailEnd/>
            </a:ln>
          </p:spPr>
          <p:txBody>
            <a:bodyPr anchor="ctr"/>
            <a:lstStyle/>
            <a:p>
              <a:endParaRPr lang="zh-CN" altLang="en-US" sz="2400" b="1">
                <a:latin typeface="Calibri" pitchFamily="34" charset="0"/>
              </a:endParaRPr>
            </a:p>
          </p:txBody>
        </p:sp>
        <p:sp>
          <p:nvSpPr>
            <p:cNvPr id="5139" name="AutoShape 3"/>
            <p:cNvSpPr>
              <a:spLocks noChangeArrowheads="1"/>
            </p:cNvSpPr>
            <p:nvPr/>
          </p:nvSpPr>
          <p:spPr bwMode="auto">
            <a:xfrm>
              <a:off x="64331" y="0"/>
              <a:ext cx="6433094" cy="482482"/>
            </a:xfrm>
            <a:prstGeom prst="rect">
              <a:avLst/>
            </a:prstGeom>
            <a:solidFill>
              <a:srgbClr val="007E00">
                <a:alpha val="79999"/>
              </a:srgbClr>
            </a:solidFill>
            <a:ln w="12700">
              <a:solidFill>
                <a:schemeClr val="bg1"/>
              </a:solidFill>
              <a:miter lim="800000"/>
              <a:headEnd/>
              <a:tailEnd/>
            </a:ln>
          </p:spPr>
          <p:txBody>
            <a:bodyPr wrap="none" anchor="ctr"/>
            <a:lstStyle/>
            <a:p>
              <a:pPr algn="ctr" eaLnBrk="0" hangingPunct="0"/>
              <a:endParaRPr lang="zh-CN" altLang="en-US" sz="2800" b="1">
                <a:solidFill>
                  <a:schemeClr val="tx2"/>
                </a:solidFill>
                <a:ea typeface="Microsoft YaHei" pitchFamily="34" charset="-122"/>
              </a:endParaRPr>
            </a:p>
          </p:txBody>
        </p:sp>
        <p:sp>
          <p:nvSpPr>
            <p:cNvPr id="5140" name="Rectangle 13"/>
            <p:cNvSpPr>
              <a:spLocks noChangeArrowheads="1"/>
            </p:cNvSpPr>
            <p:nvPr/>
          </p:nvSpPr>
          <p:spPr bwMode="auto">
            <a:xfrm>
              <a:off x="65079" y="85339"/>
              <a:ext cx="6431598" cy="4616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a:r>
                <a:rPr lang="ar-EG" altLang="zh-CN" sz="2400" b="1" dirty="0" smtClean="0">
                  <a:solidFill>
                    <a:schemeClr val="bg1"/>
                  </a:solidFill>
                </a:rPr>
                <a:t>تقدير </a:t>
              </a:r>
              <a:r>
                <a:rPr lang="ar-EG" altLang="zh-CN" sz="2400" b="1" dirty="0">
                  <a:solidFill>
                    <a:schemeClr val="bg1"/>
                  </a:solidFill>
                </a:rPr>
                <a:t>الذات له تأثير عميق على جميع جوانب حياتنا</a:t>
              </a:r>
              <a:endParaRPr lang="zh-CN" altLang="en-US" sz="2400" b="1" dirty="0">
                <a:solidFill>
                  <a:schemeClr val="bg1"/>
                </a:solidFill>
              </a:endParaRPr>
            </a:p>
          </p:txBody>
        </p:sp>
      </p:grpSp>
      <p:grpSp>
        <p:nvGrpSpPr>
          <p:cNvPr id="7174" name="Group 6"/>
          <p:cNvGrpSpPr>
            <a:grpSpLocks/>
          </p:cNvGrpSpPr>
          <p:nvPr/>
        </p:nvGrpSpPr>
        <p:grpSpPr bwMode="auto">
          <a:xfrm>
            <a:off x="1290638" y="2146300"/>
            <a:ext cx="6562725" cy="546100"/>
            <a:chOff x="0" y="0"/>
            <a:chExt cx="6561756" cy="546060"/>
          </a:xfrm>
        </p:grpSpPr>
        <p:grpSp>
          <p:nvGrpSpPr>
            <p:cNvPr id="5134" name="Group 7"/>
            <p:cNvGrpSpPr>
              <a:grpSpLocks/>
            </p:cNvGrpSpPr>
            <p:nvPr/>
          </p:nvGrpSpPr>
          <p:grpSpPr bwMode="auto">
            <a:xfrm>
              <a:off x="0" y="0"/>
              <a:ext cx="6561756" cy="546060"/>
              <a:chOff x="0" y="0"/>
              <a:chExt cx="6561756" cy="546060"/>
            </a:xfrm>
          </p:grpSpPr>
          <p:sp>
            <p:nvSpPr>
              <p:cNvPr id="5136" name="AutoShape 3"/>
              <p:cNvSpPr>
                <a:spLocks noChangeArrowheads="1"/>
              </p:cNvSpPr>
              <p:nvPr/>
            </p:nvSpPr>
            <p:spPr bwMode="auto">
              <a:xfrm>
                <a:off x="0" y="192074"/>
                <a:ext cx="6561756" cy="353986"/>
              </a:xfrm>
              <a:prstGeom prst="rect">
                <a:avLst/>
              </a:prstGeom>
              <a:solidFill>
                <a:srgbClr val="595959"/>
              </a:solidFill>
              <a:ln w="12700">
                <a:solidFill>
                  <a:schemeClr val="bg1"/>
                </a:solidFill>
                <a:miter lim="800000"/>
                <a:headEnd/>
                <a:tailEnd/>
              </a:ln>
            </p:spPr>
            <p:txBody>
              <a:bodyPr anchor="ctr"/>
              <a:lstStyle/>
              <a:p>
                <a:endParaRPr lang="zh-CN" altLang="en-US" sz="2400" b="1">
                  <a:latin typeface="Calibri" pitchFamily="34" charset="0"/>
                </a:endParaRPr>
              </a:p>
            </p:txBody>
          </p:sp>
          <p:sp>
            <p:nvSpPr>
              <p:cNvPr id="5137" name="AutoShape 3"/>
              <p:cNvSpPr>
                <a:spLocks noChangeArrowheads="1"/>
              </p:cNvSpPr>
              <p:nvPr/>
            </p:nvSpPr>
            <p:spPr bwMode="auto">
              <a:xfrm>
                <a:off x="65077" y="0"/>
                <a:ext cx="6431600" cy="482565"/>
              </a:xfrm>
              <a:prstGeom prst="rect">
                <a:avLst/>
              </a:prstGeom>
              <a:solidFill>
                <a:srgbClr val="7F7F7F">
                  <a:alpha val="87842"/>
                </a:srgbClr>
              </a:solidFill>
              <a:ln w="12700">
                <a:solidFill>
                  <a:schemeClr val="bg1"/>
                </a:solidFill>
                <a:miter lim="800000"/>
                <a:headEnd/>
                <a:tailEnd/>
              </a:ln>
            </p:spPr>
            <p:txBody>
              <a:bodyPr wrap="none" anchor="ctr"/>
              <a:lstStyle/>
              <a:p>
                <a:pPr algn="ctr" eaLnBrk="0" hangingPunct="0"/>
                <a:endParaRPr lang="zh-CN" altLang="en-US" sz="2800" b="1">
                  <a:solidFill>
                    <a:schemeClr val="tx2"/>
                  </a:solidFill>
                  <a:latin typeface="Calibri" pitchFamily="34" charset="0"/>
                  <a:ea typeface="Microsoft YaHei" pitchFamily="34" charset="-122"/>
                </a:endParaRPr>
              </a:p>
            </p:txBody>
          </p:sp>
        </p:grpSp>
        <p:sp>
          <p:nvSpPr>
            <p:cNvPr id="5135" name="Rectangle 13"/>
            <p:cNvSpPr>
              <a:spLocks noChangeArrowheads="1"/>
            </p:cNvSpPr>
            <p:nvPr/>
          </p:nvSpPr>
          <p:spPr bwMode="auto">
            <a:xfrm>
              <a:off x="65079" y="85339"/>
              <a:ext cx="6431598" cy="40008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a:r>
                <a:rPr lang="ar-EG" altLang="zh-CN" sz="2000" b="1" dirty="0" smtClean="0">
                  <a:solidFill>
                    <a:schemeClr val="bg1"/>
                  </a:solidFill>
                </a:rPr>
                <a:t>ارتفاع </a:t>
              </a:r>
              <a:r>
                <a:rPr lang="ar-EG" altLang="zh-CN" sz="2000" b="1" dirty="0">
                  <a:solidFill>
                    <a:schemeClr val="bg1"/>
                  </a:solidFill>
                </a:rPr>
                <a:t>مستوى تقدير الذات يتضمن الشعور بالرضا عن الذات والاعتزاز بها</a:t>
              </a:r>
              <a:endParaRPr lang="zh-CN" altLang="en-US" sz="2000" b="1" dirty="0">
                <a:solidFill>
                  <a:schemeClr val="bg1"/>
                </a:solidFill>
              </a:endParaRPr>
            </a:p>
          </p:txBody>
        </p:sp>
      </p:grpSp>
      <p:grpSp>
        <p:nvGrpSpPr>
          <p:cNvPr id="7179" name="Group 11"/>
          <p:cNvGrpSpPr>
            <a:grpSpLocks/>
          </p:cNvGrpSpPr>
          <p:nvPr/>
        </p:nvGrpSpPr>
        <p:grpSpPr bwMode="auto">
          <a:xfrm>
            <a:off x="1290638" y="3017838"/>
            <a:ext cx="6562725" cy="881094"/>
            <a:chOff x="0" y="0"/>
            <a:chExt cx="6561756" cy="546060"/>
          </a:xfrm>
        </p:grpSpPr>
        <p:sp>
          <p:nvSpPr>
            <p:cNvPr id="5131" name="AutoShape 3"/>
            <p:cNvSpPr>
              <a:spLocks noChangeArrowheads="1"/>
            </p:cNvSpPr>
            <p:nvPr/>
          </p:nvSpPr>
          <p:spPr bwMode="auto">
            <a:xfrm>
              <a:off x="0" y="192073"/>
              <a:ext cx="6561756" cy="353987"/>
            </a:xfrm>
            <a:prstGeom prst="rect">
              <a:avLst/>
            </a:prstGeom>
            <a:solidFill>
              <a:srgbClr val="595959"/>
            </a:solidFill>
            <a:ln w="12700">
              <a:solidFill>
                <a:schemeClr val="bg1"/>
              </a:solidFill>
              <a:miter lim="800000"/>
              <a:headEnd/>
              <a:tailEnd/>
            </a:ln>
          </p:spPr>
          <p:txBody>
            <a:bodyPr anchor="ctr"/>
            <a:lstStyle/>
            <a:p>
              <a:endParaRPr lang="zh-CN" altLang="en-US" sz="2400" b="1">
                <a:latin typeface="Calibri" pitchFamily="34" charset="0"/>
              </a:endParaRPr>
            </a:p>
          </p:txBody>
        </p:sp>
        <p:sp>
          <p:nvSpPr>
            <p:cNvPr id="5132" name="AutoShape 3"/>
            <p:cNvSpPr>
              <a:spLocks noChangeArrowheads="1"/>
            </p:cNvSpPr>
            <p:nvPr/>
          </p:nvSpPr>
          <p:spPr bwMode="auto">
            <a:xfrm>
              <a:off x="64331" y="0"/>
              <a:ext cx="6433094" cy="482482"/>
            </a:xfrm>
            <a:prstGeom prst="rect">
              <a:avLst/>
            </a:prstGeom>
            <a:solidFill>
              <a:srgbClr val="007E00">
                <a:alpha val="79999"/>
              </a:srgbClr>
            </a:solidFill>
            <a:ln w="12700">
              <a:solidFill>
                <a:schemeClr val="bg1"/>
              </a:solidFill>
              <a:miter lim="800000"/>
              <a:headEnd/>
              <a:tailEnd/>
            </a:ln>
          </p:spPr>
          <p:txBody>
            <a:bodyPr wrap="none" anchor="ctr"/>
            <a:lstStyle/>
            <a:p>
              <a:pPr algn="ctr" eaLnBrk="0" hangingPunct="0"/>
              <a:endParaRPr lang="zh-CN" altLang="en-US" sz="2800" b="1">
                <a:solidFill>
                  <a:schemeClr val="tx2"/>
                </a:solidFill>
                <a:ea typeface="Microsoft YaHei" pitchFamily="34" charset="-122"/>
              </a:endParaRPr>
            </a:p>
          </p:txBody>
        </p:sp>
        <p:sp>
          <p:nvSpPr>
            <p:cNvPr id="5133" name="Rectangle 13"/>
            <p:cNvSpPr>
              <a:spLocks noChangeArrowheads="1"/>
            </p:cNvSpPr>
            <p:nvPr/>
          </p:nvSpPr>
          <p:spPr bwMode="auto">
            <a:xfrm>
              <a:off x="65079" y="34512"/>
              <a:ext cx="6431598" cy="43871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a:r>
                <a:rPr lang="ar-EG" altLang="zh-CN" sz="2000" b="1" dirty="0" smtClean="0">
                  <a:solidFill>
                    <a:schemeClr val="bg1"/>
                  </a:solidFill>
                </a:rPr>
                <a:t>أشارت </a:t>
              </a:r>
              <a:r>
                <a:rPr lang="ar-EG" altLang="zh-CN" sz="2000" b="1" dirty="0">
                  <a:solidFill>
                    <a:schemeClr val="bg1"/>
                  </a:solidFill>
                </a:rPr>
                <a:t>الابحاث إلى أن الموظفين الذين يتمتعون بتقدير مرتفع للذات تكون هناك احتمالية أكبر-مقارنة بمن لديهم تقدير متدن لذواتهم– لأن </a:t>
              </a:r>
              <a:r>
                <a:rPr lang="ar-EG" altLang="zh-CN" sz="2000" b="1" dirty="0" smtClean="0">
                  <a:solidFill>
                    <a:schemeClr val="bg1"/>
                  </a:solidFill>
                </a:rPr>
                <a:t>يكونوا</a:t>
              </a:r>
              <a:endParaRPr lang="zh-CN" altLang="en-US" sz="2000" b="1" dirty="0">
                <a:solidFill>
                  <a:schemeClr val="bg1"/>
                </a:solidFill>
              </a:endParaRPr>
            </a:p>
          </p:txBody>
        </p:sp>
      </p:grpSp>
      <p:sp>
        <p:nvSpPr>
          <p:cNvPr id="21" name="TextBox 13" descr="B56F103BB23E47beACAB404F50AF11BD# #TextBox 13"/>
          <p:cNvSpPr txBox="1">
            <a:spLocks noChangeArrowheads="1"/>
          </p:cNvSpPr>
          <p:nvPr/>
        </p:nvSpPr>
        <p:spPr bwMode="auto">
          <a:xfrm>
            <a:off x="3923928" y="86004"/>
            <a:ext cx="5220073" cy="62895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r" rtl="1">
              <a:lnSpc>
                <a:spcPct val="120000"/>
              </a:lnSpc>
              <a:spcBef>
                <a:spcPct val="50000"/>
              </a:spcBef>
            </a:pPr>
            <a:r>
              <a:rPr lang="ar-EG" altLang="zh-CN" sz="3200" b="1" dirty="0">
                <a:solidFill>
                  <a:schemeClr val="bg1"/>
                </a:solidFill>
                <a:latin typeface="Microsoft YaHei" pitchFamily="34" charset="-122"/>
                <a:ea typeface="Microsoft YaHei" pitchFamily="34" charset="-122"/>
              </a:rPr>
              <a:t>لماذا احتاج لتقدير الذات؟</a:t>
            </a:r>
          </a:p>
        </p:txBody>
      </p:sp>
      <p:sp>
        <p:nvSpPr>
          <p:cNvPr id="2" name="Rectangle 1"/>
          <p:cNvSpPr/>
          <p:nvPr/>
        </p:nvSpPr>
        <p:spPr>
          <a:xfrm>
            <a:off x="1907704" y="3937620"/>
            <a:ext cx="6012160" cy="1631216"/>
          </a:xfrm>
          <a:prstGeom prst="rect">
            <a:avLst/>
          </a:prstGeom>
        </p:spPr>
        <p:txBody>
          <a:bodyPr wrap="square">
            <a:spAutoFit/>
          </a:bodyPr>
          <a:lstStyle/>
          <a:p>
            <a:pPr algn="r" rtl="1"/>
            <a:r>
              <a:rPr lang="ar-EG" sz="2000" b="1" dirty="0" smtClean="0">
                <a:solidFill>
                  <a:srgbClr val="002060"/>
                </a:solidFill>
              </a:rPr>
              <a:t>•منتجين </a:t>
            </a:r>
            <a:r>
              <a:rPr lang="ar-EG" sz="2000" b="1" dirty="0">
                <a:solidFill>
                  <a:srgbClr val="002060"/>
                </a:solidFill>
              </a:rPr>
              <a:t>في العمل</a:t>
            </a:r>
          </a:p>
          <a:p>
            <a:pPr algn="r" rtl="1"/>
            <a:r>
              <a:rPr lang="ar-EG" sz="2000" b="1" dirty="0" smtClean="0">
                <a:solidFill>
                  <a:srgbClr val="002060"/>
                </a:solidFill>
              </a:rPr>
              <a:t>•أكثر </a:t>
            </a:r>
            <a:r>
              <a:rPr lang="ar-EG" sz="2000" b="1" dirty="0">
                <a:solidFill>
                  <a:srgbClr val="002060"/>
                </a:solidFill>
              </a:rPr>
              <a:t>قابلية للعمل بمزيد من الجد استجابة للتقييمات السلبية</a:t>
            </a:r>
          </a:p>
          <a:p>
            <a:pPr algn="r" rtl="1"/>
            <a:r>
              <a:rPr lang="ar-EG" sz="2000" b="1" dirty="0" smtClean="0">
                <a:solidFill>
                  <a:srgbClr val="002060"/>
                </a:solidFill>
              </a:rPr>
              <a:t>•أقل </a:t>
            </a:r>
            <a:r>
              <a:rPr lang="ar-EG" sz="2000" b="1" dirty="0">
                <a:solidFill>
                  <a:srgbClr val="002060"/>
                </a:solidFill>
              </a:rPr>
              <a:t>سلبية في التأثير بالضغوط المستمرة كغموض الدور والصراع. </a:t>
            </a:r>
          </a:p>
          <a:p>
            <a:pPr algn="r" rtl="1"/>
            <a:r>
              <a:rPr lang="ar-EG" sz="2000" b="1" dirty="0" smtClean="0">
                <a:solidFill>
                  <a:srgbClr val="002060"/>
                </a:solidFill>
              </a:rPr>
              <a:t>•أسرع </a:t>
            </a:r>
            <a:r>
              <a:rPr lang="ar-EG" sz="2000" b="1" dirty="0">
                <a:solidFill>
                  <a:srgbClr val="002060"/>
                </a:solidFill>
              </a:rPr>
              <a:t>استجابة للتغيير.</a:t>
            </a:r>
          </a:p>
          <a:p>
            <a:pPr algn="r" rtl="1"/>
            <a:r>
              <a:rPr lang="ar-EG" sz="2000" b="1" dirty="0" smtClean="0">
                <a:solidFill>
                  <a:srgbClr val="002060"/>
                </a:solidFill>
              </a:rPr>
              <a:t>•أكثر </a:t>
            </a:r>
            <a:r>
              <a:rPr lang="ar-EG" sz="2000" b="1" dirty="0">
                <a:solidFill>
                  <a:srgbClr val="002060"/>
                </a:solidFill>
              </a:rPr>
              <a:t>حسما وأقل اتخاذا للمواقف الدفاعية.</a:t>
            </a:r>
          </a:p>
        </p:txBody>
      </p:sp>
    </p:spTree>
    <p:extLst>
      <p:ext uri="{BB962C8B-B14F-4D97-AF65-F5344CB8AC3E}">
        <p14:creationId xmlns:p14="http://schemas.microsoft.com/office/powerpoint/2010/main" xmlns="" val="1954527631"/>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slide(fromLeft)">
                                      <p:cBhvr>
                                        <p:cTn id="7" dur="500"/>
                                        <p:tgtEl>
                                          <p:spTgt spid="21"/>
                                        </p:tgtEl>
                                      </p:cBhvr>
                                    </p:animEffect>
                                  </p:childTnLst>
                                </p:cTn>
                              </p:par>
                            </p:childTnLst>
                          </p:cTn>
                        </p:par>
                      </p:childTnLst>
                    </p:cTn>
                  </p:par>
                  <p:par>
                    <p:cTn id="8" fill="hold">
                      <p:stCondLst>
                        <p:cond delay="indefinite"/>
                      </p:stCondLst>
                      <p:childTnLst>
                        <p:par>
                          <p:cTn id="9" fill="hold">
                            <p:stCondLst>
                              <p:cond delay="0"/>
                            </p:stCondLst>
                            <p:childTnLst>
                              <p:par>
                                <p:cTn id="10" presetID="23" presetClass="entr" presetSubtype="16" fill="hold" nodeType="clickEffect">
                                  <p:stCondLst>
                                    <p:cond delay="0"/>
                                  </p:stCondLst>
                                  <p:childTnLst>
                                    <p:set>
                                      <p:cBhvr>
                                        <p:cTn id="11" dur="1" fill="hold">
                                          <p:stCondLst>
                                            <p:cond delay="0"/>
                                          </p:stCondLst>
                                        </p:cTn>
                                        <p:tgtEl>
                                          <p:spTgt spid="7170"/>
                                        </p:tgtEl>
                                        <p:attrNameLst>
                                          <p:attrName>style.visibility</p:attrName>
                                        </p:attrNameLst>
                                      </p:cBhvr>
                                      <p:to>
                                        <p:strVal val="visible"/>
                                      </p:to>
                                    </p:set>
                                    <p:anim calcmode="lin" valueType="num">
                                      <p:cBhvr>
                                        <p:cTn id="12" dur="500" fill="hold"/>
                                        <p:tgtEl>
                                          <p:spTgt spid="7170"/>
                                        </p:tgtEl>
                                        <p:attrNameLst>
                                          <p:attrName>ppt_w</p:attrName>
                                        </p:attrNameLst>
                                      </p:cBhvr>
                                      <p:tavLst>
                                        <p:tav tm="0">
                                          <p:val>
                                            <p:fltVal val="0"/>
                                          </p:val>
                                        </p:tav>
                                        <p:tav tm="100000">
                                          <p:val>
                                            <p:strVal val="#ppt_w"/>
                                          </p:val>
                                        </p:tav>
                                      </p:tavLst>
                                    </p:anim>
                                    <p:anim calcmode="lin" valueType="num">
                                      <p:cBhvr>
                                        <p:cTn id="13" dur="500" fill="hold"/>
                                        <p:tgtEl>
                                          <p:spTgt spid="7170"/>
                                        </p:tgtEl>
                                        <p:attrNameLst>
                                          <p:attrName>ppt_h</p:attrName>
                                        </p:attrNameLst>
                                      </p:cBhvr>
                                      <p:tavLst>
                                        <p:tav tm="0">
                                          <p:val>
                                            <p:fltVal val="0"/>
                                          </p:val>
                                        </p:tav>
                                        <p:tav tm="100000">
                                          <p:val>
                                            <p:strVal val="#ppt_h"/>
                                          </p:val>
                                        </p:tav>
                                      </p:tavLst>
                                    </p:anim>
                                  </p:childTnLst>
                                </p:cTn>
                              </p:par>
                              <p:par>
                                <p:cTn id="14" presetID="2" presetClass="entr" presetSubtype="4" fill="hold" nodeType="withEffect">
                                  <p:stCondLst>
                                    <p:cond delay="0"/>
                                  </p:stCondLst>
                                  <p:childTnLst>
                                    <p:set>
                                      <p:cBhvr>
                                        <p:cTn id="15" dur="1" fill="hold">
                                          <p:stCondLst>
                                            <p:cond delay="0"/>
                                          </p:stCondLst>
                                        </p:cTn>
                                        <p:tgtEl>
                                          <p:spTgt spid="7170"/>
                                        </p:tgtEl>
                                        <p:attrNameLst>
                                          <p:attrName>style.visibility</p:attrName>
                                        </p:attrNameLst>
                                      </p:cBhvr>
                                      <p:to>
                                        <p:strVal val="visible"/>
                                      </p:to>
                                    </p:set>
                                    <p:anim calcmode="lin" valueType="num">
                                      <p:cBhvr additive="base">
                                        <p:cTn id="16" dur="1000" fill="hold"/>
                                        <p:tgtEl>
                                          <p:spTgt spid="7170"/>
                                        </p:tgtEl>
                                        <p:attrNameLst>
                                          <p:attrName>ppt_x</p:attrName>
                                        </p:attrNameLst>
                                      </p:cBhvr>
                                      <p:tavLst>
                                        <p:tav tm="0">
                                          <p:val>
                                            <p:strVal val="#ppt_x"/>
                                          </p:val>
                                        </p:tav>
                                        <p:tav tm="100000">
                                          <p:val>
                                            <p:strVal val="#ppt_x"/>
                                          </p:val>
                                        </p:tav>
                                      </p:tavLst>
                                    </p:anim>
                                    <p:anim calcmode="lin" valueType="num">
                                      <p:cBhvr additive="base">
                                        <p:cTn id="17" dur="1000" fill="hold"/>
                                        <p:tgtEl>
                                          <p:spTgt spid="7170"/>
                                        </p:tgtEl>
                                        <p:attrNameLst>
                                          <p:attrName>ppt_y</p:attrName>
                                        </p:attrNameLst>
                                      </p:cBhvr>
                                      <p:tavLst>
                                        <p:tav tm="0">
                                          <p:val>
                                            <p:strVal val="1+#ppt_h/2"/>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23" presetClass="entr" presetSubtype="16" fill="hold" nodeType="clickEffect">
                                  <p:stCondLst>
                                    <p:cond delay="0"/>
                                  </p:stCondLst>
                                  <p:childTnLst>
                                    <p:set>
                                      <p:cBhvr>
                                        <p:cTn id="21" dur="1" fill="hold">
                                          <p:stCondLst>
                                            <p:cond delay="0"/>
                                          </p:stCondLst>
                                        </p:cTn>
                                        <p:tgtEl>
                                          <p:spTgt spid="7174"/>
                                        </p:tgtEl>
                                        <p:attrNameLst>
                                          <p:attrName>style.visibility</p:attrName>
                                        </p:attrNameLst>
                                      </p:cBhvr>
                                      <p:to>
                                        <p:strVal val="visible"/>
                                      </p:to>
                                    </p:set>
                                    <p:anim calcmode="lin" valueType="num">
                                      <p:cBhvr>
                                        <p:cTn id="22" dur="500" fill="hold"/>
                                        <p:tgtEl>
                                          <p:spTgt spid="7174"/>
                                        </p:tgtEl>
                                        <p:attrNameLst>
                                          <p:attrName>ppt_w</p:attrName>
                                        </p:attrNameLst>
                                      </p:cBhvr>
                                      <p:tavLst>
                                        <p:tav tm="0">
                                          <p:val>
                                            <p:fltVal val="0"/>
                                          </p:val>
                                        </p:tav>
                                        <p:tav tm="100000">
                                          <p:val>
                                            <p:strVal val="#ppt_w"/>
                                          </p:val>
                                        </p:tav>
                                      </p:tavLst>
                                    </p:anim>
                                    <p:anim calcmode="lin" valueType="num">
                                      <p:cBhvr>
                                        <p:cTn id="23" dur="500" fill="hold"/>
                                        <p:tgtEl>
                                          <p:spTgt spid="7174"/>
                                        </p:tgtEl>
                                        <p:attrNameLst>
                                          <p:attrName>ppt_h</p:attrName>
                                        </p:attrNameLst>
                                      </p:cBhvr>
                                      <p:tavLst>
                                        <p:tav tm="0">
                                          <p:val>
                                            <p:fltVal val="0"/>
                                          </p:val>
                                        </p:tav>
                                        <p:tav tm="100000">
                                          <p:val>
                                            <p:strVal val="#ppt_h"/>
                                          </p:val>
                                        </p:tav>
                                      </p:tavLst>
                                    </p:anim>
                                  </p:childTnLst>
                                </p:cTn>
                              </p:par>
                              <p:par>
                                <p:cTn id="24" presetID="2" presetClass="entr" presetSubtype="4" fill="hold" nodeType="withEffect">
                                  <p:stCondLst>
                                    <p:cond delay="100"/>
                                  </p:stCondLst>
                                  <p:childTnLst>
                                    <p:set>
                                      <p:cBhvr>
                                        <p:cTn id="25" dur="1" fill="hold">
                                          <p:stCondLst>
                                            <p:cond delay="0"/>
                                          </p:stCondLst>
                                        </p:cTn>
                                        <p:tgtEl>
                                          <p:spTgt spid="7174"/>
                                        </p:tgtEl>
                                        <p:attrNameLst>
                                          <p:attrName>style.visibility</p:attrName>
                                        </p:attrNameLst>
                                      </p:cBhvr>
                                      <p:to>
                                        <p:strVal val="visible"/>
                                      </p:to>
                                    </p:set>
                                    <p:anim calcmode="lin" valueType="num">
                                      <p:cBhvr additive="base">
                                        <p:cTn id="26" dur="1000" fill="hold"/>
                                        <p:tgtEl>
                                          <p:spTgt spid="7174"/>
                                        </p:tgtEl>
                                        <p:attrNameLst>
                                          <p:attrName>ppt_x</p:attrName>
                                        </p:attrNameLst>
                                      </p:cBhvr>
                                      <p:tavLst>
                                        <p:tav tm="0">
                                          <p:val>
                                            <p:strVal val="#ppt_x"/>
                                          </p:val>
                                        </p:tav>
                                        <p:tav tm="100000">
                                          <p:val>
                                            <p:strVal val="#ppt_x"/>
                                          </p:val>
                                        </p:tav>
                                      </p:tavLst>
                                    </p:anim>
                                    <p:anim calcmode="lin" valueType="num">
                                      <p:cBhvr additive="base">
                                        <p:cTn id="27" dur="1000" fill="hold"/>
                                        <p:tgtEl>
                                          <p:spTgt spid="7174"/>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3" presetClass="entr" presetSubtype="16" fill="hold" nodeType="clickEffect">
                                  <p:stCondLst>
                                    <p:cond delay="0"/>
                                  </p:stCondLst>
                                  <p:childTnLst>
                                    <p:set>
                                      <p:cBhvr>
                                        <p:cTn id="31" dur="1" fill="hold">
                                          <p:stCondLst>
                                            <p:cond delay="0"/>
                                          </p:stCondLst>
                                        </p:cTn>
                                        <p:tgtEl>
                                          <p:spTgt spid="7179"/>
                                        </p:tgtEl>
                                        <p:attrNameLst>
                                          <p:attrName>style.visibility</p:attrName>
                                        </p:attrNameLst>
                                      </p:cBhvr>
                                      <p:to>
                                        <p:strVal val="visible"/>
                                      </p:to>
                                    </p:set>
                                    <p:anim calcmode="lin" valueType="num">
                                      <p:cBhvr>
                                        <p:cTn id="32" dur="500" fill="hold"/>
                                        <p:tgtEl>
                                          <p:spTgt spid="7179"/>
                                        </p:tgtEl>
                                        <p:attrNameLst>
                                          <p:attrName>ppt_w</p:attrName>
                                        </p:attrNameLst>
                                      </p:cBhvr>
                                      <p:tavLst>
                                        <p:tav tm="0">
                                          <p:val>
                                            <p:fltVal val="0"/>
                                          </p:val>
                                        </p:tav>
                                        <p:tav tm="100000">
                                          <p:val>
                                            <p:strVal val="#ppt_w"/>
                                          </p:val>
                                        </p:tav>
                                      </p:tavLst>
                                    </p:anim>
                                    <p:anim calcmode="lin" valueType="num">
                                      <p:cBhvr>
                                        <p:cTn id="33" dur="500" fill="hold"/>
                                        <p:tgtEl>
                                          <p:spTgt spid="7179"/>
                                        </p:tgtEl>
                                        <p:attrNameLst>
                                          <p:attrName>ppt_h</p:attrName>
                                        </p:attrNameLst>
                                      </p:cBhvr>
                                      <p:tavLst>
                                        <p:tav tm="0">
                                          <p:val>
                                            <p:fltVal val="0"/>
                                          </p:val>
                                        </p:tav>
                                        <p:tav tm="100000">
                                          <p:val>
                                            <p:strVal val="#ppt_h"/>
                                          </p:val>
                                        </p:tav>
                                      </p:tavLst>
                                    </p:anim>
                                  </p:childTnLst>
                                </p:cTn>
                              </p:par>
                              <p:par>
                                <p:cTn id="34" presetID="2" presetClass="entr" presetSubtype="4" fill="hold" nodeType="withEffect">
                                  <p:stCondLst>
                                    <p:cond delay="200"/>
                                  </p:stCondLst>
                                  <p:childTnLst>
                                    <p:set>
                                      <p:cBhvr>
                                        <p:cTn id="35" dur="1" fill="hold">
                                          <p:stCondLst>
                                            <p:cond delay="0"/>
                                          </p:stCondLst>
                                        </p:cTn>
                                        <p:tgtEl>
                                          <p:spTgt spid="7179"/>
                                        </p:tgtEl>
                                        <p:attrNameLst>
                                          <p:attrName>style.visibility</p:attrName>
                                        </p:attrNameLst>
                                      </p:cBhvr>
                                      <p:to>
                                        <p:strVal val="visible"/>
                                      </p:to>
                                    </p:set>
                                    <p:anim calcmode="lin" valueType="num">
                                      <p:cBhvr additive="base">
                                        <p:cTn id="36" dur="1000" fill="hold"/>
                                        <p:tgtEl>
                                          <p:spTgt spid="7179"/>
                                        </p:tgtEl>
                                        <p:attrNameLst>
                                          <p:attrName>ppt_x</p:attrName>
                                        </p:attrNameLst>
                                      </p:cBhvr>
                                      <p:tavLst>
                                        <p:tav tm="0">
                                          <p:val>
                                            <p:strVal val="#ppt_x"/>
                                          </p:val>
                                        </p:tav>
                                        <p:tav tm="100000">
                                          <p:val>
                                            <p:strVal val="#ppt_x"/>
                                          </p:val>
                                        </p:tav>
                                      </p:tavLst>
                                    </p:anim>
                                    <p:anim calcmode="lin" valueType="num">
                                      <p:cBhvr additive="base">
                                        <p:cTn id="37" dur="1000" fill="hold"/>
                                        <p:tgtEl>
                                          <p:spTgt spid="7179"/>
                                        </p:tgtEl>
                                        <p:attrNameLst>
                                          <p:attrName>ppt_y</p:attrName>
                                        </p:attrNameLst>
                                      </p:cBhvr>
                                      <p:tavLst>
                                        <p:tav tm="0">
                                          <p:val>
                                            <p:strVal val="1+#ppt_h/2"/>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grpId="0" nodeType="clickEffect">
                                  <p:stCondLst>
                                    <p:cond delay="0"/>
                                  </p:stCondLst>
                                  <p:childTnLst>
                                    <p:set>
                                      <p:cBhvr>
                                        <p:cTn id="41" dur="1" fill="hold">
                                          <p:stCondLst>
                                            <p:cond delay="0"/>
                                          </p:stCondLst>
                                        </p:cTn>
                                        <p:tgtEl>
                                          <p:spTgt spid="2"/>
                                        </p:tgtEl>
                                        <p:attrNameLst>
                                          <p:attrName>style.visibility</p:attrName>
                                        </p:attrNameLst>
                                      </p:cBhvr>
                                      <p:to>
                                        <p:strVal val="visible"/>
                                      </p:to>
                                    </p:set>
                                    <p:animEffect transition="in" filter="barn(inVertical)">
                                      <p:cBhvr>
                                        <p:cTn id="4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utoUpdateAnimBg="0"/>
      <p:bldP spid="2"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242" name="Group 2"/>
          <p:cNvGrpSpPr>
            <a:grpSpLocks/>
          </p:cNvGrpSpPr>
          <p:nvPr/>
        </p:nvGrpSpPr>
        <p:grpSpPr bwMode="auto">
          <a:xfrm>
            <a:off x="5654118" y="1391440"/>
            <a:ext cx="2754313" cy="2754312"/>
            <a:chOff x="0" y="0"/>
            <a:chExt cx="2754000" cy="2754000"/>
          </a:xfrm>
        </p:grpSpPr>
        <p:grpSp>
          <p:nvGrpSpPr>
            <p:cNvPr id="8223" name="Group 3"/>
            <p:cNvGrpSpPr>
              <a:grpSpLocks noChangeAspect="1"/>
            </p:cNvGrpSpPr>
            <p:nvPr/>
          </p:nvGrpSpPr>
          <p:grpSpPr bwMode="auto">
            <a:xfrm>
              <a:off x="0" y="0"/>
              <a:ext cx="2754000" cy="2754000"/>
              <a:chOff x="0" y="0"/>
              <a:chExt cx="3060000" cy="3060000"/>
            </a:xfrm>
          </p:grpSpPr>
          <p:sp>
            <p:nvSpPr>
              <p:cNvPr id="8225" name="椭圆 29"/>
              <p:cNvSpPr>
                <a:spLocks noChangeAspect="1"/>
              </p:cNvSpPr>
              <p:nvPr/>
            </p:nvSpPr>
            <p:spPr bwMode="auto">
              <a:xfrm>
                <a:off x="0" y="0"/>
                <a:ext cx="3060000" cy="3060000"/>
              </a:xfrm>
              <a:prstGeom prst="ellipse">
                <a:avLst/>
              </a:prstGeom>
              <a:noFill/>
              <a:ln w="76200">
                <a:solidFill>
                  <a:srgbClr val="595959"/>
                </a:solidFill>
                <a:round/>
                <a:headEnd/>
                <a:tailEnd/>
              </a:ln>
              <a:extLst>
                <a:ext uri="{909E8E84-426E-40DD-AFC4-6F175D3DCCD1}">
                  <a14:hiddenFill xmlns:a14="http://schemas.microsoft.com/office/drawing/2010/main" xmlns="">
                    <a:solidFill>
                      <a:srgbClr val="FFFFFF"/>
                    </a:solidFill>
                  </a14:hiddenFill>
                </a:ext>
              </a:extLst>
            </p:spPr>
            <p:txBody>
              <a:bodyPr anchor="ctr"/>
              <a:lstStyle/>
              <a:p>
                <a:pPr algn="ctr"/>
                <a:endParaRPr lang="zh-CN" altLang="en-US">
                  <a:solidFill>
                    <a:srgbClr val="FFFFFF"/>
                  </a:solidFill>
                  <a:latin typeface="Calibri" pitchFamily="34" charset="0"/>
                </a:endParaRPr>
              </a:p>
            </p:txBody>
          </p:sp>
          <p:sp>
            <p:nvSpPr>
              <p:cNvPr id="8226" name="椭圆 30"/>
              <p:cNvSpPr>
                <a:spLocks noChangeAspect="1"/>
              </p:cNvSpPr>
              <p:nvPr/>
            </p:nvSpPr>
            <p:spPr bwMode="auto">
              <a:xfrm>
                <a:off x="234571" y="234570"/>
                <a:ext cx="2590858" cy="2590860"/>
              </a:xfrm>
              <a:prstGeom prst="ellipse">
                <a:avLst/>
              </a:prstGeom>
              <a:solidFill>
                <a:schemeClr val="bg1">
                  <a:alpha val="25098"/>
                </a:schemeClr>
              </a:solidFill>
              <a:ln w="76200">
                <a:solidFill>
                  <a:srgbClr val="595959">
                    <a:alpha val="25098"/>
                  </a:srgbClr>
                </a:solidFill>
                <a:round/>
                <a:headEnd/>
                <a:tailEnd/>
              </a:ln>
            </p:spPr>
            <p:txBody>
              <a:bodyPr anchor="ctr"/>
              <a:lstStyle/>
              <a:p>
                <a:pPr algn="ctr"/>
                <a:endParaRPr lang="zh-CN" altLang="en-US">
                  <a:solidFill>
                    <a:srgbClr val="FFFFFF"/>
                  </a:solidFill>
                  <a:latin typeface="Calibri" pitchFamily="34" charset="0"/>
                </a:endParaRPr>
              </a:p>
            </p:txBody>
          </p:sp>
        </p:grpSp>
        <p:sp>
          <p:nvSpPr>
            <p:cNvPr id="8224" name="Rectangle 13"/>
            <p:cNvSpPr>
              <a:spLocks noChangeArrowheads="1"/>
            </p:cNvSpPr>
            <p:nvPr/>
          </p:nvSpPr>
          <p:spPr bwMode="auto">
            <a:xfrm>
              <a:off x="493617" y="882544"/>
              <a:ext cx="1705994" cy="95399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a:r>
                <a:rPr lang="ar-EG" altLang="zh-CN" sz="2800" b="1" dirty="0" smtClean="0">
                  <a:solidFill>
                    <a:srgbClr val="C00000"/>
                  </a:solidFill>
                  <a:latin typeface="Microsoft YaHei" pitchFamily="34" charset="-122"/>
                  <a:ea typeface="Microsoft YaHei" pitchFamily="34" charset="-122"/>
                </a:rPr>
                <a:t>نتائج</a:t>
              </a:r>
            </a:p>
            <a:p>
              <a:pPr algn="ctr" rtl="1"/>
              <a:r>
                <a:rPr lang="ar-EG" altLang="zh-CN" sz="2800" b="1" dirty="0" smtClean="0">
                  <a:solidFill>
                    <a:srgbClr val="C00000"/>
                  </a:solidFill>
                  <a:latin typeface="Microsoft YaHei" pitchFamily="34" charset="-122"/>
                  <a:ea typeface="Microsoft YaHei" pitchFamily="34" charset="-122"/>
                </a:rPr>
                <a:t> تقدير الذات</a:t>
              </a:r>
              <a:endParaRPr lang="en-US" sz="2800" b="1" dirty="0">
                <a:solidFill>
                  <a:srgbClr val="C00000"/>
                </a:solidFill>
                <a:latin typeface="Microsoft YaHei" pitchFamily="34" charset="-122"/>
                <a:ea typeface="Microsoft YaHei" pitchFamily="34" charset="-122"/>
              </a:endParaRPr>
            </a:p>
          </p:txBody>
        </p:sp>
      </p:grpSp>
      <p:grpSp>
        <p:nvGrpSpPr>
          <p:cNvPr id="10248" name="Group 8"/>
          <p:cNvGrpSpPr>
            <a:grpSpLocks/>
          </p:cNvGrpSpPr>
          <p:nvPr/>
        </p:nvGrpSpPr>
        <p:grpSpPr bwMode="auto">
          <a:xfrm>
            <a:off x="1475656" y="1390650"/>
            <a:ext cx="4371975" cy="426800"/>
            <a:chOff x="0" y="0"/>
            <a:chExt cx="4372005" cy="426854"/>
          </a:xfrm>
        </p:grpSpPr>
        <p:sp>
          <p:nvSpPr>
            <p:cNvPr id="8220" name="矩形 33"/>
            <p:cNvSpPr>
              <a:spLocks/>
            </p:cNvSpPr>
            <p:nvPr/>
          </p:nvSpPr>
          <p:spPr bwMode="auto">
            <a:xfrm>
              <a:off x="0" y="0"/>
              <a:ext cx="4372005" cy="388800"/>
            </a:xfrm>
            <a:prstGeom prst="rect">
              <a:avLst/>
            </a:prstGeom>
            <a:solidFill>
              <a:srgbClr val="007E00">
                <a:alpha val="79999"/>
              </a:srgbClr>
            </a:solidFill>
            <a:ln w="12700">
              <a:solidFill>
                <a:schemeClr val="bg1"/>
              </a:solidFill>
              <a:miter lim="800000"/>
              <a:headEnd/>
              <a:tailEnd/>
            </a:ln>
          </p:spPr>
          <p:txBody>
            <a:bodyPr wrap="none" anchor="ctr"/>
            <a:lstStyle/>
            <a:p>
              <a:pPr algn="ctr" eaLnBrk="0" hangingPunct="0">
                <a:buClr>
                  <a:srgbClr val="FF0000"/>
                </a:buClr>
                <a:buSzPct val="70000"/>
              </a:pPr>
              <a:endParaRPr lang="zh-CN" altLang="en-US" sz="2000">
                <a:solidFill>
                  <a:schemeClr val="tx2"/>
                </a:solidFill>
                <a:ea typeface="Microsoft YaHei" pitchFamily="34" charset="-122"/>
              </a:endParaRPr>
            </a:p>
          </p:txBody>
        </p:sp>
        <p:sp>
          <p:nvSpPr>
            <p:cNvPr id="8221" name="TextBox 146"/>
            <p:cNvSpPr txBox="1">
              <a:spLocks noChangeArrowheads="1"/>
            </p:cNvSpPr>
            <p:nvPr/>
          </p:nvSpPr>
          <p:spPr bwMode="auto">
            <a:xfrm>
              <a:off x="192882" y="26693"/>
              <a:ext cx="3959512" cy="40016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ctr" rtl="1" eaLnBrk="1" hangingPunct="1"/>
              <a:r>
                <a:rPr lang="ar-EG" altLang="zh-CN" sz="2000" b="1" dirty="0" smtClean="0">
                  <a:solidFill>
                    <a:schemeClr val="bg1"/>
                  </a:solidFill>
                  <a:latin typeface="Microsoft YaHei" pitchFamily="34" charset="-122"/>
                  <a:ea typeface="Microsoft YaHei" pitchFamily="34" charset="-122"/>
                </a:rPr>
                <a:t>الثقة </a:t>
              </a:r>
              <a:r>
                <a:rPr lang="ar-EG" altLang="zh-CN" sz="2000" b="1" dirty="0">
                  <a:solidFill>
                    <a:schemeClr val="bg1"/>
                  </a:solidFill>
                  <a:latin typeface="Microsoft YaHei" pitchFamily="34" charset="-122"/>
                  <a:ea typeface="Microsoft YaHei" pitchFamily="34" charset="-122"/>
                </a:rPr>
                <a:t>في النفس</a:t>
              </a:r>
              <a:endParaRPr lang="en-US" sz="2000" b="1" dirty="0">
                <a:solidFill>
                  <a:schemeClr val="bg1"/>
                </a:solidFill>
                <a:latin typeface="Microsoft YaHei" pitchFamily="34" charset="-122"/>
                <a:ea typeface="Microsoft YaHei" pitchFamily="34" charset="-122"/>
              </a:endParaRPr>
            </a:p>
          </p:txBody>
        </p:sp>
      </p:grpSp>
      <p:grpSp>
        <p:nvGrpSpPr>
          <p:cNvPr id="10252" name="Group 12"/>
          <p:cNvGrpSpPr>
            <a:grpSpLocks/>
          </p:cNvGrpSpPr>
          <p:nvPr/>
        </p:nvGrpSpPr>
        <p:grpSpPr bwMode="auto">
          <a:xfrm>
            <a:off x="1668537" y="2555875"/>
            <a:ext cx="3983583" cy="721479"/>
            <a:chOff x="0" y="0"/>
            <a:chExt cx="3729063" cy="721464"/>
          </a:xfrm>
        </p:grpSpPr>
        <p:sp>
          <p:nvSpPr>
            <p:cNvPr id="8217" name="矩形 32"/>
            <p:cNvSpPr>
              <a:spLocks/>
            </p:cNvSpPr>
            <p:nvPr/>
          </p:nvSpPr>
          <p:spPr bwMode="auto">
            <a:xfrm>
              <a:off x="0" y="0"/>
              <a:ext cx="3729063" cy="388930"/>
            </a:xfrm>
            <a:prstGeom prst="rect">
              <a:avLst/>
            </a:prstGeom>
            <a:solidFill>
              <a:srgbClr val="7F7F7F">
                <a:alpha val="79999"/>
              </a:srgbClr>
            </a:solidFill>
            <a:ln w="12700">
              <a:solidFill>
                <a:schemeClr val="bg1"/>
              </a:solidFill>
              <a:miter lim="800000"/>
              <a:headEnd/>
              <a:tailEnd/>
            </a:ln>
          </p:spPr>
          <p:txBody>
            <a:bodyPr wrap="none" anchor="ctr"/>
            <a:lstStyle/>
            <a:p>
              <a:pPr algn="ctr" eaLnBrk="0" fontAlgn="ctr" hangingPunct="0">
                <a:buClr>
                  <a:srgbClr val="FF0000"/>
                </a:buClr>
                <a:buSzPct val="70000"/>
              </a:pPr>
              <a:endParaRPr lang="zh-CN" altLang="en-US" sz="2000">
                <a:solidFill>
                  <a:schemeClr val="tx2"/>
                </a:solidFill>
                <a:latin typeface="Calibri" pitchFamily="34" charset="0"/>
                <a:ea typeface="Microsoft YaHei" pitchFamily="34" charset="-122"/>
              </a:endParaRPr>
            </a:p>
          </p:txBody>
        </p:sp>
        <p:sp>
          <p:nvSpPr>
            <p:cNvPr id="8218" name="TextBox 146"/>
            <p:cNvSpPr txBox="1">
              <a:spLocks noChangeArrowheads="1"/>
            </p:cNvSpPr>
            <p:nvPr/>
          </p:nvSpPr>
          <p:spPr bwMode="auto">
            <a:xfrm>
              <a:off x="1" y="13593"/>
              <a:ext cx="3372622" cy="70787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r" rtl="1" eaLnBrk="1" hangingPunct="1"/>
              <a:r>
                <a:rPr lang="ar-EG" altLang="zh-CN" sz="2000" b="1" dirty="0">
                  <a:solidFill>
                    <a:schemeClr val="bg1"/>
                  </a:solidFill>
                  <a:latin typeface="Microsoft YaHei" pitchFamily="34" charset="-122"/>
                  <a:ea typeface="Microsoft YaHei" pitchFamily="34" charset="-122"/>
                </a:rPr>
                <a:t>السعي دائما وراء التحسين المستمر للذات</a:t>
              </a:r>
              <a:endParaRPr lang="en-US" sz="2000" b="1" dirty="0">
                <a:solidFill>
                  <a:schemeClr val="bg1"/>
                </a:solidFill>
                <a:latin typeface="Microsoft YaHei" pitchFamily="34" charset="-122"/>
                <a:ea typeface="Microsoft YaHei" pitchFamily="34" charset="-122"/>
              </a:endParaRPr>
            </a:p>
          </p:txBody>
        </p:sp>
      </p:grpSp>
      <p:grpSp>
        <p:nvGrpSpPr>
          <p:cNvPr id="10256" name="Group 16"/>
          <p:cNvGrpSpPr>
            <a:grpSpLocks/>
          </p:cNvGrpSpPr>
          <p:nvPr/>
        </p:nvGrpSpPr>
        <p:grpSpPr bwMode="auto">
          <a:xfrm>
            <a:off x="1475656" y="3721596"/>
            <a:ext cx="4371975" cy="400110"/>
            <a:chOff x="0" y="-9016"/>
            <a:chExt cx="4372005" cy="399544"/>
          </a:xfrm>
        </p:grpSpPr>
        <p:sp>
          <p:nvSpPr>
            <p:cNvPr id="8214" name="矩形 31"/>
            <p:cNvSpPr>
              <a:spLocks/>
            </p:cNvSpPr>
            <p:nvPr/>
          </p:nvSpPr>
          <p:spPr bwMode="auto">
            <a:xfrm>
              <a:off x="0" y="0"/>
              <a:ext cx="4372005" cy="388388"/>
            </a:xfrm>
            <a:prstGeom prst="rect">
              <a:avLst/>
            </a:prstGeom>
            <a:solidFill>
              <a:srgbClr val="595959">
                <a:alpha val="79999"/>
              </a:srgbClr>
            </a:solidFill>
            <a:ln w="12700">
              <a:solidFill>
                <a:schemeClr val="bg1"/>
              </a:solidFill>
              <a:miter lim="800000"/>
              <a:headEnd/>
              <a:tailEnd/>
            </a:ln>
          </p:spPr>
          <p:txBody>
            <a:bodyPr wrap="none" anchor="ctr"/>
            <a:lstStyle/>
            <a:p>
              <a:pPr algn="ctr" eaLnBrk="0" fontAlgn="ctr" hangingPunct="0">
                <a:buClr>
                  <a:srgbClr val="FF0000"/>
                </a:buClr>
                <a:buSzPct val="70000"/>
              </a:pPr>
              <a:endParaRPr lang="zh-CN" altLang="en-US" sz="2000">
                <a:solidFill>
                  <a:schemeClr val="tx2"/>
                </a:solidFill>
                <a:latin typeface="Calibri" pitchFamily="34" charset="0"/>
                <a:ea typeface="Microsoft YaHei" pitchFamily="34" charset="-122"/>
              </a:endParaRPr>
            </a:p>
          </p:txBody>
        </p:sp>
        <p:sp>
          <p:nvSpPr>
            <p:cNvPr id="8215" name="TextBox 146"/>
            <p:cNvSpPr txBox="1">
              <a:spLocks noChangeArrowheads="1"/>
            </p:cNvSpPr>
            <p:nvPr/>
          </p:nvSpPr>
          <p:spPr bwMode="auto">
            <a:xfrm>
              <a:off x="192882" y="-9016"/>
              <a:ext cx="4005190" cy="39954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ctr" rtl="1" eaLnBrk="1" hangingPunct="1"/>
              <a:r>
                <a:rPr lang="ar-EG" altLang="zh-CN" sz="2000" b="1" dirty="0">
                  <a:solidFill>
                    <a:schemeClr val="bg1"/>
                  </a:solidFill>
                  <a:latin typeface="Microsoft YaHei" pitchFamily="34" charset="-122"/>
                  <a:ea typeface="Microsoft YaHei" pitchFamily="34" charset="-122"/>
                </a:rPr>
                <a:t>الشعور بالسلام مع النفس</a:t>
              </a:r>
              <a:endParaRPr lang="en-US" sz="2000" b="1" dirty="0">
                <a:solidFill>
                  <a:schemeClr val="bg1"/>
                </a:solidFill>
                <a:latin typeface="Microsoft YaHei" pitchFamily="34" charset="-122"/>
                <a:ea typeface="Microsoft YaHei" pitchFamily="34" charset="-122"/>
              </a:endParaRPr>
            </a:p>
          </p:txBody>
        </p:sp>
      </p:grpSp>
      <p:grpSp>
        <p:nvGrpSpPr>
          <p:cNvPr id="10260" name="Group 20"/>
          <p:cNvGrpSpPr>
            <a:grpSpLocks/>
          </p:cNvGrpSpPr>
          <p:nvPr/>
        </p:nvGrpSpPr>
        <p:grpSpPr bwMode="auto">
          <a:xfrm>
            <a:off x="5768503" y="1214438"/>
            <a:ext cx="747713" cy="741362"/>
            <a:chOff x="0" y="0"/>
            <a:chExt cx="747186" cy="740914"/>
          </a:xfrm>
        </p:grpSpPr>
        <p:grpSp>
          <p:nvGrpSpPr>
            <p:cNvPr id="8210" name="Group 21"/>
            <p:cNvGrpSpPr>
              <a:grpSpLocks noChangeAspect="1"/>
            </p:cNvGrpSpPr>
            <p:nvPr/>
          </p:nvGrpSpPr>
          <p:grpSpPr bwMode="auto">
            <a:xfrm>
              <a:off x="3136" y="0"/>
              <a:ext cx="740914" cy="740914"/>
              <a:chOff x="0" y="0"/>
              <a:chExt cx="823237" cy="823237"/>
            </a:xfrm>
          </p:grpSpPr>
          <p:sp>
            <p:nvSpPr>
              <p:cNvPr id="8212" name="椭圆 38"/>
              <p:cNvSpPr>
                <a:spLocks noChangeAspect="1" noChangeArrowheads="1"/>
              </p:cNvSpPr>
              <p:nvPr/>
            </p:nvSpPr>
            <p:spPr bwMode="auto">
              <a:xfrm>
                <a:off x="0" y="0"/>
                <a:ext cx="823237" cy="823237"/>
              </a:xfrm>
              <a:prstGeom prst="ellipse">
                <a:avLst/>
              </a:pr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wrap="none" anchor="ctr"/>
              <a:lstStyle/>
              <a:p>
                <a:pPr algn="ctr" eaLnBrk="0" fontAlgn="ctr" hangingPunct="0">
                  <a:buClr>
                    <a:srgbClr val="FF0000"/>
                  </a:buClr>
                  <a:buSzPct val="70000"/>
                </a:pPr>
                <a:endParaRPr lang="zh-CN" altLang="en-US" sz="2000">
                  <a:solidFill>
                    <a:schemeClr val="tx2"/>
                  </a:solidFill>
                  <a:latin typeface="Calibri" pitchFamily="34" charset="0"/>
                  <a:ea typeface="Microsoft YaHei" pitchFamily="34" charset="-122"/>
                </a:endParaRPr>
              </a:p>
            </p:txBody>
          </p:sp>
          <p:sp>
            <p:nvSpPr>
              <p:cNvPr id="8213" name="椭圆 39"/>
              <p:cNvSpPr>
                <a:spLocks noChangeAspect="1"/>
              </p:cNvSpPr>
              <p:nvPr/>
            </p:nvSpPr>
            <p:spPr bwMode="auto">
              <a:xfrm>
                <a:off x="51620" y="51621"/>
                <a:ext cx="720000" cy="720000"/>
              </a:xfrm>
              <a:prstGeom prst="ellipse">
                <a:avLst/>
              </a:prstGeom>
              <a:solidFill>
                <a:srgbClr val="007E00">
                  <a:alpha val="79999"/>
                </a:srgbClr>
              </a:solidFill>
              <a:ln w="12700">
                <a:solidFill>
                  <a:schemeClr val="bg1"/>
                </a:solidFill>
                <a:round/>
                <a:headEnd/>
                <a:tailEnd/>
              </a:ln>
            </p:spPr>
            <p:txBody>
              <a:bodyPr wrap="none" anchor="ctr"/>
              <a:lstStyle/>
              <a:p>
                <a:pPr algn="ctr" eaLnBrk="0" hangingPunct="0">
                  <a:buClr>
                    <a:srgbClr val="FF0000"/>
                  </a:buClr>
                  <a:buSzPct val="70000"/>
                </a:pPr>
                <a:endParaRPr lang="zh-CN" altLang="en-US" sz="2000">
                  <a:solidFill>
                    <a:schemeClr val="tx2"/>
                  </a:solidFill>
                  <a:ea typeface="Microsoft YaHei" pitchFamily="34" charset="-122"/>
                </a:endParaRPr>
              </a:p>
            </p:txBody>
          </p:sp>
        </p:grpSp>
        <p:sp>
          <p:nvSpPr>
            <p:cNvPr id="8211" name="Rectangle 13"/>
            <p:cNvSpPr>
              <a:spLocks noChangeArrowheads="1"/>
            </p:cNvSpPr>
            <p:nvPr/>
          </p:nvSpPr>
          <p:spPr bwMode="auto">
            <a:xfrm>
              <a:off x="0" y="170402"/>
              <a:ext cx="747186" cy="40011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p>
              <a:pPr algn="ctr"/>
              <a:r>
                <a:rPr lang="en-US" sz="2000">
                  <a:solidFill>
                    <a:schemeClr val="bg1"/>
                  </a:solidFill>
                  <a:latin typeface="Microsoft YaHei" pitchFamily="34" charset="-122"/>
                  <a:ea typeface="Microsoft YaHei" pitchFamily="34" charset="-122"/>
                </a:rPr>
                <a:t>1</a:t>
              </a:r>
              <a:endParaRPr lang="zh-CN" altLang="en-US" sz="2000">
                <a:solidFill>
                  <a:schemeClr val="bg1"/>
                </a:solidFill>
                <a:latin typeface="Microsoft YaHei" pitchFamily="34" charset="-122"/>
                <a:ea typeface="Microsoft YaHei" pitchFamily="34" charset="-122"/>
              </a:endParaRPr>
            </a:p>
          </p:txBody>
        </p:sp>
      </p:grpSp>
      <p:grpSp>
        <p:nvGrpSpPr>
          <p:cNvPr id="10265" name="Group 25"/>
          <p:cNvGrpSpPr>
            <a:grpSpLocks/>
          </p:cNvGrpSpPr>
          <p:nvPr/>
        </p:nvGrpSpPr>
        <p:grpSpPr bwMode="auto">
          <a:xfrm>
            <a:off x="5292080" y="2381250"/>
            <a:ext cx="747713" cy="739775"/>
            <a:chOff x="0" y="0"/>
            <a:chExt cx="747186" cy="739990"/>
          </a:xfrm>
        </p:grpSpPr>
        <p:grpSp>
          <p:nvGrpSpPr>
            <p:cNvPr id="8206" name="Group 26"/>
            <p:cNvGrpSpPr>
              <a:grpSpLocks noChangeAspect="1"/>
            </p:cNvGrpSpPr>
            <p:nvPr/>
          </p:nvGrpSpPr>
          <p:grpSpPr bwMode="auto">
            <a:xfrm>
              <a:off x="3598" y="0"/>
              <a:ext cx="739990" cy="739990"/>
              <a:chOff x="0" y="0"/>
              <a:chExt cx="822211" cy="822211"/>
            </a:xfrm>
          </p:grpSpPr>
          <p:sp>
            <p:nvSpPr>
              <p:cNvPr id="8208" name="椭圆 35"/>
              <p:cNvSpPr>
                <a:spLocks noChangeAspect="1" noChangeArrowheads="1"/>
              </p:cNvSpPr>
              <p:nvPr/>
            </p:nvSpPr>
            <p:spPr bwMode="auto">
              <a:xfrm>
                <a:off x="0" y="0"/>
                <a:ext cx="822211" cy="822211"/>
              </a:xfrm>
              <a:prstGeom prst="ellipse">
                <a:avLst/>
              </a:pr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wrap="none" anchor="ctr"/>
              <a:lstStyle/>
              <a:p>
                <a:pPr algn="ctr" eaLnBrk="0" fontAlgn="ctr" hangingPunct="0">
                  <a:buClr>
                    <a:srgbClr val="FF0000"/>
                  </a:buClr>
                  <a:buSzPct val="70000"/>
                </a:pPr>
                <a:endParaRPr lang="zh-CN" altLang="en-US" sz="2000">
                  <a:solidFill>
                    <a:schemeClr val="tx2"/>
                  </a:solidFill>
                  <a:latin typeface="Calibri" pitchFamily="34" charset="0"/>
                  <a:ea typeface="Microsoft YaHei" pitchFamily="34" charset="-122"/>
                </a:endParaRPr>
              </a:p>
            </p:txBody>
          </p:sp>
          <p:sp>
            <p:nvSpPr>
              <p:cNvPr id="8209" name="椭圆 36"/>
              <p:cNvSpPr>
                <a:spLocks noChangeAspect="1"/>
              </p:cNvSpPr>
              <p:nvPr/>
            </p:nvSpPr>
            <p:spPr bwMode="auto">
              <a:xfrm>
                <a:off x="50644" y="51168"/>
                <a:ext cx="720921" cy="719876"/>
              </a:xfrm>
              <a:prstGeom prst="ellipse">
                <a:avLst/>
              </a:prstGeom>
              <a:solidFill>
                <a:srgbClr val="7F7F7F">
                  <a:alpha val="79999"/>
                </a:srgbClr>
              </a:solidFill>
              <a:ln w="12700">
                <a:solidFill>
                  <a:srgbClr val="7F7F7F"/>
                </a:solidFill>
                <a:round/>
                <a:headEnd/>
                <a:tailEnd/>
              </a:ln>
            </p:spPr>
            <p:txBody>
              <a:bodyPr wrap="none" anchor="ctr"/>
              <a:lstStyle/>
              <a:p>
                <a:pPr algn="ctr" eaLnBrk="0" fontAlgn="ctr" hangingPunct="0">
                  <a:buClr>
                    <a:srgbClr val="FF0000"/>
                  </a:buClr>
                  <a:buSzPct val="70000"/>
                </a:pPr>
                <a:endParaRPr lang="zh-CN" altLang="en-US" sz="2000">
                  <a:solidFill>
                    <a:schemeClr val="tx2"/>
                  </a:solidFill>
                  <a:latin typeface="Calibri" pitchFamily="34" charset="0"/>
                  <a:ea typeface="Microsoft YaHei" pitchFamily="34" charset="-122"/>
                </a:endParaRPr>
              </a:p>
            </p:txBody>
          </p:sp>
        </p:grpSp>
        <p:sp>
          <p:nvSpPr>
            <p:cNvPr id="8207" name="Rectangle 13"/>
            <p:cNvSpPr>
              <a:spLocks noChangeArrowheads="1"/>
            </p:cNvSpPr>
            <p:nvPr/>
          </p:nvSpPr>
          <p:spPr bwMode="auto">
            <a:xfrm>
              <a:off x="0" y="169940"/>
              <a:ext cx="747186" cy="40011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p>
              <a:pPr algn="ctr"/>
              <a:r>
                <a:rPr lang="en-US" sz="2000">
                  <a:solidFill>
                    <a:schemeClr val="bg1"/>
                  </a:solidFill>
                  <a:latin typeface="Microsoft YaHei" pitchFamily="34" charset="-122"/>
                  <a:ea typeface="Microsoft YaHei" pitchFamily="34" charset="-122"/>
                </a:rPr>
                <a:t>2</a:t>
              </a:r>
              <a:endParaRPr lang="zh-CN" altLang="en-US" sz="2000">
                <a:solidFill>
                  <a:schemeClr val="bg1"/>
                </a:solidFill>
                <a:latin typeface="Microsoft YaHei" pitchFamily="34" charset="-122"/>
                <a:ea typeface="Microsoft YaHei" pitchFamily="34" charset="-122"/>
              </a:endParaRPr>
            </a:p>
          </p:txBody>
        </p:sp>
      </p:grpSp>
      <p:grpSp>
        <p:nvGrpSpPr>
          <p:cNvPr id="10270" name="Group 30"/>
          <p:cNvGrpSpPr>
            <a:grpSpLocks/>
          </p:cNvGrpSpPr>
          <p:nvPr/>
        </p:nvGrpSpPr>
        <p:grpSpPr bwMode="auto">
          <a:xfrm>
            <a:off x="5624487" y="3556000"/>
            <a:ext cx="747713" cy="739775"/>
            <a:chOff x="0" y="0"/>
            <a:chExt cx="747186" cy="740120"/>
          </a:xfrm>
        </p:grpSpPr>
        <p:grpSp>
          <p:nvGrpSpPr>
            <p:cNvPr id="8202" name="Group 31"/>
            <p:cNvGrpSpPr>
              <a:grpSpLocks noChangeAspect="1"/>
            </p:cNvGrpSpPr>
            <p:nvPr/>
          </p:nvGrpSpPr>
          <p:grpSpPr bwMode="auto">
            <a:xfrm>
              <a:off x="3533" y="0"/>
              <a:ext cx="740120" cy="740120"/>
              <a:chOff x="0" y="0"/>
              <a:chExt cx="822355" cy="822355"/>
            </a:xfrm>
          </p:grpSpPr>
          <p:sp>
            <p:nvSpPr>
              <p:cNvPr id="8204" name="椭圆 41"/>
              <p:cNvSpPr>
                <a:spLocks noChangeAspect="1" noChangeArrowheads="1"/>
              </p:cNvSpPr>
              <p:nvPr/>
            </p:nvSpPr>
            <p:spPr bwMode="auto">
              <a:xfrm>
                <a:off x="0" y="0"/>
                <a:ext cx="822355" cy="822355"/>
              </a:xfrm>
              <a:prstGeom prst="ellipse">
                <a:avLst/>
              </a:pr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wrap="none" anchor="ctr"/>
              <a:lstStyle/>
              <a:p>
                <a:pPr algn="ctr" eaLnBrk="0" fontAlgn="ctr" hangingPunct="0">
                  <a:buClr>
                    <a:srgbClr val="FF0000"/>
                  </a:buClr>
                  <a:buSzPct val="70000"/>
                </a:pPr>
                <a:endParaRPr lang="zh-CN" altLang="en-US" sz="2000">
                  <a:solidFill>
                    <a:schemeClr val="tx2"/>
                  </a:solidFill>
                  <a:latin typeface="Calibri" pitchFamily="34" charset="0"/>
                  <a:ea typeface="Microsoft YaHei" pitchFamily="34" charset="-122"/>
                </a:endParaRPr>
              </a:p>
            </p:txBody>
          </p:sp>
          <p:sp>
            <p:nvSpPr>
              <p:cNvPr id="8205" name="椭圆 42"/>
              <p:cNvSpPr>
                <a:spLocks noChangeAspect="1"/>
              </p:cNvSpPr>
              <p:nvPr/>
            </p:nvSpPr>
            <p:spPr bwMode="auto">
              <a:xfrm>
                <a:off x="50718" y="51177"/>
                <a:ext cx="720921" cy="720002"/>
              </a:xfrm>
              <a:prstGeom prst="ellipse">
                <a:avLst/>
              </a:prstGeom>
              <a:solidFill>
                <a:srgbClr val="595959">
                  <a:alpha val="79999"/>
                </a:srgbClr>
              </a:solidFill>
              <a:ln w="12700">
                <a:solidFill>
                  <a:srgbClr val="595959"/>
                </a:solidFill>
                <a:round/>
                <a:headEnd/>
                <a:tailEnd/>
              </a:ln>
            </p:spPr>
            <p:txBody>
              <a:bodyPr wrap="none" anchor="ctr"/>
              <a:lstStyle/>
              <a:p>
                <a:pPr algn="ctr" eaLnBrk="0" fontAlgn="ctr" hangingPunct="0">
                  <a:buClr>
                    <a:srgbClr val="FF0000"/>
                  </a:buClr>
                  <a:buSzPct val="70000"/>
                </a:pPr>
                <a:endParaRPr lang="zh-CN" altLang="en-US" sz="2000">
                  <a:solidFill>
                    <a:schemeClr val="tx2"/>
                  </a:solidFill>
                  <a:latin typeface="Calibri" pitchFamily="34" charset="0"/>
                  <a:ea typeface="Microsoft YaHei" pitchFamily="34" charset="-122"/>
                </a:endParaRPr>
              </a:p>
            </p:txBody>
          </p:sp>
        </p:grpSp>
        <p:sp>
          <p:nvSpPr>
            <p:cNvPr id="8203" name="Rectangle 13"/>
            <p:cNvSpPr>
              <a:spLocks noChangeArrowheads="1"/>
            </p:cNvSpPr>
            <p:nvPr/>
          </p:nvSpPr>
          <p:spPr bwMode="auto">
            <a:xfrm>
              <a:off x="0" y="170005"/>
              <a:ext cx="747186" cy="40011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p>
              <a:pPr algn="ctr"/>
              <a:r>
                <a:rPr lang="en-US" sz="2000">
                  <a:solidFill>
                    <a:schemeClr val="bg1"/>
                  </a:solidFill>
                  <a:latin typeface="Microsoft YaHei" pitchFamily="34" charset="-122"/>
                  <a:ea typeface="Microsoft YaHei" pitchFamily="34" charset="-122"/>
                </a:rPr>
                <a:t>3</a:t>
              </a:r>
              <a:endParaRPr lang="zh-CN" altLang="en-US" sz="2000">
                <a:solidFill>
                  <a:schemeClr val="bg1"/>
                </a:solidFill>
                <a:latin typeface="Microsoft YaHei" pitchFamily="34" charset="-122"/>
                <a:ea typeface="Microsoft YaHei" pitchFamily="34" charset="-122"/>
              </a:endParaRPr>
            </a:p>
          </p:txBody>
        </p:sp>
      </p:grpSp>
      <p:sp>
        <p:nvSpPr>
          <p:cNvPr id="35" name="TextBox 13" descr="B56F103BB23E47beACAB404F50AF11BD# #TextBox 13"/>
          <p:cNvSpPr txBox="1">
            <a:spLocks noChangeArrowheads="1"/>
          </p:cNvSpPr>
          <p:nvPr/>
        </p:nvSpPr>
        <p:spPr bwMode="auto">
          <a:xfrm>
            <a:off x="3923928" y="86004"/>
            <a:ext cx="5220073" cy="62895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r" rtl="1">
              <a:lnSpc>
                <a:spcPct val="120000"/>
              </a:lnSpc>
              <a:spcBef>
                <a:spcPct val="50000"/>
              </a:spcBef>
            </a:pPr>
            <a:r>
              <a:rPr lang="ar-EG" altLang="zh-CN" sz="3200" b="1" dirty="0">
                <a:solidFill>
                  <a:schemeClr val="bg1"/>
                </a:solidFill>
                <a:latin typeface="Microsoft YaHei" pitchFamily="34" charset="-122"/>
                <a:ea typeface="Microsoft YaHei" pitchFamily="34" charset="-122"/>
              </a:rPr>
              <a:t>تقدير الذات يؤدي إلى</a:t>
            </a:r>
          </a:p>
        </p:txBody>
      </p:sp>
    </p:spTree>
    <p:extLst>
      <p:ext uri="{BB962C8B-B14F-4D97-AF65-F5344CB8AC3E}">
        <p14:creationId xmlns:p14="http://schemas.microsoft.com/office/powerpoint/2010/main" xmlns="" val="2579570592"/>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48" presetClass="entr" presetSubtype="0" accel="50000" fill="hold" nodeType="afterEffect">
                                  <p:stCondLst>
                                    <p:cond delay="0"/>
                                  </p:stCondLst>
                                  <p:childTnLst>
                                    <p:set>
                                      <p:cBhvr>
                                        <p:cTn id="6" dur="1" fill="hold">
                                          <p:stCondLst>
                                            <p:cond delay="0"/>
                                          </p:stCondLst>
                                        </p:cTn>
                                        <p:tgtEl>
                                          <p:spTgt spid="10242"/>
                                        </p:tgtEl>
                                        <p:attrNameLst>
                                          <p:attrName>style.visibility</p:attrName>
                                        </p:attrNameLst>
                                      </p:cBhvr>
                                      <p:to>
                                        <p:strVal val="visible"/>
                                      </p:to>
                                    </p:set>
                                    <p:anim calcmode="lin" valueType="num">
                                      <p:cBhvr>
                                        <p:cTn id="7" dur="1000" fill="hold"/>
                                        <p:tgtEl>
                                          <p:spTgt spid="10242"/>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8" dur="1000" fill="hold"/>
                                        <p:tgtEl>
                                          <p:spTgt spid="10242"/>
                                        </p:tgtEl>
                                        <p:attrNameLst>
                                          <p:attrName>ppt_x</p:attrName>
                                        </p:attrNameLst>
                                      </p:cBhvr>
                                      <p:tavLst>
                                        <p:tav tm="0">
                                          <p:val>
                                            <p:fltVal val="-1"/>
                                          </p:val>
                                        </p:tav>
                                        <p:tav tm="50000">
                                          <p:val>
                                            <p:fltVal val="0.95"/>
                                          </p:val>
                                        </p:tav>
                                        <p:tav tm="100000">
                                          <p:val>
                                            <p:strVal val="#ppt_x"/>
                                          </p:val>
                                        </p:tav>
                                      </p:tavLst>
                                    </p:anim>
                                    <p:anim calcmode="lin" valueType="num">
                                      <p:cBhvr>
                                        <p:cTn id="9" dur="1000" fill="hold"/>
                                        <p:tgtEl>
                                          <p:spTgt spid="10242"/>
                                        </p:tgtEl>
                                        <p:attrNameLst>
                                          <p:attrName>ppt_y</p:attrName>
                                        </p:attrNameLst>
                                      </p:cBhvr>
                                      <p:tavLst>
                                        <p:tav tm="0">
                                          <p:val>
                                            <p:strVal val="#ppt_y"/>
                                          </p:val>
                                        </p:tav>
                                        <p:tav tm="100000">
                                          <p:val>
                                            <p:strVal val="#ppt_y"/>
                                          </p:val>
                                        </p:tav>
                                      </p:tavLst>
                                    </p:anim>
                                    <p:animEffect transition="in" filter="fade">
                                      <p:cBhvr>
                                        <p:cTn id="10" dur="1000"/>
                                        <p:tgtEl>
                                          <p:spTgt spid="10242"/>
                                        </p:tgtEl>
                                      </p:cBhvr>
                                    </p:animEffect>
                                  </p:childTnLst>
                                </p:cTn>
                              </p:par>
                            </p:childTnLst>
                          </p:cTn>
                        </p:par>
                        <p:par>
                          <p:cTn id="11" fill="hold" nodeType="afterGroup">
                            <p:stCondLst>
                              <p:cond delay="1000"/>
                            </p:stCondLst>
                            <p:childTnLst>
                              <p:par>
                                <p:cTn id="12" presetID="23" presetClass="entr" presetSubtype="16" fill="hold" nodeType="afterEffect">
                                  <p:stCondLst>
                                    <p:cond delay="0"/>
                                  </p:stCondLst>
                                  <p:childTnLst>
                                    <p:set>
                                      <p:cBhvr>
                                        <p:cTn id="13" dur="1" fill="hold">
                                          <p:stCondLst>
                                            <p:cond delay="0"/>
                                          </p:stCondLst>
                                        </p:cTn>
                                        <p:tgtEl>
                                          <p:spTgt spid="10260"/>
                                        </p:tgtEl>
                                        <p:attrNameLst>
                                          <p:attrName>style.visibility</p:attrName>
                                        </p:attrNameLst>
                                      </p:cBhvr>
                                      <p:to>
                                        <p:strVal val="visible"/>
                                      </p:to>
                                    </p:set>
                                    <p:anim calcmode="lin" valueType="num">
                                      <p:cBhvr>
                                        <p:cTn id="14" dur="500" fill="hold"/>
                                        <p:tgtEl>
                                          <p:spTgt spid="10260"/>
                                        </p:tgtEl>
                                        <p:attrNameLst>
                                          <p:attrName>ppt_w</p:attrName>
                                        </p:attrNameLst>
                                      </p:cBhvr>
                                      <p:tavLst>
                                        <p:tav tm="0">
                                          <p:val>
                                            <p:fltVal val="0"/>
                                          </p:val>
                                        </p:tav>
                                        <p:tav tm="100000">
                                          <p:val>
                                            <p:strVal val="#ppt_w"/>
                                          </p:val>
                                        </p:tav>
                                      </p:tavLst>
                                    </p:anim>
                                    <p:anim calcmode="lin" valueType="num">
                                      <p:cBhvr>
                                        <p:cTn id="15" dur="500" fill="hold"/>
                                        <p:tgtEl>
                                          <p:spTgt spid="10260"/>
                                        </p:tgtEl>
                                        <p:attrNameLst>
                                          <p:attrName>ppt_h</p:attrName>
                                        </p:attrNameLst>
                                      </p:cBhvr>
                                      <p:tavLst>
                                        <p:tav tm="0">
                                          <p:val>
                                            <p:fltVal val="0"/>
                                          </p:val>
                                        </p:tav>
                                        <p:tav tm="100000">
                                          <p:val>
                                            <p:strVal val="#ppt_h"/>
                                          </p:val>
                                        </p:tav>
                                      </p:tavLst>
                                    </p:anim>
                                  </p:childTnLst>
                                </p:cTn>
                              </p:par>
                              <p:par>
                                <p:cTn id="16" presetID="12" presetClass="entr" presetSubtype="8" fill="hold" nodeType="withEffect">
                                  <p:stCondLst>
                                    <p:cond delay="200"/>
                                  </p:stCondLst>
                                  <p:childTnLst>
                                    <p:set>
                                      <p:cBhvr>
                                        <p:cTn id="17" dur="1" fill="hold">
                                          <p:stCondLst>
                                            <p:cond delay="0"/>
                                          </p:stCondLst>
                                        </p:cTn>
                                        <p:tgtEl>
                                          <p:spTgt spid="10248"/>
                                        </p:tgtEl>
                                        <p:attrNameLst>
                                          <p:attrName>style.visibility</p:attrName>
                                        </p:attrNameLst>
                                      </p:cBhvr>
                                      <p:to>
                                        <p:strVal val="visible"/>
                                      </p:to>
                                    </p:set>
                                    <p:animEffect transition="in" filter="slide(fromLeft)">
                                      <p:cBhvr>
                                        <p:cTn id="18" dur="500"/>
                                        <p:tgtEl>
                                          <p:spTgt spid="10248"/>
                                        </p:tgtEl>
                                      </p:cBhvr>
                                    </p:animEffect>
                                  </p:childTnLst>
                                </p:cTn>
                              </p:par>
                              <p:par>
                                <p:cTn id="19" presetID="23" presetClass="entr" presetSubtype="16" fill="hold" nodeType="withEffect">
                                  <p:stCondLst>
                                    <p:cond delay="400"/>
                                  </p:stCondLst>
                                  <p:childTnLst>
                                    <p:set>
                                      <p:cBhvr>
                                        <p:cTn id="20" dur="1" fill="hold">
                                          <p:stCondLst>
                                            <p:cond delay="0"/>
                                          </p:stCondLst>
                                        </p:cTn>
                                        <p:tgtEl>
                                          <p:spTgt spid="10265"/>
                                        </p:tgtEl>
                                        <p:attrNameLst>
                                          <p:attrName>style.visibility</p:attrName>
                                        </p:attrNameLst>
                                      </p:cBhvr>
                                      <p:to>
                                        <p:strVal val="visible"/>
                                      </p:to>
                                    </p:set>
                                    <p:anim calcmode="lin" valueType="num">
                                      <p:cBhvr>
                                        <p:cTn id="21" dur="500" fill="hold"/>
                                        <p:tgtEl>
                                          <p:spTgt spid="10265"/>
                                        </p:tgtEl>
                                        <p:attrNameLst>
                                          <p:attrName>ppt_w</p:attrName>
                                        </p:attrNameLst>
                                      </p:cBhvr>
                                      <p:tavLst>
                                        <p:tav tm="0">
                                          <p:val>
                                            <p:fltVal val="0"/>
                                          </p:val>
                                        </p:tav>
                                        <p:tav tm="100000">
                                          <p:val>
                                            <p:strVal val="#ppt_w"/>
                                          </p:val>
                                        </p:tav>
                                      </p:tavLst>
                                    </p:anim>
                                    <p:anim calcmode="lin" valueType="num">
                                      <p:cBhvr>
                                        <p:cTn id="22" dur="500" fill="hold"/>
                                        <p:tgtEl>
                                          <p:spTgt spid="10265"/>
                                        </p:tgtEl>
                                        <p:attrNameLst>
                                          <p:attrName>ppt_h</p:attrName>
                                        </p:attrNameLst>
                                      </p:cBhvr>
                                      <p:tavLst>
                                        <p:tav tm="0">
                                          <p:val>
                                            <p:fltVal val="0"/>
                                          </p:val>
                                        </p:tav>
                                        <p:tav tm="100000">
                                          <p:val>
                                            <p:strVal val="#ppt_h"/>
                                          </p:val>
                                        </p:tav>
                                      </p:tavLst>
                                    </p:anim>
                                  </p:childTnLst>
                                </p:cTn>
                              </p:par>
                              <p:par>
                                <p:cTn id="23" presetID="12" presetClass="entr" presetSubtype="8" fill="hold" nodeType="withEffect">
                                  <p:stCondLst>
                                    <p:cond delay="600"/>
                                  </p:stCondLst>
                                  <p:childTnLst>
                                    <p:set>
                                      <p:cBhvr>
                                        <p:cTn id="24" dur="1" fill="hold">
                                          <p:stCondLst>
                                            <p:cond delay="0"/>
                                          </p:stCondLst>
                                        </p:cTn>
                                        <p:tgtEl>
                                          <p:spTgt spid="10252"/>
                                        </p:tgtEl>
                                        <p:attrNameLst>
                                          <p:attrName>style.visibility</p:attrName>
                                        </p:attrNameLst>
                                      </p:cBhvr>
                                      <p:to>
                                        <p:strVal val="visible"/>
                                      </p:to>
                                    </p:set>
                                    <p:animEffect transition="in" filter="slide(fromLeft)">
                                      <p:cBhvr>
                                        <p:cTn id="25" dur="500"/>
                                        <p:tgtEl>
                                          <p:spTgt spid="10252"/>
                                        </p:tgtEl>
                                      </p:cBhvr>
                                    </p:animEffect>
                                  </p:childTnLst>
                                </p:cTn>
                              </p:par>
                              <p:par>
                                <p:cTn id="26" presetID="23" presetClass="entr" presetSubtype="16" fill="hold" nodeType="withEffect">
                                  <p:stCondLst>
                                    <p:cond delay="800"/>
                                  </p:stCondLst>
                                  <p:childTnLst>
                                    <p:set>
                                      <p:cBhvr>
                                        <p:cTn id="27" dur="1" fill="hold">
                                          <p:stCondLst>
                                            <p:cond delay="0"/>
                                          </p:stCondLst>
                                        </p:cTn>
                                        <p:tgtEl>
                                          <p:spTgt spid="10270"/>
                                        </p:tgtEl>
                                        <p:attrNameLst>
                                          <p:attrName>style.visibility</p:attrName>
                                        </p:attrNameLst>
                                      </p:cBhvr>
                                      <p:to>
                                        <p:strVal val="visible"/>
                                      </p:to>
                                    </p:set>
                                    <p:anim calcmode="lin" valueType="num">
                                      <p:cBhvr>
                                        <p:cTn id="28" dur="500" fill="hold"/>
                                        <p:tgtEl>
                                          <p:spTgt spid="10270"/>
                                        </p:tgtEl>
                                        <p:attrNameLst>
                                          <p:attrName>ppt_w</p:attrName>
                                        </p:attrNameLst>
                                      </p:cBhvr>
                                      <p:tavLst>
                                        <p:tav tm="0">
                                          <p:val>
                                            <p:fltVal val="0"/>
                                          </p:val>
                                        </p:tav>
                                        <p:tav tm="100000">
                                          <p:val>
                                            <p:strVal val="#ppt_w"/>
                                          </p:val>
                                        </p:tav>
                                      </p:tavLst>
                                    </p:anim>
                                    <p:anim calcmode="lin" valueType="num">
                                      <p:cBhvr>
                                        <p:cTn id="29" dur="500" fill="hold"/>
                                        <p:tgtEl>
                                          <p:spTgt spid="10270"/>
                                        </p:tgtEl>
                                        <p:attrNameLst>
                                          <p:attrName>ppt_h</p:attrName>
                                        </p:attrNameLst>
                                      </p:cBhvr>
                                      <p:tavLst>
                                        <p:tav tm="0">
                                          <p:val>
                                            <p:fltVal val="0"/>
                                          </p:val>
                                        </p:tav>
                                        <p:tav tm="100000">
                                          <p:val>
                                            <p:strVal val="#ppt_h"/>
                                          </p:val>
                                        </p:tav>
                                      </p:tavLst>
                                    </p:anim>
                                  </p:childTnLst>
                                </p:cTn>
                              </p:par>
                              <p:par>
                                <p:cTn id="30" presetID="12" presetClass="entr" presetSubtype="8" fill="hold" nodeType="withEffect">
                                  <p:stCondLst>
                                    <p:cond delay="1000"/>
                                  </p:stCondLst>
                                  <p:childTnLst>
                                    <p:set>
                                      <p:cBhvr>
                                        <p:cTn id="31" dur="1" fill="hold">
                                          <p:stCondLst>
                                            <p:cond delay="0"/>
                                          </p:stCondLst>
                                        </p:cTn>
                                        <p:tgtEl>
                                          <p:spTgt spid="10256"/>
                                        </p:tgtEl>
                                        <p:attrNameLst>
                                          <p:attrName>style.visibility</p:attrName>
                                        </p:attrNameLst>
                                      </p:cBhvr>
                                      <p:to>
                                        <p:strVal val="visible"/>
                                      </p:to>
                                    </p:set>
                                    <p:animEffect transition="in" filter="slide(fromLeft)">
                                      <p:cBhvr>
                                        <p:cTn id="32" dur="500"/>
                                        <p:tgtEl>
                                          <p:spTgt spid="10256"/>
                                        </p:tgtEl>
                                      </p:cBhvr>
                                    </p:animEffect>
                                  </p:childTnLst>
                                </p:cTn>
                              </p:par>
                            </p:childTnLst>
                          </p:cTn>
                        </p:par>
                        <p:par>
                          <p:cTn id="33" fill="hold">
                            <p:stCondLst>
                              <p:cond delay="2500"/>
                            </p:stCondLst>
                            <p:childTnLst>
                              <p:par>
                                <p:cTn id="34" presetID="12" presetClass="entr" presetSubtype="8" fill="hold" grpId="0" nodeType="afterEffect">
                                  <p:stCondLst>
                                    <p:cond delay="0"/>
                                  </p:stCondLst>
                                  <p:childTnLst>
                                    <p:set>
                                      <p:cBhvr>
                                        <p:cTn id="35" dur="1" fill="hold">
                                          <p:stCondLst>
                                            <p:cond delay="0"/>
                                          </p:stCondLst>
                                        </p:cTn>
                                        <p:tgtEl>
                                          <p:spTgt spid="35"/>
                                        </p:tgtEl>
                                        <p:attrNameLst>
                                          <p:attrName>style.visibility</p:attrName>
                                        </p:attrNameLst>
                                      </p:cBhvr>
                                      <p:to>
                                        <p:strVal val="visible"/>
                                      </p:to>
                                    </p:set>
                                    <p:animEffect transition="in" filter="slide(fromLeft)">
                                      <p:cBhvr>
                                        <p:cTn id="36" dur="5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autoUpdateAnimBg="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242" name="Group 2"/>
          <p:cNvGrpSpPr>
            <a:grpSpLocks/>
          </p:cNvGrpSpPr>
          <p:nvPr/>
        </p:nvGrpSpPr>
        <p:grpSpPr bwMode="auto">
          <a:xfrm>
            <a:off x="5654118" y="1391440"/>
            <a:ext cx="2754313" cy="2754312"/>
            <a:chOff x="0" y="0"/>
            <a:chExt cx="2754000" cy="2754000"/>
          </a:xfrm>
        </p:grpSpPr>
        <p:grpSp>
          <p:nvGrpSpPr>
            <p:cNvPr id="8223" name="Group 3"/>
            <p:cNvGrpSpPr>
              <a:grpSpLocks noChangeAspect="1"/>
            </p:cNvGrpSpPr>
            <p:nvPr/>
          </p:nvGrpSpPr>
          <p:grpSpPr bwMode="auto">
            <a:xfrm>
              <a:off x="0" y="0"/>
              <a:ext cx="2754000" cy="2754000"/>
              <a:chOff x="0" y="0"/>
              <a:chExt cx="3060000" cy="3060000"/>
            </a:xfrm>
          </p:grpSpPr>
          <p:sp>
            <p:nvSpPr>
              <p:cNvPr id="8225" name="椭圆 29"/>
              <p:cNvSpPr>
                <a:spLocks noChangeAspect="1"/>
              </p:cNvSpPr>
              <p:nvPr/>
            </p:nvSpPr>
            <p:spPr bwMode="auto">
              <a:xfrm>
                <a:off x="0" y="0"/>
                <a:ext cx="3060000" cy="3060000"/>
              </a:xfrm>
              <a:prstGeom prst="ellipse">
                <a:avLst/>
              </a:prstGeom>
              <a:noFill/>
              <a:ln w="76200">
                <a:solidFill>
                  <a:srgbClr val="595959"/>
                </a:solidFill>
                <a:round/>
                <a:headEnd/>
                <a:tailEnd/>
              </a:ln>
              <a:extLst>
                <a:ext uri="{909E8E84-426E-40DD-AFC4-6F175D3DCCD1}">
                  <a14:hiddenFill xmlns:a14="http://schemas.microsoft.com/office/drawing/2010/main" xmlns="">
                    <a:solidFill>
                      <a:srgbClr val="FFFFFF"/>
                    </a:solidFill>
                  </a14:hiddenFill>
                </a:ext>
              </a:extLst>
            </p:spPr>
            <p:txBody>
              <a:bodyPr anchor="ctr"/>
              <a:lstStyle/>
              <a:p>
                <a:pPr algn="ctr"/>
                <a:endParaRPr lang="zh-CN" altLang="en-US">
                  <a:solidFill>
                    <a:srgbClr val="FFFFFF"/>
                  </a:solidFill>
                  <a:latin typeface="Calibri" pitchFamily="34" charset="0"/>
                </a:endParaRPr>
              </a:p>
            </p:txBody>
          </p:sp>
          <p:sp>
            <p:nvSpPr>
              <p:cNvPr id="8226" name="椭圆 30"/>
              <p:cNvSpPr>
                <a:spLocks noChangeAspect="1"/>
              </p:cNvSpPr>
              <p:nvPr/>
            </p:nvSpPr>
            <p:spPr bwMode="auto">
              <a:xfrm>
                <a:off x="234571" y="234570"/>
                <a:ext cx="2590858" cy="2590860"/>
              </a:xfrm>
              <a:prstGeom prst="ellipse">
                <a:avLst/>
              </a:prstGeom>
              <a:solidFill>
                <a:schemeClr val="bg1">
                  <a:alpha val="25098"/>
                </a:schemeClr>
              </a:solidFill>
              <a:ln w="76200">
                <a:solidFill>
                  <a:srgbClr val="595959">
                    <a:alpha val="25098"/>
                  </a:srgbClr>
                </a:solidFill>
                <a:round/>
                <a:headEnd/>
                <a:tailEnd/>
              </a:ln>
            </p:spPr>
            <p:txBody>
              <a:bodyPr anchor="ctr"/>
              <a:lstStyle/>
              <a:p>
                <a:pPr algn="ctr"/>
                <a:endParaRPr lang="zh-CN" altLang="en-US">
                  <a:solidFill>
                    <a:srgbClr val="FFFFFF"/>
                  </a:solidFill>
                  <a:latin typeface="Calibri" pitchFamily="34" charset="0"/>
                </a:endParaRPr>
              </a:p>
            </p:txBody>
          </p:sp>
        </p:grpSp>
        <p:sp>
          <p:nvSpPr>
            <p:cNvPr id="8224" name="Rectangle 13"/>
            <p:cNvSpPr>
              <a:spLocks noChangeArrowheads="1"/>
            </p:cNvSpPr>
            <p:nvPr/>
          </p:nvSpPr>
          <p:spPr bwMode="auto">
            <a:xfrm>
              <a:off x="493617" y="882544"/>
              <a:ext cx="1705994" cy="95399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a:r>
                <a:rPr lang="ar-EG" altLang="zh-CN" sz="2800" b="1" dirty="0" smtClean="0">
                  <a:solidFill>
                    <a:srgbClr val="C00000"/>
                  </a:solidFill>
                  <a:latin typeface="Microsoft YaHei" pitchFamily="34" charset="-122"/>
                  <a:ea typeface="Microsoft YaHei" pitchFamily="34" charset="-122"/>
                </a:rPr>
                <a:t>نتائج</a:t>
              </a:r>
            </a:p>
            <a:p>
              <a:pPr algn="ctr" rtl="1"/>
              <a:r>
                <a:rPr lang="ar-EG" altLang="zh-CN" sz="2800" b="1" dirty="0" smtClean="0">
                  <a:solidFill>
                    <a:srgbClr val="C00000"/>
                  </a:solidFill>
                  <a:latin typeface="Microsoft YaHei" pitchFamily="34" charset="-122"/>
                  <a:ea typeface="Microsoft YaHei" pitchFamily="34" charset="-122"/>
                </a:rPr>
                <a:t> تقدير الذات</a:t>
              </a:r>
              <a:endParaRPr lang="en-US" sz="2800" b="1" dirty="0">
                <a:solidFill>
                  <a:srgbClr val="C00000"/>
                </a:solidFill>
                <a:latin typeface="Microsoft YaHei" pitchFamily="34" charset="-122"/>
                <a:ea typeface="Microsoft YaHei" pitchFamily="34" charset="-122"/>
              </a:endParaRPr>
            </a:p>
          </p:txBody>
        </p:sp>
      </p:grpSp>
      <p:grpSp>
        <p:nvGrpSpPr>
          <p:cNvPr id="10248" name="Group 8"/>
          <p:cNvGrpSpPr>
            <a:grpSpLocks/>
          </p:cNvGrpSpPr>
          <p:nvPr/>
        </p:nvGrpSpPr>
        <p:grpSpPr bwMode="auto">
          <a:xfrm>
            <a:off x="1475656" y="1390650"/>
            <a:ext cx="4371975" cy="426800"/>
            <a:chOff x="0" y="0"/>
            <a:chExt cx="4372005" cy="426854"/>
          </a:xfrm>
        </p:grpSpPr>
        <p:sp>
          <p:nvSpPr>
            <p:cNvPr id="8220" name="矩形 33"/>
            <p:cNvSpPr>
              <a:spLocks/>
            </p:cNvSpPr>
            <p:nvPr/>
          </p:nvSpPr>
          <p:spPr bwMode="auto">
            <a:xfrm>
              <a:off x="0" y="0"/>
              <a:ext cx="4372005" cy="388800"/>
            </a:xfrm>
            <a:prstGeom prst="rect">
              <a:avLst/>
            </a:prstGeom>
            <a:solidFill>
              <a:srgbClr val="007E00">
                <a:alpha val="79999"/>
              </a:srgbClr>
            </a:solidFill>
            <a:ln w="12700">
              <a:solidFill>
                <a:schemeClr val="bg1"/>
              </a:solidFill>
              <a:miter lim="800000"/>
              <a:headEnd/>
              <a:tailEnd/>
            </a:ln>
          </p:spPr>
          <p:txBody>
            <a:bodyPr wrap="none" anchor="ctr"/>
            <a:lstStyle/>
            <a:p>
              <a:pPr algn="ctr" eaLnBrk="0" hangingPunct="0">
                <a:buClr>
                  <a:srgbClr val="FF0000"/>
                </a:buClr>
                <a:buSzPct val="70000"/>
              </a:pPr>
              <a:endParaRPr lang="zh-CN" altLang="en-US" sz="2000">
                <a:solidFill>
                  <a:schemeClr val="tx2"/>
                </a:solidFill>
                <a:ea typeface="Microsoft YaHei" pitchFamily="34" charset="-122"/>
              </a:endParaRPr>
            </a:p>
          </p:txBody>
        </p:sp>
        <p:sp>
          <p:nvSpPr>
            <p:cNvPr id="8221" name="TextBox 146"/>
            <p:cNvSpPr txBox="1">
              <a:spLocks noChangeArrowheads="1"/>
            </p:cNvSpPr>
            <p:nvPr/>
          </p:nvSpPr>
          <p:spPr bwMode="auto">
            <a:xfrm>
              <a:off x="192882" y="26693"/>
              <a:ext cx="3959512" cy="40016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ctr" rtl="1" eaLnBrk="1" hangingPunct="1"/>
              <a:r>
                <a:rPr lang="ar-EG" altLang="zh-CN" sz="2000" b="1" dirty="0" smtClean="0">
                  <a:solidFill>
                    <a:schemeClr val="bg1"/>
                  </a:solidFill>
                  <a:latin typeface="Microsoft YaHei" pitchFamily="34" charset="-122"/>
                  <a:ea typeface="Microsoft YaHei" pitchFamily="34" charset="-122"/>
                </a:rPr>
                <a:t>التمتع </a:t>
              </a:r>
              <a:r>
                <a:rPr lang="ar-EG" altLang="zh-CN" sz="2000" b="1" dirty="0">
                  <a:solidFill>
                    <a:schemeClr val="bg1"/>
                  </a:solidFill>
                  <a:latin typeface="Microsoft YaHei" pitchFamily="34" charset="-122"/>
                  <a:ea typeface="Microsoft YaHei" pitchFamily="34" charset="-122"/>
                </a:rPr>
                <a:t>بعلاقات شخصية واجتماعية طيبة</a:t>
              </a:r>
              <a:endParaRPr lang="en-US" sz="2000" b="1" dirty="0">
                <a:solidFill>
                  <a:schemeClr val="bg1"/>
                </a:solidFill>
                <a:latin typeface="Microsoft YaHei" pitchFamily="34" charset="-122"/>
                <a:ea typeface="Microsoft YaHei" pitchFamily="34" charset="-122"/>
              </a:endParaRPr>
            </a:p>
          </p:txBody>
        </p:sp>
      </p:grpSp>
      <p:grpSp>
        <p:nvGrpSpPr>
          <p:cNvPr id="10252" name="Group 12"/>
          <p:cNvGrpSpPr>
            <a:grpSpLocks/>
          </p:cNvGrpSpPr>
          <p:nvPr/>
        </p:nvGrpSpPr>
        <p:grpSpPr bwMode="auto">
          <a:xfrm>
            <a:off x="1668537" y="2555875"/>
            <a:ext cx="3983583" cy="413704"/>
            <a:chOff x="0" y="0"/>
            <a:chExt cx="3729063" cy="413695"/>
          </a:xfrm>
        </p:grpSpPr>
        <p:sp>
          <p:nvSpPr>
            <p:cNvPr id="8217" name="矩形 32"/>
            <p:cNvSpPr>
              <a:spLocks/>
            </p:cNvSpPr>
            <p:nvPr/>
          </p:nvSpPr>
          <p:spPr bwMode="auto">
            <a:xfrm>
              <a:off x="0" y="0"/>
              <a:ext cx="3729063" cy="388930"/>
            </a:xfrm>
            <a:prstGeom prst="rect">
              <a:avLst/>
            </a:prstGeom>
            <a:solidFill>
              <a:srgbClr val="7F7F7F">
                <a:alpha val="79999"/>
              </a:srgbClr>
            </a:solidFill>
            <a:ln w="12700">
              <a:solidFill>
                <a:schemeClr val="bg1"/>
              </a:solidFill>
              <a:miter lim="800000"/>
              <a:headEnd/>
              <a:tailEnd/>
            </a:ln>
          </p:spPr>
          <p:txBody>
            <a:bodyPr wrap="none" anchor="ctr"/>
            <a:lstStyle/>
            <a:p>
              <a:pPr algn="ctr" eaLnBrk="0" fontAlgn="ctr" hangingPunct="0">
                <a:buClr>
                  <a:srgbClr val="FF0000"/>
                </a:buClr>
                <a:buSzPct val="70000"/>
              </a:pPr>
              <a:endParaRPr lang="zh-CN" altLang="en-US" sz="2000">
                <a:solidFill>
                  <a:schemeClr val="tx2"/>
                </a:solidFill>
                <a:latin typeface="Calibri" pitchFamily="34" charset="0"/>
                <a:ea typeface="Microsoft YaHei" pitchFamily="34" charset="-122"/>
              </a:endParaRPr>
            </a:p>
          </p:txBody>
        </p:sp>
        <p:sp>
          <p:nvSpPr>
            <p:cNvPr id="8218" name="TextBox 146"/>
            <p:cNvSpPr txBox="1">
              <a:spLocks noChangeArrowheads="1"/>
            </p:cNvSpPr>
            <p:nvPr/>
          </p:nvSpPr>
          <p:spPr bwMode="auto">
            <a:xfrm>
              <a:off x="1" y="13593"/>
              <a:ext cx="3372622" cy="40010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ctr" rtl="1" eaLnBrk="1" hangingPunct="1"/>
              <a:r>
                <a:rPr lang="ar-EG" altLang="zh-CN" sz="2000" b="1" dirty="0" smtClean="0">
                  <a:solidFill>
                    <a:schemeClr val="bg1"/>
                  </a:solidFill>
                  <a:latin typeface="Microsoft YaHei" pitchFamily="34" charset="-122"/>
                  <a:ea typeface="Microsoft YaHei" pitchFamily="34" charset="-122"/>
                </a:rPr>
                <a:t>التعامل </a:t>
              </a:r>
              <a:r>
                <a:rPr lang="ar-EG" altLang="zh-CN" sz="2000" b="1" dirty="0">
                  <a:solidFill>
                    <a:schemeClr val="bg1"/>
                  </a:solidFill>
                  <a:latin typeface="Microsoft YaHei" pitchFamily="34" charset="-122"/>
                  <a:ea typeface="Microsoft YaHei" pitchFamily="34" charset="-122"/>
                </a:rPr>
                <a:t>مع الاحباط بشكل جيد</a:t>
              </a:r>
              <a:endParaRPr lang="en-US" sz="2000" b="1" dirty="0">
                <a:solidFill>
                  <a:schemeClr val="bg1"/>
                </a:solidFill>
                <a:latin typeface="Microsoft YaHei" pitchFamily="34" charset="-122"/>
                <a:ea typeface="Microsoft YaHei" pitchFamily="34" charset="-122"/>
              </a:endParaRPr>
            </a:p>
          </p:txBody>
        </p:sp>
      </p:grpSp>
      <p:grpSp>
        <p:nvGrpSpPr>
          <p:cNvPr id="10256" name="Group 16"/>
          <p:cNvGrpSpPr>
            <a:grpSpLocks/>
          </p:cNvGrpSpPr>
          <p:nvPr/>
        </p:nvGrpSpPr>
        <p:grpSpPr bwMode="auto">
          <a:xfrm>
            <a:off x="1475656" y="3721596"/>
            <a:ext cx="4371975" cy="400110"/>
            <a:chOff x="0" y="-9016"/>
            <a:chExt cx="4372005" cy="399544"/>
          </a:xfrm>
        </p:grpSpPr>
        <p:sp>
          <p:nvSpPr>
            <p:cNvPr id="8214" name="矩形 31"/>
            <p:cNvSpPr>
              <a:spLocks/>
            </p:cNvSpPr>
            <p:nvPr/>
          </p:nvSpPr>
          <p:spPr bwMode="auto">
            <a:xfrm>
              <a:off x="0" y="0"/>
              <a:ext cx="4372005" cy="388388"/>
            </a:xfrm>
            <a:prstGeom prst="rect">
              <a:avLst/>
            </a:prstGeom>
            <a:solidFill>
              <a:srgbClr val="595959">
                <a:alpha val="79999"/>
              </a:srgbClr>
            </a:solidFill>
            <a:ln w="12700">
              <a:solidFill>
                <a:schemeClr val="bg1"/>
              </a:solidFill>
              <a:miter lim="800000"/>
              <a:headEnd/>
              <a:tailEnd/>
            </a:ln>
          </p:spPr>
          <p:txBody>
            <a:bodyPr wrap="none" anchor="ctr"/>
            <a:lstStyle/>
            <a:p>
              <a:pPr algn="ctr" eaLnBrk="0" fontAlgn="ctr" hangingPunct="0">
                <a:buClr>
                  <a:srgbClr val="FF0000"/>
                </a:buClr>
                <a:buSzPct val="70000"/>
              </a:pPr>
              <a:endParaRPr lang="zh-CN" altLang="en-US" sz="2000">
                <a:solidFill>
                  <a:schemeClr val="tx2"/>
                </a:solidFill>
                <a:latin typeface="Calibri" pitchFamily="34" charset="0"/>
                <a:ea typeface="Microsoft YaHei" pitchFamily="34" charset="-122"/>
              </a:endParaRPr>
            </a:p>
          </p:txBody>
        </p:sp>
        <p:sp>
          <p:nvSpPr>
            <p:cNvPr id="8215" name="TextBox 146"/>
            <p:cNvSpPr txBox="1">
              <a:spLocks noChangeArrowheads="1"/>
            </p:cNvSpPr>
            <p:nvPr/>
          </p:nvSpPr>
          <p:spPr bwMode="auto">
            <a:xfrm>
              <a:off x="192882" y="-9016"/>
              <a:ext cx="4005190" cy="39954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ctr" rtl="1" eaLnBrk="1" hangingPunct="1"/>
              <a:r>
                <a:rPr lang="ar-EG" altLang="zh-CN" sz="2000" b="1" dirty="0" smtClean="0">
                  <a:solidFill>
                    <a:schemeClr val="bg1"/>
                  </a:solidFill>
                  <a:latin typeface="Microsoft YaHei" pitchFamily="34" charset="-122"/>
                  <a:ea typeface="Microsoft YaHei" pitchFamily="34" charset="-122"/>
                </a:rPr>
                <a:t>سرعة </a:t>
              </a:r>
              <a:r>
                <a:rPr lang="ar-EG" altLang="zh-CN" sz="2000" b="1" dirty="0">
                  <a:solidFill>
                    <a:schemeClr val="bg1"/>
                  </a:solidFill>
                  <a:latin typeface="Microsoft YaHei" pitchFamily="34" charset="-122"/>
                  <a:ea typeface="Microsoft YaHei" pitchFamily="34" charset="-122"/>
                </a:rPr>
                <a:t>التعافي من المحن</a:t>
              </a:r>
              <a:endParaRPr lang="en-US" sz="2000" b="1" dirty="0">
                <a:solidFill>
                  <a:schemeClr val="bg1"/>
                </a:solidFill>
                <a:latin typeface="Microsoft YaHei" pitchFamily="34" charset="-122"/>
                <a:ea typeface="Microsoft YaHei" pitchFamily="34" charset="-122"/>
              </a:endParaRPr>
            </a:p>
          </p:txBody>
        </p:sp>
      </p:grpSp>
      <p:grpSp>
        <p:nvGrpSpPr>
          <p:cNvPr id="10260" name="Group 20"/>
          <p:cNvGrpSpPr>
            <a:grpSpLocks/>
          </p:cNvGrpSpPr>
          <p:nvPr/>
        </p:nvGrpSpPr>
        <p:grpSpPr bwMode="auto">
          <a:xfrm>
            <a:off x="5768503" y="1214438"/>
            <a:ext cx="747713" cy="741362"/>
            <a:chOff x="0" y="0"/>
            <a:chExt cx="747186" cy="740914"/>
          </a:xfrm>
        </p:grpSpPr>
        <p:grpSp>
          <p:nvGrpSpPr>
            <p:cNvPr id="8210" name="Group 21"/>
            <p:cNvGrpSpPr>
              <a:grpSpLocks noChangeAspect="1"/>
            </p:cNvGrpSpPr>
            <p:nvPr/>
          </p:nvGrpSpPr>
          <p:grpSpPr bwMode="auto">
            <a:xfrm>
              <a:off x="3136" y="0"/>
              <a:ext cx="740914" cy="740914"/>
              <a:chOff x="0" y="0"/>
              <a:chExt cx="823237" cy="823237"/>
            </a:xfrm>
          </p:grpSpPr>
          <p:sp>
            <p:nvSpPr>
              <p:cNvPr id="8212" name="椭圆 38"/>
              <p:cNvSpPr>
                <a:spLocks noChangeAspect="1" noChangeArrowheads="1"/>
              </p:cNvSpPr>
              <p:nvPr/>
            </p:nvSpPr>
            <p:spPr bwMode="auto">
              <a:xfrm>
                <a:off x="0" y="0"/>
                <a:ext cx="823237" cy="823237"/>
              </a:xfrm>
              <a:prstGeom prst="ellipse">
                <a:avLst/>
              </a:pr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wrap="none" anchor="ctr"/>
              <a:lstStyle/>
              <a:p>
                <a:pPr algn="ctr" eaLnBrk="0" fontAlgn="ctr" hangingPunct="0">
                  <a:buClr>
                    <a:srgbClr val="FF0000"/>
                  </a:buClr>
                  <a:buSzPct val="70000"/>
                </a:pPr>
                <a:endParaRPr lang="zh-CN" altLang="en-US" sz="2000">
                  <a:solidFill>
                    <a:schemeClr val="tx2"/>
                  </a:solidFill>
                  <a:latin typeface="Calibri" pitchFamily="34" charset="0"/>
                  <a:ea typeface="Microsoft YaHei" pitchFamily="34" charset="-122"/>
                </a:endParaRPr>
              </a:p>
            </p:txBody>
          </p:sp>
          <p:sp>
            <p:nvSpPr>
              <p:cNvPr id="8213" name="椭圆 39"/>
              <p:cNvSpPr>
                <a:spLocks noChangeAspect="1"/>
              </p:cNvSpPr>
              <p:nvPr/>
            </p:nvSpPr>
            <p:spPr bwMode="auto">
              <a:xfrm>
                <a:off x="51620" y="51621"/>
                <a:ext cx="720000" cy="720000"/>
              </a:xfrm>
              <a:prstGeom prst="ellipse">
                <a:avLst/>
              </a:prstGeom>
              <a:solidFill>
                <a:srgbClr val="007E00">
                  <a:alpha val="79999"/>
                </a:srgbClr>
              </a:solidFill>
              <a:ln w="12700">
                <a:solidFill>
                  <a:schemeClr val="bg1"/>
                </a:solidFill>
                <a:round/>
                <a:headEnd/>
                <a:tailEnd/>
              </a:ln>
            </p:spPr>
            <p:txBody>
              <a:bodyPr wrap="none" anchor="ctr"/>
              <a:lstStyle/>
              <a:p>
                <a:pPr algn="ctr" eaLnBrk="0" hangingPunct="0">
                  <a:buClr>
                    <a:srgbClr val="FF0000"/>
                  </a:buClr>
                  <a:buSzPct val="70000"/>
                </a:pPr>
                <a:endParaRPr lang="zh-CN" altLang="en-US" sz="2000">
                  <a:solidFill>
                    <a:schemeClr val="tx2"/>
                  </a:solidFill>
                  <a:ea typeface="Microsoft YaHei" pitchFamily="34" charset="-122"/>
                </a:endParaRPr>
              </a:p>
            </p:txBody>
          </p:sp>
        </p:grpSp>
        <p:sp>
          <p:nvSpPr>
            <p:cNvPr id="8211" name="Rectangle 13"/>
            <p:cNvSpPr>
              <a:spLocks noChangeArrowheads="1"/>
            </p:cNvSpPr>
            <p:nvPr/>
          </p:nvSpPr>
          <p:spPr bwMode="auto">
            <a:xfrm>
              <a:off x="0" y="170402"/>
              <a:ext cx="747186" cy="40011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p>
              <a:pPr algn="ctr"/>
              <a:r>
                <a:rPr lang="en-GB" altLang="zh-CN" sz="2000" dirty="0">
                  <a:solidFill>
                    <a:schemeClr val="bg1"/>
                  </a:solidFill>
                  <a:latin typeface="Microsoft YaHei" pitchFamily="34" charset="-122"/>
                  <a:ea typeface="Microsoft YaHei" pitchFamily="34" charset="-122"/>
                </a:rPr>
                <a:t>4</a:t>
              </a:r>
              <a:endParaRPr lang="zh-CN" altLang="en-US" sz="2000" dirty="0">
                <a:solidFill>
                  <a:schemeClr val="bg1"/>
                </a:solidFill>
                <a:latin typeface="Microsoft YaHei" pitchFamily="34" charset="-122"/>
                <a:ea typeface="Microsoft YaHei" pitchFamily="34" charset="-122"/>
              </a:endParaRPr>
            </a:p>
          </p:txBody>
        </p:sp>
      </p:grpSp>
      <p:grpSp>
        <p:nvGrpSpPr>
          <p:cNvPr id="10265" name="Group 25"/>
          <p:cNvGrpSpPr>
            <a:grpSpLocks/>
          </p:cNvGrpSpPr>
          <p:nvPr/>
        </p:nvGrpSpPr>
        <p:grpSpPr bwMode="auto">
          <a:xfrm>
            <a:off x="5292080" y="2381250"/>
            <a:ext cx="747713" cy="739775"/>
            <a:chOff x="0" y="0"/>
            <a:chExt cx="747186" cy="739990"/>
          </a:xfrm>
        </p:grpSpPr>
        <p:grpSp>
          <p:nvGrpSpPr>
            <p:cNvPr id="8206" name="Group 26"/>
            <p:cNvGrpSpPr>
              <a:grpSpLocks noChangeAspect="1"/>
            </p:cNvGrpSpPr>
            <p:nvPr/>
          </p:nvGrpSpPr>
          <p:grpSpPr bwMode="auto">
            <a:xfrm>
              <a:off x="3598" y="0"/>
              <a:ext cx="739990" cy="739990"/>
              <a:chOff x="0" y="0"/>
              <a:chExt cx="822211" cy="822211"/>
            </a:xfrm>
          </p:grpSpPr>
          <p:sp>
            <p:nvSpPr>
              <p:cNvPr id="8208" name="椭圆 35"/>
              <p:cNvSpPr>
                <a:spLocks noChangeAspect="1" noChangeArrowheads="1"/>
              </p:cNvSpPr>
              <p:nvPr/>
            </p:nvSpPr>
            <p:spPr bwMode="auto">
              <a:xfrm>
                <a:off x="0" y="0"/>
                <a:ext cx="822211" cy="822211"/>
              </a:xfrm>
              <a:prstGeom prst="ellipse">
                <a:avLst/>
              </a:pr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wrap="none" anchor="ctr"/>
              <a:lstStyle/>
              <a:p>
                <a:pPr algn="ctr" eaLnBrk="0" fontAlgn="ctr" hangingPunct="0">
                  <a:buClr>
                    <a:srgbClr val="FF0000"/>
                  </a:buClr>
                  <a:buSzPct val="70000"/>
                </a:pPr>
                <a:endParaRPr lang="zh-CN" altLang="en-US" sz="2000">
                  <a:solidFill>
                    <a:schemeClr val="tx2"/>
                  </a:solidFill>
                  <a:latin typeface="Calibri" pitchFamily="34" charset="0"/>
                  <a:ea typeface="Microsoft YaHei" pitchFamily="34" charset="-122"/>
                </a:endParaRPr>
              </a:p>
            </p:txBody>
          </p:sp>
          <p:sp>
            <p:nvSpPr>
              <p:cNvPr id="8209" name="椭圆 36"/>
              <p:cNvSpPr>
                <a:spLocks noChangeAspect="1"/>
              </p:cNvSpPr>
              <p:nvPr/>
            </p:nvSpPr>
            <p:spPr bwMode="auto">
              <a:xfrm>
                <a:off x="50644" y="51168"/>
                <a:ext cx="720921" cy="719876"/>
              </a:xfrm>
              <a:prstGeom prst="ellipse">
                <a:avLst/>
              </a:prstGeom>
              <a:solidFill>
                <a:srgbClr val="7F7F7F">
                  <a:alpha val="79999"/>
                </a:srgbClr>
              </a:solidFill>
              <a:ln w="12700">
                <a:solidFill>
                  <a:srgbClr val="7F7F7F"/>
                </a:solidFill>
                <a:round/>
                <a:headEnd/>
                <a:tailEnd/>
              </a:ln>
            </p:spPr>
            <p:txBody>
              <a:bodyPr wrap="none" anchor="ctr"/>
              <a:lstStyle/>
              <a:p>
                <a:pPr algn="ctr" eaLnBrk="0" fontAlgn="ctr" hangingPunct="0">
                  <a:buClr>
                    <a:srgbClr val="FF0000"/>
                  </a:buClr>
                  <a:buSzPct val="70000"/>
                </a:pPr>
                <a:endParaRPr lang="zh-CN" altLang="en-US" sz="2000">
                  <a:solidFill>
                    <a:schemeClr val="tx2"/>
                  </a:solidFill>
                  <a:latin typeface="Calibri" pitchFamily="34" charset="0"/>
                  <a:ea typeface="Microsoft YaHei" pitchFamily="34" charset="-122"/>
                </a:endParaRPr>
              </a:p>
            </p:txBody>
          </p:sp>
        </p:grpSp>
        <p:sp>
          <p:nvSpPr>
            <p:cNvPr id="8207" name="Rectangle 13"/>
            <p:cNvSpPr>
              <a:spLocks noChangeArrowheads="1"/>
            </p:cNvSpPr>
            <p:nvPr/>
          </p:nvSpPr>
          <p:spPr bwMode="auto">
            <a:xfrm>
              <a:off x="0" y="169940"/>
              <a:ext cx="747186" cy="40011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p>
              <a:pPr algn="ctr"/>
              <a:r>
                <a:rPr lang="en-US" sz="2000" dirty="0" smtClean="0">
                  <a:solidFill>
                    <a:schemeClr val="bg1"/>
                  </a:solidFill>
                  <a:latin typeface="Microsoft YaHei" pitchFamily="34" charset="-122"/>
                  <a:ea typeface="Microsoft YaHei" pitchFamily="34" charset="-122"/>
                </a:rPr>
                <a:t>5</a:t>
              </a:r>
              <a:endParaRPr lang="zh-CN" altLang="en-US" sz="2000" dirty="0">
                <a:solidFill>
                  <a:schemeClr val="bg1"/>
                </a:solidFill>
                <a:latin typeface="Microsoft YaHei" pitchFamily="34" charset="-122"/>
                <a:ea typeface="Microsoft YaHei" pitchFamily="34" charset="-122"/>
              </a:endParaRPr>
            </a:p>
          </p:txBody>
        </p:sp>
      </p:grpSp>
      <p:grpSp>
        <p:nvGrpSpPr>
          <p:cNvPr id="10270" name="Group 30"/>
          <p:cNvGrpSpPr>
            <a:grpSpLocks/>
          </p:cNvGrpSpPr>
          <p:nvPr/>
        </p:nvGrpSpPr>
        <p:grpSpPr bwMode="auto">
          <a:xfrm>
            <a:off x="5624487" y="3556000"/>
            <a:ext cx="747713" cy="739775"/>
            <a:chOff x="0" y="0"/>
            <a:chExt cx="747186" cy="740120"/>
          </a:xfrm>
        </p:grpSpPr>
        <p:grpSp>
          <p:nvGrpSpPr>
            <p:cNvPr id="8202" name="Group 31"/>
            <p:cNvGrpSpPr>
              <a:grpSpLocks noChangeAspect="1"/>
            </p:cNvGrpSpPr>
            <p:nvPr/>
          </p:nvGrpSpPr>
          <p:grpSpPr bwMode="auto">
            <a:xfrm>
              <a:off x="3533" y="0"/>
              <a:ext cx="740120" cy="740120"/>
              <a:chOff x="0" y="0"/>
              <a:chExt cx="822355" cy="822355"/>
            </a:xfrm>
          </p:grpSpPr>
          <p:sp>
            <p:nvSpPr>
              <p:cNvPr id="8204" name="椭圆 41"/>
              <p:cNvSpPr>
                <a:spLocks noChangeAspect="1" noChangeArrowheads="1"/>
              </p:cNvSpPr>
              <p:nvPr/>
            </p:nvSpPr>
            <p:spPr bwMode="auto">
              <a:xfrm>
                <a:off x="0" y="0"/>
                <a:ext cx="822355" cy="822355"/>
              </a:xfrm>
              <a:prstGeom prst="ellipse">
                <a:avLst/>
              </a:pr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wrap="none" anchor="ctr"/>
              <a:lstStyle/>
              <a:p>
                <a:pPr algn="ctr" eaLnBrk="0" fontAlgn="ctr" hangingPunct="0">
                  <a:buClr>
                    <a:srgbClr val="FF0000"/>
                  </a:buClr>
                  <a:buSzPct val="70000"/>
                </a:pPr>
                <a:endParaRPr lang="zh-CN" altLang="en-US" sz="2000">
                  <a:solidFill>
                    <a:schemeClr val="tx2"/>
                  </a:solidFill>
                  <a:latin typeface="Calibri" pitchFamily="34" charset="0"/>
                  <a:ea typeface="Microsoft YaHei" pitchFamily="34" charset="-122"/>
                </a:endParaRPr>
              </a:p>
            </p:txBody>
          </p:sp>
          <p:sp>
            <p:nvSpPr>
              <p:cNvPr id="8205" name="椭圆 42"/>
              <p:cNvSpPr>
                <a:spLocks noChangeAspect="1"/>
              </p:cNvSpPr>
              <p:nvPr/>
            </p:nvSpPr>
            <p:spPr bwMode="auto">
              <a:xfrm>
                <a:off x="50718" y="51177"/>
                <a:ext cx="720921" cy="720002"/>
              </a:xfrm>
              <a:prstGeom prst="ellipse">
                <a:avLst/>
              </a:prstGeom>
              <a:solidFill>
                <a:srgbClr val="595959">
                  <a:alpha val="79999"/>
                </a:srgbClr>
              </a:solidFill>
              <a:ln w="12700">
                <a:solidFill>
                  <a:srgbClr val="595959"/>
                </a:solidFill>
                <a:round/>
                <a:headEnd/>
                <a:tailEnd/>
              </a:ln>
            </p:spPr>
            <p:txBody>
              <a:bodyPr wrap="none" anchor="ctr"/>
              <a:lstStyle/>
              <a:p>
                <a:pPr algn="ctr" eaLnBrk="0" fontAlgn="ctr" hangingPunct="0">
                  <a:buClr>
                    <a:srgbClr val="FF0000"/>
                  </a:buClr>
                  <a:buSzPct val="70000"/>
                </a:pPr>
                <a:endParaRPr lang="zh-CN" altLang="en-US" sz="2000">
                  <a:solidFill>
                    <a:schemeClr val="tx2"/>
                  </a:solidFill>
                  <a:latin typeface="Calibri" pitchFamily="34" charset="0"/>
                  <a:ea typeface="Microsoft YaHei" pitchFamily="34" charset="-122"/>
                </a:endParaRPr>
              </a:p>
            </p:txBody>
          </p:sp>
        </p:grpSp>
        <p:sp>
          <p:nvSpPr>
            <p:cNvPr id="8203" name="Rectangle 13"/>
            <p:cNvSpPr>
              <a:spLocks noChangeArrowheads="1"/>
            </p:cNvSpPr>
            <p:nvPr/>
          </p:nvSpPr>
          <p:spPr bwMode="auto">
            <a:xfrm>
              <a:off x="0" y="170005"/>
              <a:ext cx="747186" cy="40011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p>
              <a:pPr algn="ctr"/>
              <a:r>
                <a:rPr lang="en-US" sz="2000" dirty="0" smtClean="0">
                  <a:solidFill>
                    <a:schemeClr val="bg1"/>
                  </a:solidFill>
                  <a:latin typeface="Microsoft YaHei" pitchFamily="34" charset="-122"/>
                  <a:ea typeface="Microsoft YaHei" pitchFamily="34" charset="-122"/>
                </a:rPr>
                <a:t>6</a:t>
              </a:r>
              <a:endParaRPr lang="zh-CN" altLang="en-US" sz="2000" dirty="0">
                <a:solidFill>
                  <a:schemeClr val="bg1"/>
                </a:solidFill>
                <a:latin typeface="Microsoft YaHei" pitchFamily="34" charset="-122"/>
                <a:ea typeface="Microsoft YaHei" pitchFamily="34" charset="-122"/>
              </a:endParaRPr>
            </a:p>
          </p:txBody>
        </p:sp>
      </p:grpSp>
      <p:sp>
        <p:nvSpPr>
          <p:cNvPr id="35" name="TextBox 13" descr="B56F103BB23E47beACAB404F50AF11BD# #TextBox 13"/>
          <p:cNvSpPr txBox="1">
            <a:spLocks noChangeArrowheads="1"/>
          </p:cNvSpPr>
          <p:nvPr/>
        </p:nvSpPr>
        <p:spPr bwMode="auto">
          <a:xfrm>
            <a:off x="3923928" y="86004"/>
            <a:ext cx="5220073" cy="62895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r" rtl="1">
              <a:lnSpc>
                <a:spcPct val="120000"/>
              </a:lnSpc>
              <a:spcBef>
                <a:spcPct val="50000"/>
              </a:spcBef>
            </a:pPr>
            <a:r>
              <a:rPr lang="ar-EG" altLang="zh-CN" sz="3200" b="1" dirty="0">
                <a:solidFill>
                  <a:schemeClr val="bg1"/>
                </a:solidFill>
                <a:latin typeface="Microsoft YaHei" pitchFamily="34" charset="-122"/>
                <a:ea typeface="Microsoft YaHei" pitchFamily="34" charset="-122"/>
              </a:rPr>
              <a:t>تقدير الذات يؤدي إلى</a:t>
            </a:r>
          </a:p>
        </p:txBody>
      </p:sp>
    </p:spTree>
    <p:extLst>
      <p:ext uri="{BB962C8B-B14F-4D97-AF65-F5344CB8AC3E}">
        <p14:creationId xmlns:p14="http://schemas.microsoft.com/office/powerpoint/2010/main" xmlns="" val="2630811555"/>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48" presetClass="entr" presetSubtype="0" accel="50000" fill="hold" nodeType="afterEffect">
                                  <p:stCondLst>
                                    <p:cond delay="0"/>
                                  </p:stCondLst>
                                  <p:childTnLst>
                                    <p:set>
                                      <p:cBhvr>
                                        <p:cTn id="6" dur="1" fill="hold">
                                          <p:stCondLst>
                                            <p:cond delay="0"/>
                                          </p:stCondLst>
                                        </p:cTn>
                                        <p:tgtEl>
                                          <p:spTgt spid="10242"/>
                                        </p:tgtEl>
                                        <p:attrNameLst>
                                          <p:attrName>style.visibility</p:attrName>
                                        </p:attrNameLst>
                                      </p:cBhvr>
                                      <p:to>
                                        <p:strVal val="visible"/>
                                      </p:to>
                                    </p:set>
                                    <p:anim calcmode="lin" valueType="num">
                                      <p:cBhvr>
                                        <p:cTn id="7" dur="1000" fill="hold"/>
                                        <p:tgtEl>
                                          <p:spTgt spid="10242"/>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8" dur="1000" fill="hold"/>
                                        <p:tgtEl>
                                          <p:spTgt spid="10242"/>
                                        </p:tgtEl>
                                        <p:attrNameLst>
                                          <p:attrName>ppt_x</p:attrName>
                                        </p:attrNameLst>
                                      </p:cBhvr>
                                      <p:tavLst>
                                        <p:tav tm="0">
                                          <p:val>
                                            <p:fltVal val="-1"/>
                                          </p:val>
                                        </p:tav>
                                        <p:tav tm="50000">
                                          <p:val>
                                            <p:fltVal val="0.95"/>
                                          </p:val>
                                        </p:tav>
                                        <p:tav tm="100000">
                                          <p:val>
                                            <p:strVal val="#ppt_x"/>
                                          </p:val>
                                        </p:tav>
                                      </p:tavLst>
                                    </p:anim>
                                    <p:anim calcmode="lin" valueType="num">
                                      <p:cBhvr>
                                        <p:cTn id="9" dur="1000" fill="hold"/>
                                        <p:tgtEl>
                                          <p:spTgt spid="10242"/>
                                        </p:tgtEl>
                                        <p:attrNameLst>
                                          <p:attrName>ppt_y</p:attrName>
                                        </p:attrNameLst>
                                      </p:cBhvr>
                                      <p:tavLst>
                                        <p:tav tm="0">
                                          <p:val>
                                            <p:strVal val="#ppt_y"/>
                                          </p:val>
                                        </p:tav>
                                        <p:tav tm="100000">
                                          <p:val>
                                            <p:strVal val="#ppt_y"/>
                                          </p:val>
                                        </p:tav>
                                      </p:tavLst>
                                    </p:anim>
                                    <p:animEffect transition="in" filter="fade">
                                      <p:cBhvr>
                                        <p:cTn id="10" dur="1000"/>
                                        <p:tgtEl>
                                          <p:spTgt spid="10242"/>
                                        </p:tgtEl>
                                      </p:cBhvr>
                                    </p:animEffect>
                                  </p:childTnLst>
                                </p:cTn>
                              </p:par>
                            </p:childTnLst>
                          </p:cTn>
                        </p:par>
                        <p:par>
                          <p:cTn id="11" fill="hold" nodeType="afterGroup">
                            <p:stCondLst>
                              <p:cond delay="1000"/>
                            </p:stCondLst>
                            <p:childTnLst>
                              <p:par>
                                <p:cTn id="12" presetID="23" presetClass="entr" presetSubtype="16" fill="hold" nodeType="afterEffect">
                                  <p:stCondLst>
                                    <p:cond delay="0"/>
                                  </p:stCondLst>
                                  <p:childTnLst>
                                    <p:set>
                                      <p:cBhvr>
                                        <p:cTn id="13" dur="1" fill="hold">
                                          <p:stCondLst>
                                            <p:cond delay="0"/>
                                          </p:stCondLst>
                                        </p:cTn>
                                        <p:tgtEl>
                                          <p:spTgt spid="10260"/>
                                        </p:tgtEl>
                                        <p:attrNameLst>
                                          <p:attrName>style.visibility</p:attrName>
                                        </p:attrNameLst>
                                      </p:cBhvr>
                                      <p:to>
                                        <p:strVal val="visible"/>
                                      </p:to>
                                    </p:set>
                                    <p:anim calcmode="lin" valueType="num">
                                      <p:cBhvr>
                                        <p:cTn id="14" dur="500" fill="hold"/>
                                        <p:tgtEl>
                                          <p:spTgt spid="10260"/>
                                        </p:tgtEl>
                                        <p:attrNameLst>
                                          <p:attrName>ppt_w</p:attrName>
                                        </p:attrNameLst>
                                      </p:cBhvr>
                                      <p:tavLst>
                                        <p:tav tm="0">
                                          <p:val>
                                            <p:fltVal val="0"/>
                                          </p:val>
                                        </p:tav>
                                        <p:tav tm="100000">
                                          <p:val>
                                            <p:strVal val="#ppt_w"/>
                                          </p:val>
                                        </p:tav>
                                      </p:tavLst>
                                    </p:anim>
                                    <p:anim calcmode="lin" valueType="num">
                                      <p:cBhvr>
                                        <p:cTn id="15" dur="500" fill="hold"/>
                                        <p:tgtEl>
                                          <p:spTgt spid="10260"/>
                                        </p:tgtEl>
                                        <p:attrNameLst>
                                          <p:attrName>ppt_h</p:attrName>
                                        </p:attrNameLst>
                                      </p:cBhvr>
                                      <p:tavLst>
                                        <p:tav tm="0">
                                          <p:val>
                                            <p:fltVal val="0"/>
                                          </p:val>
                                        </p:tav>
                                        <p:tav tm="100000">
                                          <p:val>
                                            <p:strVal val="#ppt_h"/>
                                          </p:val>
                                        </p:tav>
                                      </p:tavLst>
                                    </p:anim>
                                  </p:childTnLst>
                                </p:cTn>
                              </p:par>
                              <p:par>
                                <p:cTn id="16" presetID="12" presetClass="entr" presetSubtype="8" fill="hold" nodeType="withEffect">
                                  <p:stCondLst>
                                    <p:cond delay="200"/>
                                  </p:stCondLst>
                                  <p:childTnLst>
                                    <p:set>
                                      <p:cBhvr>
                                        <p:cTn id="17" dur="1" fill="hold">
                                          <p:stCondLst>
                                            <p:cond delay="0"/>
                                          </p:stCondLst>
                                        </p:cTn>
                                        <p:tgtEl>
                                          <p:spTgt spid="10248"/>
                                        </p:tgtEl>
                                        <p:attrNameLst>
                                          <p:attrName>style.visibility</p:attrName>
                                        </p:attrNameLst>
                                      </p:cBhvr>
                                      <p:to>
                                        <p:strVal val="visible"/>
                                      </p:to>
                                    </p:set>
                                    <p:animEffect transition="in" filter="slide(fromLeft)">
                                      <p:cBhvr>
                                        <p:cTn id="18" dur="500"/>
                                        <p:tgtEl>
                                          <p:spTgt spid="10248"/>
                                        </p:tgtEl>
                                      </p:cBhvr>
                                    </p:animEffect>
                                  </p:childTnLst>
                                </p:cTn>
                              </p:par>
                              <p:par>
                                <p:cTn id="19" presetID="23" presetClass="entr" presetSubtype="16" fill="hold" nodeType="withEffect">
                                  <p:stCondLst>
                                    <p:cond delay="400"/>
                                  </p:stCondLst>
                                  <p:childTnLst>
                                    <p:set>
                                      <p:cBhvr>
                                        <p:cTn id="20" dur="1" fill="hold">
                                          <p:stCondLst>
                                            <p:cond delay="0"/>
                                          </p:stCondLst>
                                        </p:cTn>
                                        <p:tgtEl>
                                          <p:spTgt spid="10265"/>
                                        </p:tgtEl>
                                        <p:attrNameLst>
                                          <p:attrName>style.visibility</p:attrName>
                                        </p:attrNameLst>
                                      </p:cBhvr>
                                      <p:to>
                                        <p:strVal val="visible"/>
                                      </p:to>
                                    </p:set>
                                    <p:anim calcmode="lin" valueType="num">
                                      <p:cBhvr>
                                        <p:cTn id="21" dur="500" fill="hold"/>
                                        <p:tgtEl>
                                          <p:spTgt spid="10265"/>
                                        </p:tgtEl>
                                        <p:attrNameLst>
                                          <p:attrName>ppt_w</p:attrName>
                                        </p:attrNameLst>
                                      </p:cBhvr>
                                      <p:tavLst>
                                        <p:tav tm="0">
                                          <p:val>
                                            <p:fltVal val="0"/>
                                          </p:val>
                                        </p:tav>
                                        <p:tav tm="100000">
                                          <p:val>
                                            <p:strVal val="#ppt_w"/>
                                          </p:val>
                                        </p:tav>
                                      </p:tavLst>
                                    </p:anim>
                                    <p:anim calcmode="lin" valueType="num">
                                      <p:cBhvr>
                                        <p:cTn id="22" dur="500" fill="hold"/>
                                        <p:tgtEl>
                                          <p:spTgt spid="10265"/>
                                        </p:tgtEl>
                                        <p:attrNameLst>
                                          <p:attrName>ppt_h</p:attrName>
                                        </p:attrNameLst>
                                      </p:cBhvr>
                                      <p:tavLst>
                                        <p:tav tm="0">
                                          <p:val>
                                            <p:fltVal val="0"/>
                                          </p:val>
                                        </p:tav>
                                        <p:tav tm="100000">
                                          <p:val>
                                            <p:strVal val="#ppt_h"/>
                                          </p:val>
                                        </p:tav>
                                      </p:tavLst>
                                    </p:anim>
                                  </p:childTnLst>
                                </p:cTn>
                              </p:par>
                              <p:par>
                                <p:cTn id="23" presetID="12" presetClass="entr" presetSubtype="8" fill="hold" nodeType="withEffect">
                                  <p:stCondLst>
                                    <p:cond delay="600"/>
                                  </p:stCondLst>
                                  <p:childTnLst>
                                    <p:set>
                                      <p:cBhvr>
                                        <p:cTn id="24" dur="1" fill="hold">
                                          <p:stCondLst>
                                            <p:cond delay="0"/>
                                          </p:stCondLst>
                                        </p:cTn>
                                        <p:tgtEl>
                                          <p:spTgt spid="10252"/>
                                        </p:tgtEl>
                                        <p:attrNameLst>
                                          <p:attrName>style.visibility</p:attrName>
                                        </p:attrNameLst>
                                      </p:cBhvr>
                                      <p:to>
                                        <p:strVal val="visible"/>
                                      </p:to>
                                    </p:set>
                                    <p:animEffect transition="in" filter="slide(fromLeft)">
                                      <p:cBhvr>
                                        <p:cTn id="25" dur="500"/>
                                        <p:tgtEl>
                                          <p:spTgt spid="10252"/>
                                        </p:tgtEl>
                                      </p:cBhvr>
                                    </p:animEffect>
                                  </p:childTnLst>
                                </p:cTn>
                              </p:par>
                              <p:par>
                                <p:cTn id="26" presetID="23" presetClass="entr" presetSubtype="16" fill="hold" nodeType="withEffect">
                                  <p:stCondLst>
                                    <p:cond delay="800"/>
                                  </p:stCondLst>
                                  <p:childTnLst>
                                    <p:set>
                                      <p:cBhvr>
                                        <p:cTn id="27" dur="1" fill="hold">
                                          <p:stCondLst>
                                            <p:cond delay="0"/>
                                          </p:stCondLst>
                                        </p:cTn>
                                        <p:tgtEl>
                                          <p:spTgt spid="10270"/>
                                        </p:tgtEl>
                                        <p:attrNameLst>
                                          <p:attrName>style.visibility</p:attrName>
                                        </p:attrNameLst>
                                      </p:cBhvr>
                                      <p:to>
                                        <p:strVal val="visible"/>
                                      </p:to>
                                    </p:set>
                                    <p:anim calcmode="lin" valueType="num">
                                      <p:cBhvr>
                                        <p:cTn id="28" dur="500" fill="hold"/>
                                        <p:tgtEl>
                                          <p:spTgt spid="10270"/>
                                        </p:tgtEl>
                                        <p:attrNameLst>
                                          <p:attrName>ppt_w</p:attrName>
                                        </p:attrNameLst>
                                      </p:cBhvr>
                                      <p:tavLst>
                                        <p:tav tm="0">
                                          <p:val>
                                            <p:fltVal val="0"/>
                                          </p:val>
                                        </p:tav>
                                        <p:tav tm="100000">
                                          <p:val>
                                            <p:strVal val="#ppt_w"/>
                                          </p:val>
                                        </p:tav>
                                      </p:tavLst>
                                    </p:anim>
                                    <p:anim calcmode="lin" valueType="num">
                                      <p:cBhvr>
                                        <p:cTn id="29" dur="500" fill="hold"/>
                                        <p:tgtEl>
                                          <p:spTgt spid="10270"/>
                                        </p:tgtEl>
                                        <p:attrNameLst>
                                          <p:attrName>ppt_h</p:attrName>
                                        </p:attrNameLst>
                                      </p:cBhvr>
                                      <p:tavLst>
                                        <p:tav tm="0">
                                          <p:val>
                                            <p:fltVal val="0"/>
                                          </p:val>
                                        </p:tav>
                                        <p:tav tm="100000">
                                          <p:val>
                                            <p:strVal val="#ppt_h"/>
                                          </p:val>
                                        </p:tav>
                                      </p:tavLst>
                                    </p:anim>
                                  </p:childTnLst>
                                </p:cTn>
                              </p:par>
                              <p:par>
                                <p:cTn id="30" presetID="12" presetClass="entr" presetSubtype="8" fill="hold" nodeType="withEffect">
                                  <p:stCondLst>
                                    <p:cond delay="1000"/>
                                  </p:stCondLst>
                                  <p:childTnLst>
                                    <p:set>
                                      <p:cBhvr>
                                        <p:cTn id="31" dur="1" fill="hold">
                                          <p:stCondLst>
                                            <p:cond delay="0"/>
                                          </p:stCondLst>
                                        </p:cTn>
                                        <p:tgtEl>
                                          <p:spTgt spid="10256"/>
                                        </p:tgtEl>
                                        <p:attrNameLst>
                                          <p:attrName>style.visibility</p:attrName>
                                        </p:attrNameLst>
                                      </p:cBhvr>
                                      <p:to>
                                        <p:strVal val="visible"/>
                                      </p:to>
                                    </p:set>
                                    <p:animEffect transition="in" filter="slide(fromLeft)">
                                      <p:cBhvr>
                                        <p:cTn id="32" dur="500"/>
                                        <p:tgtEl>
                                          <p:spTgt spid="10256"/>
                                        </p:tgtEl>
                                      </p:cBhvr>
                                    </p:animEffect>
                                  </p:childTnLst>
                                </p:cTn>
                              </p:par>
                            </p:childTnLst>
                          </p:cTn>
                        </p:par>
                        <p:par>
                          <p:cTn id="33" fill="hold">
                            <p:stCondLst>
                              <p:cond delay="2500"/>
                            </p:stCondLst>
                            <p:childTnLst>
                              <p:par>
                                <p:cTn id="34" presetID="12" presetClass="entr" presetSubtype="8" fill="hold" grpId="0" nodeType="afterEffect">
                                  <p:stCondLst>
                                    <p:cond delay="0"/>
                                  </p:stCondLst>
                                  <p:childTnLst>
                                    <p:set>
                                      <p:cBhvr>
                                        <p:cTn id="35" dur="1" fill="hold">
                                          <p:stCondLst>
                                            <p:cond delay="0"/>
                                          </p:stCondLst>
                                        </p:cTn>
                                        <p:tgtEl>
                                          <p:spTgt spid="35"/>
                                        </p:tgtEl>
                                        <p:attrNameLst>
                                          <p:attrName>style.visibility</p:attrName>
                                        </p:attrNameLst>
                                      </p:cBhvr>
                                      <p:to>
                                        <p:strVal val="visible"/>
                                      </p:to>
                                    </p:set>
                                    <p:animEffect transition="in" filter="slide(fromLeft)">
                                      <p:cBhvr>
                                        <p:cTn id="36" dur="5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autoUpdateAnimBg="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lowchart: Multidocument 1"/>
          <p:cNvSpPr/>
          <p:nvPr/>
        </p:nvSpPr>
        <p:spPr bwMode="auto">
          <a:xfrm>
            <a:off x="2035200" y="1993404"/>
            <a:ext cx="5489128" cy="2160240"/>
          </a:xfrm>
          <a:prstGeom prst="flowChartMultidocument">
            <a:avLst/>
          </a:prstGeom>
          <a:solidFill>
            <a:srgbClr val="33CC33"/>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1" anchor="t" anchorCtr="0" compatLnSpc="1">
            <a:prstTxWarp prst="textNoShape">
              <a:avLst/>
            </a:prstTxWarp>
          </a:bodyPr>
          <a:lstStyle/>
          <a:p>
            <a:pPr algn="ctr" rtl="1">
              <a:lnSpc>
                <a:spcPct val="150000"/>
              </a:lnSpc>
            </a:pPr>
            <a:endParaRPr lang="ar-EG" sz="1400" b="1" dirty="0" smtClean="0"/>
          </a:p>
          <a:p>
            <a:pPr algn="ctr" rtl="1">
              <a:lnSpc>
                <a:spcPct val="150000"/>
              </a:lnSpc>
            </a:pPr>
            <a:r>
              <a:rPr lang="ar-EG" sz="3200" b="1" dirty="0" smtClean="0"/>
              <a:t>كيف </a:t>
            </a:r>
            <a:r>
              <a:rPr lang="ar-EG" sz="3200" b="1" dirty="0"/>
              <a:t>أحارب الأفكار السلبية</a:t>
            </a:r>
          </a:p>
        </p:txBody>
      </p:sp>
    </p:spTree>
    <p:extLst>
      <p:ext uri="{BB962C8B-B14F-4D97-AF65-F5344CB8AC3E}">
        <p14:creationId xmlns:p14="http://schemas.microsoft.com/office/powerpoint/2010/main" xmlns="" val="2117253011"/>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067944" y="1777380"/>
            <a:ext cx="4572000" cy="2308324"/>
          </a:xfrm>
          <a:prstGeom prst="rect">
            <a:avLst/>
          </a:prstGeom>
        </p:spPr>
        <p:txBody>
          <a:bodyPr>
            <a:spAutoFit/>
          </a:bodyPr>
          <a:lstStyle/>
          <a:p>
            <a:pPr algn="justLow" rtl="1"/>
            <a:r>
              <a:rPr lang="ar-EG" sz="2400" b="1" dirty="0" smtClean="0">
                <a:solidFill>
                  <a:srgbClr val="002060"/>
                </a:solidFill>
                <a:latin typeface="Simplified Arabic" pitchFamily="18" charset="-78"/>
                <a:cs typeface="Simplified Arabic" pitchFamily="18" charset="-78"/>
              </a:rPr>
              <a:t>قبل </a:t>
            </a:r>
            <a:r>
              <a:rPr lang="ar-EG" sz="2400" b="1" dirty="0">
                <a:solidFill>
                  <a:srgbClr val="002060"/>
                </a:solidFill>
                <a:latin typeface="Simplified Arabic" pitchFamily="18" charset="-78"/>
                <a:cs typeface="Simplified Arabic" pitchFamily="18" charset="-78"/>
              </a:rPr>
              <a:t>الحديث عن الافكار السلبية ومسبباتها وعن طرق التخلص منها وعن كيفية وضع الحواجز دونها يحسن بنا أن نتحدث عن العلاقة القوية بين الثقة بالنفس وبين الافكار الايجابية، وفي المقابل بين الأفكار السلبية وبين الضعف والخور في </a:t>
            </a:r>
            <a:r>
              <a:rPr lang="ar-EG" sz="2400" b="1" dirty="0" smtClean="0">
                <a:solidFill>
                  <a:srgbClr val="002060"/>
                </a:solidFill>
                <a:latin typeface="Simplified Arabic" pitchFamily="18" charset="-78"/>
                <a:cs typeface="Simplified Arabic" pitchFamily="18" charset="-78"/>
              </a:rPr>
              <a:t>الشخصية</a:t>
            </a:r>
            <a:endParaRPr lang="ar-EG" dirty="0"/>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586433" y="1756296"/>
            <a:ext cx="3265488" cy="252028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3727392281"/>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 Diagonal Corner Rectangle 1"/>
          <p:cNvSpPr/>
          <p:nvPr/>
        </p:nvSpPr>
        <p:spPr bwMode="auto">
          <a:xfrm>
            <a:off x="899592" y="1417340"/>
            <a:ext cx="7128792" cy="1368152"/>
          </a:xfrm>
          <a:prstGeom prst="round2DiagRect">
            <a:avLst/>
          </a:prstGeom>
          <a:solidFill>
            <a:srgbClr val="00CC00"/>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1" anchor="t" anchorCtr="0" compatLnSpc="1">
            <a:prstTxWarp prst="textNoShape">
              <a:avLst/>
            </a:prstTxWarp>
          </a:bodyPr>
          <a:lstStyle/>
          <a:p>
            <a:pPr algn="justLow" rtl="1"/>
            <a:r>
              <a:rPr lang="ar-EG" sz="2400" b="1" dirty="0" smtClean="0">
                <a:solidFill>
                  <a:srgbClr val="002060"/>
                </a:solidFill>
              </a:rPr>
              <a:t>كلما </a:t>
            </a:r>
            <a:r>
              <a:rPr lang="ar-EG" sz="2400" b="1" dirty="0">
                <a:solidFill>
                  <a:srgbClr val="002060"/>
                </a:solidFill>
              </a:rPr>
              <a:t>قويت ثقة الانسان بنفسه وكملت ثقته في قدراته وما يتحلى به من سمات وصفات </a:t>
            </a:r>
            <a:r>
              <a:rPr lang="ar-EG" sz="2400" b="1" dirty="0" smtClean="0">
                <a:solidFill>
                  <a:srgbClr val="002060"/>
                </a:solidFill>
              </a:rPr>
              <a:t>ومواهب </a:t>
            </a:r>
            <a:r>
              <a:rPr lang="ar-EG" sz="2400" b="1" dirty="0">
                <a:solidFill>
                  <a:srgbClr val="002060"/>
                </a:solidFill>
              </a:rPr>
              <a:t>كلما كانت شخصيته ايجابية وكانت كذلك </a:t>
            </a:r>
            <a:r>
              <a:rPr lang="ar-EG" sz="2400" b="1" dirty="0" smtClean="0">
                <a:solidFill>
                  <a:srgbClr val="002060"/>
                </a:solidFill>
              </a:rPr>
              <a:t> </a:t>
            </a:r>
            <a:br>
              <a:rPr lang="ar-EG" sz="2400" b="1" dirty="0" smtClean="0">
                <a:solidFill>
                  <a:srgbClr val="002060"/>
                </a:solidFill>
              </a:rPr>
            </a:br>
            <a:r>
              <a:rPr lang="ar-EG" sz="2400" b="1" dirty="0" smtClean="0">
                <a:solidFill>
                  <a:srgbClr val="002060"/>
                </a:solidFill>
              </a:rPr>
              <a:t>    افكاره </a:t>
            </a:r>
            <a:r>
              <a:rPr lang="ar-EG" sz="2400" b="1" dirty="0">
                <a:solidFill>
                  <a:srgbClr val="002060"/>
                </a:solidFill>
              </a:rPr>
              <a:t>ايجابية عن نفسه وكان ايضا ايجابي النظرة الى الآخرين</a:t>
            </a:r>
            <a:endParaRPr kumimoji="0" lang="ar-EG" sz="2400" b="1" i="0" u="none" strike="noStrike" cap="none" normalizeH="0" baseline="0" dirty="0" smtClean="0">
              <a:ln>
                <a:noFill/>
              </a:ln>
              <a:solidFill>
                <a:srgbClr val="002060"/>
              </a:solidFill>
              <a:effectLst/>
            </a:endParaRPr>
          </a:p>
        </p:txBody>
      </p:sp>
      <p:sp>
        <p:nvSpPr>
          <p:cNvPr id="3" name="Round Diagonal Corner Rectangle 2"/>
          <p:cNvSpPr/>
          <p:nvPr/>
        </p:nvSpPr>
        <p:spPr bwMode="auto">
          <a:xfrm>
            <a:off x="899592" y="3361556"/>
            <a:ext cx="7128792" cy="1008112"/>
          </a:xfrm>
          <a:prstGeom prst="round2DiagRect">
            <a:avLst/>
          </a:prstGeom>
          <a:ln>
            <a:headEnd type="none" w="med" len="med"/>
            <a:tailEnd type="none" w="med" len="med"/>
          </a:ln>
          <a:extLst/>
        </p:spPr>
        <p:style>
          <a:lnRef idx="1">
            <a:schemeClr val="accent6"/>
          </a:lnRef>
          <a:fillRef idx="2">
            <a:schemeClr val="accent6"/>
          </a:fillRef>
          <a:effectRef idx="1">
            <a:schemeClr val="accent6"/>
          </a:effectRef>
          <a:fontRef idx="minor">
            <a:schemeClr val="dk1"/>
          </a:fontRef>
        </p:style>
        <p:txBody>
          <a:bodyPr vert="horz" wrap="square" lIns="91440" tIns="45720" rIns="91440" bIns="45720" numCol="1" rtlCol="1" anchor="t" anchorCtr="0" compatLnSpc="1">
            <a:prstTxWarp prst="textNoShape">
              <a:avLst/>
            </a:prstTxWarp>
          </a:bodyPr>
          <a:lstStyle/>
          <a:p>
            <a:pPr algn="ctr" rtl="1"/>
            <a:r>
              <a:rPr lang="ar-EG" sz="2400" b="1" dirty="0" smtClean="0">
                <a:solidFill>
                  <a:srgbClr val="002060"/>
                </a:solidFill>
              </a:rPr>
              <a:t>كلما </a:t>
            </a:r>
            <a:r>
              <a:rPr lang="ar-EG" sz="2400" b="1" dirty="0">
                <a:solidFill>
                  <a:srgbClr val="002060"/>
                </a:solidFill>
              </a:rPr>
              <a:t>كانت ثقة الانسان بنفسه ضعيفة مهزوزة كلما كانت افكاره </a:t>
            </a:r>
            <a:r>
              <a:rPr lang="ar-EG" sz="2400" b="1" dirty="0" smtClean="0">
                <a:solidFill>
                  <a:srgbClr val="002060"/>
                </a:solidFill>
              </a:rPr>
              <a:t> </a:t>
            </a:r>
            <a:br>
              <a:rPr lang="ar-EG" sz="2400" b="1" dirty="0" smtClean="0">
                <a:solidFill>
                  <a:srgbClr val="002060"/>
                </a:solidFill>
              </a:rPr>
            </a:br>
            <a:r>
              <a:rPr lang="ar-EG" sz="2400" b="1" dirty="0" smtClean="0">
                <a:solidFill>
                  <a:srgbClr val="002060"/>
                </a:solidFill>
              </a:rPr>
              <a:t>السلبية </a:t>
            </a:r>
            <a:r>
              <a:rPr lang="ar-EG" sz="2400" b="1" dirty="0">
                <a:solidFill>
                  <a:srgbClr val="002060"/>
                </a:solidFill>
              </a:rPr>
              <a:t>تفوق عدد دقات القلب في الدقيقة الواحدة</a:t>
            </a:r>
            <a:endParaRPr kumimoji="0" lang="ar-EG" sz="2400" b="1" i="0" u="none" strike="noStrike" cap="none" normalizeH="0" baseline="0" dirty="0" smtClean="0">
              <a:ln>
                <a:noFill/>
              </a:ln>
              <a:solidFill>
                <a:srgbClr val="002060"/>
              </a:solidFill>
              <a:effectLst/>
            </a:endParaRPr>
          </a:p>
        </p:txBody>
      </p:sp>
    </p:spTree>
    <p:extLst>
      <p:ext uri="{BB962C8B-B14F-4D97-AF65-F5344CB8AC3E}">
        <p14:creationId xmlns:p14="http://schemas.microsoft.com/office/powerpoint/2010/main" xmlns="" val="3040048849"/>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extBox 13" descr="B56F103BB23E47beACAB404F50AF11BD# #TextBox 13"/>
          <p:cNvSpPr txBox="1">
            <a:spLocks noChangeArrowheads="1"/>
          </p:cNvSpPr>
          <p:nvPr/>
        </p:nvSpPr>
        <p:spPr bwMode="auto">
          <a:xfrm>
            <a:off x="4788024" y="-3703"/>
            <a:ext cx="4355977" cy="68326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r" rtl="1">
              <a:lnSpc>
                <a:spcPct val="120000"/>
              </a:lnSpc>
              <a:spcBef>
                <a:spcPct val="50000"/>
              </a:spcBef>
            </a:pPr>
            <a:r>
              <a:rPr lang="ar-EG" altLang="zh-CN" sz="3200" b="1" dirty="0">
                <a:solidFill>
                  <a:schemeClr val="bg1"/>
                </a:solidFill>
                <a:latin typeface="Microsoft YaHei" pitchFamily="34" charset="-122"/>
                <a:ea typeface="Microsoft YaHei" pitchFamily="34" charset="-122"/>
              </a:rPr>
              <a:t>الهدف العام للبرنامج التدريبي </a:t>
            </a:r>
          </a:p>
        </p:txBody>
      </p:sp>
      <p:sp>
        <p:nvSpPr>
          <p:cNvPr id="16" name="Folded Corner 15"/>
          <p:cNvSpPr/>
          <p:nvPr/>
        </p:nvSpPr>
        <p:spPr bwMode="auto">
          <a:xfrm>
            <a:off x="2483768" y="1836767"/>
            <a:ext cx="6300192" cy="1020737"/>
          </a:xfrm>
          <a:prstGeom prst="foldedCorner">
            <a:avLst/>
          </a:prstGeom>
          <a:ln>
            <a:headEnd type="none" w="med" len="med"/>
            <a:tailEnd type="none" w="med" len="med"/>
          </a:ln>
        </p:spPr>
        <p:style>
          <a:lnRef idx="1">
            <a:schemeClr val="accent1"/>
          </a:lnRef>
          <a:fillRef idx="2">
            <a:schemeClr val="accent1"/>
          </a:fillRef>
          <a:effectRef idx="1">
            <a:schemeClr val="accent1"/>
          </a:effectRef>
          <a:fontRef idx="minor">
            <a:schemeClr val="dk1"/>
          </a:fontRef>
        </p:style>
        <p:txBody>
          <a:bodyPr vert="horz" wrap="none" lIns="91430" tIns="45715" rIns="91430" bIns="45715" numCol="1" rtlCol="1" anchor="ctr" anchorCtr="0" compatLnSpc="1">
            <a:prstTxWarp prst="textNoShape">
              <a:avLst/>
            </a:prstTxWarp>
          </a:bodyPr>
          <a:lstStyle/>
          <a:p>
            <a:pPr algn="ctr" defTabSz="914305"/>
            <a:endParaRPr lang="ar-EG" sz="2400" dirty="0">
              <a:latin typeface="Arial" charset="0"/>
            </a:endParaRPr>
          </a:p>
        </p:txBody>
      </p:sp>
      <p:sp>
        <p:nvSpPr>
          <p:cNvPr id="18" name="Rectangle 17"/>
          <p:cNvSpPr/>
          <p:nvPr/>
        </p:nvSpPr>
        <p:spPr>
          <a:xfrm>
            <a:off x="2483769" y="1968500"/>
            <a:ext cx="6156176" cy="861764"/>
          </a:xfrm>
          <a:prstGeom prst="rect">
            <a:avLst/>
          </a:prstGeom>
        </p:spPr>
        <p:txBody>
          <a:bodyPr wrap="square" lIns="91430" tIns="45715" rIns="91430" bIns="45715">
            <a:spAutoFit/>
          </a:bodyPr>
          <a:lstStyle/>
          <a:p>
            <a:pPr algn="ctr" rtl="1"/>
            <a:r>
              <a:rPr lang="ar-SA" sz="2500" b="1" dirty="0">
                <a:solidFill>
                  <a:schemeClr val="accent2">
                    <a:lumMod val="50000"/>
                  </a:schemeClr>
                </a:solidFill>
              </a:rPr>
              <a:t>تزويد المشاركين بالمعلومات والمهارات وتعريفهم بالسلوك اللازم للقائد وكيفية الاعداد المميز لبناء اتصالات جيدة </a:t>
            </a:r>
            <a:endParaRPr lang="ar-EG" sz="2500" b="1" dirty="0">
              <a:solidFill>
                <a:schemeClr val="accent2">
                  <a:lumMod val="50000"/>
                </a:schemeClr>
              </a:solidFill>
            </a:endParaRPr>
          </a:p>
        </p:txBody>
      </p:sp>
      <p:pic>
        <p:nvPicPr>
          <p:cNvPr id="19" name="Picture 2"/>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xmlns="" val="0"/>
              </a:ext>
            </a:extLst>
          </a:blip>
          <a:srcRect/>
          <a:stretch>
            <a:fillRect/>
          </a:stretch>
        </p:blipFill>
        <p:spPr bwMode="auto">
          <a:xfrm>
            <a:off x="1792515" y="2948217"/>
            <a:ext cx="1936519" cy="176289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500488097"/>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6146"/>
                                        </p:tgtEl>
                                        <p:attrNameLst>
                                          <p:attrName>style.visibility</p:attrName>
                                        </p:attrNameLst>
                                      </p:cBhvr>
                                      <p:to>
                                        <p:strVal val="visible"/>
                                      </p:to>
                                    </p:set>
                                    <p:animEffect transition="in" filter="slide(fromLeft)">
                                      <p:cBhvr>
                                        <p:cTn id="7" dur="500"/>
                                        <p:tgtEl>
                                          <p:spTgt spid="6146"/>
                                        </p:tgtEl>
                                      </p:cBhvr>
                                    </p:animEffect>
                                  </p:childTnLst>
                                </p:cTn>
                              </p:par>
                            </p:childTnLst>
                          </p:cTn>
                        </p:par>
                        <p:par>
                          <p:cTn id="8" fill="hold">
                            <p:stCondLst>
                              <p:cond delay="500"/>
                            </p:stCondLst>
                            <p:childTnLst>
                              <p:par>
                                <p:cTn id="9" presetID="16" presetClass="entr" presetSubtype="21" fill="hold" grpId="0" nodeType="afterEffect">
                                  <p:stCondLst>
                                    <p:cond delay="0"/>
                                  </p:stCondLst>
                                  <p:childTnLst>
                                    <p:set>
                                      <p:cBhvr>
                                        <p:cTn id="10" dur="1" fill="hold">
                                          <p:stCondLst>
                                            <p:cond delay="0"/>
                                          </p:stCondLst>
                                        </p:cTn>
                                        <p:tgtEl>
                                          <p:spTgt spid="16"/>
                                        </p:tgtEl>
                                        <p:attrNameLst>
                                          <p:attrName>style.visibility</p:attrName>
                                        </p:attrNameLst>
                                      </p:cBhvr>
                                      <p:to>
                                        <p:strVal val="visible"/>
                                      </p:to>
                                    </p:set>
                                    <p:animEffect transition="in" filter="barn(inVertical)">
                                      <p:cBhvr>
                                        <p:cTn id="11" dur="500"/>
                                        <p:tgtEl>
                                          <p:spTgt spid="16"/>
                                        </p:tgtEl>
                                      </p:cBhvr>
                                    </p:animEffect>
                                  </p:childTnLst>
                                </p:cTn>
                              </p:par>
                            </p:childTnLst>
                          </p:cTn>
                        </p:par>
                        <p:par>
                          <p:cTn id="12" fill="hold">
                            <p:stCondLst>
                              <p:cond delay="1000"/>
                            </p:stCondLst>
                            <p:childTnLst>
                              <p:par>
                                <p:cTn id="13" presetID="16" presetClass="entr" presetSubtype="21" fill="hold" grpId="0" nodeType="afterEffect">
                                  <p:stCondLst>
                                    <p:cond delay="0"/>
                                  </p:stCondLst>
                                  <p:childTnLst>
                                    <p:set>
                                      <p:cBhvr>
                                        <p:cTn id="14" dur="1" fill="hold">
                                          <p:stCondLst>
                                            <p:cond delay="0"/>
                                          </p:stCondLst>
                                        </p:cTn>
                                        <p:tgtEl>
                                          <p:spTgt spid="18"/>
                                        </p:tgtEl>
                                        <p:attrNameLst>
                                          <p:attrName>style.visibility</p:attrName>
                                        </p:attrNameLst>
                                      </p:cBhvr>
                                      <p:to>
                                        <p:strVal val="visible"/>
                                      </p:to>
                                    </p:set>
                                    <p:animEffect transition="in" filter="barn(inVertical)">
                                      <p:cBhvr>
                                        <p:cTn id="15"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6" grpId="0" autoUpdateAnimBg="0"/>
      <p:bldP spid="16" grpId="0" animBg="1"/>
      <p:bldP spid="18"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loud Callout 3"/>
          <p:cNvSpPr/>
          <p:nvPr/>
        </p:nvSpPr>
        <p:spPr bwMode="auto">
          <a:xfrm>
            <a:off x="4283968" y="1273324"/>
            <a:ext cx="3681412" cy="1512168"/>
          </a:xfrm>
          <a:prstGeom prst="cloudCallout">
            <a:avLst>
              <a:gd name="adj1" fmla="val -61783"/>
              <a:gd name="adj2" fmla="val 102183"/>
            </a:avLst>
          </a:prstGeom>
          <a:solidFill>
            <a:srgbClr val="92D050"/>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1" anchor="t" anchorCtr="0" compatLnSpc="1">
            <a:prstTxWarp prst="textNoShape">
              <a:avLst/>
            </a:prstTxWarp>
          </a:bodyPr>
          <a:lstStyle/>
          <a:p>
            <a:pPr algn="ctr" rtl="1">
              <a:lnSpc>
                <a:spcPct val="150000"/>
              </a:lnSpc>
            </a:pPr>
            <a:r>
              <a:rPr lang="ar-EG" sz="2000" b="1" dirty="0">
                <a:solidFill>
                  <a:srgbClr val="002060"/>
                </a:solidFill>
              </a:rPr>
              <a:t>(هل انت واثق من نفسك)؟ من قدراتك؟ من مواهبك؟ </a:t>
            </a:r>
            <a:endParaRPr kumimoji="0" lang="ar-EG" sz="2000" b="1" i="0" u="none" strike="noStrike" cap="none" normalizeH="0" baseline="0" dirty="0" smtClean="0">
              <a:ln>
                <a:noFill/>
              </a:ln>
              <a:solidFill>
                <a:srgbClr val="002060"/>
              </a:solidFill>
              <a:effectLst/>
            </a:endParaRPr>
          </a:p>
        </p:txBody>
      </p:sp>
      <p:pic>
        <p:nvPicPr>
          <p:cNvPr id="1026" name="Picture 2"/>
          <p:cNvPicPr>
            <a:picLocks noChangeAspect="1" noChangeArrowheads="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xmlns="" val="0"/>
              </a:ext>
            </a:extLst>
          </a:blip>
          <a:srcRect/>
          <a:stretch>
            <a:fillRect/>
          </a:stretch>
        </p:blipFill>
        <p:spPr bwMode="auto">
          <a:xfrm>
            <a:off x="1619672" y="2641476"/>
            <a:ext cx="3105348" cy="233104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2707746267"/>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ded Corner 1"/>
          <p:cNvSpPr/>
          <p:nvPr/>
        </p:nvSpPr>
        <p:spPr bwMode="auto">
          <a:xfrm>
            <a:off x="683568" y="1633364"/>
            <a:ext cx="7488832" cy="2520280"/>
          </a:xfrm>
          <a:prstGeom prst="foldedCorner">
            <a:avLst/>
          </a:prstGeom>
          <a:solidFill>
            <a:srgbClr val="00FF00"/>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1" anchor="t" anchorCtr="0" compatLnSpc="1">
            <a:prstTxWarp prst="textNoShape">
              <a:avLst/>
            </a:prstTxWarp>
          </a:bodyPr>
          <a:lstStyle/>
          <a:p>
            <a:pPr algn="ctr" rtl="1"/>
            <a:r>
              <a:rPr lang="ar-EG" sz="3200" dirty="0">
                <a:solidFill>
                  <a:srgbClr val="002060"/>
                </a:solidFill>
              </a:rPr>
              <a:t>" ان مراقبة الأفكار والسيطرة على الخواطر هي مهمة شاقه وليست ابدا سهلة وكمية الافكار والخواطر التي ترد علينا لا شعوريا كمية هائلة ولذا نحن نملك مراقبتها واقصاء السيء منها وقبول الجيد منها اما قضية السلامة منها فهو امر لا يقدر عليه "</a:t>
            </a:r>
            <a:endParaRPr kumimoji="0" lang="ar-EG" sz="3200" b="0" i="0" u="none" strike="noStrike" cap="none" normalizeH="0" baseline="0" dirty="0" smtClean="0">
              <a:ln>
                <a:noFill/>
              </a:ln>
              <a:solidFill>
                <a:srgbClr val="002060"/>
              </a:solidFill>
              <a:effectLst/>
            </a:endParaRPr>
          </a:p>
        </p:txBody>
      </p:sp>
    </p:spTree>
    <p:extLst>
      <p:ext uri="{BB962C8B-B14F-4D97-AF65-F5344CB8AC3E}">
        <p14:creationId xmlns:p14="http://schemas.microsoft.com/office/powerpoint/2010/main" xmlns="" val="1140806977"/>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lowchart: Multidocument 1"/>
          <p:cNvSpPr/>
          <p:nvPr/>
        </p:nvSpPr>
        <p:spPr bwMode="auto">
          <a:xfrm>
            <a:off x="2035200" y="1993404"/>
            <a:ext cx="5489128" cy="2160240"/>
          </a:xfrm>
          <a:prstGeom prst="flowChartMultidocument">
            <a:avLst/>
          </a:prstGeom>
          <a:solidFill>
            <a:srgbClr val="33CC33"/>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1" anchor="t" anchorCtr="0" compatLnSpc="1">
            <a:prstTxWarp prst="textNoShape">
              <a:avLst/>
            </a:prstTxWarp>
          </a:bodyPr>
          <a:lstStyle/>
          <a:p>
            <a:pPr algn="ctr" rtl="1">
              <a:lnSpc>
                <a:spcPct val="150000"/>
              </a:lnSpc>
            </a:pPr>
            <a:endParaRPr lang="ar-EG" sz="1400" b="1" dirty="0" smtClean="0"/>
          </a:p>
          <a:p>
            <a:pPr algn="ctr" rtl="1">
              <a:lnSpc>
                <a:spcPct val="150000"/>
              </a:lnSpc>
            </a:pPr>
            <a:r>
              <a:rPr lang="ar-EG" sz="3200" b="1" dirty="0" smtClean="0"/>
              <a:t>ما </a:t>
            </a:r>
            <a:r>
              <a:rPr lang="ar-EG" sz="3200" b="1" dirty="0"/>
              <a:t>هو التفكير السلبى</a:t>
            </a:r>
          </a:p>
        </p:txBody>
      </p:sp>
    </p:spTree>
    <p:extLst>
      <p:ext uri="{BB962C8B-B14F-4D97-AF65-F5344CB8AC3E}">
        <p14:creationId xmlns:p14="http://schemas.microsoft.com/office/powerpoint/2010/main" xmlns="" val="3121959717"/>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170" name="Group 2"/>
          <p:cNvGrpSpPr>
            <a:grpSpLocks/>
          </p:cNvGrpSpPr>
          <p:nvPr/>
        </p:nvGrpSpPr>
        <p:grpSpPr bwMode="auto">
          <a:xfrm>
            <a:off x="1290638" y="1645947"/>
            <a:ext cx="6562725" cy="546100"/>
            <a:chOff x="0" y="0"/>
            <a:chExt cx="6561756" cy="546060"/>
          </a:xfrm>
        </p:grpSpPr>
        <p:sp>
          <p:nvSpPr>
            <p:cNvPr id="5138" name="AutoShape 3"/>
            <p:cNvSpPr>
              <a:spLocks noChangeArrowheads="1"/>
            </p:cNvSpPr>
            <p:nvPr/>
          </p:nvSpPr>
          <p:spPr bwMode="auto">
            <a:xfrm>
              <a:off x="0" y="192074"/>
              <a:ext cx="6561756" cy="353986"/>
            </a:xfrm>
            <a:prstGeom prst="rect">
              <a:avLst/>
            </a:prstGeom>
            <a:solidFill>
              <a:srgbClr val="595959"/>
            </a:solidFill>
            <a:ln w="12700">
              <a:solidFill>
                <a:schemeClr val="bg1"/>
              </a:solidFill>
              <a:miter lim="800000"/>
              <a:headEnd/>
              <a:tailEnd/>
            </a:ln>
          </p:spPr>
          <p:txBody>
            <a:bodyPr anchor="ctr"/>
            <a:lstStyle/>
            <a:p>
              <a:endParaRPr lang="zh-CN" altLang="en-US" sz="2400" b="1">
                <a:latin typeface="Calibri" pitchFamily="34" charset="0"/>
              </a:endParaRPr>
            </a:p>
          </p:txBody>
        </p:sp>
        <p:sp>
          <p:nvSpPr>
            <p:cNvPr id="5139" name="AutoShape 3"/>
            <p:cNvSpPr>
              <a:spLocks noChangeArrowheads="1"/>
            </p:cNvSpPr>
            <p:nvPr/>
          </p:nvSpPr>
          <p:spPr bwMode="auto">
            <a:xfrm>
              <a:off x="64331" y="0"/>
              <a:ext cx="6433094" cy="482482"/>
            </a:xfrm>
            <a:prstGeom prst="rect">
              <a:avLst/>
            </a:prstGeom>
            <a:solidFill>
              <a:srgbClr val="007E00">
                <a:alpha val="79999"/>
              </a:srgbClr>
            </a:solidFill>
            <a:ln w="12700">
              <a:solidFill>
                <a:schemeClr val="bg1"/>
              </a:solidFill>
              <a:miter lim="800000"/>
              <a:headEnd/>
              <a:tailEnd/>
            </a:ln>
          </p:spPr>
          <p:txBody>
            <a:bodyPr wrap="none" anchor="ctr"/>
            <a:lstStyle/>
            <a:p>
              <a:pPr algn="ctr" eaLnBrk="0" hangingPunct="0"/>
              <a:endParaRPr lang="zh-CN" altLang="en-US" sz="2800" b="1">
                <a:solidFill>
                  <a:schemeClr val="tx2"/>
                </a:solidFill>
                <a:ea typeface="Microsoft YaHei" pitchFamily="34" charset="-122"/>
              </a:endParaRPr>
            </a:p>
          </p:txBody>
        </p:sp>
        <p:sp>
          <p:nvSpPr>
            <p:cNvPr id="5140" name="Rectangle 13"/>
            <p:cNvSpPr>
              <a:spLocks noChangeArrowheads="1"/>
            </p:cNvSpPr>
            <p:nvPr/>
          </p:nvSpPr>
          <p:spPr bwMode="auto">
            <a:xfrm>
              <a:off x="65079" y="42537"/>
              <a:ext cx="6431598" cy="4616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a:r>
                <a:rPr lang="ar-EG" altLang="zh-CN" sz="2400" b="1" dirty="0" smtClean="0">
                  <a:solidFill>
                    <a:schemeClr val="bg1"/>
                  </a:solidFill>
                </a:rPr>
                <a:t>انه </a:t>
              </a:r>
              <a:r>
                <a:rPr lang="ar-EG" altLang="zh-CN" sz="2400" b="1" dirty="0">
                  <a:solidFill>
                    <a:schemeClr val="bg1"/>
                  </a:solidFill>
                </a:rPr>
                <a:t>باختصار التشاؤم في رؤية </a:t>
              </a:r>
              <a:r>
                <a:rPr lang="ar-EG" altLang="zh-CN" sz="2400" b="1" dirty="0" smtClean="0">
                  <a:solidFill>
                    <a:schemeClr val="bg1"/>
                  </a:solidFill>
                </a:rPr>
                <a:t>الاشياء</a:t>
              </a:r>
              <a:endParaRPr lang="zh-CN" altLang="en-US" sz="2400" b="1" dirty="0">
                <a:solidFill>
                  <a:schemeClr val="bg1"/>
                </a:solidFill>
              </a:endParaRPr>
            </a:p>
          </p:txBody>
        </p:sp>
      </p:grpSp>
      <p:grpSp>
        <p:nvGrpSpPr>
          <p:cNvPr id="7174" name="Group 6"/>
          <p:cNvGrpSpPr>
            <a:grpSpLocks/>
          </p:cNvGrpSpPr>
          <p:nvPr/>
        </p:nvGrpSpPr>
        <p:grpSpPr bwMode="auto">
          <a:xfrm>
            <a:off x="1290638" y="2519072"/>
            <a:ext cx="6562725" cy="546100"/>
            <a:chOff x="0" y="0"/>
            <a:chExt cx="6561756" cy="546060"/>
          </a:xfrm>
        </p:grpSpPr>
        <p:grpSp>
          <p:nvGrpSpPr>
            <p:cNvPr id="5134" name="Group 7"/>
            <p:cNvGrpSpPr>
              <a:grpSpLocks/>
            </p:cNvGrpSpPr>
            <p:nvPr/>
          </p:nvGrpSpPr>
          <p:grpSpPr bwMode="auto">
            <a:xfrm>
              <a:off x="0" y="0"/>
              <a:ext cx="6561756" cy="546060"/>
              <a:chOff x="0" y="0"/>
              <a:chExt cx="6561756" cy="546060"/>
            </a:xfrm>
          </p:grpSpPr>
          <p:sp>
            <p:nvSpPr>
              <p:cNvPr id="5136" name="AutoShape 3"/>
              <p:cNvSpPr>
                <a:spLocks noChangeArrowheads="1"/>
              </p:cNvSpPr>
              <p:nvPr/>
            </p:nvSpPr>
            <p:spPr bwMode="auto">
              <a:xfrm>
                <a:off x="0" y="192074"/>
                <a:ext cx="6561756" cy="353986"/>
              </a:xfrm>
              <a:prstGeom prst="rect">
                <a:avLst/>
              </a:prstGeom>
              <a:solidFill>
                <a:srgbClr val="595959"/>
              </a:solidFill>
              <a:ln w="12700">
                <a:solidFill>
                  <a:schemeClr val="bg1"/>
                </a:solidFill>
                <a:miter lim="800000"/>
                <a:headEnd/>
                <a:tailEnd/>
              </a:ln>
            </p:spPr>
            <p:txBody>
              <a:bodyPr anchor="ctr"/>
              <a:lstStyle/>
              <a:p>
                <a:endParaRPr lang="zh-CN" altLang="en-US" sz="2400" b="1">
                  <a:latin typeface="Calibri" pitchFamily="34" charset="0"/>
                </a:endParaRPr>
              </a:p>
            </p:txBody>
          </p:sp>
          <p:sp>
            <p:nvSpPr>
              <p:cNvPr id="5137" name="AutoShape 3"/>
              <p:cNvSpPr>
                <a:spLocks noChangeArrowheads="1"/>
              </p:cNvSpPr>
              <p:nvPr/>
            </p:nvSpPr>
            <p:spPr bwMode="auto">
              <a:xfrm>
                <a:off x="65077" y="0"/>
                <a:ext cx="6431600" cy="482565"/>
              </a:xfrm>
              <a:prstGeom prst="rect">
                <a:avLst/>
              </a:prstGeom>
              <a:solidFill>
                <a:srgbClr val="7F7F7F">
                  <a:alpha val="87842"/>
                </a:srgbClr>
              </a:solidFill>
              <a:ln w="12700">
                <a:solidFill>
                  <a:schemeClr val="bg1"/>
                </a:solidFill>
                <a:miter lim="800000"/>
                <a:headEnd/>
                <a:tailEnd/>
              </a:ln>
            </p:spPr>
            <p:txBody>
              <a:bodyPr wrap="none" anchor="ctr"/>
              <a:lstStyle/>
              <a:p>
                <a:pPr algn="ctr" eaLnBrk="0" hangingPunct="0"/>
                <a:endParaRPr lang="zh-CN" altLang="en-US" sz="2800" b="1">
                  <a:solidFill>
                    <a:schemeClr val="tx2"/>
                  </a:solidFill>
                  <a:latin typeface="Calibri" pitchFamily="34" charset="0"/>
                  <a:ea typeface="Microsoft YaHei" pitchFamily="34" charset="-122"/>
                </a:endParaRPr>
              </a:p>
            </p:txBody>
          </p:sp>
        </p:grpSp>
        <p:sp>
          <p:nvSpPr>
            <p:cNvPr id="5135" name="Rectangle 13"/>
            <p:cNvSpPr>
              <a:spLocks noChangeArrowheads="1"/>
            </p:cNvSpPr>
            <p:nvPr/>
          </p:nvSpPr>
          <p:spPr bwMode="auto">
            <a:xfrm>
              <a:off x="65079" y="85339"/>
              <a:ext cx="6431598" cy="43085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a:r>
                <a:rPr lang="ar-EG" altLang="zh-CN" sz="2200" b="1" dirty="0" smtClean="0">
                  <a:solidFill>
                    <a:schemeClr val="bg1"/>
                  </a:solidFill>
                </a:rPr>
                <a:t>المبالغة </a:t>
              </a:r>
              <a:r>
                <a:rPr lang="ar-EG" altLang="zh-CN" sz="2200" b="1" dirty="0">
                  <a:solidFill>
                    <a:schemeClr val="bg1"/>
                  </a:solidFill>
                </a:rPr>
                <a:t>في تقييم الظروف والمواقف</a:t>
              </a:r>
              <a:endParaRPr lang="zh-CN" altLang="en-US" sz="2200" b="1" dirty="0">
                <a:solidFill>
                  <a:schemeClr val="bg1"/>
                </a:solidFill>
              </a:endParaRPr>
            </a:p>
          </p:txBody>
        </p:sp>
      </p:grpSp>
      <p:grpSp>
        <p:nvGrpSpPr>
          <p:cNvPr id="7179" name="Group 11"/>
          <p:cNvGrpSpPr>
            <a:grpSpLocks/>
          </p:cNvGrpSpPr>
          <p:nvPr/>
        </p:nvGrpSpPr>
        <p:grpSpPr bwMode="auto">
          <a:xfrm>
            <a:off x="1290638" y="3390610"/>
            <a:ext cx="6562725" cy="547010"/>
            <a:chOff x="0" y="0"/>
            <a:chExt cx="6561756" cy="546970"/>
          </a:xfrm>
        </p:grpSpPr>
        <p:sp>
          <p:nvSpPr>
            <p:cNvPr id="5131" name="AutoShape 3"/>
            <p:cNvSpPr>
              <a:spLocks noChangeArrowheads="1"/>
            </p:cNvSpPr>
            <p:nvPr/>
          </p:nvSpPr>
          <p:spPr bwMode="auto">
            <a:xfrm>
              <a:off x="0" y="192073"/>
              <a:ext cx="6561756" cy="353987"/>
            </a:xfrm>
            <a:prstGeom prst="rect">
              <a:avLst/>
            </a:prstGeom>
            <a:solidFill>
              <a:srgbClr val="595959"/>
            </a:solidFill>
            <a:ln w="12700">
              <a:solidFill>
                <a:schemeClr val="bg1"/>
              </a:solidFill>
              <a:miter lim="800000"/>
              <a:headEnd/>
              <a:tailEnd/>
            </a:ln>
          </p:spPr>
          <p:txBody>
            <a:bodyPr anchor="ctr"/>
            <a:lstStyle/>
            <a:p>
              <a:endParaRPr lang="zh-CN" altLang="en-US" sz="2400" b="1">
                <a:latin typeface="Calibri" pitchFamily="34" charset="0"/>
              </a:endParaRPr>
            </a:p>
          </p:txBody>
        </p:sp>
        <p:sp>
          <p:nvSpPr>
            <p:cNvPr id="5132" name="AutoShape 3"/>
            <p:cNvSpPr>
              <a:spLocks noChangeArrowheads="1"/>
            </p:cNvSpPr>
            <p:nvPr/>
          </p:nvSpPr>
          <p:spPr bwMode="auto">
            <a:xfrm>
              <a:off x="64331" y="0"/>
              <a:ext cx="6433094" cy="482482"/>
            </a:xfrm>
            <a:prstGeom prst="rect">
              <a:avLst/>
            </a:prstGeom>
            <a:solidFill>
              <a:srgbClr val="007E00">
                <a:alpha val="79999"/>
              </a:srgbClr>
            </a:solidFill>
            <a:ln w="12700">
              <a:solidFill>
                <a:schemeClr val="bg1"/>
              </a:solidFill>
              <a:miter lim="800000"/>
              <a:headEnd/>
              <a:tailEnd/>
            </a:ln>
          </p:spPr>
          <p:txBody>
            <a:bodyPr wrap="none" anchor="ctr"/>
            <a:lstStyle/>
            <a:p>
              <a:pPr algn="ctr" eaLnBrk="0" hangingPunct="0"/>
              <a:endParaRPr lang="zh-CN" altLang="en-US" sz="2800" b="1">
                <a:solidFill>
                  <a:schemeClr val="tx2"/>
                </a:solidFill>
                <a:ea typeface="Microsoft YaHei" pitchFamily="34" charset="-122"/>
              </a:endParaRPr>
            </a:p>
          </p:txBody>
        </p:sp>
        <p:sp>
          <p:nvSpPr>
            <p:cNvPr id="5133" name="Rectangle 13"/>
            <p:cNvSpPr>
              <a:spLocks noChangeArrowheads="1"/>
            </p:cNvSpPr>
            <p:nvPr/>
          </p:nvSpPr>
          <p:spPr bwMode="auto">
            <a:xfrm>
              <a:off x="65079" y="85339"/>
              <a:ext cx="6431598" cy="4616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a:r>
                <a:rPr lang="ar-EG" altLang="zh-CN" sz="2400" b="1" dirty="0" smtClean="0">
                  <a:solidFill>
                    <a:schemeClr val="bg1"/>
                  </a:solidFill>
                </a:rPr>
                <a:t>انه </a:t>
              </a:r>
              <a:r>
                <a:rPr lang="ar-EG" altLang="zh-CN" sz="2400" b="1" dirty="0">
                  <a:solidFill>
                    <a:schemeClr val="bg1"/>
                  </a:solidFill>
                </a:rPr>
                <a:t>الوهم الذي يحول اللا شيء الى حقيقة ماثلة لا شك فيها</a:t>
              </a:r>
              <a:endParaRPr lang="zh-CN" altLang="en-US" sz="2400" b="1" dirty="0">
                <a:solidFill>
                  <a:schemeClr val="bg1"/>
                </a:solidFill>
              </a:endParaRPr>
            </a:p>
          </p:txBody>
        </p:sp>
      </p:grpSp>
      <p:sp>
        <p:nvSpPr>
          <p:cNvPr id="21" name="TextBox 13" descr="B56F103BB23E47beACAB404F50AF11BD# #TextBox 13"/>
          <p:cNvSpPr txBox="1">
            <a:spLocks noChangeArrowheads="1"/>
          </p:cNvSpPr>
          <p:nvPr/>
        </p:nvSpPr>
        <p:spPr bwMode="auto">
          <a:xfrm>
            <a:off x="3923928" y="86004"/>
            <a:ext cx="5220073" cy="62895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r" rtl="1">
              <a:lnSpc>
                <a:spcPct val="120000"/>
              </a:lnSpc>
              <a:spcBef>
                <a:spcPct val="50000"/>
              </a:spcBef>
            </a:pPr>
            <a:r>
              <a:rPr lang="ar-EG" altLang="zh-CN" sz="3200" b="1" dirty="0">
                <a:solidFill>
                  <a:schemeClr val="bg1"/>
                </a:solidFill>
                <a:latin typeface="Microsoft YaHei" pitchFamily="34" charset="-122"/>
                <a:ea typeface="Microsoft YaHei" pitchFamily="34" charset="-122"/>
              </a:rPr>
              <a:t> </a:t>
            </a:r>
            <a:r>
              <a:rPr lang="ar-EG" altLang="zh-CN" sz="3200" b="1" dirty="0" smtClean="0">
                <a:solidFill>
                  <a:schemeClr val="bg1"/>
                </a:solidFill>
                <a:latin typeface="Microsoft YaHei" pitchFamily="34" charset="-122"/>
                <a:ea typeface="Microsoft YaHei" pitchFamily="34" charset="-122"/>
              </a:rPr>
              <a:t>ما </a:t>
            </a:r>
            <a:r>
              <a:rPr lang="ar-EG" altLang="zh-CN" sz="3200" b="1" dirty="0">
                <a:solidFill>
                  <a:schemeClr val="bg1"/>
                </a:solidFill>
                <a:latin typeface="Microsoft YaHei" pitchFamily="34" charset="-122"/>
                <a:ea typeface="Microsoft YaHei" pitchFamily="34" charset="-122"/>
              </a:rPr>
              <a:t>هو التفكير </a:t>
            </a:r>
            <a:r>
              <a:rPr lang="ar-EG" altLang="zh-CN" sz="3200" b="1" dirty="0" smtClean="0">
                <a:solidFill>
                  <a:schemeClr val="bg1"/>
                </a:solidFill>
                <a:latin typeface="Microsoft YaHei" pitchFamily="34" charset="-122"/>
                <a:ea typeface="Microsoft YaHei" pitchFamily="34" charset="-122"/>
              </a:rPr>
              <a:t>السلبي ؟</a:t>
            </a:r>
            <a:endParaRPr lang="ar-EG" altLang="zh-CN" sz="3200" b="1" dirty="0">
              <a:solidFill>
                <a:schemeClr val="bg1"/>
              </a:solidFill>
              <a:latin typeface="Microsoft YaHei" pitchFamily="34" charset="-122"/>
              <a:ea typeface="Microsoft YaHei" pitchFamily="34" charset="-122"/>
            </a:endParaRPr>
          </a:p>
        </p:txBody>
      </p:sp>
    </p:spTree>
    <p:extLst>
      <p:ext uri="{BB962C8B-B14F-4D97-AF65-F5344CB8AC3E}">
        <p14:creationId xmlns:p14="http://schemas.microsoft.com/office/powerpoint/2010/main" xmlns="" val="2830448402"/>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slide(fromLeft)">
                                      <p:cBhvr>
                                        <p:cTn id="7" dur="500"/>
                                        <p:tgtEl>
                                          <p:spTgt spid="21"/>
                                        </p:tgtEl>
                                      </p:cBhvr>
                                    </p:animEffect>
                                  </p:childTnLst>
                                </p:cTn>
                              </p:par>
                            </p:childTnLst>
                          </p:cTn>
                        </p:par>
                      </p:childTnLst>
                    </p:cTn>
                  </p:par>
                  <p:par>
                    <p:cTn id="8" fill="hold">
                      <p:stCondLst>
                        <p:cond delay="indefinite"/>
                      </p:stCondLst>
                      <p:childTnLst>
                        <p:par>
                          <p:cTn id="9" fill="hold">
                            <p:stCondLst>
                              <p:cond delay="0"/>
                            </p:stCondLst>
                            <p:childTnLst>
                              <p:par>
                                <p:cTn id="10" presetID="23" presetClass="entr" presetSubtype="16" fill="hold" nodeType="clickEffect">
                                  <p:stCondLst>
                                    <p:cond delay="0"/>
                                  </p:stCondLst>
                                  <p:childTnLst>
                                    <p:set>
                                      <p:cBhvr>
                                        <p:cTn id="11" dur="1" fill="hold">
                                          <p:stCondLst>
                                            <p:cond delay="0"/>
                                          </p:stCondLst>
                                        </p:cTn>
                                        <p:tgtEl>
                                          <p:spTgt spid="7170"/>
                                        </p:tgtEl>
                                        <p:attrNameLst>
                                          <p:attrName>style.visibility</p:attrName>
                                        </p:attrNameLst>
                                      </p:cBhvr>
                                      <p:to>
                                        <p:strVal val="visible"/>
                                      </p:to>
                                    </p:set>
                                    <p:anim calcmode="lin" valueType="num">
                                      <p:cBhvr>
                                        <p:cTn id="12" dur="500" fill="hold"/>
                                        <p:tgtEl>
                                          <p:spTgt spid="7170"/>
                                        </p:tgtEl>
                                        <p:attrNameLst>
                                          <p:attrName>ppt_w</p:attrName>
                                        </p:attrNameLst>
                                      </p:cBhvr>
                                      <p:tavLst>
                                        <p:tav tm="0">
                                          <p:val>
                                            <p:fltVal val="0"/>
                                          </p:val>
                                        </p:tav>
                                        <p:tav tm="100000">
                                          <p:val>
                                            <p:strVal val="#ppt_w"/>
                                          </p:val>
                                        </p:tav>
                                      </p:tavLst>
                                    </p:anim>
                                    <p:anim calcmode="lin" valueType="num">
                                      <p:cBhvr>
                                        <p:cTn id="13" dur="500" fill="hold"/>
                                        <p:tgtEl>
                                          <p:spTgt spid="7170"/>
                                        </p:tgtEl>
                                        <p:attrNameLst>
                                          <p:attrName>ppt_h</p:attrName>
                                        </p:attrNameLst>
                                      </p:cBhvr>
                                      <p:tavLst>
                                        <p:tav tm="0">
                                          <p:val>
                                            <p:fltVal val="0"/>
                                          </p:val>
                                        </p:tav>
                                        <p:tav tm="100000">
                                          <p:val>
                                            <p:strVal val="#ppt_h"/>
                                          </p:val>
                                        </p:tav>
                                      </p:tavLst>
                                    </p:anim>
                                  </p:childTnLst>
                                </p:cTn>
                              </p:par>
                              <p:par>
                                <p:cTn id="14" presetID="2" presetClass="entr" presetSubtype="4" fill="hold" nodeType="withEffect">
                                  <p:stCondLst>
                                    <p:cond delay="0"/>
                                  </p:stCondLst>
                                  <p:childTnLst>
                                    <p:set>
                                      <p:cBhvr>
                                        <p:cTn id="15" dur="1" fill="hold">
                                          <p:stCondLst>
                                            <p:cond delay="0"/>
                                          </p:stCondLst>
                                        </p:cTn>
                                        <p:tgtEl>
                                          <p:spTgt spid="7170"/>
                                        </p:tgtEl>
                                        <p:attrNameLst>
                                          <p:attrName>style.visibility</p:attrName>
                                        </p:attrNameLst>
                                      </p:cBhvr>
                                      <p:to>
                                        <p:strVal val="visible"/>
                                      </p:to>
                                    </p:set>
                                    <p:anim calcmode="lin" valueType="num">
                                      <p:cBhvr additive="base">
                                        <p:cTn id="16" dur="1000" fill="hold"/>
                                        <p:tgtEl>
                                          <p:spTgt spid="7170"/>
                                        </p:tgtEl>
                                        <p:attrNameLst>
                                          <p:attrName>ppt_x</p:attrName>
                                        </p:attrNameLst>
                                      </p:cBhvr>
                                      <p:tavLst>
                                        <p:tav tm="0">
                                          <p:val>
                                            <p:strVal val="#ppt_x"/>
                                          </p:val>
                                        </p:tav>
                                        <p:tav tm="100000">
                                          <p:val>
                                            <p:strVal val="#ppt_x"/>
                                          </p:val>
                                        </p:tav>
                                      </p:tavLst>
                                    </p:anim>
                                    <p:anim calcmode="lin" valueType="num">
                                      <p:cBhvr additive="base">
                                        <p:cTn id="17" dur="1000" fill="hold"/>
                                        <p:tgtEl>
                                          <p:spTgt spid="7170"/>
                                        </p:tgtEl>
                                        <p:attrNameLst>
                                          <p:attrName>ppt_y</p:attrName>
                                        </p:attrNameLst>
                                      </p:cBhvr>
                                      <p:tavLst>
                                        <p:tav tm="0">
                                          <p:val>
                                            <p:strVal val="1+#ppt_h/2"/>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23" presetClass="entr" presetSubtype="16" fill="hold" nodeType="clickEffect">
                                  <p:stCondLst>
                                    <p:cond delay="0"/>
                                  </p:stCondLst>
                                  <p:childTnLst>
                                    <p:set>
                                      <p:cBhvr>
                                        <p:cTn id="21" dur="1" fill="hold">
                                          <p:stCondLst>
                                            <p:cond delay="0"/>
                                          </p:stCondLst>
                                        </p:cTn>
                                        <p:tgtEl>
                                          <p:spTgt spid="7174"/>
                                        </p:tgtEl>
                                        <p:attrNameLst>
                                          <p:attrName>style.visibility</p:attrName>
                                        </p:attrNameLst>
                                      </p:cBhvr>
                                      <p:to>
                                        <p:strVal val="visible"/>
                                      </p:to>
                                    </p:set>
                                    <p:anim calcmode="lin" valueType="num">
                                      <p:cBhvr>
                                        <p:cTn id="22" dur="500" fill="hold"/>
                                        <p:tgtEl>
                                          <p:spTgt spid="7174"/>
                                        </p:tgtEl>
                                        <p:attrNameLst>
                                          <p:attrName>ppt_w</p:attrName>
                                        </p:attrNameLst>
                                      </p:cBhvr>
                                      <p:tavLst>
                                        <p:tav tm="0">
                                          <p:val>
                                            <p:fltVal val="0"/>
                                          </p:val>
                                        </p:tav>
                                        <p:tav tm="100000">
                                          <p:val>
                                            <p:strVal val="#ppt_w"/>
                                          </p:val>
                                        </p:tav>
                                      </p:tavLst>
                                    </p:anim>
                                    <p:anim calcmode="lin" valueType="num">
                                      <p:cBhvr>
                                        <p:cTn id="23" dur="500" fill="hold"/>
                                        <p:tgtEl>
                                          <p:spTgt spid="7174"/>
                                        </p:tgtEl>
                                        <p:attrNameLst>
                                          <p:attrName>ppt_h</p:attrName>
                                        </p:attrNameLst>
                                      </p:cBhvr>
                                      <p:tavLst>
                                        <p:tav tm="0">
                                          <p:val>
                                            <p:fltVal val="0"/>
                                          </p:val>
                                        </p:tav>
                                        <p:tav tm="100000">
                                          <p:val>
                                            <p:strVal val="#ppt_h"/>
                                          </p:val>
                                        </p:tav>
                                      </p:tavLst>
                                    </p:anim>
                                  </p:childTnLst>
                                </p:cTn>
                              </p:par>
                              <p:par>
                                <p:cTn id="24" presetID="2" presetClass="entr" presetSubtype="4" fill="hold" nodeType="withEffect">
                                  <p:stCondLst>
                                    <p:cond delay="100"/>
                                  </p:stCondLst>
                                  <p:childTnLst>
                                    <p:set>
                                      <p:cBhvr>
                                        <p:cTn id="25" dur="1" fill="hold">
                                          <p:stCondLst>
                                            <p:cond delay="0"/>
                                          </p:stCondLst>
                                        </p:cTn>
                                        <p:tgtEl>
                                          <p:spTgt spid="7174"/>
                                        </p:tgtEl>
                                        <p:attrNameLst>
                                          <p:attrName>style.visibility</p:attrName>
                                        </p:attrNameLst>
                                      </p:cBhvr>
                                      <p:to>
                                        <p:strVal val="visible"/>
                                      </p:to>
                                    </p:set>
                                    <p:anim calcmode="lin" valueType="num">
                                      <p:cBhvr additive="base">
                                        <p:cTn id="26" dur="1000" fill="hold"/>
                                        <p:tgtEl>
                                          <p:spTgt spid="7174"/>
                                        </p:tgtEl>
                                        <p:attrNameLst>
                                          <p:attrName>ppt_x</p:attrName>
                                        </p:attrNameLst>
                                      </p:cBhvr>
                                      <p:tavLst>
                                        <p:tav tm="0">
                                          <p:val>
                                            <p:strVal val="#ppt_x"/>
                                          </p:val>
                                        </p:tav>
                                        <p:tav tm="100000">
                                          <p:val>
                                            <p:strVal val="#ppt_x"/>
                                          </p:val>
                                        </p:tav>
                                      </p:tavLst>
                                    </p:anim>
                                    <p:anim calcmode="lin" valueType="num">
                                      <p:cBhvr additive="base">
                                        <p:cTn id="27" dur="1000" fill="hold"/>
                                        <p:tgtEl>
                                          <p:spTgt spid="7174"/>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3" presetClass="entr" presetSubtype="16" fill="hold" nodeType="clickEffect">
                                  <p:stCondLst>
                                    <p:cond delay="0"/>
                                  </p:stCondLst>
                                  <p:childTnLst>
                                    <p:set>
                                      <p:cBhvr>
                                        <p:cTn id="31" dur="1" fill="hold">
                                          <p:stCondLst>
                                            <p:cond delay="0"/>
                                          </p:stCondLst>
                                        </p:cTn>
                                        <p:tgtEl>
                                          <p:spTgt spid="7179"/>
                                        </p:tgtEl>
                                        <p:attrNameLst>
                                          <p:attrName>style.visibility</p:attrName>
                                        </p:attrNameLst>
                                      </p:cBhvr>
                                      <p:to>
                                        <p:strVal val="visible"/>
                                      </p:to>
                                    </p:set>
                                    <p:anim calcmode="lin" valueType="num">
                                      <p:cBhvr>
                                        <p:cTn id="32" dur="500" fill="hold"/>
                                        <p:tgtEl>
                                          <p:spTgt spid="7179"/>
                                        </p:tgtEl>
                                        <p:attrNameLst>
                                          <p:attrName>ppt_w</p:attrName>
                                        </p:attrNameLst>
                                      </p:cBhvr>
                                      <p:tavLst>
                                        <p:tav tm="0">
                                          <p:val>
                                            <p:fltVal val="0"/>
                                          </p:val>
                                        </p:tav>
                                        <p:tav tm="100000">
                                          <p:val>
                                            <p:strVal val="#ppt_w"/>
                                          </p:val>
                                        </p:tav>
                                      </p:tavLst>
                                    </p:anim>
                                    <p:anim calcmode="lin" valueType="num">
                                      <p:cBhvr>
                                        <p:cTn id="33" dur="500" fill="hold"/>
                                        <p:tgtEl>
                                          <p:spTgt spid="7179"/>
                                        </p:tgtEl>
                                        <p:attrNameLst>
                                          <p:attrName>ppt_h</p:attrName>
                                        </p:attrNameLst>
                                      </p:cBhvr>
                                      <p:tavLst>
                                        <p:tav tm="0">
                                          <p:val>
                                            <p:fltVal val="0"/>
                                          </p:val>
                                        </p:tav>
                                        <p:tav tm="100000">
                                          <p:val>
                                            <p:strVal val="#ppt_h"/>
                                          </p:val>
                                        </p:tav>
                                      </p:tavLst>
                                    </p:anim>
                                  </p:childTnLst>
                                </p:cTn>
                              </p:par>
                              <p:par>
                                <p:cTn id="34" presetID="2" presetClass="entr" presetSubtype="4" fill="hold" nodeType="withEffect">
                                  <p:stCondLst>
                                    <p:cond delay="200"/>
                                  </p:stCondLst>
                                  <p:childTnLst>
                                    <p:set>
                                      <p:cBhvr>
                                        <p:cTn id="35" dur="1" fill="hold">
                                          <p:stCondLst>
                                            <p:cond delay="0"/>
                                          </p:stCondLst>
                                        </p:cTn>
                                        <p:tgtEl>
                                          <p:spTgt spid="7179"/>
                                        </p:tgtEl>
                                        <p:attrNameLst>
                                          <p:attrName>style.visibility</p:attrName>
                                        </p:attrNameLst>
                                      </p:cBhvr>
                                      <p:to>
                                        <p:strVal val="visible"/>
                                      </p:to>
                                    </p:set>
                                    <p:anim calcmode="lin" valueType="num">
                                      <p:cBhvr additive="base">
                                        <p:cTn id="36" dur="1000" fill="hold"/>
                                        <p:tgtEl>
                                          <p:spTgt spid="7179"/>
                                        </p:tgtEl>
                                        <p:attrNameLst>
                                          <p:attrName>ppt_x</p:attrName>
                                        </p:attrNameLst>
                                      </p:cBhvr>
                                      <p:tavLst>
                                        <p:tav tm="0">
                                          <p:val>
                                            <p:strVal val="#ppt_x"/>
                                          </p:val>
                                        </p:tav>
                                        <p:tav tm="100000">
                                          <p:val>
                                            <p:strVal val="#ppt_x"/>
                                          </p:val>
                                        </p:tav>
                                      </p:tavLst>
                                    </p:anim>
                                    <p:anim calcmode="lin" valueType="num">
                                      <p:cBhvr additive="base">
                                        <p:cTn id="37" dur="1000" fill="hold"/>
                                        <p:tgtEl>
                                          <p:spTgt spid="717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utoUpdateAnimBg="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170" name="Group 2"/>
          <p:cNvGrpSpPr>
            <a:grpSpLocks/>
          </p:cNvGrpSpPr>
          <p:nvPr/>
        </p:nvGrpSpPr>
        <p:grpSpPr bwMode="auto">
          <a:xfrm>
            <a:off x="1290638" y="1941421"/>
            <a:ext cx="6562725" cy="546100"/>
            <a:chOff x="0" y="0"/>
            <a:chExt cx="6561756" cy="546060"/>
          </a:xfrm>
        </p:grpSpPr>
        <p:sp>
          <p:nvSpPr>
            <p:cNvPr id="5138" name="AutoShape 3"/>
            <p:cNvSpPr>
              <a:spLocks noChangeArrowheads="1"/>
            </p:cNvSpPr>
            <p:nvPr/>
          </p:nvSpPr>
          <p:spPr bwMode="auto">
            <a:xfrm>
              <a:off x="0" y="192074"/>
              <a:ext cx="6561756" cy="353986"/>
            </a:xfrm>
            <a:prstGeom prst="rect">
              <a:avLst/>
            </a:prstGeom>
            <a:solidFill>
              <a:srgbClr val="595959"/>
            </a:solidFill>
            <a:ln w="12700">
              <a:solidFill>
                <a:schemeClr val="bg1"/>
              </a:solidFill>
              <a:miter lim="800000"/>
              <a:headEnd/>
              <a:tailEnd/>
            </a:ln>
          </p:spPr>
          <p:txBody>
            <a:bodyPr anchor="ctr"/>
            <a:lstStyle/>
            <a:p>
              <a:endParaRPr lang="zh-CN" altLang="en-US" sz="2400" b="1">
                <a:latin typeface="Calibri" pitchFamily="34" charset="0"/>
              </a:endParaRPr>
            </a:p>
          </p:txBody>
        </p:sp>
        <p:sp>
          <p:nvSpPr>
            <p:cNvPr id="5139" name="AutoShape 3"/>
            <p:cNvSpPr>
              <a:spLocks noChangeArrowheads="1"/>
            </p:cNvSpPr>
            <p:nvPr/>
          </p:nvSpPr>
          <p:spPr bwMode="auto">
            <a:xfrm>
              <a:off x="64331" y="0"/>
              <a:ext cx="6433094" cy="482482"/>
            </a:xfrm>
            <a:prstGeom prst="rect">
              <a:avLst/>
            </a:prstGeom>
            <a:solidFill>
              <a:srgbClr val="007E00">
                <a:alpha val="79999"/>
              </a:srgbClr>
            </a:solidFill>
            <a:ln w="12700">
              <a:solidFill>
                <a:schemeClr val="bg1"/>
              </a:solidFill>
              <a:miter lim="800000"/>
              <a:headEnd/>
              <a:tailEnd/>
            </a:ln>
          </p:spPr>
          <p:txBody>
            <a:bodyPr wrap="none" anchor="ctr"/>
            <a:lstStyle/>
            <a:p>
              <a:pPr algn="ctr" eaLnBrk="0" hangingPunct="0"/>
              <a:endParaRPr lang="zh-CN" altLang="en-US" sz="2800" b="1">
                <a:solidFill>
                  <a:schemeClr val="tx2"/>
                </a:solidFill>
                <a:ea typeface="Microsoft YaHei" pitchFamily="34" charset="-122"/>
              </a:endParaRPr>
            </a:p>
          </p:txBody>
        </p:sp>
        <p:sp>
          <p:nvSpPr>
            <p:cNvPr id="5140" name="Rectangle 13"/>
            <p:cNvSpPr>
              <a:spLocks noChangeArrowheads="1"/>
            </p:cNvSpPr>
            <p:nvPr/>
          </p:nvSpPr>
          <p:spPr bwMode="auto">
            <a:xfrm>
              <a:off x="65079" y="42537"/>
              <a:ext cx="6431598" cy="4616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a:r>
                <a:rPr lang="ar-EG" altLang="zh-CN" sz="2400" b="1" dirty="0" smtClean="0">
                  <a:solidFill>
                    <a:schemeClr val="bg1"/>
                  </a:solidFill>
                </a:rPr>
                <a:t>هو </a:t>
              </a:r>
              <a:r>
                <a:rPr lang="ar-EG" altLang="zh-CN" sz="2400" b="1" dirty="0">
                  <a:solidFill>
                    <a:schemeClr val="bg1"/>
                  </a:solidFill>
                </a:rPr>
                <a:t>التفاؤل بكل ما تحمله هذه الكلمة من معاني</a:t>
              </a:r>
              <a:endParaRPr lang="zh-CN" altLang="en-US" sz="2400" b="1" dirty="0">
                <a:solidFill>
                  <a:schemeClr val="bg1"/>
                </a:solidFill>
              </a:endParaRPr>
            </a:p>
          </p:txBody>
        </p:sp>
      </p:grpSp>
      <p:grpSp>
        <p:nvGrpSpPr>
          <p:cNvPr id="7174" name="Group 6"/>
          <p:cNvGrpSpPr>
            <a:grpSpLocks/>
          </p:cNvGrpSpPr>
          <p:nvPr/>
        </p:nvGrpSpPr>
        <p:grpSpPr bwMode="auto">
          <a:xfrm>
            <a:off x="1290638" y="2814546"/>
            <a:ext cx="6562725" cy="547010"/>
            <a:chOff x="0" y="0"/>
            <a:chExt cx="6561756" cy="546970"/>
          </a:xfrm>
        </p:grpSpPr>
        <p:grpSp>
          <p:nvGrpSpPr>
            <p:cNvPr id="5134" name="Group 7"/>
            <p:cNvGrpSpPr>
              <a:grpSpLocks/>
            </p:cNvGrpSpPr>
            <p:nvPr/>
          </p:nvGrpSpPr>
          <p:grpSpPr bwMode="auto">
            <a:xfrm>
              <a:off x="0" y="0"/>
              <a:ext cx="6561756" cy="546060"/>
              <a:chOff x="0" y="0"/>
              <a:chExt cx="6561756" cy="546060"/>
            </a:xfrm>
          </p:grpSpPr>
          <p:sp>
            <p:nvSpPr>
              <p:cNvPr id="5136" name="AutoShape 3"/>
              <p:cNvSpPr>
                <a:spLocks noChangeArrowheads="1"/>
              </p:cNvSpPr>
              <p:nvPr/>
            </p:nvSpPr>
            <p:spPr bwMode="auto">
              <a:xfrm>
                <a:off x="0" y="192074"/>
                <a:ext cx="6561756" cy="353986"/>
              </a:xfrm>
              <a:prstGeom prst="rect">
                <a:avLst/>
              </a:prstGeom>
              <a:solidFill>
                <a:srgbClr val="595959"/>
              </a:solidFill>
              <a:ln w="12700">
                <a:solidFill>
                  <a:schemeClr val="bg1"/>
                </a:solidFill>
                <a:miter lim="800000"/>
                <a:headEnd/>
                <a:tailEnd/>
              </a:ln>
            </p:spPr>
            <p:txBody>
              <a:bodyPr anchor="ctr"/>
              <a:lstStyle/>
              <a:p>
                <a:endParaRPr lang="zh-CN" altLang="en-US" sz="2400" b="1">
                  <a:latin typeface="Calibri" pitchFamily="34" charset="0"/>
                </a:endParaRPr>
              </a:p>
            </p:txBody>
          </p:sp>
          <p:sp>
            <p:nvSpPr>
              <p:cNvPr id="5137" name="AutoShape 3"/>
              <p:cNvSpPr>
                <a:spLocks noChangeArrowheads="1"/>
              </p:cNvSpPr>
              <p:nvPr/>
            </p:nvSpPr>
            <p:spPr bwMode="auto">
              <a:xfrm>
                <a:off x="65077" y="0"/>
                <a:ext cx="6431600" cy="482565"/>
              </a:xfrm>
              <a:prstGeom prst="rect">
                <a:avLst/>
              </a:prstGeom>
              <a:solidFill>
                <a:srgbClr val="7F7F7F">
                  <a:alpha val="87842"/>
                </a:srgbClr>
              </a:solidFill>
              <a:ln w="12700">
                <a:solidFill>
                  <a:schemeClr val="bg1"/>
                </a:solidFill>
                <a:miter lim="800000"/>
                <a:headEnd/>
                <a:tailEnd/>
              </a:ln>
            </p:spPr>
            <p:txBody>
              <a:bodyPr wrap="none" anchor="ctr"/>
              <a:lstStyle/>
              <a:p>
                <a:pPr algn="ctr" eaLnBrk="0" hangingPunct="0"/>
                <a:endParaRPr lang="zh-CN" altLang="en-US" sz="2800" b="1">
                  <a:solidFill>
                    <a:schemeClr val="tx2"/>
                  </a:solidFill>
                  <a:latin typeface="Calibri" pitchFamily="34" charset="0"/>
                  <a:ea typeface="Microsoft YaHei" pitchFamily="34" charset="-122"/>
                </a:endParaRPr>
              </a:p>
            </p:txBody>
          </p:sp>
        </p:grpSp>
        <p:sp>
          <p:nvSpPr>
            <p:cNvPr id="5135" name="Rectangle 13"/>
            <p:cNvSpPr>
              <a:spLocks noChangeArrowheads="1"/>
            </p:cNvSpPr>
            <p:nvPr/>
          </p:nvSpPr>
          <p:spPr bwMode="auto">
            <a:xfrm>
              <a:off x="65079" y="85339"/>
              <a:ext cx="6431598" cy="4616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a:r>
                <a:rPr lang="ar-EG" altLang="zh-CN" sz="2400" b="1" dirty="0" smtClean="0">
                  <a:solidFill>
                    <a:schemeClr val="bg1"/>
                  </a:solidFill>
                </a:rPr>
                <a:t>انه </a:t>
              </a:r>
              <a:r>
                <a:rPr lang="ar-EG" altLang="zh-CN" sz="2400" b="1" dirty="0">
                  <a:solidFill>
                    <a:schemeClr val="bg1"/>
                  </a:solidFill>
                </a:rPr>
                <a:t>النظر الى الجميل في كل شيء انه منهج حياة قائم بذاته</a:t>
              </a:r>
              <a:endParaRPr lang="zh-CN" altLang="en-US" sz="2400" b="1" dirty="0">
                <a:solidFill>
                  <a:schemeClr val="bg1"/>
                </a:solidFill>
              </a:endParaRPr>
            </a:p>
          </p:txBody>
        </p:sp>
      </p:grpSp>
      <p:sp>
        <p:nvSpPr>
          <p:cNvPr id="21" name="TextBox 13" descr="B56F103BB23E47beACAB404F50AF11BD# #TextBox 13"/>
          <p:cNvSpPr txBox="1">
            <a:spLocks noChangeArrowheads="1"/>
          </p:cNvSpPr>
          <p:nvPr/>
        </p:nvSpPr>
        <p:spPr bwMode="auto">
          <a:xfrm>
            <a:off x="3923928" y="86004"/>
            <a:ext cx="5220073" cy="62895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r" rtl="1">
              <a:lnSpc>
                <a:spcPct val="120000"/>
              </a:lnSpc>
              <a:spcBef>
                <a:spcPct val="50000"/>
              </a:spcBef>
            </a:pPr>
            <a:r>
              <a:rPr lang="ar-EG" altLang="zh-CN" sz="3200" b="1" dirty="0">
                <a:solidFill>
                  <a:schemeClr val="bg1"/>
                </a:solidFill>
                <a:latin typeface="Microsoft YaHei" pitchFamily="34" charset="-122"/>
                <a:ea typeface="Microsoft YaHei" pitchFamily="34" charset="-122"/>
              </a:rPr>
              <a:t> ما هو التفكير الايجابي ؟</a:t>
            </a:r>
          </a:p>
        </p:txBody>
      </p:sp>
    </p:spTree>
    <p:extLst>
      <p:ext uri="{BB962C8B-B14F-4D97-AF65-F5344CB8AC3E}">
        <p14:creationId xmlns:p14="http://schemas.microsoft.com/office/powerpoint/2010/main" xmlns="" val="3968120592"/>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slide(fromLeft)">
                                      <p:cBhvr>
                                        <p:cTn id="7" dur="500"/>
                                        <p:tgtEl>
                                          <p:spTgt spid="21"/>
                                        </p:tgtEl>
                                      </p:cBhvr>
                                    </p:animEffect>
                                  </p:childTnLst>
                                </p:cTn>
                              </p:par>
                            </p:childTnLst>
                          </p:cTn>
                        </p:par>
                      </p:childTnLst>
                    </p:cTn>
                  </p:par>
                  <p:par>
                    <p:cTn id="8" fill="hold">
                      <p:stCondLst>
                        <p:cond delay="indefinite"/>
                      </p:stCondLst>
                      <p:childTnLst>
                        <p:par>
                          <p:cTn id="9" fill="hold">
                            <p:stCondLst>
                              <p:cond delay="0"/>
                            </p:stCondLst>
                            <p:childTnLst>
                              <p:par>
                                <p:cTn id="10" presetID="23" presetClass="entr" presetSubtype="16" fill="hold" nodeType="clickEffect">
                                  <p:stCondLst>
                                    <p:cond delay="0"/>
                                  </p:stCondLst>
                                  <p:childTnLst>
                                    <p:set>
                                      <p:cBhvr>
                                        <p:cTn id="11" dur="1" fill="hold">
                                          <p:stCondLst>
                                            <p:cond delay="0"/>
                                          </p:stCondLst>
                                        </p:cTn>
                                        <p:tgtEl>
                                          <p:spTgt spid="7170"/>
                                        </p:tgtEl>
                                        <p:attrNameLst>
                                          <p:attrName>style.visibility</p:attrName>
                                        </p:attrNameLst>
                                      </p:cBhvr>
                                      <p:to>
                                        <p:strVal val="visible"/>
                                      </p:to>
                                    </p:set>
                                    <p:anim calcmode="lin" valueType="num">
                                      <p:cBhvr>
                                        <p:cTn id="12" dur="500" fill="hold"/>
                                        <p:tgtEl>
                                          <p:spTgt spid="7170"/>
                                        </p:tgtEl>
                                        <p:attrNameLst>
                                          <p:attrName>ppt_w</p:attrName>
                                        </p:attrNameLst>
                                      </p:cBhvr>
                                      <p:tavLst>
                                        <p:tav tm="0">
                                          <p:val>
                                            <p:fltVal val="0"/>
                                          </p:val>
                                        </p:tav>
                                        <p:tav tm="100000">
                                          <p:val>
                                            <p:strVal val="#ppt_w"/>
                                          </p:val>
                                        </p:tav>
                                      </p:tavLst>
                                    </p:anim>
                                    <p:anim calcmode="lin" valueType="num">
                                      <p:cBhvr>
                                        <p:cTn id="13" dur="500" fill="hold"/>
                                        <p:tgtEl>
                                          <p:spTgt spid="7170"/>
                                        </p:tgtEl>
                                        <p:attrNameLst>
                                          <p:attrName>ppt_h</p:attrName>
                                        </p:attrNameLst>
                                      </p:cBhvr>
                                      <p:tavLst>
                                        <p:tav tm="0">
                                          <p:val>
                                            <p:fltVal val="0"/>
                                          </p:val>
                                        </p:tav>
                                        <p:tav tm="100000">
                                          <p:val>
                                            <p:strVal val="#ppt_h"/>
                                          </p:val>
                                        </p:tav>
                                      </p:tavLst>
                                    </p:anim>
                                  </p:childTnLst>
                                </p:cTn>
                              </p:par>
                              <p:par>
                                <p:cTn id="14" presetID="2" presetClass="entr" presetSubtype="4" fill="hold" nodeType="withEffect">
                                  <p:stCondLst>
                                    <p:cond delay="0"/>
                                  </p:stCondLst>
                                  <p:childTnLst>
                                    <p:set>
                                      <p:cBhvr>
                                        <p:cTn id="15" dur="1" fill="hold">
                                          <p:stCondLst>
                                            <p:cond delay="0"/>
                                          </p:stCondLst>
                                        </p:cTn>
                                        <p:tgtEl>
                                          <p:spTgt spid="7170"/>
                                        </p:tgtEl>
                                        <p:attrNameLst>
                                          <p:attrName>style.visibility</p:attrName>
                                        </p:attrNameLst>
                                      </p:cBhvr>
                                      <p:to>
                                        <p:strVal val="visible"/>
                                      </p:to>
                                    </p:set>
                                    <p:anim calcmode="lin" valueType="num">
                                      <p:cBhvr additive="base">
                                        <p:cTn id="16" dur="1000" fill="hold"/>
                                        <p:tgtEl>
                                          <p:spTgt spid="7170"/>
                                        </p:tgtEl>
                                        <p:attrNameLst>
                                          <p:attrName>ppt_x</p:attrName>
                                        </p:attrNameLst>
                                      </p:cBhvr>
                                      <p:tavLst>
                                        <p:tav tm="0">
                                          <p:val>
                                            <p:strVal val="#ppt_x"/>
                                          </p:val>
                                        </p:tav>
                                        <p:tav tm="100000">
                                          <p:val>
                                            <p:strVal val="#ppt_x"/>
                                          </p:val>
                                        </p:tav>
                                      </p:tavLst>
                                    </p:anim>
                                    <p:anim calcmode="lin" valueType="num">
                                      <p:cBhvr additive="base">
                                        <p:cTn id="17" dur="1000" fill="hold"/>
                                        <p:tgtEl>
                                          <p:spTgt spid="7170"/>
                                        </p:tgtEl>
                                        <p:attrNameLst>
                                          <p:attrName>ppt_y</p:attrName>
                                        </p:attrNameLst>
                                      </p:cBhvr>
                                      <p:tavLst>
                                        <p:tav tm="0">
                                          <p:val>
                                            <p:strVal val="1+#ppt_h/2"/>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23" presetClass="entr" presetSubtype="16" fill="hold" nodeType="clickEffect">
                                  <p:stCondLst>
                                    <p:cond delay="0"/>
                                  </p:stCondLst>
                                  <p:childTnLst>
                                    <p:set>
                                      <p:cBhvr>
                                        <p:cTn id="21" dur="1" fill="hold">
                                          <p:stCondLst>
                                            <p:cond delay="0"/>
                                          </p:stCondLst>
                                        </p:cTn>
                                        <p:tgtEl>
                                          <p:spTgt spid="7174"/>
                                        </p:tgtEl>
                                        <p:attrNameLst>
                                          <p:attrName>style.visibility</p:attrName>
                                        </p:attrNameLst>
                                      </p:cBhvr>
                                      <p:to>
                                        <p:strVal val="visible"/>
                                      </p:to>
                                    </p:set>
                                    <p:anim calcmode="lin" valueType="num">
                                      <p:cBhvr>
                                        <p:cTn id="22" dur="500" fill="hold"/>
                                        <p:tgtEl>
                                          <p:spTgt spid="7174"/>
                                        </p:tgtEl>
                                        <p:attrNameLst>
                                          <p:attrName>ppt_w</p:attrName>
                                        </p:attrNameLst>
                                      </p:cBhvr>
                                      <p:tavLst>
                                        <p:tav tm="0">
                                          <p:val>
                                            <p:fltVal val="0"/>
                                          </p:val>
                                        </p:tav>
                                        <p:tav tm="100000">
                                          <p:val>
                                            <p:strVal val="#ppt_w"/>
                                          </p:val>
                                        </p:tav>
                                      </p:tavLst>
                                    </p:anim>
                                    <p:anim calcmode="lin" valueType="num">
                                      <p:cBhvr>
                                        <p:cTn id="23" dur="500" fill="hold"/>
                                        <p:tgtEl>
                                          <p:spTgt spid="7174"/>
                                        </p:tgtEl>
                                        <p:attrNameLst>
                                          <p:attrName>ppt_h</p:attrName>
                                        </p:attrNameLst>
                                      </p:cBhvr>
                                      <p:tavLst>
                                        <p:tav tm="0">
                                          <p:val>
                                            <p:fltVal val="0"/>
                                          </p:val>
                                        </p:tav>
                                        <p:tav tm="100000">
                                          <p:val>
                                            <p:strVal val="#ppt_h"/>
                                          </p:val>
                                        </p:tav>
                                      </p:tavLst>
                                    </p:anim>
                                  </p:childTnLst>
                                </p:cTn>
                              </p:par>
                              <p:par>
                                <p:cTn id="24" presetID="2" presetClass="entr" presetSubtype="4" fill="hold" nodeType="withEffect">
                                  <p:stCondLst>
                                    <p:cond delay="100"/>
                                  </p:stCondLst>
                                  <p:childTnLst>
                                    <p:set>
                                      <p:cBhvr>
                                        <p:cTn id="25" dur="1" fill="hold">
                                          <p:stCondLst>
                                            <p:cond delay="0"/>
                                          </p:stCondLst>
                                        </p:cTn>
                                        <p:tgtEl>
                                          <p:spTgt spid="7174"/>
                                        </p:tgtEl>
                                        <p:attrNameLst>
                                          <p:attrName>style.visibility</p:attrName>
                                        </p:attrNameLst>
                                      </p:cBhvr>
                                      <p:to>
                                        <p:strVal val="visible"/>
                                      </p:to>
                                    </p:set>
                                    <p:anim calcmode="lin" valueType="num">
                                      <p:cBhvr additive="base">
                                        <p:cTn id="26" dur="1000" fill="hold"/>
                                        <p:tgtEl>
                                          <p:spTgt spid="7174"/>
                                        </p:tgtEl>
                                        <p:attrNameLst>
                                          <p:attrName>ppt_x</p:attrName>
                                        </p:attrNameLst>
                                      </p:cBhvr>
                                      <p:tavLst>
                                        <p:tav tm="0">
                                          <p:val>
                                            <p:strVal val="#ppt_x"/>
                                          </p:val>
                                        </p:tav>
                                        <p:tav tm="100000">
                                          <p:val>
                                            <p:strVal val="#ppt_x"/>
                                          </p:val>
                                        </p:tav>
                                      </p:tavLst>
                                    </p:anim>
                                    <p:anim calcmode="lin" valueType="num">
                                      <p:cBhvr additive="base">
                                        <p:cTn id="27" dur="1000" fill="hold"/>
                                        <p:tgtEl>
                                          <p:spTgt spid="717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utoUpdateAnimBg="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170" name="Group 2"/>
          <p:cNvGrpSpPr>
            <a:grpSpLocks/>
          </p:cNvGrpSpPr>
          <p:nvPr/>
        </p:nvGrpSpPr>
        <p:grpSpPr bwMode="auto">
          <a:xfrm>
            <a:off x="1290638" y="1357598"/>
            <a:ext cx="6562725" cy="923838"/>
            <a:chOff x="0" y="0"/>
            <a:chExt cx="6561756" cy="546060"/>
          </a:xfrm>
        </p:grpSpPr>
        <p:sp>
          <p:nvSpPr>
            <p:cNvPr id="5138" name="AutoShape 3"/>
            <p:cNvSpPr>
              <a:spLocks noChangeArrowheads="1"/>
            </p:cNvSpPr>
            <p:nvPr/>
          </p:nvSpPr>
          <p:spPr bwMode="auto">
            <a:xfrm>
              <a:off x="0" y="192074"/>
              <a:ext cx="6561756" cy="353986"/>
            </a:xfrm>
            <a:prstGeom prst="rect">
              <a:avLst/>
            </a:prstGeom>
            <a:solidFill>
              <a:srgbClr val="595959"/>
            </a:solidFill>
            <a:ln w="12700">
              <a:solidFill>
                <a:schemeClr val="bg1"/>
              </a:solidFill>
              <a:miter lim="800000"/>
              <a:headEnd/>
              <a:tailEnd/>
            </a:ln>
          </p:spPr>
          <p:txBody>
            <a:bodyPr anchor="ctr"/>
            <a:lstStyle/>
            <a:p>
              <a:endParaRPr lang="zh-CN" altLang="en-US" sz="2400" b="1">
                <a:latin typeface="Calibri" pitchFamily="34" charset="0"/>
              </a:endParaRPr>
            </a:p>
          </p:txBody>
        </p:sp>
        <p:sp>
          <p:nvSpPr>
            <p:cNvPr id="5139" name="AutoShape 3"/>
            <p:cNvSpPr>
              <a:spLocks noChangeArrowheads="1"/>
            </p:cNvSpPr>
            <p:nvPr/>
          </p:nvSpPr>
          <p:spPr bwMode="auto">
            <a:xfrm>
              <a:off x="64331" y="0"/>
              <a:ext cx="6433094" cy="482482"/>
            </a:xfrm>
            <a:prstGeom prst="rect">
              <a:avLst/>
            </a:prstGeom>
            <a:solidFill>
              <a:srgbClr val="007E00">
                <a:alpha val="79999"/>
              </a:srgbClr>
            </a:solidFill>
            <a:ln w="12700">
              <a:solidFill>
                <a:schemeClr val="bg1"/>
              </a:solidFill>
              <a:miter lim="800000"/>
              <a:headEnd/>
              <a:tailEnd/>
            </a:ln>
          </p:spPr>
          <p:txBody>
            <a:bodyPr wrap="none" anchor="ctr"/>
            <a:lstStyle/>
            <a:p>
              <a:pPr algn="ctr" eaLnBrk="0" hangingPunct="0"/>
              <a:endParaRPr lang="zh-CN" altLang="en-US" sz="2800" b="1">
                <a:solidFill>
                  <a:schemeClr val="tx2"/>
                </a:solidFill>
                <a:ea typeface="Microsoft YaHei" pitchFamily="34" charset="-122"/>
              </a:endParaRPr>
            </a:p>
          </p:txBody>
        </p:sp>
        <p:sp>
          <p:nvSpPr>
            <p:cNvPr id="5140" name="Rectangle 13"/>
            <p:cNvSpPr>
              <a:spLocks noChangeArrowheads="1"/>
            </p:cNvSpPr>
            <p:nvPr/>
          </p:nvSpPr>
          <p:spPr bwMode="auto">
            <a:xfrm>
              <a:off x="65079" y="88"/>
              <a:ext cx="6431598" cy="49118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a:r>
                <a:rPr lang="ar-EG" altLang="zh-CN" sz="2400" b="1" dirty="0" smtClean="0">
                  <a:solidFill>
                    <a:schemeClr val="bg1"/>
                  </a:solidFill>
                </a:rPr>
                <a:t>الانتقادات </a:t>
              </a:r>
              <a:r>
                <a:rPr lang="ar-EG" altLang="zh-CN" sz="2400" b="1" dirty="0">
                  <a:solidFill>
                    <a:schemeClr val="bg1"/>
                  </a:solidFill>
                </a:rPr>
                <a:t>والتهكم الذي ربما يتعرض له الفرد من محيط أسرته او عمله او أقاربه </a:t>
              </a:r>
              <a:endParaRPr lang="zh-CN" altLang="en-US" sz="2400" b="1" dirty="0">
                <a:solidFill>
                  <a:schemeClr val="bg1"/>
                </a:solidFill>
              </a:endParaRPr>
            </a:p>
          </p:txBody>
        </p:sp>
      </p:grpSp>
      <p:grpSp>
        <p:nvGrpSpPr>
          <p:cNvPr id="7174" name="Group 6"/>
          <p:cNvGrpSpPr>
            <a:grpSpLocks/>
          </p:cNvGrpSpPr>
          <p:nvPr/>
        </p:nvGrpSpPr>
        <p:grpSpPr bwMode="auto">
          <a:xfrm>
            <a:off x="1290638" y="2557582"/>
            <a:ext cx="6562725" cy="830996"/>
            <a:chOff x="0" y="-17467"/>
            <a:chExt cx="6561756" cy="593210"/>
          </a:xfrm>
        </p:grpSpPr>
        <p:grpSp>
          <p:nvGrpSpPr>
            <p:cNvPr id="5134" name="Group 7"/>
            <p:cNvGrpSpPr>
              <a:grpSpLocks/>
            </p:cNvGrpSpPr>
            <p:nvPr/>
          </p:nvGrpSpPr>
          <p:grpSpPr bwMode="auto">
            <a:xfrm>
              <a:off x="0" y="0"/>
              <a:ext cx="6561756" cy="546060"/>
              <a:chOff x="0" y="0"/>
              <a:chExt cx="6561756" cy="546060"/>
            </a:xfrm>
          </p:grpSpPr>
          <p:sp>
            <p:nvSpPr>
              <p:cNvPr id="5136" name="AutoShape 3"/>
              <p:cNvSpPr>
                <a:spLocks noChangeArrowheads="1"/>
              </p:cNvSpPr>
              <p:nvPr/>
            </p:nvSpPr>
            <p:spPr bwMode="auto">
              <a:xfrm>
                <a:off x="0" y="192074"/>
                <a:ext cx="6561756" cy="353986"/>
              </a:xfrm>
              <a:prstGeom prst="rect">
                <a:avLst/>
              </a:prstGeom>
              <a:solidFill>
                <a:srgbClr val="595959"/>
              </a:solidFill>
              <a:ln w="12700">
                <a:solidFill>
                  <a:schemeClr val="bg1"/>
                </a:solidFill>
                <a:miter lim="800000"/>
                <a:headEnd/>
                <a:tailEnd/>
              </a:ln>
            </p:spPr>
            <p:txBody>
              <a:bodyPr anchor="ctr"/>
              <a:lstStyle/>
              <a:p>
                <a:endParaRPr lang="zh-CN" altLang="en-US" sz="2400" b="1">
                  <a:latin typeface="Calibri" pitchFamily="34" charset="0"/>
                </a:endParaRPr>
              </a:p>
            </p:txBody>
          </p:sp>
          <p:sp>
            <p:nvSpPr>
              <p:cNvPr id="5137" name="AutoShape 3"/>
              <p:cNvSpPr>
                <a:spLocks noChangeArrowheads="1"/>
              </p:cNvSpPr>
              <p:nvPr/>
            </p:nvSpPr>
            <p:spPr bwMode="auto">
              <a:xfrm>
                <a:off x="65077" y="0"/>
                <a:ext cx="6431600" cy="482565"/>
              </a:xfrm>
              <a:prstGeom prst="rect">
                <a:avLst/>
              </a:prstGeom>
              <a:solidFill>
                <a:srgbClr val="7F7F7F">
                  <a:alpha val="87842"/>
                </a:srgbClr>
              </a:solidFill>
              <a:ln w="12700">
                <a:solidFill>
                  <a:schemeClr val="bg1"/>
                </a:solidFill>
                <a:miter lim="800000"/>
                <a:headEnd/>
                <a:tailEnd/>
              </a:ln>
            </p:spPr>
            <p:txBody>
              <a:bodyPr wrap="none" anchor="ctr"/>
              <a:lstStyle/>
              <a:p>
                <a:pPr algn="ctr" eaLnBrk="0" hangingPunct="0"/>
                <a:endParaRPr lang="zh-CN" altLang="en-US" sz="2800" b="1">
                  <a:solidFill>
                    <a:schemeClr val="tx2"/>
                  </a:solidFill>
                  <a:latin typeface="Calibri" pitchFamily="34" charset="0"/>
                  <a:ea typeface="Microsoft YaHei" pitchFamily="34" charset="-122"/>
                </a:endParaRPr>
              </a:p>
            </p:txBody>
          </p:sp>
        </p:grpSp>
        <p:sp>
          <p:nvSpPr>
            <p:cNvPr id="5135" name="Rectangle 13"/>
            <p:cNvSpPr>
              <a:spLocks noChangeArrowheads="1"/>
            </p:cNvSpPr>
            <p:nvPr/>
          </p:nvSpPr>
          <p:spPr bwMode="auto">
            <a:xfrm>
              <a:off x="65079" y="-17467"/>
              <a:ext cx="6431598" cy="59321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a:r>
                <a:rPr lang="ar-EG" altLang="zh-CN" sz="2400" b="1" dirty="0" smtClean="0">
                  <a:solidFill>
                    <a:schemeClr val="bg1"/>
                  </a:solidFill>
                </a:rPr>
                <a:t>تركيز </a:t>
              </a:r>
              <a:r>
                <a:rPr lang="ar-EG" altLang="zh-CN" sz="2400" b="1" dirty="0">
                  <a:solidFill>
                    <a:schemeClr val="bg1"/>
                  </a:solidFill>
                </a:rPr>
                <a:t>الانسان على مناطق الضعف لدية ومن ثم تضخيمها حتى تصبح شغله الشاغل</a:t>
              </a:r>
              <a:endParaRPr lang="zh-CN" altLang="en-US" sz="2400" b="1" dirty="0">
                <a:solidFill>
                  <a:schemeClr val="bg1"/>
                </a:solidFill>
              </a:endParaRPr>
            </a:p>
          </p:txBody>
        </p:sp>
      </p:grpSp>
      <p:grpSp>
        <p:nvGrpSpPr>
          <p:cNvPr id="7179" name="Group 11"/>
          <p:cNvGrpSpPr>
            <a:grpSpLocks/>
          </p:cNvGrpSpPr>
          <p:nvPr/>
        </p:nvGrpSpPr>
        <p:grpSpPr bwMode="auto">
          <a:xfrm>
            <a:off x="1290638" y="3649588"/>
            <a:ext cx="6562725" cy="547010"/>
            <a:chOff x="0" y="0"/>
            <a:chExt cx="6561756" cy="546970"/>
          </a:xfrm>
        </p:grpSpPr>
        <p:sp>
          <p:nvSpPr>
            <p:cNvPr id="5131" name="AutoShape 3"/>
            <p:cNvSpPr>
              <a:spLocks noChangeArrowheads="1"/>
            </p:cNvSpPr>
            <p:nvPr/>
          </p:nvSpPr>
          <p:spPr bwMode="auto">
            <a:xfrm>
              <a:off x="0" y="192073"/>
              <a:ext cx="6561756" cy="353987"/>
            </a:xfrm>
            <a:prstGeom prst="rect">
              <a:avLst/>
            </a:prstGeom>
            <a:solidFill>
              <a:srgbClr val="595959"/>
            </a:solidFill>
            <a:ln w="12700">
              <a:solidFill>
                <a:schemeClr val="bg1"/>
              </a:solidFill>
              <a:miter lim="800000"/>
              <a:headEnd/>
              <a:tailEnd/>
            </a:ln>
          </p:spPr>
          <p:txBody>
            <a:bodyPr anchor="ctr"/>
            <a:lstStyle/>
            <a:p>
              <a:endParaRPr lang="zh-CN" altLang="en-US" sz="2400" b="1">
                <a:latin typeface="Calibri" pitchFamily="34" charset="0"/>
              </a:endParaRPr>
            </a:p>
          </p:txBody>
        </p:sp>
        <p:sp>
          <p:nvSpPr>
            <p:cNvPr id="5132" name="AutoShape 3"/>
            <p:cNvSpPr>
              <a:spLocks noChangeArrowheads="1"/>
            </p:cNvSpPr>
            <p:nvPr/>
          </p:nvSpPr>
          <p:spPr bwMode="auto">
            <a:xfrm>
              <a:off x="64331" y="0"/>
              <a:ext cx="6433094" cy="482482"/>
            </a:xfrm>
            <a:prstGeom prst="rect">
              <a:avLst/>
            </a:prstGeom>
            <a:solidFill>
              <a:srgbClr val="007E00">
                <a:alpha val="79999"/>
              </a:srgbClr>
            </a:solidFill>
            <a:ln w="12700">
              <a:solidFill>
                <a:schemeClr val="bg1"/>
              </a:solidFill>
              <a:miter lim="800000"/>
              <a:headEnd/>
              <a:tailEnd/>
            </a:ln>
          </p:spPr>
          <p:txBody>
            <a:bodyPr wrap="none" anchor="ctr"/>
            <a:lstStyle/>
            <a:p>
              <a:pPr algn="ctr" eaLnBrk="0" hangingPunct="0"/>
              <a:endParaRPr lang="zh-CN" altLang="en-US" sz="2800" b="1">
                <a:solidFill>
                  <a:schemeClr val="tx2"/>
                </a:solidFill>
                <a:ea typeface="Microsoft YaHei" pitchFamily="34" charset="-122"/>
              </a:endParaRPr>
            </a:p>
          </p:txBody>
        </p:sp>
        <p:sp>
          <p:nvSpPr>
            <p:cNvPr id="5133" name="Rectangle 13"/>
            <p:cNvSpPr>
              <a:spLocks noChangeArrowheads="1"/>
            </p:cNvSpPr>
            <p:nvPr/>
          </p:nvSpPr>
          <p:spPr bwMode="auto">
            <a:xfrm>
              <a:off x="65079" y="85339"/>
              <a:ext cx="6431598" cy="4616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a:r>
                <a:rPr lang="ar-EG" altLang="zh-CN" sz="2400" b="1" dirty="0" smtClean="0">
                  <a:solidFill>
                    <a:schemeClr val="bg1"/>
                  </a:solidFill>
                </a:rPr>
                <a:t>المواقف </a:t>
              </a:r>
              <a:r>
                <a:rPr lang="ar-EG" altLang="zh-CN" sz="2400" b="1" dirty="0">
                  <a:solidFill>
                    <a:schemeClr val="bg1"/>
                  </a:solidFill>
                </a:rPr>
                <a:t>السلبية المتربصة لدى الفرد من صغره </a:t>
              </a:r>
              <a:endParaRPr lang="zh-CN" altLang="en-US" sz="2400" b="1" dirty="0">
                <a:solidFill>
                  <a:schemeClr val="bg1"/>
                </a:solidFill>
              </a:endParaRPr>
            </a:p>
          </p:txBody>
        </p:sp>
      </p:grpSp>
      <p:grpSp>
        <p:nvGrpSpPr>
          <p:cNvPr id="7183" name="Group 15"/>
          <p:cNvGrpSpPr>
            <a:grpSpLocks/>
          </p:cNvGrpSpPr>
          <p:nvPr/>
        </p:nvGrpSpPr>
        <p:grpSpPr bwMode="auto">
          <a:xfrm>
            <a:off x="1290638" y="4522713"/>
            <a:ext cx="6562725" cy="547010"/>
            <a:chOff x="0" y="0"/>
            <a:chExt cx="6561756" cy="546970"/>
          </a:xfrm>
        </p:grpSpPr>
        <p:grpSp>
          <p:nvGrpSpPr>
            <p:cNvPr id="5127" name="Group 16"/>
            <p:cNvGrpSpPr>
              <a:grpSpLocks/>
            </p:cNvGrpSpPr>
            <p:nvPr/>
          </p:nvGrpSpPr>
          <p:grpSpPr bwMode="auto">
            <a:xfrm>
              <a:off x="0" y="0"/>
              <a:ext cx="6561756" cy="546060"/>
              <a:chOff x="0" y="0"/>
              <a:chExt cx="6448390" cy="611157"/>
            </a:xfrm>
          </p:grpSpPr>
          <p:sp>
            <p:nvSpPr>
              <p:cNvPr id="5129" name="AutoShape 3"/>
              <p:cNvSpPr>
                <a:spLocks noChangeArrowheads="1"/>
              </p:cNvSpPr>
              <p:nvPr/>
            </p:nvSpPr>
            <p:spPr bwMode="auto">
              <a:xfrm>
                <a:off x="0" y="214970"/>
                <a:ext cx="6448390" cy="396187"/>
              </a:xfrm>
              <a:prstGeom prst="rect">
                <a:avLst/>
              </a:prstGeom>
              <a:solidFill>
                <a:srgbClr val="595959"/>
              </a:solidFill>
              <a:ln w="12700">
                <a:solidFill>
                  <a:schemeClr val="bg1"/>
                </a:solidFill>
                <a:miter lim="800000"/>
                <a:headEnd/>
                <a:tailEnd/>
              </a:ln>
            </p:spPr>
            <p:txBody>
              <a:bodyPr anchor="ctr"/>
              <a:lstStyle/>
              <a:p>
                <a:endParaRPr lang="zh-CN" altLang="en-US" sz="2400" b="1">
                  <a:latin typeface="Calibri" pitchFamily="34" charset="0"/>
                </a:endParaRPr>
              </a:p>
            </p:txBody>
          </p:sp>
          <p:sp>
            <p:nvSpPr>
              <p:cNvPr id="5130" name="AutoShape 3"/>
              <p:cNvSpPr>
                <a:spLocks noChangeArrowheads="1"/>
              </p:cNvSpPr>
              <p:nvPr/>
            </p:nvSpPr>
            <p:spPr bwMode="auto">
              <a:xfrm>
                <a:off x="63953" y="0"/>
                <a:ext cx="6320483" cy="540092"/>
              </a:xfrm>
              <a:prstGeom prst="rect">
                <a:avLst/>
              </a:prstGeom>
              <a:solidFill>
                <a:srgbClr val="7F7F7F">
                  <a:alpha val="87842"/>
                </a:srgbClr>
              </a:solidFill>
              <a:ln w="12700">
                <a:solidFill>
                  <a:schemeClr val="bg1"/>
                </a:solidFill>
                <a:miter lim="800000"/>
                <a:headEnd/>
                <a:tailEnd/>
              </a:ln>
            </p:spPr>
            <p:txBody>
              <a:bodyPr wrap="none" anchor="ctr"/>
              <a:lstStyle/>
              <a:p>
                <a:pPr algn="ctr" eaLnBrk="0" hangingPunct="0"/>
                <a:endParaRPr lang="zh-CN" altLang="en-US" sz="2800" b="1">
                  <a:solidFill>
                    <a:schemeClr val="tx2"/>
                  </a:solidFill>
                  <a:latin typeface="Calibri" pitchFamily="34" charset="0"/>
                  <a:ea typeface="Microsoft YaHei" pitchFamily="34" charset="-122"/>
                </a:endParaRPr>
              </a:p>
            </p:txBody>
          </p:sp>
        </p:grpSp>
        <p:sp>
          <p:nvSpPr>
            <p:cNvPr id="5128" name="Rectangle 13"/>
            <p:cNvSpPr>
              <a:spLocks noChangeArrowheads="1"/>
            </p:cNvSpPr>
            <p:nvPr/>
          </p:nvSpPr>
          <p:spPr bwMode="auto">
            <a:xfrm>
              <a:off x="64331" y="85339"/>
              <a:ext cx="6433094" cy="4616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a:r>
                <a:rPr lang="ar-EG" altLang="zh-CN" sz="2400" b="1" dirty="0" smtClean="0">
                  <a:solidFill>
                    <a:schemeClr val="bg1"/>
                  </a:solidFill>
                </a:rPr>
                <a:t>الحساسية </a:t>
              </a:r>
              <a:r>
                <a:rPr lang="ar-EG" altLang="zh-CN" sz="2400" b="1" dirty="0">
                  <a:solidFill>
                    <a:schemeClr val="bg1"/>
                  </a:solidFill>
                </a:rPr>
                <a:t>الزائدة لدى البعض من النقد او من التوبيخ </a:t>
              </a:r>
              <a:endParaRPr lang="zh-CN" altLang="en-US" sz="2400" b="1" dirty="0">
                <a:solidFill>
                  <a:schemeClr val="bg1"/>
                </a:solidFill>
              </a:endParaRPr>
            </a:p>
          </p:txBody>
        </p:sp>
      </p:grpSp>
      <p:sp>
        <p:nvSpPr>
          <p:cNvPr id="21" name="TextBox 13" descr="B56F103BB23E47beACAB404F50AF11BD# #TextBox 13"/>
          <p:cNvSpPr txBox="1">
            <a:spLocks noChangeArrowheads="1"/>
          </p:cNvSpPr>
          <p:nvPr/>
        </p:nvSpPr>
        <p:spPr bwMode="auto">
          <a:xfrm>
            <a:off x="3923928" y="86004"/>
            <a:ext cx="5220073" cy="62895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r" rtl="1">
              <a:lnSpc>
                <a:spcPct val="120000"/>
              </a:lnSpc>
              <a:spcBef>
                <a:spcPct val="50000"/>
              </a:spcBef>
            </a:pPr>
            <a:r>
              <a:rPr lang="ar-EG" altLang="zh-CN" sz="3200" b="1" dirty="0">
                <a:solidFill>
                  <a:schemeClr val="bg1"/>
                </a:solidFill>
                <a:latin typeface="Microsoft YaHei" pitchFamily="34" charset="-122"/>
                <a:ea typeface="Microsoft YaHei" pitchFamily="34" charset="-122"/>
              </a:rPr>
              <a:t>أسباب تؤدي الى التفكير السلبي</a:t>
            </a:r>
          </a:p>
        </p:txBody>
      </p:sp>
    </p:spTree>
    <p:extLst>
      <p:ext uri="{BB962C8B-B14F-4D97-AF65-F5344CB8AC3E}">
        <p14:creationId xmlns:p14="http://schemas.microsoft.com/office/powerpoint/2010/main" xmlns="" val="2734281061"/>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slide(fromLeft)">
                                      <p:cBhvr>
                                        <p:cTn id="7" dur="500"/>
                                        <p:tgtEl>
                                          <p:spTgt spid="21"/>
                                        </p:tgtEl>
                                      </p:cBhvr>
                                    </p:animEffect>
                                  </p:childTnLst>
                                </p:cTn>
                              </p:par>
                            </p:childTnLst>
                          </p:cTn>
                        </p:par>
                      </p:childTnLst>
                    </p:cTn>
                  </p:par>
                  <p:par>
                    <p:cTn id="8" fill="hold">
                      <p:stCondLst>
                        <p:cond delay="indefinite"/>
                      </p:stCondLst>
                      <p:childTnLst>
                        <p:par>
                          <p:cTn id="9" fill="hold">
                            <p:stCondLst>
                              <p:cond delay="0"/>
                            </p:stCondLst>
                            <p:childTnLst>
                              <p:par>
                                <p:cTn id="10" presetID="23" presetClass="entr" presetSubtype="16" fill="hold" nodeType="clickEffect">
                                  <p:stCondLst>
                                    <p:cond delay="0"/>
                                  </p:stCondLst>
                                  <p:childTnLst>
                                    <p:set>
                                      <p:cBhvr>
                                        <p:cTn id="11" dur="1" fill="hold">
                                          <p:stCondLst>
                                            <p:cond delay="0"/>
                                          </p:stCondLst>
                                        </p:cTn>
                                        <p:tgtEl>
                                          <p:spTgt spid="7170"/>
                                        </p:tgtEl>
                                        <p:attrNameLst>
                                          <p:attrName>style.visibility</p:attrName>
                                        </p:attrNameLst>
                                      </p:cBhvr>
                                      <p:to>
                                        <p:strVal val="visible"/>
                                      </p:to>
                                    </p:set>
                                    <p:anim calcmode="lin" valueType="num">
                                      <p:cBhvr>
                                        <p:cTn id="12" dur="500" fill="hold"/>
                                        <p:tgtEl>
                                          <p:spTgt spid="7170"/>
                                        </p:tgtEl>
                                        <p:attrNameLst>
                                          <p:attrName>ppt_w</p:attrName>
                                        </p:attrNameLst>
                                      </p:cBhvr>
                                      <p:tavLst>
                                        <p:tav tm="0">
                                          <p:val>
                                            <p:fltVal val="0"/>
                                          </p:val>
                                        </p:tav>
                                        <p:tav tm="100000">
                                          <p:val>
                                            <p:strVal val="#ppt_w"/>
                                          </p:val>
                                        </p:tav>
                                      </p:tavLst>
                                    </p:anim>
                                    <p:anim calcmode="lin" valueType="num">
                                      <p:cBhvr>
                                        <p:cTn id="13" dur="500" fill="hold"/>
                                        <p:tgtEl>
                                          <p:spTgt spid="7170"/>
                                        </p:tgtEl>
                                        <p:attrNameLst>
                                          <p:attrName>ppt_h</p:attrName>
                                        </p:attrNameLst>
                                      </p:cBhvr>
                                      <p:tavLst>
                                        <p:tav tm="0">
                                          <p:val>
                                            <p:fltVal val="0"/>
                                          </p:val>
                                        </p:tav>
                                        <p:tav tm="100000">
                                          <p:val>
                                            <p:strVal val="#ppt_h"/>
                                          </p:val>
                                        </p:tav>
                                      </p:tavLst>
                                    </p:anim>
                                  </p:childTnLst>
                                </p:cTn>
                              </p:par>
                              <p:par>
                                <p:cTn id="14" presetID="2" presetClass="entr" presetSubtype="4" fill="hold" nodeType="withEffect">
                                  <p:stCondLst>
                                    <p:cond delay="0"/>
                                  </p:stCondLst>
                                  <p:childTnLst>
                                    <p:set>
                                      <p:cBhvr>
                                        <p:cTn id="15" dur="1" fill="hold">
                                          <p:stCondLst>
                                            <p:cond delay="0"/>
                                          </p:stCondLst>
                                        </p:cTn>
                                        <p:tgtEl>
                                          <p:spTgt spid="7170"/>
                                        </p:tgtEl>
                                        <p:attrNameLst>
                                          <p:attrName>style.visibility</p:attrName>
                                        </p:attrNameLst>
                                      </p:cBhvr>
                                      <p:to>
                                        <p:strVal val="visible"/>
                                      </p:to>
                                    </p:set>
                                    <p:anim calcmode="lin" valueType="num">
                                      <p:cBhvr additive="base">
                                        <p:cTn id="16" dur="1000" fill="hold"/>
                                        <p:tgtEl>
                                          <p:spTgt spid="7170"/>
                                        </p:tgtEl>
                                        <p:attrNameLst>
                                          <p:attrName>ppt_x</p:attrName>
                                        </p:attrNameLst>
                                      </p:cBhvr>
                                      <p:tavLst>
                                        <p:tav tm="0">
                                          <p:val>
                                            <p:strVal val="#ppt_x"/>
                                          </p:val>
                                        </p:tav>
                                        <p:tav tm="100000">
                                          <p:val>
                                            <p:strVal val="#ppt_x"/>
                                          </p:val>
                                        </p:tav>
                                      </p:tavLst>
                                    </p:anim>
                                    <p:anim calcmode="lin" valueType="num">
                                      <p:cBhvr additive="base">
                                        <p:cTn id="17" dur="1000" fill="hold"/>
                                        <p:tgtEl>
                                          <p:spTgt spid="7170"/>
                                        </p:tgtEl>
                                        <p:attrNameLst>
                                          <p:attrName>ppt_y</p:attrName>
                                        </p:attrNameLst>
                                      </p:cBhvr>
                                      <p:tavLst>
                                        <p:tav tm="0">
                                          <p:val>
                                            <p:strVal val="1+#ppt_h/2"/>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23" presetClass="entr" presetSubtype="16" fill="hold" nodeType="clickEffect">
                                  <p:stCondLst>
                                    <p:cond delay="0"/>
                                  </p:stCondLst>
                                  <p:childTnLst>
                                    <p:set>
                                      <p:cBhvr>
                                        <p:cTn id="21" dur="1" fill="hold">
                                          <p:stCondLst>
                                            <p:cond delay="0"/>
                                          </p:stCondLst>
                                        </p:cTn>
                                        <p:tgtEl>
                                          <p:spTgt spid="7174"/>
                                        </p:tgtEl>
                                        <p:attrNameLst>
                                          <p:attrName>style.visibility</p:attrName>
                                        </p:attrNameLst>
                                      </p:cBhvr>
                                      <p:to>
                                        <p:strVal val="visible"/>
                                      </p:to>
                                    </p:set>
                                    <p:anim calcmode="lin" valueType="num">
                                      <p:cBhvr>
                                        <p:cTn id="22" dur="500" fill="hold"/>
                                        <p:tgtEl>
                                          <p:spTgt spid="7174"/>
                                        </p:tgtEl>
                                        <p:attrNameLst>
                                          <p:attrName>ppt_w</p:attrName>
                                        </p:attrNameLst>
                                      </p:cBhvr>
                                      <p:tavLst>
                                        <p:tav tm="0">
                                          <p:val>
                                            <p:fltVal val="0"/>
                                          </p:val>
                                        </p:tav>
                                        <p:tav tm="100000">
                                          <p:val>
                                            <p:strVal val="#ppt_w"/>
                                          </p:val>
                                        </p:tav>
                                      </p:tavLst>
                                    </p:anim>
                                    <p:anim calcmode="lin" valueType="num">
                                      <p:cBhvr>
                                        <p:cTn id="23" dur="500" fill="hold"/>
                                        <p:tgtEl>
                                          <p:spTgt spid="7174"/>
                                        </p:tgtEl>
                                        <p:attrNameLst>
                                          <p:attrName>ppt_h</p:attrName>
                                        </p:attrNameLst>
                                      </p:cBhvr>
                                      <p:tavLst>
                                        <p:tav tm="0">
                                          <p:val>
                                            <p:fltVal val="0"/>
                                          </p:val>
                                        </p:tav>
                                        <p:tav tm="100000">
                                          <p:val>
                                            <p:strVal val="#ppt_h"/>
                                          </p:val>
                                        </p:tav>
                                      </p:tavLst>
                                    </p:anim>
                                  </p:childTnLst>
                                </p:cTn>
                              </p:par>
                              <p:par>
                                <p:cTn id="24" presetID="2" presetClass="entr" presetSubtype="4" fill="hold" nodeType="withEffect">
                                  <p:stCondLst>
                                    <p:cond delay="100"/>
                                  </p:stCondLst>
                                  <p:childTnLst>
                                    <p:set>
                                      <p:cBhvr>
                                        <p:cTn id="25" dur="1" fill="hold">
                                          <p:stCondLst>
                                            <p:cond delay="0"/>
                                          </p:stCondLst>
                                        </p:cTn>
                                        <p:tgtEl>
                                          <p:spTgt spid="7174"/>
                                        </p:tgtEl>
                                        <p:attrNameLst>
                                          <p:attrName>style.visibility</p:attrName>
                                        </p:attrNameLst>
                                      </p:cBhvr>
                                      <p:to>
                                        <p:strVal val="visible"/>
                                      </p:to>
                                    </p:set>
                                    <p:anim calcmode="lin" valueType="num">
                                      <p:cBhvr additive="base">
                                        <p:cTn id="26" dur="1000" fill="hold"/>
                                        <p:tgtEl>
                                          <p:spTgt spid="7174"/>
                                        </p:tgtEl>
                                        <p:attrNameLst>
                                          <p:attrName>ppt_x</p:attrName>
                                        </p:attrNameLst>
                                      </p:cBhvr>
                                      <p:tavLst>
                                        <p:tav tm="0">
                                          <p:val>
                                            <p:strVal val="#ppt_x"/>
                                          </p:val>
                                        </p:tav>
                                        <p:tav tm="100000">
                                          <p:val>
                                            <p:strVal val="#ppt_x"/>
                                          </p:val>
                                        </p:tav>
                                      </p:tavLst>
                                    </p:anim>
                                    <p:anim calcmode="lin" valueType="num">
                                      <p:cBhvr additive="base">
                                        <p:cTn id="27" dur="1000" fill="hold"/>
                                        <p:tgtEl>
                                          <p:spTgt spid="7174"/>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3" presetClass="entr" presetSubtype="16" fill="hold" nodeType="clickEffect">
                                  <p:stCondLst>
                                    <p:cond delay="0"/>
                                  </p:stCondLst>
                                  <p:childTnLst>
                                    <p:set>
                                      <p:cBhvr>
                                        <p:cTn id="31" dur="1" fill="hold">
                                          <p:stCondLst>
                                            <p:cond delay="0"/>
                                          </p:stCondLst>
                                        </p:cTn>
                                        <p:tgtEl>
                                          <p:spTgt spid="7179"/>
                                        </p:tgtEl>
                                        <p:attrNameLst>
                                          <p:attrName>style.visibility</p:attrName>
                                        </p:attrNameLst>
                                      </p:cBhvr>
                                      <p:to>
                                        <p:strVal val="visible"/>
                                      </p:to>
                                    </p:set>
                                    <p:anim calcmode="lin" valueType="num">
                                      <p:cBhvr>
                                        <p:cTn id="32" dur="500" fill="hold"/>
                                        <p:tgtEl>
                                          <p:spTgt spid="7179"/>
                                        </p:tgtEl>
                                        <p:attrNameLst>
                                          <p:attrName>ppt_w</p:attrName>
                                        </p:attrNameLst>
                                      </p:cBhvr>
                                      <p:tavLst>
                                        <p:tav tm="0">
                                          <p:val>
                                            <p:fltVal val="0"/>
                                          </p:val>
                                        </p:tav>
                                        <p:tav tm="100000">
                                          <p:val>
                                            <p:strVal val="#ppt_w"/>
                                          </p:val>
                                        </p:tav>
                                      </p:tavLst>
                                    </p:anim>
                                    <p:anim calcmode="lin" valueType="num">
                                      <p:cBhvr>
                                        <p:cTn id="33" dur="500" fill="hold"/>
                                        <p:tgtEl>
                                          <p:spTgt spid="7179"/>
                                        </p:tgtEl>
                                        <p:attrNameLst>
                                          <p:attrName>ppt_h</p:attrName>
                                        </p:attrNameLst>
                                      </p:cBhvr>
                                      <p:tavLst>
                                        <p:tav tm="0">
                                          <p:val>
                                            <p:fltVal val="0"/>
                                          </p:val>
                                        </p:tav>
                                        <p:tav tm="100000">
                                          <p:val>
                                            <p:strVal val="#ppt_h"/>
                                          </p:val>
                                        </p:tav>
                                      </p:tavLst>
                                    </p:anim>
                                  </p:childTnLst>
                                </p:cTn>
                              </p:par>
                              <p:par>
                                <p:cTn id="34" presetID="2" presetClass="entr" presetSubtype="4" fill="hold" nodeType="withEffect">
                                  <p:stCondLst>
                                    <p:cond delay="200"/>
                                  </p:stCondLst>
                                  <p:childTnLst>
                                    <p:set>
                                      <p:cBhvr>
                                        <p:cTn id="35" dur="1" fill="hold">
                                          <p:stCondLst>
                                            <p:cond delay="0"/>
                                          </p:stCondLst>
                                        </p:cTn>
                                        <p:tgtEl>
                                          <p:spTgt spid="7179"/>
                                        </p:tgtEl>
                                        <p:attrNameLst>
                                          <p:attrName>style.visibility</p:attrName>
                                        </p:attrNameLst>
                                      </p:cBhvr>
                                      <p:to>
                                        <p:strVal val="visible"/>
                                      </p:to>
                                    </p:set>
                                    <p:anim calcmode="lin" valueType="num">
                                      <p:cBhvr additive="base">
                                        <p:cTn id="36" dur="1000" fill="hold"/>
                                        <p:tgtEl>
                                          <p:spTgt spid="7179"/>
                                        </p:tgtEl>
                                        <p:attrNameLst>
                                          <p:attrName>ppt_x</p:attrName>
                                        </p:attrNameLst>
                                      </p:cBhvr>
                                      <p:tavLst>
                                        <p:tav tm="0">
                                          <p:val>
                                            <p:strVal val="#ppt_x"/>
                                          </p:val>
                                        </p:tav>
                                        <p:tav tm="100000">
                                          <p:val>
                                            <p:strVal val="#ppt_x"/>
                                          </p:val>
                                        </p:tav>
                                      </p:tavLst>
                                    </p:anim>
                                    <p:anim calcmode="lin" valueType="num">
                                      <p:cBhvr additive="base">
                                        <p:cTn id="37" dur="1000" fill="hold"/>
                                        <p:tgtEl>
                                          <p:spTgt spid="7179"/>
                                        </p:tgtEl>
                                        <p:attrNameLst>
                                          <p:attrName>ppt_y</p:attrName>
                                        </p:attrNameLst>
                                      </p:cBhvr>
                                      <p:tavLst>
                                        <p:tav tm="0">
                                          <p:val>
                                            <p:strVal val="1+#ppt_h/2"/>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23" presetClass="entr" presetSubtype="16" fill="hold" nodeType="clickEffect">
                                  <p:stCondLst>
                                    <p:cond delay="0"/>
                                  </p:stCondLst>
                                  <p:childTnLst>
                                    <p:set>
                                      <p:cBhvr>
                                        <p:cTn id="41" dur="1" fill="hold">
                                          <p:stCondLst>
                                            <p:cond delay="0"/>
                                          </p:stCondLst>
                                        </p:cTn>
                                        <p:tgtEl>
                                          <p:spTgt spid="7183"/>
                                        </p:tgtEl>
                                        <p:attrNameLst>
                                          <p:attrName>style.visibility</p:attrName>
                                        </p:attrNameLst>
                                      </p:cBhvr>
                                      <p:to>
                                        <p:strVal val="visible"/>
                                      </p:to>
                                    </p:set>
                                    <p:anim calcmode="lin" valueType="num">
                                      <p:cBhvr>
                                        <p:cTn id="42" dur="500" fill="hold"/>
                                        <p:tgtEl>
                                          <p:spTgt spid="7183"/>
                                        </p:tgtEl>
                                        <p:attrNameLst>
                                          <p:attrName>ppt_w</p:attrName>
                                        </p:attrNameLst>
                                      </p:cBhvr>
                                      <p:tavLst>
                                        <p:tav tm="0">
                                          <p:val>
                                            <p:fltVal val="0"/>
                                          </p:val>
                                        </p:tav>
                                        <p:tav tm="100000">
                                          <p:val>
                                            <p:strVal val="#ppt_w"/>
                                          </p:val>
                                        </p:tav>
                                      </p:tavLst>
                                    </p:anim>
                                    <p:anim calcmode="lin" valueType="num">
                                      <p:cBhvr>
                                        <p:cTn id="43" dur="500" fill="hold"/>
                                        <p:tgtEl>
                                          <p:spTgt spid="7183"/>
                                        </p:tgtEl>
                                        <p:attrNameLst>
                                          <p:attrName>ppt_h</p:attrName>
                                        </p:attrNameLst>
                                      </p:cBhvr>
                                      <p:tavLst>
                                        <p:tav tm="0">
                                          <p:val>
                                            <p:fltVal val="0"/>
                                          </p:val>
                                        </p:tav>
                                        <p:tav tm="100000">
                                          <p:val>
                                            <p:strVal val="#ppt_h"/>
                                          </p:val>
                                        </p:tav>
                                      </p:tavLst>
                                    </p:anim>
                                  </p:childTnLst>
                                </p:cTn>
                              </p:par>
                              <p:par>
                                <p:cTn id="44" presetID="2" presetClass="entr" presetSubtype="4" fill="hold" nodeType="withEffect">
                                  <p:stCondLst>
                                    <p:cond delay="300"/>
                                  </p:stCondLst>
                                  <p:childTnLst>
                                    <p:set>
                                      <p:cBhvr>
                                        <p:cTn id="45" dur="1" fill="hold">
                                          <p:stCondLst>
                                            <p:cond delay="0"/>
                                          </p:stCondLst>
                                        </p:cTn>
                                        <p:tgtEl>
                                          <p:spTgt spid="7183"/>
                                        </p:tgtEl>
                                        <p:attrNameLst>
                                          <p:attrName>style.visibility</p:attrName>
                                        </p:attrNameLst>
                                      </p:cBhvr>
                                      <p:to>
                                        <p:strVal val="visible"/>
                                      </p:to>
                                    </p:set>
                                    <p:anim calcmode="lin" valueType="num">
                                      <p:cBhvr additive="base">
                                        <p:cTn id="46" dur="1000" fill="hold"/>
                                        <p:tgtEl>
                                          <p:spTgt spid="7183"/>
                                        </p:tgtEl>
                                        <p:attrNameLst>
                                          <p:attrName>ppt_x</p:attrName>
                                        </p:attrNameLst>
                                      </p:cBhvr>
                                      <p:tavLst>
                                        <p:tav tm="0">
                                          <p:val>
                                            <p:strVal val="#ppt_x"/>
                                          </p:val>
                                        </p:tav>
                                        <p:tav tm="100000">
                                          <p:val>
                                            <p:strVal val="#ppt_x"/>
                                          </p:val>
                                        </p:tav>
                                      </p:tavLst>
                                    </p:anim>
                                    <p:anim calcmode="lin" valueType="num">
                                      <p:cBhvr additive="base">
                                        <p:cTn id="47" dur="1000" fill="hold"/>
                                        <p:tgtEl>
                                          <p:spTgt spid="718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utoUpdateAnimBg="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170" name="Group 2"/>
          <p:cNvGrpSpPr>
            <a:grpSpLocks/>
          </p:cNvGrpSpPr>
          <p:nvPr/>
        </p:nvGrpSpPr>
        <p:grpSpPr bwMode="auto">
          <a:xfrm>
            <a:off x="1290638" y="1273175"/>
            <a:ext cx="6562725" cy="546100"/>
            <a:chOff x="0" y="0"/>
            <a:chExt cx="6561756" cy="546060"/>
          </a:xfrm>
        </p:grpSpPr>
        <p:sp>
          <p:nvSpPr>
            <p:cNvPr id="5138" name="AutoShape 3"/>
            <p:cNvSpPr>
              <a:spLocks noChangeArrowheads="1"/>
            </p:cNvSpPr>
            <p:nvPr/>
          </p:nvSpPr>
          <p:spPr bwMode="auto">
            <a:xfrm>
              <a:off x="0" y="192074"/>
              <a:ext cx="6561756" cy="353986"/>
            </a:xfrm>
            <a:prstGeom prst="rect">
              <a:avLst/>
            </a:prstGeom>
            <a:solidFill>
              <a:srgbClr val="595959"/>
            </a:solidFill>
            <a:ln w="12700">
              <a:solidFill>
                <a:schemeClr val="bg1"/>
              </a:solidFill>
              <a:miter lim="800000"/>
              <a:headEnd/>
              <a:tailEnd/>
            </a:ln>
          </p:spPr>
          <p:txBody>
            <a:bodyPr anchor="ctr"/>
            <a:lstStyle/>
            <a:p>
              <a:endParaRPr lang="zh-CN" altLang="en-US" sz="2400" b="1">
                <a:latin typeface="Calibri" pitchFamily="34" charset="0"/>
              </a:endParaRPr>
            </a:p>
          </p:txBody>
        </p:sp>
        <p:sp>
          <p:nvSpPr>
            <p:cNvPr id="5139" name="AutoShape 3"/>
            <p:cNvSpPr>
              <a:spLocks noChangeArrowheads="1"/>
            </p:cNvSpPr>
            <p:nvPr/>
          </p:nvSpPr>
          <p:spPr bwMode="auto">
            <a:xfrm>
              <a:off x="64331" y="0"/>
              <a:ext cx="6433094" cy="482482"/>
            </a:xfrm>
            <a:prstGeom prst="rect">
              <a:avLst/>
            </a:prstGeom>
            <a:solidFill>
              <a:srgbClr val="007E00">
                <a:alpha val="79999"/>
              </a:srgbClr>
            </a:solidFill>
            <a:ln w="12700">
              <a:solidFill>
                <a:schemeClr val="bg1"/>
              </a:solidFill>
              <a:miter lim="800000"/>
              <a:headEnd/>
              <a:tailEnd/>
            </a:ln>
          </p:spPr>
          <p:txBody>
            <a:bodyPr wrap="none" anchor="ctr"/>
            <a:lstStyle/>
            <a:p>
              <a:pPr algn="ctr" eaLnBrk="0" hangingPunct="0"/>
              <a:endParaRPr lang="zh-CN" altLang="en-US" sz="2800" b="1">
                <a:solidFill>
                  <a:schemeClr val="tx2"/>
                </a:solidFill>
                <a:ea typeface="Microsoft YaHei" pitchFamily="34" charset="-122"/>
              </a:endParaRPr>
            </a:p>
          </p:txBody>
        </p:sp>
        <p:sp>
          <p:nvSpPr>
            <p:cNvPr id="5140" name="Rectangle 13"/>
            <p:cNvSpPr>
              <a:spLocks noChangeArrowheads="1"/>
            </p:cNvSpPr>
            <p:nvPr/>
          </p:nvSpPr>
          <p:spPr bwMode="auto">
            <a:xfrm>
              <a:off x="65079" y="149"/>
              <a:ext cx="6431598" cy="43085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a:r>
                <a:rPr lang="ar-EG" altLang="zh-CN" sz="2200" b="1" dirty="0" smtClean="0">
                  <a:solidFill>
                    <a:schemeClr val="bg1"/>
                  </a:solidFill>
                </a:rPr>
                <a:t>تضخيم </a:t>
              </a:r>
              <a:r>
                <a:rPr lang="ar-EG" altLang="zh-CN" sz="2200" b="1" dirty="0">
                  <a:solidFill>
                    <a:schemeClr val="bg1"/>
                  </a:solidFill>
                </a:rPr>
                <a:t>الاشياء فوق حجمها وعدم تفهم المواقف بعقلانية وهدوء </a:t>
              </a:r>
              <a:endParaRPr lang="zh-CN" altLang="en-US" sz="2200" b="1" dirty="0">
                <a:solidFill>
                  <a:schemeClr val="bg1"/>
                </a:solidFill>
              </a:endParaRPr>
            </a:p>
          </p:txBody>
        </p:sp>
      </p:grpSp>
      <p:grpSp>
        <p:nvGrpSpPr>
          <p:cNvPr id="7174" name="Group 6"/>
          <p:cNvGrpSpPr>
            <a:grpSpLocks/>
          </p:cNvGrpSpPr>
          <p:nvPr/>
        </p:nvGrpSpPr>
        <p:grpSpPr bwMode="auto">
          <a:xfrm>
            <a:off x="1290638" y="2146300"/>
            <a:ext cx="6562725" cy="546100"/>
            <a:chOff x="0" y="0"/>
            <a:chExt cx="6561756" cy="546060"/>
          </a:xfrm>
        </p:grpSpPr>
        <p:grpSp>
          <p:nvGrpSpPr>
            <p:cNvPr id="5134" name="Group 7"/>
            <p:cNvGrpSpPr>
              <a:grpSpLocks/>
            </p:cNvGrpSpPr>
            <p:nvPr/>
          </p:nvGrpSpPr>
          <p:grpSpPr bwMode="auto">
            <a:xfrm>
              <a:off x="0" y="0"/>
              <a:ext cx="6561756" cy="546060"/>
              <a:chOff x="0" y="0"/>
              <a:chExt cx="6561756" cy="546060"/>
            </a:xfrm>
          </p:grpSpPr>
          <p:sp>
            <p:nvSpPr>
              <p:cNvPr id="5136" name="AutoShape 3"/>
              <p:cNvSpPr>
                <a:spLocks noChangeArrowheads="1"/>
              </p:cNvSpPr>
              <p:nvPr/>
            </p:nvSpPr>
            <p:spPr bwMode="auto">
              <a:xfrm>
                <a:off x="0" y="192074"/>
                <a:ext cx="6561756" cy="353986"/>
              </a:xfrm>
              <a:prstGeom prst="rect">
                <a:avLst/>
              </a:prstGeom>
              <a:solidFill>
                <a:srgbClr val="595959"/>
              </a:solidFill>
              <a:ln w="12700">
                <a:solidFill>
                  <a:schemeClr val="bg1"/>
                </a:solidFill>
                <a:miter lim="800000"/>
                <a:headEnd/>
                <a:tailEnd/>
              </a:ln>
            </p:spPr>
            <p:txBody>
              <a:bodyPr anchor="ctr"/>
              <a:lstStyle/>
              <a:p>
                <a:endParaRPr lang="zh-CN" altLang="en-US" sz="2400" b="1">
                  <a:latin typeface="Calibri" pitchFamily="34" charset="0"/>
                </a:endParaRPr>
              </a:p>
            </p:txBody>
          </p:sp>
          <p:sp>
            <p:nvSpPr>
              <p:cNvPr id="5137" name="AutoShape 3"/>
              <p:cNvSpPr>
                <a:spLocks noChangeArrowheads="1"/>
              </p:cNvSpPr>
              <p:nvPr/>
            </p:nvSpPr>
            <p:spPr bwMode="auto">
              <a:xfrm>
                <a:off x="65077" y="0"/>
                <a:ext cx="6431600" cy="482565"/>
              </a:xfrm>
              <a:prstGeom prst="rect">
                <a:avLst/>
              </a:prstGeom>
              <a:solidFill>
                <a:srgbClr val="7F7F7F">
                  <a:alpha val="87842"/>
                </a:srgbClr>
              </a:solidFill>
              <a:ln w="12700">
                <a:solidFill>
                  <a:schemeClr val="bg1"/>
                </a:solidFill>
                <a:miter lim="800000"/>
                <a:headEnd/>
                <a:tailEnd/>
              </a:ln>
            </p:spPr>
            <p:txBody>
              <a:bodyPr wrap="none" anchor="ctr"/>
              <a:lstStyle/>
              <a:p>
                <a:pPr algn="ctr" eaLnBrk="0" hangingPunct="0"/>
                <a:endParaRPr lang="zh-CN" altLang="en-US" sz="2800" b="1">
                  <a:solidFill>
                    <a:schemeClr val="tx2"/>
                  </a:solidFill>
                  <a:latin typeface="Calibri" pitchFamily="34" charset="0"/>
                  <a:ea typeface="Microsoft YaHei" pitchFamily="34" charset="-122"/>
                </a:endParaRPr>
              </a:p>
            </p:txBody>
          </p:sp>
        </p:grpSp>
        <p:sp>
          <p:nvSpPr>
            <p:cNvPr id="5135" name="Rectangle 13"/>
            <p:cNvSpPr>
              <a:spLocks noChangeArrowheads="1"/>
            </p:cNvSpPr>
            <p:nvPr/>
          </p:nvSpPr>
          <p:spPr bwMode="auto">
            <a:xfrm>
              <a:off x="65079" y="85339"/>
              <a:ext cx="6431598" cy="43085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a:r>
                <a:rPr lang="ar-EG" altLang="zh-CN" sz="2200" b="1" dirty="0" smtClean="0">
                  <a:solidFill>
                    <a:schemeClr val="bg1"/>
                  </a:solidFill>
                </a:rPr>
                <a:t>اتخاذ </a:t>
              </a:r>
              <a:r>
                <a:rPr lang="ar-EG" altLang="zh-CN" sz="2200" b="1" dirty="0">
                  <a:solidFill>
                    <a:schemeClr val="bg1"/>
                  </a:solidFill>
                </a:rPr>
                <a:t>اصدقاء سلبيين في افكارهم ونظرتهم ولا أحد يشك في تأثير</a:t>
              </a:r>
              <a:endParaRPr lang="zh-CN" altLang="en-US" sz="2200" b="1" dirty="0">
                <a:solidFill>
                  <a:schemeClr val="bg1"/>
                </a:solidFill>
              </a:endParaRPr>
            </a:p>
          </p:txBody>
        </p:sp>
      </p:grpSp>
      <p:grpSp>
        <p:nvGrpSpPr>
          <p:cNvPr id="7179" name="Group 11"/>
          <p:cNvGrpSpPr>
            <a:grpSpLocks/>
          </p:cNvGrpSpPr>
          <p:nvPr/>
        </p:nvGrpSpPr>
        <p:grpSpPr bwMode="auto">
          <a:xfrm>
            <a:off x="1290638" y="3017838"/>
            <a:ext cx="6562725" cy="546100"/>
            <a:chOff x="0" y="0"/>
            <a:chExt cx="6561756" cy="546060"/>
          </a:xfrm>
        </p:grpSpPr>
        <p:sp>
          <p:nvSpPr>
            <p:cNvPr id="5131" name="AutoShape 3"/>
            <p:cNvSpPr>
              <a:spLocks noChangeArrowheads="1"/>
            </p:cNvSpPr>
            <p:nvPr/>
          </p:nvSpPr>
          <p:spPr bwMode="auto">
            <a:xfrm>
              <a:off x="0" y="192073"/>
              <a:ext cx="6561756" cy="353987"/>
            </a:xfrm>
            <a:prstGeom prst="rect">
              <a:avLst/>
            </a:prstGeom>
            <a:solidFill>
              <a:srgbClr val="595959"/>
            </a:solidFill>
            <a:ln w="12700">
              <a:solidFill>
                <a:schemeClr val="bg1"/>
              </a:solidFill>
              <a:miter lim="800000"/>
              <a:headEnd/>
              <a:tailEnd/>
            </a:ln>
          </p:spPr>
          <p:txBody>
            <a:bodyPr anchor="ctr"/>
            <a:lstStyle/>
            <a:p>
              <a:endParaRPr lang="zh-CN" altLang="en-US" sz="2400" b="1">
                <a:latin typeface="Calibri" pitchFamily="34" charset="0"/>
              </a:endParaRPr>
            </a:p>
          </p:txBody>
        </p:sp>
        <p:sp>
          <p:nvSpPr>
            <p:cNvPr id="5132" name="AutoShape 3"/>
            <p:cNvSpPr>
              <a:spLocks noChangeArrowheads="1"/>
            </p:cNvSpPr>
            <p:nvPr/>
          </p:nvSpPr>
          <p:spPr bwMode="auto">
            <a:xfrm>
              <a:off x="64331" y="0"/>
              <a:ext cx="6433094" cy="482482"/>
            </a:xfrm>
            <a:prstGeom prst="rect">
              <a:avLst/>
            </a:prstGeom>
            <a:solidFill>
              <a:srgbClr val="007E00">
                <a:alpha val="79999"/>
              </a:srgbClr>
            </a:solidFill>
            <a:ln w="12700">
              <a:solidFill>
                <a:schemeClr val="bg1"/>
              </a:solidFill>
              <a:miter lim="800000"/>
              <a:headEnd/>
              <a:tailEnd/>
            </a:ln>
          </p:spPr>
          <p:txBody>
            <a:bodyPr wrap="none" anchor="ctr"/>
            <a:lstStyle/>
            <a:p>
              <a:pPr algn="ctr" eaLnBrk="0" hangingPunct="0"/>
              <a:endParaRPr lang="zh-CN" altLang="en-US" sz="2800" b="1">
                <a:solidFill>
                  <a:schemeClr val="tx2"/>
                </a:solidFill>
                <a:ea typeface="Microsoft YaHei" pitchFamily="34" charset="-122"/>
              </a:endParaRPr>
            </a:p>
          </p:txBody>
        </p:sp>
        <p:sp>
          <p:nvSpPr>
            <p:cNvPr id="5133" name="Rectangle 13"/>
            <p:cNvSpPr>
              <a:spLocks noChangeArrowheads="1"/>
            </p:cNvSpPr>
            <p:nvPr/>
          </p:nvSpPr>
          <p:spPr bwMode="auto">
            <a:xfrm>
              <a:off x="65079" y="85339"/>
              <a:ext cx="6431598" cy="43085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a:r>
                <a:rPr lang="ar-EG" altLang="zh-CN" sz="2200" b="1" dirty="0" smtClean="0">
                  <a:solidFill>
                    <a:schemeClr val="bg1"/>
                  </a:solidFill>
                </a:rPr>
                <a:t>الخوف </a:t>
              </a:r>
              <a:r>
                <a:rPr lang="ar-EG" altLang="zh-CN" sz="2200" b="1" dirty="0">
                  <a:solidFill>
                    <a:schemeClr val="bg1"/>
                  </a:solidFill>
                </a:rPr>
                <a:t>والقلق والتردد يصنعان شخصية مزدحمة بالأفكار السلبية </a:t>
              </a:r>
              <a:endParaRPr lang="zh-CN" altLang="en-US" sz="2200" b="1" dirty="0">
                <a:solidFill>
                  <a:schemeClr val="bg1"/>
                </a:solidFill>
              </a:endParaRPr>
            </a:p>
          </p:txBody>
        </p:sp>
      </p:grpSp>
      <p:grpSp>
        <p:nvGrpSpPr>
          <p:cNvPr id="7183" name="Group 15"/>
          <p:cNvGrpSpPr>
            <a:grpSpLocks/>
          </p:cNvGrpSpPr>
          <p:nvPr/>
        </p:nvGrpSpPr>
        <p:grpSpPr bwMode="auto">
          <a:xfrm>
            <a:off x="1290638" y="3890963"/>
            <a:ext cx="6562725" cy="1332896"/>
            <a:chOff x="0" y="0"/>
            <a:chExt cx="6561756" cy="546060"/>
          </a:xfrm>
        </p:grpSpPr>
        <p:grpSp>
          <p:nvGrpSpPr>
            <p:cNvPr id="5127" name="Group 16"/>
            <p:cNvGrpSpPr>
              <a:grpSpLocks/>
            </p:cNvGrpSpPr>
            <p:nvPr/>
          </p:nvGrpSpPr>
          <p:grpSpPr bwMode="auto">
            <a:xfrm>
              <a:off x="0" y="0"/>
              <a:ext cx="6561756" cy="546060"/>
              <a:chOff x="0" y="0"/>
              <a:chExt cx="6448390" cy="611157"/>
            </a:xfrm>
          </p:grpSpPr>
          <p:sp>
            <p:nvSpPr>
              <p:cNvPr id="5129" name="AutoShape 3"/>
              <p:cNvSpPr>
                <a:spLocks noChangeArrowheads="1"/>
              </p:cNvSpPr>
              <p:nvPr/>
            </p:nvSpPr>
            <p:spPr bwMode="auto">
              <a:xfrm>
                <a:off x="0" y="214970"/>
                <a:ext cx="6448390" cy="396187"/>
              </a:xfrm>
              <a:prstGeom prst="rect">
                <a:avLst/>
              </a:prstGeom>
              <a:solidFill>
                <a:srgbClr val="595959"/>
              </a:solidFill>
              <a:ln w="12700">
                <a:solidFill>
                  <a:schemeClr val="bg1"/>
                </a:solidFill>
                <a:miter lim="800000"/>
                <a:headEnd/>
                <a:tailEnd/>
              </a:ln>
            </p:spPr>
            <p:txBody>
              <a:bodyPr anchor="ctr"/>
              <a:lstStyle/>
              <a:p>
                <a:endParaRPr lang="zh-CN" altLang="en-US" sz="2400" b="1">
                  <a:latin typeface="Calibri" pitchFamily="34" charset="0"/>
                </a:endParaRPr>
              </a:p>
            </p:txBody>
          </p:sp>
          <p:sp>
            <p:nvSpPr>
              <p:cNvPr id="5130" name="AutoShape 3"/>
              <p:cNvSpPr>
                <a:spLocks noChangeArrowheads="1"/>
              </p:cNvSpPr>
              <p:nvPr/>
            </p:nvSpPr>
            <p:spPr bwMode="auto">
              <a:xfrm>
                <a:off x="63953" y="0"/>
                <a:ext cx="6320483" cy="540092"/>
              </a:xfrm>
              <a:prstGeom prst="rect">
                <a:avLst/>
              </a:prstGeom>
              <a:solidFill>
                <a:srgbClr val="7F7F7F">
                  <a:alpha val="87842"/>
                </a:srgbClr>
              </a:solidFill>
              <a:ln w="12700">
                <a:solidFill>
                  <a:schemeClr val="bg1"/>
                </a:solidFill>
                <a:miter lim="800000"/>
                <a:headEnd/>
                <a:tailEnd/>
              </a:ln>
            </p:spPr>
            <p:txBody>
              <a:bodyPr wrap="none" anchor="ctr"/>
              <a:lstStyle/>
              <a:p>
                <a:pPr algn="ctr" eaLnBrk="0" hangingPunct="0"/>
                <a:endParaRPr lang="zh-CN" altLang="en-US" sz="2800" b="1">
                  <a:solidFill>
                    <a:schemeClr val="tx2"/>
                  </a:solidFill>
                  <a:latin typeface="Calibri" pitchFamily="34" charset="0"/>
                  <a:ea typeface="Microsoft YaHei" pitchFamily="34" charset="-122"/>
                </a:endParaRPr>
              </a:p>
            </p:txBody>
          </p:sp>
        </p:grpSp>
        <p:sp>
          <p:nvSpPr>
            <p:cNvPr id="5128" name="Rectangle 13"/>
            <p:cNvSpPr>
              <a:spLocks noChangeArrowheads="1"/>
            </p:cNvSpPr>
            <p:nvPr/>
          </p:nvSpPr>
          <p:spPr bwMode="auto">
            <a:xfrm>
              <a:off x="64331" y="19114"/>
              <a:ext cx="6433094" cy="4917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a:r>
                <a:rPr lang="ar-EG" altLang="zh-CN" sz="2400" b="1" dirty="0" smtClean="0">
                  <a:solidFill>
                    <a:schemeClr val="bg1"/>
                  </a:solidFill>
                </a:rPr>
                <a:t>مشاهدة </a:t>
              </a:r>
              <a:r>
                <a:rPr lang="ar-EG" altLang="zh-CN" sz="2400" b="1" dirty="0">
                  <a:solidFill>
                    <a:schemeClr val="bg1"/>
                  </a:solidFill>
                </a:rPr>
                <a:t>البرامج او الافلام او قراءة مقالات تحمل طابعا سلبيا فان لذلك أكبر الأثر </a:t>
              </a:r>
              <a:r>
                <a:rPr lang="ar-EG" altLang="zh-CN" sz="2400" b="1" dirty="0" smtClean="0">
                  <a:solidFill>
                    <a:schemeClr val="bg1"/>
                  </a:solidFill>
                </a:rPr>
                <a:t>الاكتئاب </a:t>
              </a:r>
              <a:r>
                <a:rPr lang="ar-EG" altLang="zh-CN" sz="2400" b="1" dirty="0">
                  <a:solidFill>
                    <a:schemeClr val="bg1"/>
                  </a:solidFill>
                </a:rPr>
                <a:t>والسوداوية في رؤية الامور والمواقف </a:t>
              </a:r>
            </a:p>
          </p:txBody>
        </p:sp>
      </p:grpSp>
      <p:sp>
        <p:nvSpPr>
          <p:cNvPr id="21" name="TextBox 13" descr="B56F103BB23E47beACAB404F50AF11BD# #TextBox 13"/>
          <p:cNvSpPr txBox="1">
            <a:spLocks noChangeArrowheads="1"/>
          </p:cNvSpPr>
          <p:nvPr/>
        </p:nvSpPr>
        <p:spPr bwMode="auto">
          <a:xfrm>
            <a:off x="3923928" y="86004"/>
            <a:ext cx="5220073" cy="62895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r" rtl="1">
              <a:lnSpc>
                <a:spcPct val="120000"/>
              </a:lnSpc>
              <a:spcBef>
                <a:spcPct val="50000"/>
              </a:spcBef>
            </a:pPr>
            <a:r>
              <a:rPr lang="ar-EG" altLang="zh-CN" sz="3200" b="1" dirty="0">
                <a:solidFill>
                  <a:schemeClr val="bg1"/>
                </a:solidFill>
                <a:latin typeface="Microsoft YaHei" pitchFamily="34" charset="-122"/>
                <a:ea typeface="Microsoft YaHei" pitchFamily="34" charset="-122"/>
              </a:rPr>
              <a:t>أسباب تؤدي الى التفكير السلبي</a:t>
            </a:r>
          </a:p>
        </p:txBody>
      </p:sp>
    </p:spTree>
    <p:extLst>
      <p:ext uri="{BB962C8B-B14F-4D97-AF65-F5344CB8AC3E}">
        <p14:creationId xmlns:p14="http://schemas.microsoft.com/office/powerpoint/2010/main" xmlns="" val="1935429876"/>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slide(fromLeft)">
                                      <p:cBhvr>
                                        <p:cTn id="7" dur="500"/>
                                        <p:tgtEl>
                                          <p:spTgt spid="21"/>
                                        </p:tgtEl>
                                      </p:cBhvr>
                                    </p:animEffect>
                                  </p:childTnLst>
                                </p:cTn>
                              </p:par>
                            </p:childTnLst>
                          </p:cTn>
                        </p:par>
                      </p:childTnLst>
                    </p:cTn>
                  </p:par>
                  <p:par>
                    <p:cTn id="8" fill="hold">
                      <p:stCondLst>
                        <p:cond delay="indefinite"/>
                      </p:stCondLst>
                      <p:childTnLst>
                        <p:par>
                          <p:cTn id="9" fill="hold">
                            <p:stCondLst>
                              <p:cond delay="0"/>
                            </p:stCondLst>
                            <p:childTnLst>
                              <p:par>
                                <p:cTn id="10" presetID="23" presetClass="entr" presetSubtype="16" fill="hold" nodeType="clickEffect">
                                  <p:stCondLst>
                                    <p:cond delay="0"/>
                                  </p:stCondLst>
                                  <p:childTnLst>
                                    <p:set>
                                      <p:cBhvr>
                                        <p:cTn id="11" dur="1" fill="hold">
                                          <p:stCondLst>
                                            <p:cond delay="0"/>
                                          </p:stCondLst>
                                        </p:cTn>
                                        <p:tgtEl>
                                          <p:spTgt spid="7170"/>
                                        </p:tgtEl>
                                        <p:attrNameLst>
                                          <p:attrName>style.visibility</p:attrName>
                                        </p:attrNameLst>
                                      </p:cBhvr>
                                      <p:to>
                                        <p:strVal val="visible"/>
                                      </p:to>
                                    </p:set>
                                    <p:anim calcmode="lin" valueType="num">
                                      <p:cBhvr>
                                        <p:cTn id="12" dur="500" fill="hold"/>
                                        <p:tgtEl>
                                          <p:spTgt spid="7170"/>
                                        </p:tgtEl>
                                        <p:attrNameLst>
                                          <p:attrName>ppt_w</p:attrName>
                                        </p:attrNameLst>
                                      </p:cBhvr>
                                      <p:tavLst>
                                        <p:tav tm="0">
                                          <p:val>
                                            <p:fltVal val="0"/>
                                          </p:val>
                                        </p:tav>
                                        <p:tav tm="100000">
                                          <p:val>
                                            <p:strVal val="#ppt_w"/>
                                          </p:val>
                                        </p:tav>
                                      </p:tavLst>
                                    </p:anim>
                                    <p:anim calcmode="lin" valueType="num">
                                      <p:cBhvr>
                                        <p:cTn id="13" dur="500" fill="hold"/>
                                        <p:tgtEl>
                                          <p:spTgt spid="7170"/>
                                        </p:tgtEl>
                                        <p:attrNameLst>
                                          <p:attrName>ppt_h</p:attrName>
                                        </p:attrNameLst>
                                      </p:cBhvr>
                                      <p:tavLst>
                                        <p:tav tm="0">
                                          <p:val>
                                            <p:fltVal val="0"/>
                                          </p:val>
                                        </p:tav>
                                        <p:tav tm="100000">
                                          <p:val>
                                            <p:strVal val="#ppt_h"/>
                                          </p:val>
                                        </p:tav>
                                      </p:tavLst>
                                    </p:anim>
                                  </p:childTnLst>
                                </p:cTn>
                              </p:par>
                              <p:par>
                                <p:cTn id="14" presetID="2" presetClass="entr" presetSubtype="4" fill="hold" nodeType="withEffect">
                                  <p:stCondLst>
                                    <p:cond delay="0"/>
                                  </p:stCondLst>
                                  <p:childTnLst>
                                    <p:set>
                                      <p:cBhvr>
                                        <p:cTn id="15" dur="1" fill="hold">
                                          <p:stCondLst>
                                            <p:cond delay="0"/>
                                          </p:stCondLst>
                                        </p:cTn>
                                        <p:tgtEl>
                                          <p:spTgt spid="7170"/>
                                        </p:tgtEl>
                                        <p:attrNameLst>
                                          <p:attrName>style.visibility</p:attrName>
                                        </p:attrNameLst>
                                      </p:cBhvr>
                                      <p:to>
                                        <p:strVal val="visible"/>
                                      </p:to>
                                    </p:set>
                                    <p:anim calcmode="lin" valueType="num">
                                      <p:cBhvr additive="base">
                                        <p:cTn id="16" dur="1000" fill="hold"/>
                                        <p:tgtEl>
                                          <p:spTgt spid="7170"/>
                                        </p:tgtEl>
                                        <p:attrNameLst>
                                          <p:attrName>ppt_x</p:attrName>
                                        </p:attrNameLst>
                                      </p:cBhvr>
                                      <p:tavLst>
                                        <p:tav tm="0">
                                          <p:val>
                                            <p:strVal val="#ppt_x"/>
                                          </p:val>
                                        </p:tav>
                                        <p:tav tm="100000">
                                          <p:val>
                                            <p:strVal val="#ppt_x"/>
                                          </p:val>
                                        </p:tav>
                                      </p:tavLst>
                                    </p:anim>
                                    <p:anim calcmode="lin" valueType="num">
                                      <p:cBhvr additive="base">
                                        <p:cTn id="17" dur="1000" fill="hold"/>
                                        <p:tgtEl>
                                          <p:spTgt spid="7170"/>
                                        </p:tgtEl>
                                        <p:attrNameLst>
                                          <p:attrName>ppt_y</p:attrName>
                                        </p:attrNameLst>
                                      </p:cBhvr>
                                      <p:tavLst>
                                        <p:tav tm="0">
                                          <p:val>
                                            <p:strVal val="1+#ppt_h/2"/>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23" presetClass="entr" presetSubtype="16" fill="hold" nodeType="clickEffect">
                                  <p:stCondLst>
                                    <p:cond delay="0"/>
                                  </p:stCondLst>
                                  <p:childTnLst>
                                    <p:set>
                                      <p:cBhvr>
                                        <p:cTn id="21" dur="1" fill="hold">
                                          <p:stCondLst>
                                            <p:cond delay="0"/>
                                          </p:stCondLst>
                                        </p:cTn>
                                        <p:tgtEl>
                                          <p:spTgt spid="7174"/>
                                        </p:tgtEl>
                                        <p:attrNameLst>
                                          <p:attrName>style.visibility</p:attrName>
                                        </p:attrNameLst>
                                      </p:cBhvr>
                                      <p:to>
                                        <p:strVal val="visible"/>
                                      </p:to>
                                    </p:set>
                                    <p:anim calcmode="lin" valueType="num">
                                      <p:cBhvr>
                                        <p:cTn id="22" dur="500" fill="hold"/>
                                        <p:tgtEl>
                                          <p:spTgt spid="7174"/>
                                        </p:tgtEl>
                                        <p:attrNameLst>
                                          <p:attrName>ppt_w</p:attrName>
                                        </p:attrNameLst>
                                      </p:cBhvr>
                                      <p:tavLst>
                                        <p:tav tm="0">
                                          <p:val>
                                            <p:fltVal val="0"/>
                                          </p:val>
                                        </p:tav>
                                        <p:tav tm="100000">
                                          <p:val>
                                            <p:strVal val="#ppt_w"/>
                                          </p:val>
                                        </p:tav>
                                      </p:tavLst>
                                    </p:anim>
                                    <p:anim calcmode="lin" valueType="num">
                                      <p:cBhvr>
                                        <p:cTn id="23" dur="500" fill="hold"/>
                                        <p:tgtEl>
                                          <p:spTgt spid="7174"/>
                                        </p:tgtEl>
                                        <p:attrNameLst>
                                          <p:attrName>ppt_h</p:attrName>
                                        </p:attrNameLst>
                                      </p:cBhvr>
                                      <p:tavLst>
                                        <p:tav tm="0">
                                          <p:val>
                                            <p:fltVal val="0"/>
                                          </p:val>
                                        </p:tav>
                                        <p:tav tm="100000">
                                          <p:val>
                                            <p:strVal val="#ppt_h"/>
                                          </p:val>
                                        </p:tav>
                                      </p:tavLst>
                                    </p:anim>
                                  </p:childTnLst>
                                </p:cTn>
                              </p:par>
                              <p:par>
                                <p:cTn id="24" presetID="2" presetClass="entr" presetSubtype="4" fill="hold" nodeType="withEffect">
                                  <p:stCondLst>
                                    <p:cond delay="100"/>
                                  </p:stCondLst>
                                  <p:childTnLst>
                                    <p:set>
                                      <p:cBhvr>
                                        <p:cTn id="25" dur="1" fill="hold">
                                          <p:stCondLst>
                                            <p:cond delay="0"/>
                                          </p:stCondLst>
                                        </p:cTn>
                                        <p:tgtEl>
                                          <p:spTgt spid="7174"/>
                                        </p:tgtEl>
                                        <p:attrNameLst>
                                          <p:attrName>style.visibility</p:attrName>
                                        </p:attrNameLst>
                                      </p:cBhvr>
                                      <p:to>
                                        <p:strVal val="visible"/>
                                      </p:to>
                                    </p:set>
                                    <p:anim calcmode="lin" valueType="num">
                                      <p:cBhvr additive="base">
                                        <p:cTn id="26" dur="1000" fill="hold"/>
                                        <p:tgtEl>
                                          <p:spTgt spid="7174"/>
                                        </p:tgtEl>
                                        <p:attrNameLst>
                                          <p:attrName>ppt_x</p:attrName>
                                        </p:attrNameLst>
                                      </p:cBhvr>
                                      <p:tavLst>
                                        <p:tav tm="0">
                                          <p:val>
                                            <p:strVal val="#ppt_x"/>
                                          </p:val>
                                        </p:tav>
                                        <p:tav tm="100000">
                                          <p:val>
                                            <p:strVal val="#ppt_x"/>
                                          </p:val>
                                        </p:tav>
                                      </p:tavLst>
                                    </p:anim>
                                    <p:anim calcmode="lin" valueType="num">
                                      <p:cBhvr additive="base">
                                        <p:cTn id="27" dur="1000" fill="hold"/>
                                        <p:tgtEl>
                                          <p:spTgt spid="7174"/>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3" presetClass="entr" presetSubtype="16" fill="hold" nodeType="clickEffect">
                                  <p:stCondLst>
                                    <p:cond delay="0"/>
                                  </p:stCondLst>
                                  <p:childTnLst>
                                    <p:set>
                                      <p:cBhvr>
                                        <p:cTn id="31" dur="1" fill="hold">
                                          <p:stCondLst>
                                            <p:cond delay="0"/>
                                          </p:stCondLst>
                                        </p:cTn>
                                        <p:tgtEl>
                                          <p:spTgt spid="7179"/>
                                        </p:tgtEl>
                                        <p:attrNameLst>
                                          <p:attrName>style.visibility</p:attrName>
                                        </p:attrNameLst>
                                      </p:cBhvr>
                                      <p:to>
                                        <p:strVal val="visible"/>
                                      </p:to>
                                    </p:set>
                                    <p:anim calcmode="lin" valueType="num">
                                      <p:cBhvr>
                                        <p:cTn id="32" dur="500" fill="hold"/>
                                        <p:tgtEl>
                                          <p:spTgt spid="7179"/>
                                        </p:tgtEl>
                                        <p:attrNameLst>
                                          <p:attrName>ppt_w</p:attrName>
                                        </p:attrNameLst>
                                      </p:cBhvr>
                                      <p:tavLst>
                                        <p:tav tm="0">
                                          <p:val>
                                            <p:fltVal val="0"/>
                                          </p:val>
                                        </p:tav>
                                        <p:tav tm="100000">
                                          <p:val>
                                            <p:strVal val="#ppt_w"/>
                                          </p:val>
                                        </p:tav>
                                      </p:tavLst>
                                    </p:anim>
                                    <p:anim calcmode="lin" valueType="num">
                                      <p:cBhvr>
                                        <p:cTn id="33" dur="500" fill="hold"/>
                                        <p:tgtEl>
                                          <p:spTgt spid="7179"/>
                                        </p:tgtEl>
                                        <p:attrNameLst>
                                          <p:attrName>ppt_h</p:attrName>
                                        </p:attrNameLst>
                                      </p:cBhvr>
                                      <p:tavLst>
                                        <p:tav tm="0">
                                          <p:val>
                                            <p:fltVal val="0"/>
                                          </p:val>
                                        </p:tav>
                                        <p:tav tm="100000">
                                          <p:val>
                                            <p:strVal val="#ppt_h"/>
                                          </p:val>
                                        </p:tav>
                                      </p:tavLst>
                                    </p:anim>
                                  </p:childTnLst>
                                </p:cTn>
                              </p:par>
                              <p:par>
                                <p:cTn id="34" presetID="2" presetClass="entr" presetSubtype="4" fill="hold" nodeType="withEffect">
                                  <p:stCondLst>
                                    <p:cond delay="200"/>
                                  </p:stCondLst>
                                  <p:childTnLst>
                                    <p:set>
                                      <p:cBhvr>
                                        <p:cTn id="35" dur="1" fill="hold">
                                          <p:stCondLst>
                                            <p:cond delay="0"/>
                                          </p:stCondLst>
                                        </p:cTn>
                                        <p:tgtEl>
                                          <p:spTgt spid="7179"/>
                                        </p:tgtEl>
                                        <p:attrNameLst>
                                          <p:attrName>style.visibility</p:attrName>
                                        </p:attrNameLst>
                                      </p:cBhvr>
                                      <p:to>
                                        <p:strVal val="visible"/>
                                      </p:to>
                                    </p:set>
                                    <p:anim calcmode="lin" valueType="num">
                                      <p:cBhvr additive="base">
                                        <p:cTn id="36" dur="1000" fill="hold"/>
                                        <p:tgtEl>
                                          <p:spTgt spid="7179"/>
                                        </p:tgtEl>
                                        <p:attrNameLst>
                                          <p:attrName>ppt_x</p:attrName>
                                        </p:attrNameLst>
                                      </p:cBhvr>
                                      <p:tavLst>
                                        <p:tav tm="0">
                                          <p:val>
                                            <p:strVal val="#ppt_x"/>
                                          </p:val>
                                        </p:tav>
                                        <p:tav tm="100000">
                                          <p:val>
                                            <p:strVal val="#ppt_x"/>
                                          </p:val>
                                        </p:tav>
                                      </p:tavLst>
                                    </p:anim>
                                    <p:anim calcmode="lin" valueType="num">
                                      <p:cBhvr additive="base">
                                        <p:cTn id="37" dur="1000" fill="hold"/>
                                        <p:tgtEl>
                                          <p:spTgt spid="7179"/>
                                        </p:tgtEl>
                                        <p:attrNameLst>
                                          <p:attrName>ppt_y</p:attrName>
                                        </p:attrNameLst>
                                      </p:cBhvr>
                                      <p:tavLst>
                                        <p:tav tm="0">
                                          <p:val>
                                            <p:strVal val="1+#ppt_h/2"/>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23" presetClass="entr" presetSubtype="16" fill="hold" nodeType="clickEffect">
                                  <p:stCondLst>
                                    <p:cond delay="0"/>
                                  </p:stCondLst>
                                  <p:childTnLst>
                                    <p:set>
                                      <p:cBhvr>
                                        <p:cTn id="41" dur="1" fill="hold">
                                          <p:stCondLst>
                                            <p:cond delay="0"/>
                                          </p:stCondLst>
                                        </p:cTn>
                                        <p:tgtEl>
                                          <p:spTgt spid="7183"/>
                                        </p:tgtEl>
                                        <p:attrNameLst>
                                          <p:attrName>style.visibility</p:attrName>
                                        </p:attrNameLst>
                                      </p:cBhvr>
                                      <p:to>
                                        <p:strVal val="visible"/>
                                      </p:to>
                                    </p:set>
                                    <p:anim calcmode="lin" valueType="num">
                                      <p:cBhvr>
                                        <p:cTn id="42" dur="500" fill="hold"/>
                                        <p:tgtEl>
                                          <p:spTgt spid="7183"/>
                                        </p:tgtEl>
                                        <p:attrNameLst>
                                          <p:attrName>ppt_w</p:attrName>
                                        </p:attrNameLst>
                                      </p:cBhvr>
                                      <p:tavLst>
                                        <p:tav tm="0">
                                          <p:val>
                                            <p:fltVal val="0"/>
                                          </p:val>
                                        </p:tav>
                                        <p:tav tm="100000">
                                          <p:val>
                                            <p:strVal val="#ppt_w"/>
                                          </p:val>
                                        </p:tav>
                                      </p:tavLst>
                                    </p:anim>
                                    <p:anim calcmode="lin" valueType="num">
                                      <p:cBhvr>
                                        <p:cTn id="43" dur="500" fill="hold"/>
                                        <p:tgtEl>
                                          <p:spTgt spid="7183"/>
                                        </p:tgtEl>
                                        <p:attrNameLst>
                                          <p:attrName>ppt_h</p:attrName>
                                        </p:attrNameLst>
                                      </p:cBhvr>
                                      <p:tavLst>
                                        <p:tav tm="0">
                                          <p:val>
                                            <p:fltVal val="0"/>
                                          </p:val>
                                        </p:tav>
                                        <p:tav tm="100000">
                                          <p:val>
                                            <p:strVal val="#ppt_h"/>
                                          </p:val>
                                        </p:tav>
                                      </p:tavLst>
                                    </p:anim>
                                  </p:childTnLst>
                                </p:cTn>
                              </p:par>
                              <p:par>
                                <p:cTn id="44" presetID="2" presetClass="entr" presetSubtype="4" fill="hold" nodeType="withEffect">
                                  <p:stCondLst>
                                    <p:cond delay="300"/>
                                  </p:stCondLst>
                                  <p:childTnLst>
                                    <p:set>
                                      <p:cBhvr>
                                        <p:cTn id="45" dur="1" fill="hold">
                                          <p:stCondLst>
                                            <p:cond delay="0"/>
                                          </p:stCondLst>
                                        </p:cTn>
                                        <p:tgtEl>
                                          <p:spTgt spid="7183"/>
                                        </p:tgtEl>
                                        <p:attrNameLst>
                                          <p:attrName>style.visibility</p:attrName>
                                        </p:attrNameLst>
                                      </p:cBhvr>
                                      <p:to>
                                        <p:strVal val="visible"/>
                                      </p:to>
                                    </p:set>
                                    <p:anim calcmode="lin" valueType="num">
                                      <p:cBhvr additive="base">
                                        <p:cTn id="46" dur="1000" fill="hold"/>
                                        <p:tgtEl>
                                          <p:spTgt spid="7183"/>
                                        </p:tgtEl>
                                        <p:attrNameLst>
                                          <p:attrName>ppt_x</p:attrName>
                                        </p:attrNameLst>
                                      </p:cBhvr>
                                      <p:tavLst>
                                        <p:tav tm="0">
                                          <p:val>
                                            <p:strVal val="#ppt_x"/>
                                          </p:val>
                                        </p:tav>
                                        <p:tav tm="100000">
                                          <p:val>
                                            <p:strVal val="#ppt_x"/>
                                          </p:val>
                                        </p:tav>
                                      </p:tavLst>
                                    </p:anim>
                                    <p:anim calcmode="lin" valueType="num">
                                      <p:cBhvr additive="base">
                                        <p:cTn id="47" dur="1000" fill="hold"/>
                                        <p:tgtEl>
                                          <p:spTgt spid="718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utoUpdateAnimBg="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170" name="Group 2"/>
          <p:cNvGrpSpPr>
            <a:grpSpLocks/>
          </p:cNvGrpSpPr>
          <p:nvPr/>
        </p:nvGrpSpPr>
        <p:grpSpPr bwMode="auto">
          <a:xfrm>
            <a:off x="1226298" y="2944025"/>
            <a:ext cx="6562725" cy="1681914"/>
            <a:chOff x="0" y="-19326"/>
            <a:chExt cx="6561756" cy="565386"/>
          </a:xfrm>
        </p:grpSpPr>
        <p:sp>
          <p:nvSpPr>
            <p:cNvPr id="5138" name="AutoShape 3"/>
            <p:cNvSpPr>
              <a:spLocks noChangeArrowheads="1"/>
            </p:cNvSpPr>
            <p:nvPr/>
          </p:nvSpPr>
          <p:spPr bwMode="auto">
            <a:xfrm>
              <a:off x="0" y="192074"/>
              <a:ext cx="6561756" cy="353986"/>
            </a:xfrm>
            <a:prstGeom prst="rect">
              <a:avLst/>
            </a:prstGeom>
            <a:solidFill>
              <a:srgbClr val="595959"/>
            </a:solidFill>
            <a:ln w="12700">
              <a:solidFill>
                <a:schemeClr val="bg1"/>
              </a:solidFill>
              <a:miter lim="800000"/>
              <a:headEnd/>
              <a:tailEnd/>
            </a:ln>
          </p:spPr>
          <p:txBody>
            <a:bodyPr anchor="ctr"/>
            <a:lstStyle/>
            <a:p>
              <a:endParaRPr lang="zh-CN" altLang="en-US" sz="2400" b="1">
                <a:latin typeface="Calibri" pitchFamily="34" charset="0"/>
              </a:endParaRPr>
            </a:p>
          </p:txBody>
        </p:sp>
        <p:sp>
          <p:nvSpPr>
            <p:cNvPr id="5139" name="AutoShape 3"/>
            <p:cNvSpPr>
              <a:spLocks noChangeArrowheads="1"/>
            </p:cNvSpPr>
            <p:nvPr/>
          </p:nvSpPr>
          <p:spPr bwMode="auto">
            <a:xfrm>
              <a:off x="64331" y="0"/>
              <a:ext cx="6433094" cy="482482"/>
            </a:xfrm>
            <a:prstGeom prst="rect">
              <a:avLst/>
            </a:prstGeom>
            <a:solidFill>
              <a:srgbClr val="007E00">
                <a:alpha val="79999"/>
              </a:srgbClr>
            </a:solidFill>
            <a:ln w="12700">
              <a:solidFill>
                <a:schemeClr val="bg1"/>
              </a:solidFill>
              <a:miter lim="800000"/>
              <a:headEnd/>
              <a:tailEnd/>
            </a:ln>
          </p:spPr>
          <p:txBody>
            <a:bodyPr wrap="none" anchor="ctr"/>
            <a:lstStyle/>
            <a:p>
              <a:pPr algn="ctr" eaLnBrk="0" hangingPunct="0"/>
              <a:endParaRPr lang="zh-CN" altLang="en-US" sz="2800" b="1">
                <a:solidFill>
                  <a:schemeClr val="tx2"/>
                </a:solidFill>
                <a:ea typeface="Microsoft YaHei" pitchFamily="34" charset="-122"/>
              </a:endParaRPr>
            </a:p>
          </p:txBody>
        </p:sp>
        <p:sp>
          <p:nvSpPr>
            <p:cNvPr id="5140" name="Rectangle 13"/>
            <p:cNvSpPr>
              <a:spLocks noChangeArrowheads="1"/>
            </p:cNvSpPr>
            <p:nvPr/>
          </p:nvSpPr>
          <p:spPr bwMode="auto">
            <a:xfrm>
              <a:off x="65079" y="-19326"/>
              <a:ext cx="6431598" cy="52765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a:r>
                <a:rPr lang="ar-EG" altLang="zh-CN" sz="2400" b="1" dirty="0">
                  <a:solidFill>
                    <a:schemeClr val="bg1"/>
                  </a:solidFill>
                </a:rPr>
                <a:t>يجب ان تتعرف على الفكرة وأنها فكرة سلبية والعلامة الاكيدة التي تعرف من خلالها الفكرة السلبية هي انها تخفض مستوى طاقتك وحيويتك وأنها تجعلك تشعر بأنك تعيس ومتجهم ومكتئب لذا تجعلك لا ترى الجمال في اي شيء</a:t>
              </a:r>
              <a:endParaRPr lang="zh-CN" altLang="en-US" sz="2400" b="1" dirty="0">
                <a:solidFill>
                  <a:schemeClr val="bg1"/>
                </a:solidFill>
              </a:endParaRPr>
            </a:p>
          </p:txBody>
        </p:sp>
      </p:grpSp>
      <p:sp>
        <p:nvSpPr>
          <p:cNvPr id="21" name="TextBox 13" descr="B56F103BB23E47beACAB404F50AF11BD# #TextBox 13"/>
          <p:cNvSpPr txBox="1">
            <a:spLocks noChangeArrowheads="1"/>
          </p:cNvSpPr>
          <p:nvPr/>
        </p:nvSpPr>
        <p:spPr bwMode="auto">
          <a:xfrm>
            <a:off x="2771800" y="86004"/>
            <a:ext cx="6372201" cy="68326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r" rtl="1">
              <a:lnSpc>
                <a:spcPct val="120000"/>
              </a:lnSpc>
              <a:spcBef>
                <a:spcPct val="50000"/>
              </a:spcBef>
            </a:pPr>
            <a:r>
              <a:rPr lang="ar-EG" altLang="zh-CN" sz="3200" b="1" dirty="0">
                <a:solidFill>
                  <a:schemeClr val="bg1"/>
                </a:solidFill>
                <a:latin typeface="Microsoft YaHei" pitchFamily="34" charset="-122"/>
                <a:ea typeface="Microsoft YaHei" pitchFamily="34" charset="-122"/>
              </a:rPr>
              <a:t>أربع خطوات للتخلص من الأفكار السلبية </a:t>
            </a:r>
          </a:p>
        </p:txBody>
      </p:sp>
      <p:sp>
        <p:nvSpPr>
          <p:cNvPr id="2" name="Round Diagonal Corner Rectangle 1"/>
          <p:cNvSpPr/>
          <p:nvPr/>
        </p:nvSpPr>
        <p:spPr bwMode="auto">
          <a:xfrm>
            <a:off x="3067500" y="1031156"/>
            <a:ext cx="2880320" cy="648072"/>
          </a:xfrm>
          <a:prstGeom prst="round2DiagRect">
            <a:avLst/>
          </a:prstGeom>
          <a:solidFill>
            <a:srgbClr val="22BAD8"/>
          </a:solidFill>
          <a:ln w="9525" cap="flat" cmpd="sng" algn="ctr">
            <a:solidFill>
              <a:schemeClr val="bg1"/>
            </a:solidFill>
            <a:prstDash val="solid"/>
            <a:round/>
            <a:headEnd type="none" w="med" len="med"/>
            <a:tailEnd type="none" w="med" len="med"/>
          </a:ln>
          <a:effectLst/>
          <a:extLst/>
        </p:spPr>
        <p:txBody>
          <a:bodyPr vert="horz" wrap="square" lIns="91440" tIns="45720" rIns="91440" bIns="45720" numCol="1" rtlCol="1" anchor="t" anchorCtr="0" compatLnSpc="1">
            <a:prstTxWarp prst="textNoShape">
              <a:avLst/>
            </a:prstTxWarp>
          </a:bodyPr>
          <a:lstStyle/>
          <a:p>
            <a:pPr algn="ctr" rtl="1"/>
            <a:r>
              <a:rPr lang="ar-EG" sz="2800" b="1" dirty="0">
                <a:solidFill>
                  <a:srgbClr val="002060"/>
                </a:solidFill>
              </a:rPr>
              <a:t>الخطوة الاولى</a:t>
            </a:r>
            <a:endParaRPr kumimoji="0" lang="ar-EG" sz="2800" b="1" i="0" u="none" strike="noStrike" cap="none" normalizeH="0" baseline="0" dirty="0" smtClean="0">
              <a:ln>
                <a:noFill/>
              </a:ln>
              <a:solidFill>
                <a:srgbClr val="002060"/>
              </a:solidFill>
              <a:effectLst/>
            </a:endParaRPr>
          </a:p>
        </p:txBody>
      </p:sp>
    </p:spTree>
    <p:extLst>
      <p:ext uri="{BB962C8B-B14F-4D97-AF65-F5344CB8AC3E}">
        <p14:creationId xmlns:p14="http://schemas.microsoft.com/office/powerpoint/2010/main" xmlns="" val="900547200"/>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slide(fromLeft)">
                                      <p:cBhvr>
                                        <p:cTn id="7" dur="500"/>
                                        <p:tgtEl>
                                          <p:spTgt spid="21"/>
                                        </p:tgtEl>
                                      </p:cBhvr>
                                    </p:animEffect>
                                  </p:childTnLst>
                                </p:cTn>
                              </p:par>
                            </p:childTnLst>
                          </p:cTn>
                        </p:par>
                      </p:childTnLst>
                    </p:cTn>
                  </p:par>
                  <p:par>
                    <p:cTn id="8" fill="hold">
                      <p:stCondLst>
                        <p:cond delay="indefinite"/>
                      </p:stCondLst>
                      <p:childTnLst>
                        <p:par>
                          <p:cTn id="9" fill="hold">
                            <p:stCondLst>
                              <p:cond delay="0"/>
                            </p:stCondLst>
                            <p:childTnLst>
                              <p:par>
                                <p:cTn id="10" presetID="23" presetClass="entr" presetSubtype="16" fill="hold" nodeType="clickEffect">
                                  <p:stCondLst>
                                    <p:cond delay="0"/>
                                  </p:stCondLst>
                                  <p:childTnLst>
                                    <p:set>
                                      <p:cBhvr>
                                        <p:cTn id="11" dur="1" fill="hold">
                                          <p:stCondLst>
                                            <p:cond delay="0"/>
                                          </p:stCondLst>
                                        </p:cTn>
                                        <p:tgtEl>
                                          <p:spTgt spid="7170"/>
                                        </p:tgtEl>
                                        <p:attrNameLst>
                                          <p:attrName>style.visibility</p:attrName>
                                        </p:attrNameLst>
                                      </p:cBhvr>
                                      <p:to>
                                        <p:strVal val="visible"/>
                                      </p:to>
                                    </p:set>
                                    <p:anim calcmode="lin" valueType="num">
                                      <p:cBhvr>
                                        <p:cTn id="12" dur="500" fill="hold"/>
                                        <p:tgtEl>
                                          <p:spTgt spid="7170"/>
                                        </p:tgtEl>
                                        <p:attrNameLst>
                                          <p:attrName>ppt_w</p:attrName>
                                        </p:attrNameLst>
                                      </p:cBhvr>
                                      <p:tavLst>
                                        <p:tav tm="0">
                                          <p:val>
                                            <p:fltVal val="0"/>
                                          </p:val>
                                        </p:tav>
                                        <p:tav tm="100000">
                                          <p:val>
                                            <p:strVal val="#ppt_w"/>
                                          </p:val>
                                        </p:tav>
                                      </p:tavLst>
                                    </p:anim>
                                    <p:anim calcmode="lin" valueType="num">
                                      <p:cBhvr>
                                        <p:cTn id="13" dur="500" fill="hold"/>
                                        <p:tgtEl>
                                          <p:spTgt spid="7170"/>
                                        </p:tgtEl>
                                        <p:attrNameLst>
                                          <p:attrName>ppt_h</p:attrName>
                                        </p:attrNameLst>
                                      </p:cBhvr>
                                      <p:tavLst>
                                        <p:tav tm="0">
                                          <p:val>
                                            <p:fltVal val="0"/>
                                          </p:val>
                                        </p:tav>
                                        <p:tav tm="100000">
                                          <p:val>
                                            <p:strVal val="#ppt_h"/>
                                          </p:val>
                                        </p:tav>
                                      </p:tavLst>
                                    </p:anim>
                                  </p:childTnLst>
                                </p:cTn>
                              </p:par>
                              <p:par>
                                <p:cTn id="14" presetID="2" presetClass="entr" presetSubtype="4" fill="hold" nodeType="withEffect">
                                  <p:stCondLst>
                                    <p:cond delay="0"/>
                                  </p:stCondLst>
                                  <p:childTnLst>
                                    <p:set>
                                      <p:cBhvr>
                                        <p:cTn id="15" dur="1" fill="hold">
                                          <p:stCondLst>
                                            <p:cond delay="0"/>
                                          </p:stCondLst>
                                        </p:cTn>
                                        <p:tgtEl>
                                          <p:spTgt spid="7170"/>
                                        </p:tgtEl>
                                        <p:attrNameLst>
                                          <p:attrName>style.visibility</p:attrName>
                                        </p:attrNameLst>
                                      </p:cBhvr>
                                      <p:to>
                                        <p:strVal val="visible"/>
                                      </p:to>
                                    </p:set>
                                    <p:anim calcmode="lin" valueType="num">
                                      <p:cBhvr additive="base">
                                        <p:cTn id="16" dur="1000" fill="hold"/>
                                        <p:tgtEl>
                                          <p:spTgt spid="7170"/>
                                        </p:tgtEl>
                                        <p:attrNameLst>
                                          <p:attrName>ppt_x</p:attrName>
                                        </p:attrNameLst>
                                      </p:cBhvr>
                                      <p:tavLst>
                                        <p:tav tm="0">
                                          <p:val>
                                            <p:strVal val="#ppt_x"/>
                                          </p:val>
                                        </p:tav>
                                        <p:tav tm="100000">
                                          <p:val>
                                            <p:strVal val="#ppt_x"/>
                                          </p:val>
                                        </p:tav>
                                      </p:tavLst>
                                    </p:anim>
                                    <p:anim calcmode="lin" valueType="num">
                                      <p:cBhvr additive="base">
                                        <p:cTn id="17" dur="1000" fill="hold"/>
                                        <p:tgtEl>
                                          <p:spTgt spid="717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utoUpdateAnimBg="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170" name="Group 2"/>
          <p:cNvGrpSpPr>
            <a:grpSpLocks/>
          </p:cNvGrpSpPr>
          <p:nvPr/>
        </p:nvGrpSpPr>
        <p:grpSpPr bwMode="auto">
          <a:xfrm>
            <a:off x="1226298" y="2944025"/>
            <a:ext cx="6562725" cy="1681914"/>
            <a:chOff x="0" y="-19326"/>
            <a:chExt cx="6561756" cy="565386"/>
          </a:xfrm>
        </p:grpSpPr>
        <p:sp>
          <p:nvSpPr>
            <p:cNvPr id="5138" name="AutoShape 3"/>
            <p:cNvSpPr>
              <a:spLocks noChangeArrowheads="1"/>
            </p:cNvSpPr>
            <p:nvPr/>
          </p:nvSpPr>
          <p:spPr bwMode="auto">
            <a:xfrm>
              <a:off x="0" y="192074"/>
              <a:ext cx="6561756" cy="353986"/>
            </a:xfrm>
            <a:prstGeom prst="rect">
              <a:avLst/>
            </a:prstGeom>
            <a:solidFill>
              <a:srgbClr val="595959"/>
            </a:solidFill>
            <a:ln w="12700">
              <a:solidFill>
                <a:schemeClr val="bg1"/>
              </a:solidFill>
              <a:miter lim="800000"/>
              <a:headEnd/>
              <a:tailEnd/>
            </a:ln>
          </p:spPr>
          <p:txBody>
            <a:bodyPr anchor="ctr"/>
            <a:lstStyle/>
            <a:p>
              <a:endParaRPr lang="zh-CN" altLang="en-US" sz="2400" b="1">
                <a:latin typeface="Calibri" pitchFamily="34" charset="0"/>
              </a:endParaRPr>
            </a:p>
          </p:txBody>
        </p:sp>
        <p:sp>
          <p:nvSpPr>
            <p:cNvPr id="5139" name="AutoShape 3"/>
            <p:cNvSpPr>
              <a:spLocks noChangeArrowheads="1"/>
            </p:cNvSpPr>
            <p:nvPr/>
          </p:nvSpPr>
          <p:spPr bwMode="auto">
            <a:xfrm>
              <a:off x="64331" y="0"/>
              <a:ext cx="6433094" cy="482482"/>
            </a:xfrm>
            <a:prstGeom prst="rect">
              <a:avLst/>
            </a:prstGeom>
            <a:solidFill>
              <a:srgbClr val="007E00">
                <a:alpha val="79999"/>
              </a:srgbClr>
            </a:solidFill>
            <a:ln w="12700">
              <a:solidFill>
                <a:schemeClr val="bg1"/>
              </a:solidFill>
              <a:miter lim="800000"/>
              <a:headEnd/>
              <a:tailEnd/>
            </a:ln>
          </p:spPr>
          <p:txBody>
            <a:bodyPr wrap="none" anchor="ctr"/>
            <a:lstStyle/>
            <a:p>
              <a:pPr algn="ctr" eaLnBrk="0" hangingPunct="0"/>
              <a:endParaRPr lang="zh-CN" altLang="en-US" sz="2800" b="1">
                <a:solidFill>
                  <a:schemeClr val="tx2"/>
                </a:solidFill>
                <a:ea typeface="Microsoft YaHei" pitchFamily="34" charset="-122"/>
              </a:endParaRPr>
            </a:p>
          </p:txBody>
        </p:sp>
        <p:sp>
          <p:nvSpPr>
            <p:cNvPr id="5140" name="Rectangle 13"/>
            <p:cNvSpPr>
              <a:spLocks noChangeArrowheads="1"/>
            </p:cNvSpPr>
            <p:nvPr/>
          </p:nvSpPr>
          <p:spPr bwMode="auto">
            <a:xfrm>
              <a:off x="65079" y="-19326"/>
              <a:ext cx="6431598" cy="52765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a:r>
                <a:rPr lang="ar-EG" altLang="zh-CN" sz="2400" b="1" dirty="0">
                  <a:solidFill>
                    <a:schemeClr val="bg1"/>
                  </a:solidFill>
                </a:rPr>
                <a:t>اجعل عليها علامة فارقة قل لنفسك. انا الآن لدي فكرة سلبية، أخبر نفسك بأن ثمة فكرة سلبية تدور في خاطرك، عندما تصل هذه المرحلة ستلاحظ بأن التسرب في طاقتك وحيويتك يتوقف وتجهمك وكآبتك الداخلية بدأت تقل وتتضاءل</a:t>
              </a:r>
              <a:endParaRPr lang="zh-CN" altLang="en-US" sz="2400" b="1" dirty="0">
                <a:solidFill>
                  <a:schemeClr val="bg1"/>
                </a:solidFill>
              </a:endParaRPr>
            </a:p>
          </p:txBody>
        </p:sp>
      </p:grpSp>
      <p:sp>
        <p:nvSpPr>
          <p:cNvPr id="21" name="TextBox 13" descr="B56F103BB23E47beACAB404F50AF11BD# #TextBox 13"/>
          <p:cNvSpPr txBox="1">
            <a:spLocks noChangeArrowheads="1"/>
          </p:cNvSpPr>
          <p:nvPr/>
        </p:nvSpPr>
        <p:spPr bwMode="auto">
          <a:xfrm>
            <a:off x="2771800" y="86004"/>
            <a:ext cx="6372201" cy="68326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r" rtl="1">
              <a:lnSpc>
                <a:spcPct val="120000"/>
              </a:lnSpc>
              <a:spcBef>
                <a:spcPct val="50000"/>
              </a:spcBef>
            </a:pPr>
            <a:r>
              <a:rPr lang="ar-EG" altLang="zh-CN" sz="3200" b="1" dirty="0">
                <a:solidFill>
                  <a:schemeClr val="bg1"/>
                </a:solidFill>
                <a:latin typeface="Microsoft YaHei" pitchFamily="34" charset="-122"/>
                <a:ea typeface="Microsoft YaHei" pitchFamily="34" charset="-122"/>
              </a:rPr>
              <a:t>أربع خطوات للتخلص من الأفكار السلبية </a:t>
            </a:r>
          </a:p>
        </p:txBody>
      </p:sp>
      <p:sp>
        <p:nvSpPr>
          <p:cNvPr id="2" name="Round Diagonal Corner Rectangle 1"/>
          <p:cNvSpPr/>
          <p:nvPr/>
        </p:nvSpPr>
        <p:spPr bwMode="auto">
          <a:xfrm>
            <a:off x="3067500" y="1031156"/>
            <a:ext cx="2880320" cy="648072"/>
          </a:xfrm>
          <a:prstGeom prst="round2DiagRect">
            <a:avLst/>
          </a:prstGeom>
          <a:solidFill>
            <a:srgbClr val="22BAD8"/>
          </a:solidFill>
          <a:ln w="9525" cap="flat" cmpd="sng" algn="ctr">
            <a:solidFill>
              <a:schemeClr val="bg1"/>
            </a:solidFill>
            <a:prstDash val="solid"/>
            <a:round/>
            <a:headEnd type="none" w="med" len="med"/>
            <a:tailEnd type="none" w="med" len="med"/>
          </a:ln>
          <a:effectLst/>
          <a:extLst/>
        </p:spPr>
        <p:txBody>
          <a:bodyPr vert="horz" wrap="square" lIns="91440" tIns="45720" rIns="91440" bIns="45720" numCol="1" rtlCol="1" anchor="t" anchorCtr="0" compatLnSpc="1">
            <a:prstTxWarp prst="textNoShape">
              <a:avLst/>
            </a:prstTxWarp>
          </a:bodyPr>
          <a:lstStyle/>
          <a:p>
            <a:pPr algn="ctr" rtl="1"/>
            <a:r>
              <a:rPr lang="ar-EG" sz="2800" b="1" dirty="0">
                <a:solidFill>
                  <a:srgbClr val="002060"/>
                </a:solidFill>
              </a:rPr>
              <a:t>الخطوة الثانية</a:t>
            </a:r>
            <a:endParaRPr kumimoji="0" lang="ar-EG" sz="2800" b="1" i="0" u="none" strike="noStrike" cap="none" normalizeH="0" baseline="0" dirty="0" smtClean="0">
              <a:ln>
                <a:noFill/>
              </a:ln>
              <a:solidFill>
                <a:srgbClr val="002060"/>
              </a:solidFill>
              <a:effectLst/>
            </a:endParaRPr>
          </a:p>
        </p:txBody>
      </p:sp>
    </p:spTree>
    <p:extLst>
      <p:ext uri="{BB962C8B-B14F-4D97-AF65-F5344CB8AC3E}">
        <p14:creationId xmlns:p14="http://schemas.microsoft.com/office/powerpoint/2010/main" xmlns="" val="1189311597"/>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slide(fromLeft)">
                                      <p:cBhvr>
                                        <p:cTn id="7" dur="500"/>
                                        <p:tgtEl>
                                          <p:spTgt spid="21"/>
                                        </p:tgtEl>
                                      </p:cBhvr>
                                    </p:animEffect>
                                  </p:childTnLst>
                                </p:cTn>
                              </p:par>
                            </p:childTnLst>
                          </p:cTn>
                        </p:par>
                      </p:childTnLst>
                    </p:cTn>
                  </p:par>
                  <p:par>
                    <p:cTn id="8" fill="hold">
                      <p:stCondLst>
                        <p:cond delay="indefinite"/>
                      </p:stCondLst>
                      <p:childTnLst>
                        <p:par>
                          <p:cTn id="9" fill="hold">
                            <p:stCondLst>
                              <p:cond delay="0"/>
                            </p:stCondLst>
                            <p:childTnLst>
                              <p:par>
                                <p:cTn id="10" presetID="23" presetClass="entr" presetSubtype="16" fill="hold" nodeType="clickEffect">
                                  <p:stCondLst>
                                    <p:cond delay="0"/>
                                  </p:stCondLst>
                                  <p:childTnLst>
                                    <p:set>
                                      <p:cBhvr>
                                        <p:cTn id="11" dur="1" fill="hold">
                                          <p:stCondLst>
                                            <p:cond delay="0"/>
                                          </p:stCondLst>
                                        </p:cTn>
                                        <p:tgtEl>
                                          <p:spTgt spid="7170"/>
                                        </p:tgtEl>
                                        <p:attrNameLst>
                                          <p:attrName>style.visibility</p:attrName>
                                        </p:attrNameLst>
                                      </p:cBhvr>
                                      <p:to>
                                        <p:strVal val="visible"/>
                                      </p:to>
                                    </p:set>
                                    <p:anim calcmode="lin" valueType="num">
                                      <p:cBhvr>
                                        <p:cTn id="12" dur="500" fill="hold"/>
                                        <p:tgtEl>
                                          <p:spTgt spid="7170"/>
                                        </p:tgtEl>
                                        <p:attrNameLst>
                                          <p:attrName>ppt_w</p:attrName>
                                        </p:attrNameLst>
                                      </p:cBhvr>
                                      <p:tavLst>
                                        <p:tav tm="0">
                                          <p:val>
                                            <p:fltVal val="0"/>
                                          </p:val>
                                        </p:tav>
                                        <p:tav tm="100000">
                                          <p:val>
                                            <p:strVal val="#ppt_w"/>
                                          </p:val>
                                        </p:tav>
                                      </p:tavLst>
                                    </p:anim>
                                    <p:anim calcmode="lin" valueType="num">
                                      <p:cBhvr>
                                        <p:cTn id="13" dur="500" fill="hold"/>
                                        <p:tgtEl>
                                          <p:spTgt spid="7170"/>
                                        </p:tgtEl>
                                        <p:attrNameLst>
                                          <p:attrName>ppt_h</p:attrName>
                                        </p:attrNameLst>
                                      </p:cBhvr>
                                      <p:tavLst>
                                        <p:tav tm="0">
                                          <p:val>
                                            <p:fltVal val="0"/>
                                          </p:val>
                                        </p:tav>
                                        <p:tav tm="100000">
                                          <p:val>
                                            <p:strVal val="#ppt_h"/>
                                          </p:val>
                                        </p:tav>
                                      </p:tavLst>
                                    </p:anim>
                                  </p:childTnLst>
                                </p:cTn>
                              </p:par>
                              <p:par>
                                <p:cTn id="14" presetID="2" presetClass="entr" presetSubtype="4" fill="hold" nodeType="withEffect">
                                  <p:stCondLst>
                                    <p:cond delay="0"/>
                                  </p:stCondLst>
                                  <p:childTnLst>
                                    <p:set>
                                      <p:cBhvr>
                                        <p:cTn id="15" dur="1" fill="hold">
                                          <p:stCondLst>
                                            <p:cond delay="0"/>
                                          </p:stCondLst>
                                        </p:cTn>
                                        <p:tgtEl>
                                          <p:spTgt spid="7170"/>
                                        </p:tgtEl>
                                        <p:attrNameLst>
                                          <p:attrName>style.visibility</p:attrName>
                                        </p:attrNameLst>
                                      </p:cBhvr>
                                      <p:to>
                                        <p:strVal val="visible"/>
                                      </p:to>
                                    </p:set>
                                    <p:anim calcmode="lin" valueType="num">
                                      <p:cBhvr additive="base">
                                        <p:cTn id="16" dur="1000" fill="hold"/>
                                        <p:tgtEl>
                                          <p:spTgt spid="7170"/>
                                        </p:tgtEl>
                                        <p:attrNameLst>
                                          <p:attrName>ppt_x</p:attrName>
                                        </p:attrNameLst>
                                      </p:cBhvr>
                                      <p:tavLst>
                                        <p:tav tm="0">
                                          <p:val>
                                            <p:strVal val="#ppt_x"/>
                                          </p:val>
                                        </p:tav>
                                        <p:tav tm="100000">
                                          <p:val>
                                            <p:strVal val="#ppt_x"/>
                                          </p:val>
                                        </p:tav>
                                      </p:tavLst>
                                    </p:anim>
                                    <p:anim calcmode="lin" valueType="num">
                                      <p:cBhvr additive="base">
                                        <p:cTn id="17" dur="1000" fill="hold"/>
                                        <p:tgtEl>
                                          <p:spTgt spid="717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utoUpdateAnimBg="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170" name="Group 2"/>
          <p:cNvGrpSpPr>
            <a:grpSpLocks/>
          </p:cNvGrpSpPr>
          <p:nvPr/>
        </p:nvGrpSpPr>
        <p:grpSpPr bwMode="auto">
          <a:xfrm>
            <a:off x="1226298" y="2944025"/>
            <a:ext cx="6562725" cy="1681914"/>
            <a:chOff x="0" y="-19326"/>
            <a:chExt cx="6561756" cy="565386"/>
          </a:xfrm>
        </p:grpSpPr>
        <p:sp>
          <p:nvSpPr>
            <p:cNvPr id="5138" name="AutoShape 3"/>
            <p:cNvSpPr>
              <a:spLocks noChangeArrowheads="1"/>
            </p:cNvSpPr>
            <p:nvPr/>
          </p:nvSpPr>
          <p:spPr bwMode="auto">
            <a:xfrm>
              <a:off x="0" y="192074"/>
              <a:ext cx="6561756" cy="353986"/>
            </a:xfrm>
            <a:prstGeom prst="rect">
              <a:avLst/>
            </a:prstGeom>
            <a:solidFill>
              <a:srgbClr val="595959"/>
            </a:solidFill>
            <a:ln w="12700">
              <a:solidFill>
                <a:schemeClr val="bg1"/>
              </a:solidFill>
              <a:miter lim="800000"/>
              <a:headEnd/>
              <a:tailEnd/>
            </a:ln>
          </p:spPr>
          <p:txBody>
            <a:bodyPr anchor="ctr"/>
            <a:lstStyle/>
            <a:p>
              <a:endParaRPr lang="zh-CN" altLang="en-US" sz="2400" b="1">
                <a:latin typeface="Calibri" pitchFamily="34" charset="0"/>
              </a:endParaRPr>
            </a:p>
          </p:txBody>
        </p:sp>
        <p:sp>
          <p:nvSpPr>
            <p:cNvPr id="5139" name="AutoShape 3"/>
            <p:cNvSpPr>
              <a:spLocks noChangeArrowheads="1"/>
            </p:cNvSpPr>
            <p:nvPr/>
          </p:nvSpPr>
          <p:spPr bwMode="auto">
            <a:xfrm>
              <a:off x="64331" y="0"/>
              <a:ext cx="6433094" cy="482482"/>
            </a:xfrm>
            <a:prstGeom prst="rect">
              <a:avLst/>
            </a:prstGeom>
            <a:solidFill>
              <a:srgbClr val="007E00">
                <a:alpha val="79999"/>
              </a:srgbClr>
            </a:solidFill>
            <a:ln w="12700">
              <a:solidFill>
                <a:schemeClr val="bg1"/>
              </a:solidFill>
              <a:miter lim="800000"/>
              <a:headEnd/>
              <a:tailEnd/>
            </a:ln>
          </p:spPr>
          <p:txBody>
            <a:bodyPr wrap="none" anchor="ctr"/>
            <a:lstStyle/>
            <a:p>
              <a:pPr algn="ctr" eaLnBrk="0" hangingPunct="0"/>
              <a:endParaRPr lang="zh-CN" altLang="en-US" sz="2800" b="1">
                <a:solidFill>
                  <a:schemeClr val="tx2"/>
                </a:solidFill>
                <a:ea typeface="Microsoft YaHei" pitchFamily="34" charset="-122"/>
              </a:endParaRPr>
            </a:p>
          </p:txBody>
        </p:sp>
        <p:sp>
          <p:nvSpPr>
            <p:cNvPr id="5140" name="Rectangle 13"/>
            <p:cNvSpPr>
              <a:spLocks noChangeArrowheads="1"/>
            </p:cNvSpPr>
            <p:nvPr/>
          </p:nvSpPr>
          <p:spPr bwMode="auto">
            <a:xfrm>
              <a:off x="65079" y="-19326"/>
              <a:ext cx="6431598" cy="52765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a:r>
                <a:rPr lang="ar-EG" altLang="zh-CN" sz="2400" b="1" dirty="0">
                  <a:solidFill>
                    <a:schemeClr val="bg1"/>
                  </a:solidFill>
                </a:rPr>
                <a:t>بالغ فيها قدر الامكان استكشف الفكرة السلبية وألعب بها ... </a:t>
              </a:r>
              <a:r>
                <a:rPr lang="ar-EG" altLang="zh-CN" sz="2400" b="1" dirty="0" smtClean="0">
                  <a:solidFill>
                    <a:schemeClr val="bg1"/>
                  </a:solidFill>
                </a:rPr>
                <a:t>   مط </a:t>
              </a:r>
              <a:r>
                <a:rPr lang="ar-EG" altLang="zh-CN" sz="2400" b="1" dirty="0">
                  <a:solidFill>
                    <a:schemeClr val="bg1"/>
                  </a:solidFill>
                </a:rPr>
                <a:t>الفكرة وأعبث بها اجعلها سخيفة قدر الامكان. إذا كانت لديك فكرة من قبيل " لن أستطيع الذهاب للبنك واخباره بأنني بحاجة الى تقليص قسطي الشهري. سيظنون بأنني أحمق " </a:t>
              </a:r>
              <a:endParaRPr lang="zh-CN" altLang="en-US" sz="2400" b="1" dirty="0">
                <a:solidFill>
                  <a:schemeClr val="bg1"/>
                </a:solidFill>
              </a:endParaRPr>
            </a:p>
          </p:txBody>
        </p:sp>
      </p:grpSp>
      <p:sp>
        <p:nvSpPr>
          <p:cNvPr id="21" name="TextBox 13" descr="B56F103BB23E47beACAB404F50AF11BD# #TextBox 13"/>
          <p:cNvSpPr txBox="1">
            <a:spLocks noChangeArrowheads="1"/>
          </p:cNvSpPr>
          <p:nvPr/>
        </p:nvSpPr>
        <p:spPr bwMode="auto">
          <a:xfrm>
            <a:off x="2771800" y="86004"/>
            <a:ext cx="6372201" cy="68326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r" rtl="1">
              <a:lnSpc>
                <a:spcPct val="120000"/>
              </a:lnSpc>
              <a:spcBef>
                <a:spcPct val="50000"/>
              </a:spcBef>
            </a:pPr>
            <a:r>
              <a:rPr lang="ar-EG" altLang="zh-CN" sz="3200" b="1" dirty="0">
                <a:solidFill>
                  <a:schemeClr val="bg1"/>
                </a:solidFill>
                <a:latin typeface="Microsoft YaHei" pitchFamily="34" charset="-122"/>
                <a:ea typeface="Microsoft YaHei" pitchFamily="34" charset="-122"/>
              </a:rPr>
              <a:t>أربع خطوات للتخلص من الأفكار السلبية </a:t>
            </a:r>
          </a:p>
        </p:txBody>
      </p:sp>
      <p:sp>
        <p:nvSpPr>
          <p:cNvPr id="2" name="Round Diagonal Corner Rectangle 1"/>
          <p:cNvSpPr/>
          <p:nvPr/>
        </p:nvSpPr>
        <p:spPr bwMode="auto">
          <a:xfrm>
            <a:off x="3067500" y="1031156"/>
            <a:ext cx="2880320" cy="648072"/>
          </a:xfrm>
          <a:prstGeom prst="round2DiagRect">
            <a:avLst/>
          </a:prstGeom>
          <a:solidFill>
            <a:srgbClr val="22BAD8"/>
          </a:solidFill>
          <a:ln w="9525" cap="flat" cmpd="sng" algn="ctr">
            <a:solidFill>
              <a:schemeClr val="bg1"/>
            </a:solidFill>
            <a:prstDash val="solid"/>
            <a:round/>
            <a:headEnd type="none" w="med" len="med"/>
            <a:tailEnd type="none" w="med" len="med"/>
          </a:ln>
          <a:effectLst/>
          <a:extLst/>
        </p:spPr>
        <p:txBody>
          <a:bodyPr vert="horz" wrap="square" lIns="91440" tIns="45720" rIns="91440" bIns="45720" numCol="1" rtlCol="1" anchor="t" anchorCtr="0" compatLnSpc="1">
            <a:prstTxWarp prst="textNoShape">
              <a:avLst/>
            </a:prstTxWarp>
          </a:bodyPr>
          <a:lstStyle/>
          <a:p>
            <a:pPr algn="ctr" rtl="1"/>
            <a:r>
              <a:rPr lang="ar-EG" sz="2800" b="1" dirty="0">
                <a:solidFill>
                  <a:srgbClr val="002060"/>
                </a:solidFill>
              </a:rPr>
              <a:t>الخطوة </a:t>
            </a:r>
            <a:r>
              <a:rPr lang="ar-EG" sz="2800" b="1" dirty="0" smtClean="0">
                <a:solidFill>
                  <a:srgbClr val="002060"/>
                </a:solidFill>
              </a:rPr>
              <a:t>الثالثة</a:t>
            </a:r>
            <a:endParaRPr kumimoji="0" lang="ar-EG" sz="2800" b="1" i="0" u="none" strike="noStrike" cap="none" normalizeH="0" baseline="0" dirty="0" smtClean="0">
              <a:ln>
                <a:noFill/>
              </a:ln>
              <a:solidFill>
                <a:srgbClr val="002060"/>
              </a:solidFill>
              <a:effectLst/>
            </a:endParaRPr>
          </a:p>
        </p:txBody>
      </p:sp>
    </p:spTree>
    <p:extLst>
      <p:ext uri="{BB962C8B-B14F-4D97-AF65-F5344CB8AC3E}">
        <p14:creationId xmlns:p14="http://schemas.microsoft.com/office/powerpoint/2010/main" xmlns="" val="1431815856"/>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slide(fromLeft)">
                                      <p:cBhvr>
                                        <p:cTn id="7" dur="500"/>
                                        <p:tgtEl>
                                          <p:spTgt spid="21"/>
                                        </p:tgtEl>
                                      </p:cBhvr>
                                    </p:animEffect>
                                  </p:childTnLst>
                                </p:cTn>
                              </p:par>
                            </p:childTnLst>
                          </p:cTn>
                        </p:par>
                      </p:childTnLst>
                    </p:cTn>
                  </p:par>
                  <p:par>
                    <p:cTn id="8" fill="hold">
                      <p:stCondLst>
                        <p:cond delay="indefinite"/>
                      </p:stCondLst>
                      <p:childTnLst>
                        <p:par>
                          <p:cTn id="9" fill="hold">
                            <p:stCondLst>
                              <p:cond delay="0"/>
                            </p:stCondLst>
                            <p:childTnLst>
                              <p:par>
                                <p:cTn id="10" presetID="23" presetClass="entr" presetSubtype="16" fill="hold" nodeType="clickEffect">
                                  <p:stCondLst>
                                    <p:cond delay="0"/>
                                  </p:stCondLst>
                                  <p:childTnLst>
                                    <p:set>
                                      <p:cBhvr>
                                        <p:cTn id="11" dur="1" fill="hold">
                                          <p:stCondLst>
                                            <p:cond delay="0"/>
                                          </p:stCondLst>
                                        </p:cTn>
                                        <p:tgtEl>
                                          <p:spTgt spid="7170"/>
                                        </p:tgtEl>
                                        <p:attrNameLst>
                                          <p:attrName>style.visibility</p:attrName>
                                        </p:attrNameLst>
                                      </p:cBhvr>
                                      <p:to>
                                        <p:strVal val="visible"/>
                                      </p:to>
                                    </p:set>
                                    <p:anim calcmode="lin" valueType="num">
                                      <p:cBhvr>
                                        <p:cTn id="12" dur="500" fill="hold"/>
                                        <p:tgtEl>
                                          <p:spTgt spid="7170"/>
                                        </p:tgtEl>
                                        <p:attrNameLst>
                                          <p:attrName>ppt_w</p:attrName>
                                        </p:attrNameLst>
                                      </p:cBhvr>
                                      <p:tavLst>
                                        <p:tav tm="0">
                                          <p:val>
                                            <p:fltVal val="0"/>
                                          </p:val>
                                        </p:tav>
                                        <p:tav tm="100000">
                                          <p:val>
                                            <p:strVal val="#ppt_w"/>
                                          </p:val>
                                        </p:tav>
                                      </p:tavLst>
                                    </p:anim>
                                    <p:anim calcmode="lin" valueType="num">
                                      <p:cBhvr>
                                        <p:cTn id="13" dur="500" fill="hold"/>
                                        <p:tgtEl>
                                          <p:spTgt spid="7170"/>
                                        </p:tgtEl>
                                        <p:attrNameLst>
                                          <p:attrName>ppt_h</p:attrName>
                                        </p:attrNameLst>
                                      </p:cBhvr>
                                      <p:tavLst>
                                        <p:tav tm="0">
                                          <p:val>
                                            <p:fltVal val="0"/>
                                          </p:val>
                                        </p:tav>
                                        <p:tav tm="100000">
                                          <p:val>
                                            <p:strVal val="#ppt_h"/>
                                          </p:val>
                                        </p:tav>
                                      </p:tavLst>
                                    </p:anim>
                                  </p:childTnLst>
                                </p:cTn>
                              </p:par>
                              <p:par>
                                <p:cTn id="14" presetID="2" presetClass="entr" presetSubtype="4" fill="hold" nodeType="withEffect">
                                  <p:stCondLst>
                                    <p:cond delay="0"/>
                                  </p:stCondLst>
                                  <p:childTnLst>
                                    <p:set>
                                      <p:cBhvr>
                                        <p:cTn id="15" dur="1" fill="hold">
                                          <p:stCondLst>
                                            <p:cond delay="0"/>
                                          </p:stCondLst>
                                        </p:cTn>
                                        <p:tgtEl>
                                          <p:spTgt spid="7170"/>
                                        </p:tgtEl>
                                        <p:attrNameLst>
                                          <p:attrName>style.visibility</p:attrName>
                                        </p:attrNameLst>
                                      </p:cBhvr>
                                      <p:to>
                                        <p:strVal val="visible"/>
                                      </p:to>
                                    </p:set>
                                    <p:anim calcmode="lin" valueType="num">
                                      <p:cBhvr additive="base">
                                        <p:cTn id="16" dur="1000" fill="hold"/>
                                        <p:tgtEl>
                                          <p:spTgt spid="7170"/>
                                        </p:tgtEl>
                                        <p:attrNameLst>
                                          <p:attrName>ppt_x</p:attrName>
                                        </p:attrNameLst>
                                      </p:cBhvr>
                                      <p:tavLst>
                                        <p:tav tm="0">
                                          <p:val>
                                            <p:strVal val="#ppt_x"/>
                                          </p:val>
                                        </p:tav>
                                        <p:tav tm="100000">
                                          <p:val>
                                            <p:strVal val="#ppt_x"/>
                                          </p:val>
                                        </p:tav>
                                      </p:tavLst>
                                    </p:anim>
                                    <p:anim calcmode="lin" valueType="num">
                                      <p:cBhvr additive="base">
                                        <p:cTn id="17" dur="1000" fill="hold"/>
                                        <p:tgtEl>
                                          <p:spTgt spid="717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utoUpdateAnimBg="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extBox 13" descr="B56F103BB23E47beACAB404F50AF11BD# #TextBox 13"/>
          <p:cNvSpPr txBox="1">
            <a:spLocks noChangeArrowheads="1"/>
          </p:cNvSpPr>
          <p:nvPr/>
        </p:nvSpPr>
        <p:spPr bwMode="auto">
          <a:xfrm>
            <a:off x="3923928" y="86004"/>
            <a:ext cx="5220073" cy="68326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r" rtl="1">
              <a:lnSpc>
                <a:spcPct val="120000"/>
              </a:lnSpc>
              <a:spcBef>
                <a:spcPct val="50000"/>
              </a:spcBef>
            </a:pPr>
            <a:r>
              <a:rPr lang="ar-EG" altLang="zh-CN" sz="3200" b="1" dirty="0">
                <a:solidFill>
                  <a:schemeClr val="bg1"/>
                </a:solidFill>
                <a:latin typeface="Microsoft YaHei" pitchFamily="34" charset="-122"/>
                <a:ea typeface="Microsoft YaHei" pitchFamily="34" charset="-122"/>
              </a:rPr>
              <a:t>الأهداف التفصيلية للبرنامج التدريبي </a:t>
            </a:r>
          </a:p>
        </p:txBody>
      </p:sp>
      <p:sp>
        <p:nvSpPr>
          <p:cNvPr id="6" name="Folded Corner 5"/>
          <p:cNvSpPr/>
          <p:nvPr/>
        </p:nvSpPr>
        <p:spPr bwMode="auto">
          <a:xfrm>
            <a:off x="1752601" y="2162020"/>
            <a:ext cx="6887345" cy="2783712"/>
          </a:xfrm>
          <a:prstGeom prst="foldedCorner">
            <a:avLst/>
          </a:prstGeom>
          <a:ln>
            <a:headEnd type="none" w="med" len="med"/>
            <a:tailEnd type="none" w="med" len="med"/>
          </a:ln>
        </p:spPr>
        <p:style>
          <a:lnRef idx="1">
            <a:schemeClr val="accent1"/>
          </a:lnRef>
          <a:fillRef idx="2">
            <a:schemeClr val="accent1"/>
          </a:fillRef>
          <a:effectRef idx="1">
            <a:schemeClr val="accent1"/>
          </a:effectRef>
          <a:fontRef idx="minor">
            <a:schemeClr val="dk1"/>
          </a:fontRef>
        </p:style>
        <p:txBody>
          <a:bodyPr vert="horz" wrap="none" lIns="91430" tIns="45715" rIns="91430" bIns="45715" numCol="1" rtlCol="1" anchor="ctr" anchorCtr="0" compatLnSpc="1">
            <a:prstTxWarp prst="textNoShape">
              <a:avLst/>
            </a:prstTxWarp>
          </a:bodyPr>
          <a:lstStyle/>
          <a:p>
            <a:pPr algn="ctr" defTabSz="914305"/>
            <a:endParaRPr lang="ar-EG" sz="2400" dirty="0">
              <a:latin typeface="Arial" charset="0"/>
            </a:endParaRPr>
          </a:p>
        </p:txBody>
      </p:sp>
      <p:sp>
        <p:nvSpPr>
          <p:cNvPr id="7" name="Rectangle 6"/>
          <p:cNvSpPr/>
          <p:nvPr/>
        </p:nvSpPr>
        <p:spPr>
          <a:xfrm>
            <a:off x="1752601" y="2137420"/>
            <a:ext cx="6887345" cy="2677646"/>
          </a:xfrm>
          <a:prstGeom prst="rect">
            <a:avLst/>
          </a:prstGeom>
        </p:spPr>
        <p:txBody>
          <a:bodyPr wrap="square" lIns="91430" tIns="45715" rIns="91430" bIns="45715">
            <a:spAutoFit/>
          </a:bodyPr>
          <a:lstStyle/>
          <a:p>
            <a:pPr marL="342900" indent="-342900" algn="r" rtl="1">
              <a:buFont typeface="Wingdings" pitchFamily="2" charset="2"/>
              <a:buChar char="ü"/>
            </a:pPr>
            <a:r>
              <a:rPr lang="ar-SA" sz="2400" b="1" dirty="0" smtClean="0">
                <a:solidFill>
                  <a:schemeClr val="accent2">
                    <a:lumMod val="50000"/>
                  </a:schemeClr>
                </a:solidFill>
              </a:rPr>
              <a:t>اكساب </a:t>
            </a:r>
            <a:r>
              <a:rPr lang="ar-SA" sz="2400" b="1" dirty="0">
                <a:solidFill>
                  <a:schemeClr val="accent2">
                    <a:lumMod val="50000"/>
                  </a:schemeClr>
                </a:solidFill>
              </a:rPr>
              <a:t>المتدربين مهارات القيادة الناجحة .</a:t>
            </a:r>
          </a:p>
          <a:p>
            <a:pPr marL="342900" indent="-342900" algn="r" rtl="1">
              <a:buFont typeface="Wingdings" pitchFamily="2" charset="2"/>
              <a:buChar char="ü"/>
            </a:pPr>
            <a:r>
              <a:rPr lang="ar-SA" sz="2400" b="1" dirty="0" smtClean="0">
                <a:solidFill>
                  <a:schemeClr val="accent2">
                    <a:lumMod val="50000"/>
                  </a:schemeClr>
                </a:solidFill>
              </a:rPr>
              <a:t>معرفة </a:t>
            </a:r>
            <a:r>
              <a:rPr lang="ar-SA" sz="2400" b="1" dirty="0">
                <a:solidFill>
                  <a:schemeClr val="accent2">
                    <a:lumMod val="50000"/>
                  </a:schemeClr>
                </a:solidFill>
              </a:rPr>
              <a:t>اتخاذ القرار الصحيح والفعال .</a:t>
            </a:r>
          </a:p>
          <a:p>
            <a:pPr marL="342900" indent="-342900" algn="r" rtl="1">
              <a:buFont typeface="Wingdings" pitchFamily="2" charset="2"/>
              <a:buChar char="ü"/>
            </a:pPr>
            <a:r>
              <a:rPr lang="ar-SA" sz="2400" b="1" dirty="0" smtClean="0">
                <a:solidFill>
                  <a:schemeClr val="accent2">
                    <a:lumMod val="50000"/>
                  </a:schemeClr>
                </a:solidFill>
              </a:rPr>
              <a:t>تززيد </a:t>
            </a:r>
            <a:r>
              <a:rPr lang="ar-SA" sz="2400" b="1" dirty="0">
                <a:solidFill>
                  <a:schemeClr val="accent2">
                    <a:lumMod val="50000"/>
                  </a:schemeClr>
                </a:solidFill>
              </a:rPr>
              <a:t>المشاركين بمهارات تحفيز الاخرين .</a:t>
            </a:r>
          </a:p>
          <a:p>
            <a:pPr marL="342900" indent="-342900" algn="r" rtl="1">
              <a:buFont typeface="Wingdings" pitchFamily="2" charset="2"/>
              <a:buChar char="ü"/>
            </a:pPr>
            <a:r>
              <a:rPr lang="ar-SA" sz="2400" b="1" dirty="0" smtClean="0">
                <a:solidFill>
                  <a:schemeClr val="accent2">
                    <a:lumMod val="50000"/>
                  </a:schemeClr>
                </a:solidFill>
              </a:rPr>
              <a:t>تعريف </a:t>
            </a:r>
            <a:r>
              <a:rPr lang="ar-SA" sz="2400" b="1" dirty="0">
                <a:solidFill>
                  <a:schemeClr val="accent2">
                    <a:lumMod val="50000"/>
                  </a:schemeClr>
                </a:solidFill>
              </a:rPr>
              <a:t>المشاركين بمراحل تطور الاتصال .</a:t>
            </a:r>
          </a:p>
          <a:p>
            <a:pPr marL="342900" indent="-342900" algn="r" rtl="1">
              <a:buFont typeface="Wingdings" pitchFamily="2" charset="2"/>
              <a:buChar char="ü"/>
            </a:pPr>
            <a:r>
              <a:rPr lang="ar-SA" sz="2400" b="1" dirty="0" smtClean="0">
                <a:solidFill>
                  <a:schemeClr val="accent2">
                    <a:lumMod val="50000"/>
                  </a:schemeClr>
                </a:solidFill>
              </a:rPr>
              <a:t>تعريف </a:t>
            </a:r>
            <a:r>
              <a:rPr lang="ar-SA" sz="2400" b="1" dirty="0">
                <a:solidFill>
                  <a:schemeClr val="accent2">
                    <a:lumMod val="50000"/>
                  </a:schemeClr>
                </a:solidFill>
              </a:rPr>
              <a:t>المشاركين باهمية الاتصال الفعال .</a:t>
            </a:r>
          </a:p>
          <a:p>
            <a:pPr marL="342900" indent="-342900" algn="r" rtl="1">
              <a:buFont typeface="Wingdings" pitchFamily="2" charset="2"/>
              <a:buChar char="ü"/>
            </a:pPr>
            <a:r>
              <a:rPr lang="ar-SA" sz="2400" b="1" dirty="0" smtClean="0">
                <a:solidFill>
                  <a:schemeClr val="accent2">
                    <a:lumMod val="50000"/>
                  </a:schemeClr>
                </a:solidFill>
              </a:rPr>
              <a:t>تعريف </a:t>
            </a:r>
            <a:r>
              <a:rPr lang="ar-SA" sz="2400" b="1" dirty="0">
                <a:solidFill>
                  <a:schemeClr val="accent2">
                    <a:lumMod val="50000"/>
                  </a:schemeClr>
                </a:solidFill>
              </a:rPr>
              <a:t>المشاركين بانواع الاتصال .</a:t>
            </a:r>
          </a:p>
          <a:p>
            <a:pPr marL="342900" indent="-342900" algn="r" rtl="1">
              <a:buFont typeface="Wingdings" pitchFamily="2" charset="2"/>
              <a:buChar char="ü"/>
            </a:pPr>
            <a:r>
              <a:rPr lang="ar-SA" sz="2400" b="1" dirty="0" smtClean="0">
                <a:solidFill>
                  <a:schemeClr val="accent2">
                    <a:lumMod val="50000"/>
                  </a:schemeClr>
                </a:solidFill>
              </a:rPr>
              <a:t>تزويد </a:t>
            </a:r>
            <a:r>
              <a:rPr lang="ar-SA" sz="2400" b="1" dirty="0">
                <a:solidFill>
                  <a:schemeClr val="accent2">
                    <a:lumMod val="50000"/>
                  </a:schemeClr>
                </a:solidFill>
              </a:rPr>
              <a:t>المشاركين بمهارات التغلب على معوقات الاتصال . </a:t>
            </a:r>
          </a:p>
        </p:txBody>
      </p:sp>
      <p:sp>
        <p:nvSpPr>
          <p:cNvPr id="8" name="Rectangle 7"/>
          <p:cNvSpPr/>
          <p:nvPr/>
        </p:nvSpPr>
        <p:spPr>
          <a:xfrm>
            <a:off x="2771800" y="997294"/>
            <a:ext cx="6012160" cy="769431"/>
          </a:xfrm>
          <a:prstGeom prst="rect">
            <a:avLst/>
          </a:prstGeom>
        </p:spPr>
        <p:txBody>
          <a:bodyPr wrap="square" lIns="91430" tIns="45715" rIns="91430" bIns="45715">
            <a:spAutoFit/>
          </a:bodyPr>
          <a:lstStyle/>
          <a:p>
            <a:pPr algn="justLow" rtl="1"/>
            <a:r>
              <a:rPr lang="ar-EG" sz="2200" b="1" dirty="0" smtClean="0">
                <a:solidFill>
                  <a:srgbClr val="C00000"/>
                </a:solidFill>
              </a:rPr>
              <a:t>بنهاية هذا البرنامج التدريبي نتوقع أن المشاركون قد حققوا النتائج الآتية (بمشيئة الله ) </a:t>
            </a:r>
            <a:endParaRPr lang="ar-EG" sz="2200" b="1" dirty="0">
              <a:solidFill>
                <a:srgbClr val="C00000"/>
              </a:solidFill>
            </a:endParaRPr>
          </a:p>
        </p:txBody>
      </p:sp>
    </p:spTree>
    <p:extLst>
      <p:ext uri="{BB962C8B-B14F-4D97-AF65-F5344CB8AC3E}">
        <p14:creationId xmlns:p14="http://schemas.microsoft.com/office/powerpoint/2010/main" xmlns="" val="4097986543"/>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6146"/>
                                        </p:tgtEl>
                                        <p:attrNameLst>
                                          <p:attrName>style.visibility</p:attrName>
                                        </p:attrNameLst>
                                      </p:cBhvr>
                                      <p:to>
                                        <p:strVal val="visible"/>
                                      </p:to>
                                    </p:set>
                                    <p:animEffect transition="in" filter="slide(fromLeft)">
                                      <p:cBhvr>
                                        <p:cTn id="7" dur="500"/>
                                        <p:tgtEl>
                                          <p:spTgt spid="6146"/>
                                        </p:tgtEl>
                                      </p:cBhvr>
                                    </p:animEffect>
                                  </p:childTnLst>
                                </p:cTn>
                              </p:par>
                            </p:childTnLst>
                          </p:cTn>
                        </p:par>
                        <p:par>
                          <p:cTn id="8" fill="hold">
                            <p:stCondLst>
                              <p:cond delay="500"/>
                            </p:stCondLst>
                            <p:childTnLst>
                              <p:par>
                                <p:cTn id="9" presetID="16" presetClass="entr" presetSubtype="21"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barn(inVertical)">
                                      <p:cBhvr>
                                        <p:cTn id="11" dur="500"/>
                                        <p:tgtEl>
                                          <p:spTgt spid="6"/>
                                        </p:tgtEl>
                                      </p:cBhvr>
                                    </p:animEffect>
                                  </p:childTnLst>
                                </p:cTn>
                              </p:par>
                            </p:childTnLst>
                          </p:cTn>
                        </p:par>
                        <p:par>
                          <p:cTn id="12" fill="hold">
                            <p:stCondLst>
                              <p:cond delay="1000"/>
                            </p:stCondLst>
                            <p:childTnLst>
                              <p:par>
                                <p:cTn id="13" presetID="16" presetClass="entr" presetSubtype="21" fill="hold" grpId="0" nodeType="after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barn(inVertical)">
                                      <p:cBhvr>
                                        <p:cTn id="15" dur="500"/>
                                        <p:tgtEl>
                                          <p:spTgt spid="7"/>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nodeType="clickEffect">
                                  <p:stCondLst>
                                    <p:cond delay="0"/>
                                  </p:stCondLst>
                                  <p:childTnLst>
                                    <p:set>
                                      <p:cBhvr>
                                        <p:cTn id="19" dur="1" fill="hold">
                                          <p:stCondLst>
                                            <p:cond delay="0"/>
                                          </p:stCondLst>
                                        </p:cTn>
                                        <p:tgtEl>
                                          <p:spTgt spid="7">
                                            <p:txEl>
                                              <p:pRg st="0" end="0"/>
                                            </p:txEl>
                                          </p:spTgt>
                                        </p:tgtEl>
                                        <p:attrNameLst>
                                          <p:attrName>style.visibility</p:attrName>
                                        </p:attrNameLst>
                                      </p:cBhvr>
                                      <p:to>
                                        <p:strVal val="visible"/>
                                      </p:to>
                                    </p:set>
                                    <p:animEffect transition="in" filter="barn(inVertical)">
                                      <p:cBhvr>
                                        <p:cTn id="20" dur="500"/>
                                        <p:tgtEl>
                                          <p:spTgt spid="7">
                                            <p:txEl>
                                              <p:pRg st="0" end="0"/>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nodeType="clickEffect">
                                  <p:stCondLst>
                                    <p:cond delay="0"/>
                                  </p:stCondLst>
                                  <p:childTnLst>
                                    <p:set>
                                      <p:cBhvr>
                                        <p:cTn id="24" dur="1" fill="hold">
                                          <p:stCondLst>
                                            <p:cond delay="0"/>
                                          </p:stCondLst>
                                        </p:cTn>
                                        <p:tgtEl>
                                          <p:spTgt spid="7">
                                            <p:txEl>
                                              <p:pRg st="1" end="1"/>
                                            </p:txEl>
                                          </p:spTgt>
                                        </p:tgtEl>
                                        <p:attrNameLst>
                                          <p:attrName>style.visibility</p:attrName>
                                        </p:attrNameLst>
                                      </p:cBhvr>
                                      <p:to>
                                        <p:strVal val="visible"/>
                                      </p:to>
                                    </p:set>
                                    <p:animEffect transition="in" filter="barn(inVertical)">
                                      <p:cBhvr>
                                        <p:cTn id="25" dur="500"/>
                                        <p:tgtEl>
                                          <p:spTgt spid="7">
                                            <p:txEl>
                                              <p:pRg st="1" end="1"/>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6" presetClass="entr" presetSubtype="21" fill="hold" nodeType="clickEffect">
                                  <p:stCondLst>
                                    <p:cond delay="0"/>
                                  </p:stCondLst>
                                  <p:childTnLst>
                                    <p:set>
                                      <p:cBhvr>
                                        <p:cTn id="29" dur="1" fill="hold">
                                          <p:stCondLst>
                                            <p:cond delay="0"/>
                                          </p:stCondLst>
                                        </p:cTn>
                                        <p:tgtEl>
                                          <p:spTgt spid="7">
                                            <p:txEl>
                                              <p:pRg st="2" end="2"/>
                                            </p:txEl>
                                          </p:spTgt>
                                        </p:tgtEl>
                                        <p:attrNameLst>
                                          <p:attrName>style.visibility</p:attrName>
                                        </p:attrNameLst>
                                      </p:cBhvr>
                                      <p:to>
                                        <p:strVal val="visible"/>
                                      </p:to>
                                    </p:set>
                                    <p:animEffect transition="in" filter="barn(inVertical)">
                                      <p:cBhvr>
                                        <p:cTn id="30" dur="500"/>
                                        <p:tgtEl>
                                          <p:spTgt spid="7">
                                            <p:txEl>
                                              <p:pRg st="2" end="2"/>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16" presetClass="entr" presetSubtype="21" fill="hold" nodeType="clickEffect">
                                  <p:stCondLst>
                                    <p:cond delay="0"/>
                                  </p:stCondLst>
                                  <p:childTnLst>
                                    <p:set>
                                      <p:cBhvr>
                                        <p:cTn id="34" dur="1" fill="hold">
                                          <p:stCondLst>
                                            <p:cond delay="0"/>
                                          </p:stCondLst>
                                        </p:cTn>
                                        <p:tgtEl>
                                          <p:spTgt spid="7">
                                            <p:txEl>
                                              <p:pRg st="3" end="3"/>
                                            </p:txEl>
                                          </p:spTgt>
                                        </p:tgtEl>
                                        <p:attrNameLst>
                                          <p:attrName>style.visibility</p:attrName>
                                        </p:attrNameLst>
                                      </p:cBhvr>
                                      <p:to>
                                        <p:strVal val="visible"/>
                                      </p:to>
                                    </p:set>
                                    <p:animEffect transition="in" filter="barn(inVertical)">
                                      <p:cBhvr>
                                        <p:cTn id="35" dur="500"/>
                                        <p:tgtEl>
                                          <p:spTgt spid="7">
                                            <p:txEl>
                                              <p:pRg st="3" end="3"/>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16" presetClass="entr" presetSubtype="21" fill="hold" nodeType="clickEffect">
                                  <p:stCondLst>
                                    <p:cond delay="0"/>
                                  </p:stCondLst>
                                  <p:childTnLst>
                                    <p:set>
                                      <p:cBhvr>
                                        <p:cTn id="39" dur="1" fill="hold">
                                          <p:stCondLst>
                                            <p:cond delay="0"/>
                                          </p:stCondLst>
                                        </p:cTn>
                                        <p:tgtEl>
                                          <p:spTgt spid="7">
                                            <p:txEl>
                                              <p:pRg st="4" end="4"/>
                                            </p:txEl>
                                          </p:spTgt>
                                        </p:tgtEl>
                                        <p:attrNameLst>
                                          <p:attrName>style.visibility</p:attrName>
                                        </p:attrNameLst>
                                      </p:cBhvr>
                                      <p:to>
                                        <p:strVal val="visible"/>
                                      </p:to>
                                    </p:set>
                                    <p:animEffect transition="in" filter="barn(inVertical)">
                                      <p:cBhvr>
                                        <p:cTn id="40" dur="500"/>
                                        <p:tgtEl>
                                          <p:spTgt spid="7">
                                            <p:txEl>
                                              <p:pRg st="4" end="4"/>
                                            </p:txEl>
                                          </p:spTgt>
                                        </p:tgtEl>
                                      </p:cBhvr>
                                    </p:animEffect>
                                  </p:childTnLst>
                                </p:cTn>
                              </p:par>
                            </p:childTnLst>
                          </p:cTn>
                        </p:par>
                      </p:childTnLst>
                    </p:cTn>
                  </p:par>
                  <p:par>
                    <p:cTn id="41" fill="hold">
                      <p:stCondLst>
                        <p:cond delay="indefinite"/>
                      </p:stCondLst>
                      <p:childTnLst>
                        <p:par>
                          <p:cTn id="42" fill="hold">
                            <p:stCondLst>
                              <p:cond delay="0"/>
                            </p:stCondLst>
                            <p:childTnLst>
                              <p:par>
                                <p:cTn id="43" presetID="16" presetClass="entr" presetSubtype="21" fill="hold" nodeType="clickEffect">
                                  <p:stCondLst>
                                    <p:cond delay="0"/>
                                  </p:stCondLst>
                                  <p:childTnLst>
                                    <p:set>
                                      <p:cBhvr>
                                        <p:cTn id="44" dur="1" fill="hold">
                                          <p:stCondLst>
                                            <p:cond delay="0"/>
                                          </p:stCondLst>
                                        </p:cTn>
                                        <p:tgtEl>
                                          <p:spTgt spid="7">
                                            <p:txEl>
                                              <p:pRg st="5" end="5"/>
                                            </p:txEl>
                                          </p:spTgt>
                                        </p:tgtEl>
                                        <p:attrNameLst>
                                          <p:attrName>style.visibility</p:attrName>
                                        </p:attrNameLst>
                                      </p:cBhvr>
                                      <p:to>
                                        <p:strVal val="visible"/>
                                      </p:to>
                                    </p:set>
                                    <p:animEffect transition="in" filter="barn(inVertical)">
                                      <p:cBhvr>
                                        <p:cTn id="45" dur="500"/>
                                        <p:tgtEl>
                                          <p:spTgt spid="7">
                                            <p:txEl>
                                              <p:pRg st="5" end="5"/>
                                            </p:txEl>
                                          </p:spTgt>
                                        </p:tgtEl>
                                      </p:cBhvr>
                                    </p:animEffect>
                                  </p:childTnLst>
                                </p:cTn>
                              </p:par>
                            </p:childTnLst>
                          </p:cTn>
                        </p:par>
                      </p:childTnLst>
                    </p:cTn>
                  </p:par>
                  <p:par>
                    <p:cTn id="46" fill="hold">
                      <p:stCondLst>
                        <p:cond delay="indefinite"/>
                      </p:stCondLst>
                      <p:childTnLst>
                        <p:par>
                          <p:cTn id="47" fill="hold">
                            <p:stCondLst>
                              <p:cond delay="0"/>
                            </p:stCondLst>
                            <p:childTnLst>
                              <p:par>
                                <p:cTn id="48" presetID="16" presetClass="entr" presetSubtype="21" fill="hold" nodeType="clickEffect">
                                  <p:stCondLst>
                                    <p:cond delay="0"/>
                                  </p:stCondLst>
                                  <p:childTnLst>
                                    <p:set>
                                      <p:cBhvr>
                                        <p:cTn id="49" dur="1" fill="hold">
                                          <p:stCondLst>
                                            <p:cond delay="0"/>
                                          </p:stCondLst>
                                        </p:cTn>
                                        <p:tgtEl>
                                          <p:spTgt spid="7">
                                            <p:txEl>
                                              <p:pRg st="6" end="6"/>
                                            </p:txEl>
                                          </p:spTgt>
                                        </p:tgtEl>
                                        <p:attrNameLst>
                                          <p:attrName>style.visibility</p:attrName>
                                        </p:attrNameLst>
                                      </p:cBhvr>
                                      <p:to>
                                        <p:strVal val="visible"/>
                                      </p:to>
                                    </p:set>
                                    <p:animEffect transition="in" filter="barn(inVertical)">
                                      <p:cBhvr>
                                        <p:cTn id="50" dur="500"/>
                                        <p:tgtEl>
                                          <p:spTgt spid="7">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6" grpId="0" autoUpdateAnimBg="0"/>
      <p:bldP spid="6" grpId="0" animBg="1"/>
      <p:bldP spid="7"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170" name="Group 2"/>
          <p:cNvGrpSpPr>
            <a:grpSpLocks/>
          </p:cNvGrpSpPr>
          <p:nvPr/>
        </p:nvGrpSpPr>
        <p:grpSpPr bwMode="auto">
          <a:xfrm>
            <a:off x="1226298" y="2641477"/>
            <a:ext cx="6562725" cy="2186134"/>
            <a:chOff x="0" y="-19326"/>
            <a:chExt cx="6561756" cy="565386"/>
          </a:xfrm>
        </p:grpSpPr>
        <p:sp>
          <p:nvSpPr>
            <p:cNvPr id="5138" name="AutoShape 3"/>
            <p:cNvSpPr>
              <a:spLocks noChangeArrowheads="1"/>
            </p:cNvSpPr>
            <p:nvPr/>
          </p:nvSpPr>
          <p:spPr bwMode="auto">
            <a:xfrm>
              <a:off x="0" y="192074"/>
              <a:ext cx="6561756" cy="353986"/>
            </a:xfrm>
            <a:prstGeom prst="rect">
              <a:avLst/>
            </a:prstGeom>
            <a:solidFill>
              <a:srgbClr val="595959"/>
            </a:solidFill>
            <a:ln w="12700">
              <a:solidFill>
                <a:schemeClr val="bg1"/>
              </a:solidFill>
              <a:miter lim="800000"/>
              <a:headEnd/>
              <a:tailEnd/>
            </a:ln>
          </p:spPr>
          <p:txBody>
            <a:bodyPr anchor="ctr"/>
            <a:lstStyle/>
            <a:p>
              <a:endParaRPr lang="zh-CN" altLang="en-US" sz="2400" b="1">
                <a:latin typeface="Calibri" pitchFamily="34" charset="0"/>
              </a:endParaRPr>
            </a:p>
          </p:txBody>
        </p:sp>
        <p:sp>
          <p:nvSpPr>
            <p:cNvPr id="5139" name="AutoShape 3"/>
            <p:cNvSpPr>
              <a:spLocks noChangeArrowheads="1"/>
            </p:cNvSpPr>
            <p:nvPr/>
          </p:nvSpPr>
          <p:spPr bwMode="auto">
            <a:xfrm>
              <a:off x="64331" y="0"/>
              <a:ext cx="6433094" cy="482482"/>
            </a:xfrm>
            <a:prstGeom prst="rect">
              <a:avLst/>
            </a:prstGeom>
            <a:solidFill>
              <a:srgbClr val="007E00">
                <a:alpha val="79999"/>
              </a:srgbClr>
            </a:solidFill>
            <a:ln w="12700">
              <a:solidFill>
                <a:schemeClr val="bg1"/>
              </a:solidFill>
              <a:miter lim="800000"/>
              <a:headEnd/>
              <a:tailEnd/>
            </a:ln>
          </p:spPr>
          <p:txBody>
            <a:bodyPr wrap="none" anchor="ctr"/>
            <a:lstStyle/>
            <a:p>
              <a:pPr algn="ctr" eaLnBrk="0" hangingPunct="0"/>
              <a:endParaRPr lang="zh-CN" altLang="en-US" sz="2800" b="1">
                <a:solidFill>
                  <a:schemeClr val="tx2"/>
                </a:solidFill>
                <a:ea typeface="Microsoft YaHei" pitchFamily="34" charset="-122"/>
              </a:endParaRPr>
            </a:p>
          </p:txBody>
        </p:sp>
        <p:sp>
          <p:nvSpPr>
            <p:cNvPr id="5140" name="Rectangle 13"/>
            <p:cNvSpPr>
              <a:spLocks noChangeArrowheads="1"/>
            </p:cNvSpPr>
            <p:nvPr/>
          </p:nvSpPr>
          <p:spPr bwMode="auto">
            <a:xfrm>
              <a:off x="65079" y="-19326"/>
              <a:ext cx="6431598" cy="50146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a:r>
                <a:rPr lang="ar-EG" altLang="zh-CN" sz="2400" b="1" dirty="0">
                  <a:solidFill>
                    <a:schemeClr val="bg1"/>
                  </a:solidFill>
                </a:rPr>
                <a:t>كن شاكرا لعلك لاحظت بأن كل الأشياء التي تصورتها وبالغت في تصورها لم تحدث. وأن ما يحدث واقعا هو أقل بكثير من كل ما تصوره لنا الفكرة السلبية , وهذا بحد ذاته بحاجة الى تستشعره وأن تكون شاكرا ان ما يحدث هو أقل بكثير مما تصوره لنا عقولنا الخائفة </a:t>
              </a:r>
              <a:endParaRPr lang="zh-CN" altLang="en-US" sz="2400" b="1" dirty="0">
                <a:solidFill>
                  <a:schemeClr val="bg1"/>
                </a:solidFill>
              </a:endParaRPr>
            </a:p>
          </p:txBody>
        </p:sp>
      </p:grpSp>
      <p:sp>
        <p:nvSpPr>
          <p:cNvPr id="21" name="TextBox 13" descr="B56F103BB23E47beACAB404F50AF11BD# #TextBox 13"/>
          <p:cNvSpPr txBox="1">
            <a:spLocks noChangeArrowheads="1"/>
          </p:cNvSpPr>
          <p:nvPr/>
        </p:nvSpPr>
        <p:spPr bwMode="auto">
          <a:xfrm>
            <a:off x="2771800" y="86004"/>
            <a:ext cx="6372201" cy="68326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r" rtl="1">
              <a:lnSpc>
                <a:spcPct val="120000"/>
              </a:lnSpc>
              <a:spcBef>
                <a:spcPct val="50000"/>
              </a:spcBef>
            </a:pPr>
            <a:r>
              <a:rPr lang="ar-EG" altLang="zh-CN" sz="3200" b="1" dirty="0">
                <a:solidFill>
                  <a:schemeClr val="bg1"/>
                </a:solidFill>
                <a:latin typeface="Microsoft YaHei" pitchFamily="34" charset="-122"/>
                <a:ea typeface="Microsoft YaHei" pitchFamily="34" charset="-122"/>
              </a:rPr>
              <a:t>أربع خطوات للتخلص من الأفكار السلبية </a:t>
            </a:r>
          </a:p>
        </p:txBody>
      </p:sp>
      <p:sp>
        <p:nvSpPr>
          <p:cNvPr id="2" name="Round Diagonal Corner Rectangle 1"/>
          <p:cNvSpPr/>
          <p:nvPr/>
        </p:nvSpPr>
        <p:spPr bwMode="auto">
          <a:xfrm>
            <a:off x="3067500" y="1031156"/>
            <a:ext cx="2880320" cy="648072"/>
          </a:xfrm>
          <a:prstGeom prst="round2DiagRect">
            <a:avLst/>
          </a:prstGeom>
          <a:solidFill>
            <a:srgbClr val="22BAD8"/>
          </a:solidFill>
          <a:ln w="9525" cap="flat" cmpd="sng" algn="ctr">
            <a:solidFill>
              <a:schemeClr val="bg1"/>
            </a:solidFill>
            <a:prstDash val="solid"/>
            <a:round/>
            <a:headEnd type="none" w="med" len="med"/>
            <a:tailEnd type="none" w="med" len="med"/>
          </a:ln>
          <a:effectLst/>
          <a:extLst/>
        </p:spPr>
        <p:txBody>
          <a:bodyPr vert="horz" wrap="square" lIns="91440" tIns="45720" rIns="91440" bIns="45720" numCol="1" rtlCol="1" anchor="t" anchorCtr="0" compatLnSpc="1">
            <a:prstTxWarp prst="textNoShape">
              <a:avLst/>
            </a:prstTxWarp>
          </a:bodyPr>
          <a:lstStyle/>
          <a:p>
            <a:pPr algn="ctr" rtl="1"/>
            <a:r>
              <a:rPr lang="ar-EG" sz="2800" b="1" dirty="0">
                <a:solidFill>
                  <a:srgbClr val="002060"/>
                </a:solidFill>
              </a:rPr>
              <a:t>الخطوة </a:t>
            </a:r>
            <a:r>
              <a:rPr lang="ar-EG" sz="2800" b="1" dirty="0" smtClean="0">
                <a:solidFill>
                  <a:srgbClr val="002060"/>
                </a:solidFill>
              </a:rPr>
              <a:t>الرابعة</a:t>
            </a:r>
            <a:endParaRPr kumimoji="0" lang="ar-EG" sz="2800" b="1" i="0" u="none" strike="noStrike" cap="none" normalizeH="0" baseline="0" dirty="0" smtClean="0">
              <a:ln>
                <a:noFill/>
              </a:ln>
              <a:solidFill>
                <a:srgbClr val="002060"/>
              </a:solidFill>
              <a:effectLst/>
            </a:endParaRPr>
          </a:p>
        </p:txBody>
      </p:sp>
    </p:spTree>
    <p:extLst>
      <p:ext uri="{BB962C8B-B14F-4D97-AF65-F5344CB8AC3E}">
        <p14:creationId xmlns:p14="http://schemas.microsoft.com/office/powerpoint/2010/main" xmlns="" val="2279950599"/>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slide(fromLeft)">
                                      <p:cBhvr>
                                        <p:cTn id="7" dur="500"/>
                                        <p:tgtEl>
                                          <p:spTgt spid="21"/>
                                        </p:tgtEl>
                                      </p:cBhvr>
                                    </p:animEffect>
                                  </p:childTnLst>
                                </p:cTn>
                              </p:par>
                            </p:childTnLst>
                          </p:cTn>
                        </p:par>
                      </p:childTnLst>
                    </p:cTn>
                  </p:par>
                  <p:par>
                    <p:cTn id="8" fill="hold">
                      <p:stCondLst>
                        <p:cond delay="indefinite"/>
                      </p:stCondLst>
                      <p:childTnLst>
                        <p:par>
                          <p:cTn id="9" fill="hold">
                            <p:stCondLst>
                              <p:cond delay="0"/>
                            </p:stCondLst>
                            <p:childTnLst>
                              <p:par>
                                <p:cTn id="10" presetID="23" presetClass="entr" presetSubtype="16" fill="hold" nodeType="clickEffect">
                                  <p:stCondLst>
                                    <p:cond delay="0"/>
                                  </p:stCondLst>
                                  <p:childTnLst>
                                    <p:set>
                                      <p:cBhvr>
                                        <p:cTn id="11" dur="1" fill="hold">
                                          <p:stCondLst>
                                            <p:cond delay="0"/>
                                          </p:stCondLst>
                                        </p:cTn>
                                        <p:tgtEl>
                                          <p:spTgt spid="7170"/>
                                        </p:tgtEl>
                                        <p:attrNameLst>
                                          <p:attrName>style.visibility</p:attrName>
                                        </p:attrNameLst>
                                      </p:cBhvr>
                                      <p:to>
                                        <p:strVal val="visible"/>
                                      </p:to>
                                    </p:set>
                                    <p:anim calcmode="lin" valueType="num">
                                      <p:cBhvr>
                                        <p:cTn id="12" dur="500" fill="hold"/>
                                        <p:tgtEl>
                                          <p:spTgt spid="7170"/>
                                        </p:tgtEl>
                                        <p:attrNameLst>
                                          <p:attrName>ppt_w</p:attrName>
                                        </p:attrNameLst>
                                      </p:cBhvr>
                                      <p:tavLst>
                                        <p:tav tm="0">
                                          <p:val>
                                            <p:fltVal val="0"/>
                                          </p:val>
                                        </p:tav>
                                        <p:tav tm="100000">
                                          <p:val>
                                            <p:strVal val="#ppt_w"/>
                                          </p:val>
                                        </p:tav>
                                      </p:tavLst>
                                    </p:anim>
                                    <p:anim calcmode="lin" valueType="num">
                                      <p:cBhvr>
                                        <p:cTn id="13" dur="500" fill="hold"/>
                                        <p:tgtEl>
                                          <p:spTgt spid="7170"/>
                                        </p:tgtEl>
                                        <p:attrNameLst>
                                          <p:attrName>ppt_h</p:attrName>
                                        </p:attrNameLst>
                                      </p:cBhvr>
                                      <p:tavLst>
                                        <p:tav tm="0">
                                          <p:val>
                                            <p:fltVal val="0"/>
                                          </p:val>
                                        </p:tav>
                                        <p:tav tm="100000">
                                          <p:val>
                                            <p:strVal val="#ppt_h"/>
                                          </p:val>
                                        </p:tav>
                                      </p:tavLst>
                                    </p:anim>
                                  </p:childTnLst>
                                </p:cTn>
                              </p:par>
                              <p:par>
                                <p:cTn id="14" presetID="2" presetClass="entr" presetSubtype="4" fill="hold" nodeType="withEffect">
                                  <p:stCondLst>
                                    <p:cond delay="0"/>
                                  </p:stCondLst>
                                  <p:childTnLst>
                                    <p:set>
                                      <p:cBhvr>
                                        <p:cTn id="15" dur="1" fill="hold">
                                          <p:stCondLst>
                                            <p:cond delay="0"/>
                                          </p:stCondLst>
                                        </p:cTn>
                                        <p:tgtEl>
                                          <p:spTgt spid="7170"/>
                                        </p:tgtEl>
                                        <p:attrNameLst>
                                          <p:attrName>style.visibility</p:attrName>
                                        </p:attrNameLst>
                                      </p:cBhvr>
                                      <p:to>
                                        <p:strVal val="visible"/>
                                      </p:to>
                                    </p:set>
                                    <p:anim calcmode="lin" valueType="num">
                                      <p:cBhvr additive="base">
                                        <p:cTn id="16" dur="1000" fill="hold"/>
                                        <p:tgtEl>
                                          <p:spTgt spid="7170"/>
                                        </p:tgtEl>
                                        <p:attrNameLst>
                                          <p:attrName>ppt_x</p:attrName>
                                        </p:attrNameLst>
                                      </p:cBhvr>
                                      <p:tavLst>
                                        <p:tav tm="0">
                                          <p:val>
                                            <p:strVal val="#ppt_x"/>
                                          </p:val>
                                        </p:tav>
                                        <p:tav tm="100000">
                                          <p:val>
                                            <p:strVal val="#ppt_x"/>
                                          </p:val>
                                        </p:tav>
                                      </p:tavLst>
                                    </p:anim>
                                    <p:anim calcmode="lin" valueType="num">
                                      <p:cBhvr additive="base">
                                        <p:cTn id="17" dur="1000" fill="hold"/>
                                        <p:tgtEl>
                                          <p:spTgt spid="717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utoUpdateAnimBg="0"/>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lowchart: Multidocument 1"/>
          <p:cNvSpPr/>
          <p:nvPr/>
        </p:nvSpPr>
        <p:spPr bwMode="auto">
          <a:xfrm>
            <a:off x="1747168" y="1993404"/>
            <a:ext cx="6065192" cy="2160240"/>
          </a:xfrm>
          <a:prstGeom prst="flowChartMultidocument">
            <a:avLst/>
          </a:prstGeom>
          <a:solidFill>
            <a:srgbClr val="33CC33"/>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1" anchor="t" anchorCtr="0" compatLnSpc="1">
            <a:prstTxWarp prst="textNoShape">
              <a:avLst/>
            </a:prstTxWarp>
          </a:bodyPr>
          <a:lstStyle/>
          <a:p>
            <a:pPr algn="ctr" rtl="1">
              <a:lnSpc>
                <a:spcPct val="150000"/>
              </a:lnSpc>
            </a:pPr>
            <a:endParaRPr lang="ar-EG" sz="1400" b="1" dirty="0" smtClean="0"/>
          </a:p>
          <a:p>
            <a:pPr algn="ctr" rtl="1">
              <a:lnSpc>
                <a:spcPct val="150000"/>
              </a:lnSpc>
            </a:pPr>
            <a:r>
              <a:rPr lang="ar-EG" sz="3200" b="1" dirty="0"/>
              <a:t> الفرق بين تقدير الذات والثقة بالنفس</a:t>
            </a:r>
          </a:p>
        </p:txBody>
      </p:sp>
    </p:spTree>
    <p:extLst>
      <p:ext uri="{BB962C8B-B14F-4D97-AF65-F5344CB8AC3E}">
        <p14:creationId xmlns:p14="http://schemas.microsoft.com/office/powerpoint/2010/main" xmlns="" val="2468277536"/>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170" name="Group 2"/>
          <p:cNvGrpSpPr>
            <a:grpSpLocks/>
          </p:cNvGrpSpPr>
          <p:nvPr/>
        </p:nvGrpSpPr>
        <p:grpSpPr bwMode="auto">
          <a:xfrm>
            <a:off x="1226298" y="2209428"/>
            <a:ext cx="6562725" cy="1065603"/>
            <a:chOff x="0" y="-19326"/>
            <a:chExt cx="6561756" cy="565386"/>
          </a:xfrm>
        </p:grpSpPr>
        <p:sp>
          <p:nvSpPr>
            <p:cNvPr id="5138" name="AutoShape 3"/>
            <p:cNvSpPr>
              <a:spLocks noChangeArrowheads="1"/>
            </p:cNvSpPr>
            <p:nvPr/>
          </p:nvSpPr>
          <p:spPr bwMode="auto">
            <a:xfrm>
              <a:off x="0" y="192074"/>
              <a:ext cx="6561756" cy="353986"/>
            </a:xfrm>
            <a:prstGeom prst="rect">
              <a:avLst/>
            </a:prstGeom>
            <a:solidFill>
              <a:srgbClr val="595959"/>
            </a:solidFill>
            <a:ln w="12700">
              <a:solidFill>
                <a:schemeClr val="bg1"/>
              </a:solidFill>
              <a:miter lim="800000"/>
              <a:headEnd/>
              <a:tailEnd/>
            </a:ln>
          </p:spPr>
          <p:txBody>
            <a:bodyPr anchor="ctr"/>
            <a:lstStyle/>
            <a:p>
              <a:endParaRPr lang="zh-CN" altLang="en-US" sz="2400" b="1">
                <a:latin typeface="Calibri" pitchFamily="34" charset="0"/>
              </a:endParaRPr>
            </a:p>
          </p:txBody>
        </p:sp>
        <p:sp>
          <p:nvSpPr>
            <p:cNvPr id="5139" name="AutoShape 3"/>
            <p:cNvSpPr>
              <a:spLocks noChangeArrowheads="1"/>
            </p:cNvSpPr>
            <p:nvPr/>
          </p:nvSpPr>
          <p:spPr bwMode="auto">
            <a:xfrm>
              <a:off x="64331" y="11177"/>
              <a:ext cx="6433094" cy="482482"/>
            </a:xfrm>
            <a:prstGeom prst="rect">
              <a:avLst/>
            </a:prstGeom>
            <a:solidFill>
              <a:srgbClr val="007E00">
                <a:alpha val="79999"/>
              </a:srgbClr>
            </a:solidFill>
            <a:ln w="12700">
              <a:solidFill>
                <a:schemeClr val="bg1"/>
              </a:solidFill>
              <a:miter lim="800000"/>
              <a:headEnd/>
              <a:tailEnd/>
            </a:ln>
          </p:spPr>
          <p:txBody>
            <a:bodyPr wrap="none" anchor="ctr"/>
            <a:lstStyle/>
            <a:p>
              <a:pPr algn="ctr" eaLnBrk="0" hangingPunct="0"/>
              <a:endParaRPr lang="zh-CN" altLang="en-US" sz="2800" b="1">
                <a:solidFill>
                  <a:schemeClr val="tx2"/>
                </a:solidFill>
                <a:ea typeface="Microsoft YaHei" pitchFamily="34" charset="-122"/>
              </a:endParaRPr>
            </a:p>
          </p:txBody>
        </p:sp>
        <p:sp>
          <p:nvSpPr>
            <p:cNvPr id="5140" name="Rectangle 13"/>
            <p:cNvSpPr>
              <a:spLocks noChangeArrowheads="1"/>
            </p:cNvSpPr>
            <p:nvPr/>
          </p:nvSpPr>
          <p:spPr bwMode="auto">
            <a:xfrm>
              <a:off x="65079" y="-19326"/>
              <a:ext cx="6431598" cy="27934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a:r>
                <a:rPr lang="ar-EG" altLang="zh-CN" sz="2400" b="1" dirty="0">
                  <a:solidFill>
                    <a:schemeClr val="bg1"/>
                  </a:solidFill>
                </a:rPr>
                <a:t>إن الثقة بالنفس هي إيمان الإنسان بأهدافه وقراراته وبقدراته وإمكاناته، أي الإيمان بذاته</a:t>
              </a:r>
              <a:endParaRPr lang="zh-CN" altLang="en-US" sz="2400" b="1" dirty="0">
                <a:solidFill>
                  <a:schemeClr val="bg1"/>
                </a:solidFill>
              </a:endParaRPr>
            </a:p>
          </p:txBody>
        </p:sp>
      </p:grpSp>
      <p:sp>
        <p:nvSpPr>
          <p:cNvPr id="21" name="TextBox 13" descr="B56F103BB23E47beACAB404F50AF11BD# #TextBox 13"/>
          <p:cNvSpPr txBox="1">
            <a:spLocks noChangeArrowheads="1"/>
          </p:cNvSpPr>
          <p:nvPr/>
        </p:nvSpPr>
        <p:spPr bwMode="auto">
          <a:xfrm>
            <a:off x="2771800" y="86004"/>
            <a:ext cx="6372201" cy="62895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r" rtl="1">
              <a:lnSpc>
                <a:spcPct val="120000"/>
              </a:lnSpc>
              <a:spcBef>
                <a:spcPct val="50000"/>
              </a:spcBef>
            </a:pPr>
            <a:r>
              <a:rPr lang="ar-EG" altLang="zh-CN" sz="3200" b="1" dirty="0">
                <a:solidFill>
                  <a:schemeClr val="bg1"/>
                </a:solidFill>
                <a:latin typeface="Microsoft YaHei" pitchFamily="34" charset="-122"/>
                <a:ea typeface="Microsoft YaHei" pitchFamily="34" charset="-122"/>
              </a:rPr>
              <a:t> </a:t>
            </a:r>
            <a:r>
              <a:rPr lang="ar-EG" altLang="zh-CN" sz="3200" b="1" dirty="0" smtClean="0">
                <a:solidFill>
                  <a:schemeClr val="bg1"/>
                </a:solidFill>
                <a:latin typeface="Microsoft YaHei" pitchFamily="34" charset="-122"/>
                <a:ea typeface="Microsoft YaHei" pitchFamily="34" charset="-122"/>
              </a:rPr>
              <a:t>الفرق </a:t>
            </a:r>
            <a:r>
              <a:rPr lang="ar-EG" altLang="zh-CN" sz="3200" b="1" dirty="0">
                <a:solidFill>
                  <a:schemeClr val="bg1"/>
                </a:solidFill>
                <a:latin typeface="Microsoft YaHei" pitchFamily="34" charset="-122"/>
                <a:ea typeface="Microsoft YaHei" pitchFamily="34" charset="-122"/>
              </a:rPr>
              <a:t>بين تقدير الذات والثقة بالنفس</a:t>
            </a:r>
          </a:p>
        </p:txBody>
      </p:sp>
      <p:grpSp>
        <p:nvGrpSpPr>
          <p:cNvPr id="8" name="Group 2"/>
          <p:cNvGrpSpPr>
            <a:grpSpLocks/>
          </p:cNvGrpSpPr>
          <p:nvPr/>
        </p:nvGrpSpPr>
        <p:grpSpPr bwMode="auto">
          <a:xfrm>
            <a:off x="1259632" y="3649588"/>
            <a:ext cx="6562725" cy="1430871"/>
            <a:chOff x="0" y="-19326"/>
            <a:chExt cx="6561756" cy="636869"/>
          </a:xfrm>
        </p:grpSpPr>
        <p:sp>
          <p:nvSpPr>
            <p:cNvPr id="9" name="AutoShape 3"/>
            <p:cNvSpPr>
              <a:spLocks noChangeArrowheads="1"/>
            </p:cNvSpPr>
            <p:nvPr/>
          </p:nvSpPr>
          <p:spPr bwMode="auto">
            <a:xfrm>
              <a:off x="0" y="192074"/>
              <a:ext cx="6561756" cy="353986"/>
            </a:xfrm>
            <a:prstGeom prst="rect">
              <a:avLst/>
            </a:prstGeom>
            <a:solidFill>
              <a:srgbClr val="595959"/>
            </a:solidFill>
            <a:ln w="12700">
              <a:solidFill>
                <a:schemeClr val="bg1"/>
              </a:solidFill>
              <a:miter lim="800000"/>
              <a:headEnd/>
              <a:tailEnd/>
            </a:ln>
          </p:spPr>
          <p:txBody>
            <a:bodyPr anchor="ctr"/>
            <a:lstStyle/>
            <a:p>
              <a:endParaRPr lang="zh-CN" altLang="en-US" sz="2400" b="1">
                <a:latin typeface="Calibri" pitchFamily="34" charset="0"/>
              </a:endParaRPr>
            </a:p>
          </p:txBody>
        </p:sp>
        <p:sp>
          <p:nvSpPr>
            <p:cNvPr id="10" name="AutoShape 3"/>
            <p:cNvSpPr>
              <a:spLocks noChangeArrowheads="1"/>
            </p:cNvSpPr>
            <p:nvPr/>
          </p:nvSpPr>
          <p:spPr bwMode="auto">
            <a:xfrm>
              <a:off x="64331" y="0"/>
              <a:ext cx="6433094" cy="482482"/>
            </a:xfrm>
            <a:prstGeom prst="rect">
              <a:avLst/>
            </a:prstGeom>
            <a:solidFill>
              <a:srgbClr val="007E00">
                <a:alpha val="79999"/>
              </a:srgbClr>
            </a:solidFill>
            <a:ln w="12700">
              <a:solidFill>
                <a:schemeClr val="bg1"/>
              </a:solidFill>
              <a:miter lim="800000"/>
              <a:headEnd/>
              <a:tailEnd/>
            </a:ln>
          </p:spPr>
          <p:txBody>
            <a:bodyPr wrap="none" anchor="ctr"/>
            <a:lstStyle/>
            <a:p>
              <a:pPr algn="ctr" eaLnBrk="0" hangingPunct="0"/>
              <a:endParaRPr lang="zh-CN" altLang="en-US" sz="2800" b="1">
                <a:solidFill>
                  <a:schemeClr val="tx2"/>
                </a:solidFill>
                <a:ea typeface="Microsoft YaHei" pitchFamily="34" charset="-122"/>
              </a:endParaRPr>
            </a:p>
          </p:txBody>
        </p:sp>
        <p:sp>
          <p:nvSpPr>
            <p:cNvPr id="11" name="Rectangle 13"/>
            <p:cNvSpPr>
              <a:spLocks noChangeArrowheads="1"/>
            </p:cNvSpPr>
            <p:nvPr/>
          </p:nvSpPr>
          <p:spPr bwMode="auto">
            <a:xfrm>
              <a:off x="65079" y="-19326"/>
              <a:ext cx="6431598" cy="63686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a:r>
                <a:rPr lang="ar-EG" altLang="zh-CN" sz="2400" b="1" dirty="0">
                  <a:solidFill>
                    <a:schemeClr val="bg1"/>
                  </a:solidFill>
                </a:rPr>
                <a:t>الثقة بالنفس هو الثقة بوجود الإمكانات والأسباب التي أعطاها الله للإنسان، فهذه ثقة محمودة وينبغي أن يتربى عليها الفرد ليصبح قوي الشخصية</a:t>
              </a:r>
              <a:endParaRPr lang="zh-CN" altLang="en-US" sz="2400" b="1" dirty="0">
                <a:solidFill>
                  <a:schemeClr val="bg1"/>
                </a:solidFill>
              </a:endParaRPr>
            </a:p>
          </p:txBody>
        </p:sp>
      </p:grpSp>
    </p:spTree>
    <p:extLst>
      <p:ext uri="{BB962C8B-B14F-4D97-AF65-F5344CB8AC3E}">
        <p14:creationId xmlns:p14="http://schemas.microsoft.com/office/powerpoint/2010/main" xmlns="" val="200041927"/>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slide(fromLeft)">
                                      <p:cBhvr>
                                        <p:cTn id="7" dur="500"/>
                                        <p:tgtEl>
                                          <p:spTgt spid="21"/>
                                        </p:tgtEl>
                                      </p:cBhvr>
                                    </p:animEffect>
                                  </p:childTnLst>
                                </p:cTn>
                              </p:par>
                            </p:childTnLst>
                          </p:cTn>
                        </p:par>
                      </p:childTnLst>
                    </p:cTn>
                  </p:par>
                  <p:par>
                    <p:cTn id="8" fill="hold">
                      <p:stCondLst>
                        <p:cond delay="indefinite"/>
                      </p:stCondLst>
                      <p:childTnLst>
                        <p:par>
                          <p:cTn id="9" fill="hold">
                            <p:stCondLst>
                              <p:cond delay="0"/>
                            </p:stCondLst>
                            <p:childTnLst>
                              <p:par>
                                <p:cTn id="10" presetID="23" presetClass="entr" presetSubtype="16" fill="hold" nodeType="clickEffect">
                                  <p:stCondLst>
                                    <p:cond delay="0"/>
                                  </p:stCondLst>
                                  <p:childTnLst>
                                    <p:set>
                                      <p:cBhvr>
                                        <p:cTn id="11" dur="1" fill="hold">
                                          <p:stCondLst>
                                            <p:cond delay="0"/>
                                          </p:stCondLst>
                                        </p:cTn>
                                        <p:tgtEl>
                                          <p:spTgt spid="7170"/>
                                        </p:tgtEl>
                                        <p:attrNameLst>
                                          <p:attrName>style.visibility</p:attrName>
                                        </p:attrNameLst>
                                      </p:cBhvr>
                                      <p:to>
                                        <p:strVal val="visible"/>
                                      </p:to>
                                    </p:set>
                                    <p:anim calcmode="lin" valueType="num">
                                      <p:cBhvr>
                                        <p:cTn id="12" dur="500" fill="hold"/>
                                        <p:tgtEl>
                                          <p:spTgt spid="7170"/>
                                        </p:tgtEl>
                                        <p:attrNameLst>
                                          <p:attrName>ppt_w</p:attrName>
                                        </p:attrNameLst>
                                      </p:cBhvr>
                                      <p:tavLst>
                                        <p:tav tm="0">
                                          <p:val>
                                            <p:fltVal val="0"/>
                                          </p:val>
                                        </p:tav>
                                        <p:tav tm="100000">
                                          <p:val>
                                            <p:strVal val="#ppt_w"/>
                                          </p:val>
                                        </p:tav>
                                      </p:tavLst>
                                    </p:anim>
                                    <p:anim calcmode="lin" valueType="num">
                                      <p:cBhvr>
                                        <p:cTn id="13" dur="500" fill="hold"/>
                                        <p:tgtEl>
                                          <p:spTgt spid="7170"/>
                                        </p:tgtEl>
                                        <p:attrNameLst>
                                          <p:attrName>ppt_h</p:attrName>
                                        </p:attrNameLst>
                                      </p:cBhvr>
                                      <p:tavLst>
                                        <p:tav tm="0">
                                          <p:val>
                                            <p:fltVal val="0"/>
                                          </p:val>
                                        </p:tav>
                                        <p:tav tm="100000">
                                          <p:val>
                                            <p:strVal val="#ppt_h"/>
                                          </p:val>
                                        </p:tav>
                                      </p:tavLst>
                                    </p:anim>
                                  </p:childTnLst>
                                </p:cTn>
                              </p:par>
                              <p:par>
                                <p:cTn id="14" presetID="2" presetClass="entr" presetSubtype="4" fill="hold" nodeType="withEffect">
                                  <p:stCondLst>
                                    <p:cond delay="0"/>
                                  </p:stCondLst>
                                  <p:childTnLst>
                                    <p:set>
                                      <p:cBhvr>
                                        <p:cTn id="15" dur="1" fill="hold">
                                          <p:stCondLst>
                                            <p:cond delay="0"/>
                                          </p:stCondLst>
                                        </p:cTn>
                                        <p:tgtEl>
                                          <p:spTgt spid="7170"/>
                                        </p:tgtEl>
                                        <p:attrNameLst>
                                          <p:attrName>style.visibility</p:attrName>
                                        </p:attrNameLst>
                                      </p:cBhvr>
                                      <p:to>
                                        <p:strVal val="visible"/>
                                      </p:to>
                                    </p:set>
                                    <p:anim calcmode="lin" valueType="num">
                                      <p:cBhvr additive="base">
                                        <p:cTn id="16" dur="1000" fill="hold"/>
                                        <p:tgtEl>
                                          <p:spTgt spid="7170"/>
                                        </p:tgtEl>
                                        <p:attrNameLst>
                                          <p:attrName>ppt_x</p:attrName>
                                        </p:attrNameLst>
                                      </p:cBhvr>
                                      <p:tavLst>
                                        <p:tav tm="0">
                                          <p:val>
                                            <p:strVal val="#ppt_x"/>
                                          </p:val>
                                        </p:tav>
                                        <p:tav tm="100000">
                                          <p:val>
                                            <p:strVal val="#ppt_x"/>
                                          </p:val>
                                        </p:tav>
                                      </p:tavLst>
                                    </p:anim>
                                    <p:anim calcmode="lin" valueType="num">
                                      <p:cBhvr additive="base">
                                        <p:cTn id="17" dur="1000" fill="hold"/>
                                        <p:tgtEl>
                                          <p:spTgt spid="7170"/>
                                        </p:tgtEl>
                                        <p:attrNameLst>
                                          <p:attrName>ppt_y</p:attrName>
                                        </p:attrNameLst>
                                      </p:cBhvr>
                                      <p:tavLst>
                                        <p:tav tm="0">
                                          <p:val>
                                            <p:strVal val="1+#ppt_h/2"/>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23" presetClass="entr" presetSubtype="16" fill="hold" nodeType="clickEffect">
                                  <p:stCondLst>
                                    <p:cond delay="0"/>
                                  </p:stCondLst>
                                  <p:childTnLst>
                                    <p:set>
                                      <p:cBhvr>
                                        <p:cTn id="21" dur="1" fill="hold">
                                          <p:stCondLst>
                                            <p:cond delay="0"/>
                                          </p:stCondLst>
                                        </p:cTn>
                                        <p:tgtEl>
                                          <p:spTgt spid="8"/>
                                        </p:tgtEl>
                                        <p:attrNameLst>
                                          <p:attrName>style.visibility</p:attrName>
                                        </p:attrNameLst>
                                      </p:cBhvr>
                                      <p:to>
                                        <p:strVal val="visible"/>
                                      </p:to>
                                    </p:set>
                                    <p:anim calcmode="lin" valueType="num">
                                      <p:cBhvr>
                                        <p:cTn id="22" dur="500" fill="hold"/>
                                        <p:tgtEl>
                                          <p:spTgt spid="8"/>
                                        </p:tgtEl>
                                        <p:attrNameLst>
                                          <p:attrName>ppt_w</p:attrName>
                                        </p:attrNameLst>
                                      </p:cBhvr>
                                      <p:tavLst>
                                        <p:tav tm="0">
                                          <p:val>
                                            <p:fltVal val="0"/>
                                          </p:val>
                                        </p:tav>
                                        <p:tav tm="100000">
                                          <p:val>
                                            <p:strVal val="#ppt_w"/>
                                          </p:val>
                                        </p:tav>
                                      </p:tavLst>
                                    </p:anim>
                                    <p:anim calcmode="lin" valueType="num">
                                      <p:cBhvr>
                                        <p:cTn id="23" dur="500" fill="hold"/>
                                        <p:tgtEl>
                                          <p:spTgt spid="8"/>
                                        </p:tgtEl>
                                        <p:attrNameLst>
                                          <p:attrName>ppt_h</p:attrName>
                                        </p:attrNameLst>
                                      </p:cBhvr>
                                      <p:tavLst>
                                        <p:tav tm="0">
                                          <p:val>
                                            <p:fltVal val="0"/>
                                          </p:val>
                                        </p:tav>
                                        <p:tav tm="100000">
                                          <p:val>
                                            <p:strVal val="#ppt_h"/>
                                          </p:val>
                                        </p:tav>
                                      </p:tavLst>
                                    </p:anim>
                                  </p:childTnLst>
                                </p:cTn>
                              </p:par>
                              <p:par>
                                <p:cTn id="24" presetID="2" presetClass="entr" presetSubtype="4" fill="hold" nodeType="withEffect">
                                  <p:stCondLst>
                                    <p:cond delay="0"/>
                                  </p:stCondLst>
                                  <p:childTnLst>
                                    <p:set>
                                      <p:cBhvr>
                                        <p:cTn id="25" dur="1" fill="hold">
                                          <p:stCondLst>
                                            <p:cond delay="0"/>
                                          </p:stCondLst>
                                        </p:cTn>
                                        <p:tgtEl>
                                          <p:spTgt spid="8"/>
                                        </p:tgtEl>
                                        <p:attrNameLst>
                                          <p:attrName>style.visibility</p:attrName>
                                        </p:attrNameLst>
                                      </p:cBhvr>
                                      <p:to>
                                        <p:strVal val="visible"/>
                                      </p:to>
                                    </p:set>
                                    <p:anim calcmode="lin" valueType="num">
                                      <p:cBhvr additive="base">
                                        <p:cTn id="26" dur="1000" fill="hold"/>
                                        <p:tgtEl>
                                          <p:spTgt spid="8"/>
                                        </p:tgtEl>
                                        <p:attrNameLst>
                                          <p:attrName>ppt_x</p:attrName>
                                        </p:attrNameLst>
                                      </p:cBhvr>
                                      <p:tavLst>
                                        <p:tav tm="0">
                                          <p:val>
                                            <p:strVal val="#ppt_x"/>
                                          </p:val>
                                        </p:tav>
                                        <p:tav tm="100000">
                                          <p:val>
                                            <p:strVal val="#ppt_x"/>
                                          </p:val>
                                        </p:tav>
                                      </p:tavLst>
                                    </p:anim>
                                    <p:anim calcmode="lin" valueType="num">
                                      <p:cBhvr additive="base">
                                        <p:cTn id="27" dur="10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utoUpdateAnimBg="0"/>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extBox 13" descr="B56F103BB23E47beACAB404F50AF11BD# #TextBox 13"/>
          <p:cNvSpPr txBox="1">
            <a:spLocks noChangeArrowheads="1"/>
          </p:cNvSpPr>
          <p:nvPr/>
        </p:nvSpPr>
        <p:spPr bwMode="auto">
          <a:xfrm>
            <a:off x="2771800" y="86004"/>
            <a:ext cx="6372201" cy="62895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r" rtl="1">
              <a:lnSpc>
                <a:spcPct val="120000"/>
              </a:lnSpc>
              <a:spcBef>
                <a:spcPct val="50000"/>
              </a:spcBef>
            </a:pPr>
            <a:r>
              <a:rPr lang="ar-EG" altLang="zh-CN" sz="3200" b="1" dirty="0">
                <a:solidFill>
                  <a:schemeClr val="bg1"/>
                </a:solidFill>
                <a:latin typeface="Microsoft YaHei" pitchFamily="34" charset="-122"/>
                <a:ea typeface="Microsoft YaHei" pitchFamily="34" charset="-122"/>
              </a:rPr>
              <a:t> </a:t>
            </a:r>
            <a:r>
              <a:rPr lang="ar-EG" altLang="zh-CN" sz="3200" b="1" dirty="0" smtClean="0">
                <a:solidFill>
                  <a:schemeClr val="bg1"/>
                </a:solidFill>
                <a:latin typeface="Microsoft YaHei" pitchFamily="34" charset="-122"/>
                <a:ea typeface="Microsoft YaHei" pitchFamily="34" charset="-122"/>
              </a:rPr>
              <a:t>الفرق </a:t>
            </a:r>
            <a:r>
              <a:rPr lang="ar-EG" altLang="zh-CN" sz="3200" b="1" dirty="0">
                <a:solidFill>
                  <a:schemeClr val="bg1"/>
                </a:solidFill>
                <a:latin typeface="Microsoft YaHei" pitchFamily="34" charset="-122"/>
                <a:ea typeface="Microsoft YaHei" pitchFamily="34" charset="-122"/>
              </a:rPr>
              <a:t>بين تقدير الذات والثقة بالنفس</a:t>
            </a:r>
          </a:p>
        </p:txBody>
      </p:sp>
      <p:sp>
        <p:nvSpPr>
          <p:cNvPr id="3" name="Folded Corner 2"/>
          <p:cNvSpPr/>
          <p:nvPr/>
        </p:nvSpPr>
        <p:spPr bwMode="auto">
          <a:xfrm>
            <a:off x="1403648" y="1561356"/>
            <a:ext cx="6552728" cy="2880320"/>
          </a:xfrm>
          <a:prstGeom prst="foldedCorner">
            <a:avLst/>
          </a:prstGeom>
          <a:ln>
            <a:headEnd type="none" w="med" len="med"/>
            <a:tailEnd type="none" w="med" len="med"/>
          </a:ln>
          <a:extLst/>
        </p:spPr>
        <p:style>
          <a:lnRef idx="2">
            <a:schemeClr val="accent6"/>
          </a:lnRef>
          <a:fillRef idx="1">
            <a:schemeClr val="lt1"/>
          </a:fillRef>
          <a:effectRef idx="0">
            <a:schemeClr val="accent6"/>
          </a:effectRef>
          <a:fontRef idx="minor">
            <a:schemeClr val="dk1"/>
          </a:fontRef>
        </p:style>
        <p:txBody>
          <a:bodyPr vert="horz" wrap="square" lIns="91440" tIns="45720" rIns="91440" bIns="45720" numCol="1" rtlCol="1" anchor="t" anchorCtr="0" compatLnSpc="1">
            <a:prstTxWarp prst="textNoShape">
              <a:avLst/>
            </a:prstTxWarp>
          </a:bodyPr>
          <a:lstStyle/>
          <a:p>
            <a:pPr algn="ctr" rtl="1">
              <a:lnSpc>
                <a:spcPct val="150000"/>
              </a:lnSpc>
            </a:pPr>
            <a:r>
              <a:rPr lang="ar-EG" sz="2800" b="1" dirty="0">
                <a:solidFill>
                  <a:srgbClr val="002060"/>
                </a:solidFill>
              </a:rPr>
              <a:t>فالثقة بالنفس هي اذن نتيجة لتقدير الذات، فبقدر ازدياد المشاعر الإيجابية التي نملكها تجاه أنفسنا بقدر ما تزداد ثقتنا بأنفسنا، وبقدر ازدياد المشاعر السلبية التي نملكها تجاه أنفسنا بقدر ما تقل ثقتنا بأنفسنا</a:t>
            </a:r>
            <a:endParaRPr kumimoji="0" lang="ar-EG" sz="2800" b="1" i="0" u="none" strike="noStrike" cap="none" normalizeH="0" baseline="0" dirty="0" smtClean="0">
              <a:ln>
                <a:noFill/>
              </a:ln>
              <a:solidFill>
                <a:srgbClr val="002060"/>
              </a:solidFill>
              <a:effectLst/>
            </a:endParaRPr>
          </a:p>
        </p:txBody>
      </p:sp>
    </p:spTree>
    <p:extLst>
      <p:ext uri="{BB962C8B-B14F-4D97-AF65-F5344CB8AC3E}">
        <p14:creationId xmlns:p14="http://schemas.microsoft.com/office/powerpoint/2010/main" xmlns="" val="3964077164"/>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slide(fromLeft)">
                                      <p:cBhvr>
                                        <p:cTn id="7"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utoUpdateAnimBg="0"/>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orizontal Scroll 1"/>
          <p:cNvSpPr/>
          <p:nvPr/>
        </p:nvSpPr>
        <p:spPr bwMode="auto">
          <a:xfrm>
            <a:off x="1979712" y="1777380"/>
            <a:ext cx="5184576" cy="2232248"/>
          </a:xfrm>
          <a:prstGeom prst="horizontalScroll">
            <a:avLst/>
          </a:prstGeom>
          <a:solidFill>
            <a:srgbClr val="00FF00"/>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1" anchor="t" anchorCtr="0" compatLnSpc="1">
            <a:prstTxWarp prst="textNoShape">
              <a:avLst/>
            </a:prstTxWarp>
          </a:bodyPr>
          <a:lstStyle/>
          <a:p>
            <a:pPr algn="ctr" rtl="1"/>
            <a:endParaRPr lang="ar-EG" sz="1600" b="1" dirty="0" smtClean="0"/>
          </a:p>
          <a:p>
            <a:pPr algn="ctr" rtl="1"/>
            <a:r>
              <a:rPr lang="ar-EG" sz="3200" b="1" dirty="0" smtClean="0"/>
              <a:t>تمرين</a:t>
            </a:r>
          </a:p>
          <a:p>
            <a:pPr algn="ctr" rtl="1"/>
            <a:r>
              <a:rPr lang="ar-EG" sz="3200" b="1" smtClean="0"/>
              <a:t>اين الكذبة</a:t>
            </a:r>
            <a:endParaRPr lang="ar-EG" sz="3200" b="1" dirty="0"/>
          </a:p>
        </p:txBody>
      </p:sp>
    </p:spTree>
    <p:extLst>
      <p:ext uri="{BB962C8B-B14F-4D97-AF65-F5344CB8AC3E}">
        <p14:creationId xmlns:p14="http://schemas.microsoft.com/office/powerpoint/2010/main" xmlns="" val="2608756154"/>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AutoShape 3" descr="07CD1E3675BD4affA6CA63955D31575C# #AutoShape 3"/>
          <p:cNvSpPr>
            <a:spLocks noChangeArrowheads="1"/>
          </p:cNvSpPr>
          <p:nvPr/>
        </p:nvSpPr>
        <p:spPr bwMode="auto">
          <a:xfrm>
            <a:off x="809625" y="1571625"/>
            <a:ext cx="7524750" cy="2347913"/>
          </a:xfrm>
          <a:prstGeom prst="rect">
            <a:avLst/>
          </a:prstGeom>
          <a:solidFill>
            <a:srgbClr val="595959">
              <a:alpha val="78038"/>
            </a:srgbClr>
          </a:solidFill>
          <a:ln w="12700">
            <a:solidFill>
              <a:schemeClr val="bg1"/>
            </a:solidFill>
            <a:miter lim="800000"/>
            <a:headEnd/>
            <a:tailEnd/>
          </a:ln>
        </p:spPr>
        <p:txBody>
          <a:bodyPr anchor="ctr"/>
          <a:lstStyle/>
          <a:p>
            <a:endParaRPr lang="zh-CN" altLang="en-US">
              <a:latin typeface="Calibri" pitchFamily="34" charset="0"/>
            </a:endParaRPr>
          </a:p>
        </p:txBody>
      </p:sp>
      <p:sp>
        <p:nvSpPr>
          <p:cNvPr id="6148" name="AutoShape 3" descr="D8FCD644EF414d608FD23FABDBB2453F# #AutoShape 3"/>
          <p:cNvSpPr>
            <a:spLocks noChangeArrowheads="1"/>
          </p:cNvSpPr>
          <p:nvPr/>
        </p:nvSpPr>
        <p:spPr bwMode="auto">
          <a:xfrm>
            <a:off x="914400" y="1428750"/>
            <a:ext cx="7315200" cy="2378075"/>
          </a:xfrm>
          <a:prstGeom prst="rect">
            <a:avLst/>
          </a:prstGeom>
          <a:solidFill>
            <a:srgbClr val="007E00">
              <a:alpha val="79999"/>
            </a:srgbClr>
          </a:solidFill>
          <a:ln w="12700">
            <a:solidFill>
              <a:schemeClr val="bg1"/>
            </a:solidFill>
            <a:miter lim="800000"/>
            <a:headEnd/>
            <a:tailEnd/>
          </a:ln>
        </p:spPr>
        <p:txBody>
          <a:bodyPr wrap="none" anchor="ctr"/>
          <a:lstStyle/>
          <a:p>
            <a:pPr algn="ctr" rtl="1" eaLnBrk="0" hangingPunct="0"/>
            <a:r>
              <a:rPr lang="ar-EG" altLang="zh-CN" sz="4800" dirty="0">
                <a:solidFill>
                  <a:schemeClr val="bg1"/>
                </a:solidFill>
                <a:ea typeface="Microsoft YaHei" pitchFamily="34" charset="-122"/>
              </a:rPr>
              <a:t>الوحدة التدريبية </a:t>
            </a:r>
            <a:r>
              <a:rPr lang="ar-EG" altLang="zh-CN" sz="4800" dirty="0" smtClean="0">
                <a:solidFill>
                  <a:schemeClr val="bg1"/>
                </a:solidFill>
                <a:ea typeface="Microsoft YaHei" pitchFamily="34" charset="-122"/>
              </a:rPr>
              <a:t>الثانية</a:t>
            </a:r>
          </a:p>
          <a:p>
            <a:pPr algn="ctr" rtl="1" eaLnBrk="0" hangingPunct="0"/>
            <a:r>
              <a:rPr lang="ar-EG" altLang="zh-CN" sz="4800" b="1" dirty="0" smtClean="0">
                <a:solidFill>
                  <a:schemeClr val="bg1"/>
                </a:solidFill>
              </a:rPr>
              <a:t>الثقة بالنفس</a:t>
            </a:r>
            <a:endParaRPr lang="zh-CN" altLang="en-US" sz="4800" b="1" dirty="0">
              <a:solidFill>
                <a:schemeClr val="bg1"/>
              </a:solidFill>
            </a:endParaRPr>
          </a:p>
        </p:txBody>
      </p:sp>
      <p:sp>
        <p:nvSpPr>
          <p:cNvPr id="6149" name="Rectangle 13" descr="FD1DDF730CE4456e89755B07FE1653D0# #Rectangle 13"/>
          <p:cNvSpPr>
            <a:spLocks noChangeArrowheads="1"/>
          </p:cNvSpPr>
          <p:nvPr/>
        </p:nvSpPr>
        <p:spPr bwMode="auto">
          <a:xfrm>
            <a:off x="1081088" y="1787525"/>
            <a:ext cx="6981825" cy="334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p>
            <a:endParaRPr lang="zh-CN" altLang="en-US" sz="1600">
              <a:solidFill>
                <a:schemeClr val="bg1"/>
              </a:solidFill>
              <a:latin typeface="Microsoft YaHei" pitchFamily="34" charset="-122"/>
              <a:ea typeface="Microsoft YaHei" pitchFamily="34" charset="-122"/>
            </a:endParaRPr>
          </a:p>
        </p:txBody>
      </p:sp>
    </p:spTree>
    <p:extLst>
      <p:ext uri="{BB962C8B-B14F-4D97-AF65-F5344CB8AC3E}">
        <p14:creationId xmlns:p14="http://schemas.microsoft.com/office/powerpoint/2010/main" xmlns="" val="1307185316"/>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12" presetClass="entr" presetSubtype="1" fill="hold" grpId="0" nodeType="afterEffect">
                                  <p:stCondLst>
                                    <p:cond delay="0"/>
                                  </p:stCondLst>
                                  <p:childTnLst>
                                    <p:set>
                                      <p:cBhvr>
                                        <p:cTn id="6" dur="1" fill="hold">
                                          <p:stCondLst>
                                            <p:cond delay="0"/>
                                          </p:stCondLst>
                                        </p:cTn>
                                        <p:tgtEl>
                                          <p:spTgt spid="6148"/>
                                        </p:tgtEl>
                                        <p:attrNameLst>
                                          <p:attrName>style.visibility</p:attrName>
                                        </p:attrNameLst>
                                      </p:cBhvr>
                                      <p:to>
                                        <p:strVal val="visible"/>
                                      </p:to>
                                    </p:set>
                                    <p:animEffect transition="in" filter="slide(fromTop)">
                                      <p:cBhvr>
                                        <p:cTn id="7" dur="500"/>
                                        <p:tgtEl>
                                          <p:spTgt spid="6148"/>
                                        </p:tgtEl>
                                      </p:cBhvr>
                                    </p:animEffect>
                                  </p:childTnLst>
                                </p:cTn>
                              </p:par>
                              <p:par>
                                <p:cTn id="8" presetID="12" presetClass="entr" presetSubtype="4" fill="hold" grpId="0" nodeType="withEffect">
                                  <p:stCondLst>
                                    <p:cond delay="0"/>
                                  </p:stCondLst>
                                  <p:childTnLst>
                                    <p:set>
                                      <p:cBhvr>
                                        <p:cTn id="9" dur="1" fill="hold">
                                          <p:stCondLst>
                                            <p:cond delay="0"/>
                                          </p:stCondLst>
                                        </p:cTn>
                                        <p:tgtEl>
                                          <p:spTgt spid="6147"/>
                                        </p:tgtEl>
                                        <p:attrNameLst>
                                          <p:attrName>style.visibility</p:attrName>
                                        </p:attrNameLst>
                                      </p:cBhvr>
                                      <p:to>
                                        <p:strVal val="visible"/>
                                      </p:to>
                                    </p:set>
                                    <p:animEffect transition="in" filter="slide(fromBottom)">
                                      <p:cBhvr>
                                        <p:cTn id="10" dur="500"/>
                                        <p:tgtEl>
                                          <p:spTgt spid="6147"/>
                                        </p:tgtEl>
                                      </p:cBhvr>
                                    </p:animEffect>
                                  </p:childTnLst>
                                </p:cTn>
                              </p:par>
                            </p:childTnLst>
                          </p:cTn>
                        </p:par>
                        <p:par>
                          <p:cTn id="11" fill="hold" nodeType="afterGroup">
                            <p:stCondLst>
                              <p:cond delay="500"/>
                            </p:stCondLst>
                            <p:childTnLst>
                              <p:par>
                                <p:cTn id="12" presetID="12" presetClass="entr" presetSubtype="4" fill="hold" grpId="0" nodeType="afterEffect">
                                  <p:stCondLst>
                                    <p:cond delay="0"/>
                                  </p:stCondLst>
                                  <p:childTnLst>
                                    <p:set>
                                      <p:cBhvr>
                                        <p:cTn id="13" dur="1" fill="hold">
                                          <p:stCondLst>
                                            <p:cond delay="0"/>
                                          </p:stCondLst>
                                        </p:cTn>
                                        <p:tgtEl>
                                          <p:spTgt spid="6149"/>
                                        </p:tgtEl>
                                        <p:attrNameLst>
                                          <p:attrName>style.visibility</p:attrName>
                                        </p:attrNameLst>
                                      </p:cBhvr>
                                      <p:to>
                                        <p:strVal val="visible"/>
                                      </p:to>
                                    </p:set>
                                    <p:animEffect transition="in" filter="slide(fromBottom)">
                                      <p:cBhvr>
                                        <p:cTn id="14" dur="500"/>
                                        <p:tgtEl>
                                          <p:spTgt spid="614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7" grpId="0" animBg="1" autoUpdateAnimBg="0"/>
      <p:bldP spid="6148" grpId="0" animBg="1" autoUpdateAnimBg="0"/>
      <p:bldP spid="6149" grpId="0" autoUpdateAnimBg="0"/>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extBox 13" descr="B56F103BB23E47beACAB404F50AF11BD# #TextBox 13"/>
          <p:cNvSpPr txBox="1">
            <a:spLocks noChangeArrowheads="1"/>
          </p:cNvSpPr>
          <p:nvPr/>
        </p:nvSpPr>
        <p:spPr bwMode="auto">
          <a:xfrm>
            <a:off x="3923928" y="86004"/>
            <a:ext cx="5220073" cy="62895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r" rtl="1">
              <a:lnSpc>
                <a:spcPct val="120000"/>
              </a:lnSpc>
              <a:spcBef>
                <a:spcPct val="50000"/>
              </a:spcBef>
            </a:pPr>
            <a:r>
              <a:rPr lang="ar-EG" altLang="zh-CN" sz="3200" b="1" dirty="0">
                <a:solidFill>
                  <a:schemeClr val="bg1"/>
                </a:solidFill>
                <a:latin typeface="Microsoft YaHei" pitchFamily="34" charset="-122"/>
                <a:ea typeface="Microsoft YaHei" pitchFamily="34" charset="-122"/>
              </a:rPr>
              <a:t>محتويات الوحدة التدريبية </a:t>
            </a:r>
            <a:r>
              <a:rPr lang="ar-EG" altLang="zh-CN" sz="3200" b="1" dirty="0" smtClean="0">
                <a:solidFill>
                  <a:schemeClr val="bg1"/>
                </a:solidFill>
                <a:latin typeface="Microsoft YaHei" pitchFamily="34" charset="-122"/>
                <a:ea typeface="Microsoft YaHei" pitchFamily="34" charset="-122"/>
              </a:rPr>
              <a:t>الثانية</a:t>
            </a:r>
            <a:endParaRPr lang="ar-EG" altLang="zh-CN" sz="3200" b="1" dirty="0">
              <a:solidFill>
                <a:schemeClr val="bg1"/>
              </a:solidFill>
              <a:latin typeface="Microsoft YaHei" pitchFamily="34" charset="-122"/>
              <a:ea typeface="Microsoft YaHei" pitchFamily="34" charset="-122"/>
            </a:endParaRPr>
          </a:p>
        </p:txBody>
      </p:sp>
      <p:sp>
        <p:nvSpPr>
          <p:cNvPr id="6" name="Folded Corner 5"/>
          <p:cNvSpPr/>
          <p:nvPr/>
        </p:nvSpPr>
        <p:spPr bwMode="auto">
          <a:xfrm>
            <a:off x="1752601" y="913284"/>
            <a:ext cx="6887345" cy="4392488"/>
          </a:xfrm>
          <a:prstGeom prst="foldedCorner">
            <a:avLst/>
          </a:prstGeom>
          <a:ln>
            <a:headEnd type="none" w="med" len="med"/>
            <a:tailEnd type="none" w="med" len="med"/>
          </a:ln>
        </p:spPr>
        <p:style>
          <a:lnRef idx="1">
            <a:schemeClr val="accent1"/>
          </a:lnRef>
          <a:fillRef idx="2">
            <a:schemeClr val="accent1"/>
          </a:fillRef>
          <a:effectRef idx="1">
            <a:schemeClr val="accent1"/>
          </a:effectRef>
          <a:fontRef idx="minor">
            <a:schemeClr val="dk1"/>
          </a:fontRef>
        </p:style>
        <p:txBody>
          <a:bodyPr vert="horz" wrap="none" lIns="91430" tIns="45715" rIns="91430" bIns="45715" numCol="1" rtlCol="1" anchor="ctr" anchorCtr="0" compatLnSpc="1">
            <a:prstTxWarp prst="textNoShape">
              <a:avLst/>
            </a:prstTxWarp>
          </a:bodyPr>
          <a:lstStyle/>
          <a:p>
            <a:pPr algn="ctr" defTabSz="914305"/>
            <a:endParaRPr lang="ar-EG" sz="2400" dirty="0">
              <a:latin typeface="Arial" charset="0"/>
            </a:endParaRPr>
          </a:p>
        </p:txBody>
      </p:sp>
      <p:sp>
        <p:nvSpPr>
          <p:cNvPr id="7" name="Rectangle 6"/>
          <p:cNvSpPr/>
          <p:nvPr/>
        </p:nvSpPr>
        <p:spPr>
          <a:xfrm>
            <a:off x="1735213" y="913284"/>
            <a:ext cx="6887345" cy="4093418"/>
          </a:xfrm>
          <a:prstGeom prst="rect">
            <a:avLst/>
          </a:prstGeom>
        </p:spPr>
        <p:txBody>
          <a:bodyPr wrap="square" lIns="91430" tIns="45715" rIns="91430" bIns="45715">
            <a:spAutoFit/>
          </a:bodyPr>
          <a:lstStyle/>
          <a:p>
            <a:pPr marL="342900" indent="-342900" algn="r" rtl="1">
              <a:buFont typeface="Wingdings" pitchFamily="2" charset="2"/>
              <a:buChar char="ü"/>
            </a:pPr>
            <a:r>
              <a:rPr lang="ar-SA" sz="2000" b="1" dirty="0" smtClean="0">
                <a:solidFill>
                  <a:schemeClr val="accent2">
                    <a:lumMod val="50000"/>
                  </a:schemeClr>
                </a:solidFill>
              </a:rPr>
              <a:t>مفهوم </a:t>
            </a:r>
            <a:r>
              <a:rPr lang="ar-SA" sz="2000" b="1" dirty="0">
                <a:solidFill>
                  <a:schemeClr val="accent2">
                    <a:lumMod val="50000"/>
                  </a:schemeClr>
                </a:solidFill>
              </a:rPr>
              <a:t>الثقة بالنفس</a:t>
            </a:r>
          </a:p>
          <a:p>
            <a:pPr marL="342900" indent="-342900" algn="r" rtl="1">
              <a:buFont typeface="Wingdings" pitchFamily="2" charset="2"/>
              <a:buChar char="ü"/>
            </a:pPr>
            <a:r>
              <a:rPr lang="ar-SA" sz="2000" b="1" dirty="0" smtClean="0">
                <a:solidFill>
                  <a:schemeClr val="accent2">
                    <a:lumMod val="50000"/>
                  </a:schemeClr>
                </a:solidFill>
              </a:rPr>
              <a:t>لماذا </a:t>
            </a:r>
            <a:r>
              <a:rPr lang="ar-SA" sz="2000" b="1" dirty="0">
                <a:solidFill>
                  <a:schemeClr val="accent2">
                    <a:lumMod val="50000"/>
                  </a:schemeClr>
                </a:solidFill>
              </a:rPr>
              <a:t>الثقة بالنفس؟</a:t>
            </a:r>
          </a:p>
          <a:p>
            <a:pPr marL="342900" indent="-342900" algn="r" rtl="1">
              <a:buFont typeface="Wingdings" pitchFamily="2" charset="2"/>
              <a:buChar char="ü"/>
            </a:pPr>
            <a:r>
              <a:rPr lang="ar-SA" sz="2000" b="1" dirty="0" smtClean="0">
                <a:solidFill>
                  <a:schemeClr val="accent2">
                    <a:lumMod val="50000"/>
                  </a:schemeClr>
                </a:solidFill>
              </a:rPr>
              <a:t>الثقة </a:t>
            </a:r>
            <a:r>
              <a:rPr lang="ar-SA" sz="2000" b="1" dirty="0">
                <a:solidFill>
                  <a:schemeClr val="accent2">
                    <a:lumMod val="50000"/>
                  </a:schemeClr>
                </a:solidFill>
              </a:rPr>
              <a:t>والغرور. ما الفرق؟</a:t>
            </a:r>
          </a:p>
          <a:p>
            <a:pPr marL="342900" indent="-342900" algn="r" rtl="1">
              <a:buFont typeface="Wingdings" pitchFamily="2" charset="2"/>
              <a:buChar char="ü"/>
            </a:pPr>
            <a:r>
              <a:rPr lang="ar-SA" sz="2000" b="1" dirty="0" smtClean="0">
                <a:solidFill>
                  <a:schemeClr val="accent2">
                    <a:lumMod val="50000"/>
                  </a:schemeClr>
                </a:solidFill>
              </a:rPr>
              <a:t>اختبار </a:t>
            </a:r>
            <a:r>
              <a:rPr lang="ar-SA" sz="2000" b="1" dirty="0">
                <a:solidFill>
                  <a:schemeClr val="accent2">
                    <a:lumMod val="50000"/>
                  </a:schemeClr>
                </a:solidFill>
              </a:rPr>
              <a:t>لقياس درجة الثقة بالنفس</a:t>
            </a:r>
          </a:p>
          <a:p>
            <a:pPr marL="342900" indent="-342900" algn="r" rtl="1">
              <a:buFont typeface="Wingdings" pitchFamily="2" charset="2"/>
              <a:buChar char="ü"/>
            </a:pPr>
            <a:r>
              <a:rPr lang="ar-SA" sz="2000" b="1" dirty="0" smtClean="0">
                <a:solidFill>
                  <a:schemeClr val="accent2">
                    <a:lumMod val="50000"/>
                  </a:schemeClr>
                </a:solidFill>
              </a:rPr>
              <a:t>متى </a:t>
            </a:r>
            <a:r>
              <a:rPr lang="ar-SA" sz="2000" b="1" dirty="0">
                <a:solidFill>
                  <a:schemeClr val="accent2">
                    <a:lumMod val="50000"/>
                  </a:schemeClr>
                </a:solidFill>
              </a:rPr>
              <a:t>تهتز الثقة في النفس؟</a:t>
            </a:r>
          </a:p>
          <a:p>
            <a:pPr marL="342900" indent="-342900" algn="r" rtl="1">
              <a:buFont typeface="Wingdings" pitchFamily="2" charset="2"/>
              <a:buChar char="ü"/>
            </a:pPr>
            <a:r>
              <a:rPr lang="ar-SA" sz="2000" b="1" dirty="0" smtClean="0">
                <a:solidFill>
                  <a:schemeClr val="accent2">
                    <a:lumMod val="50000"/>
                  </a:schemeClr>
                </a:solidFill>
              </a:rPr>
              <a:t>أسباب </a:t>
            </a:r>
            <a:r>
              <a:rPr lang="ar-SA" sz="2000" b="1" dirty="0">
                <a:solidFill>
                  <a:schemeClr val="accent2">
                    <a:lumMod val="50000"/>
                  </a:schemeClr>
                </a:solidFill>
              </a:rPr>
              <a:t>انعدام الثقة بالنفس </a:t>
            </a:r>
          </a:p>
          <a:p>
            <a:pPr marL="342900" indent="-342900" algn="r" rtl="1">
              <a:buFont typeface="Wingdings" pitchFamily="2" charset="2"/>
              <a:buChar char="ü"/>
            </a:pPr>
            <a:r>
              <a:rPr lang="ar-SA" sz="2000" b="1" dirty="0" smtClean="0">
                <a:solidFill>
                  <a:schemeClr val="accent2">
                    <a:lumMod val="50000"/>
                  </a:schemeClr>
                </a:solidFill>
              </a:rPr>
              <a:t>بعض </a:t>
            </a:r>
            <a:r>
              <a:rPr lang="ar-SA" sz="2000" b="1" dirty="0">
                <a:solidFill>
                  <a:schemeClr val="accent2">
                    <a:lumMod val="50000"/>
                  </a:schemeClr>
                </a:solidFill>
              </a:rPr>
              <a:t>اثار انخفاض الثقة بالنفس</a:t>
            </a:r>
          </a:p>
          <a:p>
            <a:pPr marL="342900" indent="-342900" algn="r" rtl="1">
              <a:buFont typeface="Wingdings" pitchFamily="2" charset="2"/>
              <a:buChar char="ü"/>
            </a:pPr>
            <a:r>
              <a:rPr lang="ar-SA" sz="2000" b="1" dirty="0" smtClean="0">
                <a:solidFill>
                  <a:schemeClr val="accent2">
                    <a:lumMod val="50000"/>
                  </a:schemeClr>
                </a:solidFill>
              </a:rPr>
              <a:t>علامات </a:t>
            </a:r>
            <a:r>
              <a:rPr lang="ar-SA" sz="2000" b="1" dirty="0">
                <a:solidFill>
                  <a:schemeClr val="accent2">
                    <a:lumMod val="50000"/>
                  </a:schemeClr>
                </a:solidFill>
              </a:rPr>
              <a:t>فقد الثقة بالنفس</a:t>
            </a:r>
          </a:p>
          <a:p>
            <a:pPr marL="342900" indent="-342900" algn="r" rtl="1">
              <a:buFont typeface="Wingdings" pitchFamily="2" charset="2"/>
              <a:buChar char="ü"/>
            </a:pPr>
            <a:r>
              <a:rPr lang="ar-SA" sz="2000" b="1" dirty="0" smtClean="0">
                <a:solidFill>
                  <a:schemeClr val="accent2">
                    <a:lumMod val="50000"/>
                  </a:schemeClr>
                </a:solidFill>
              </a:rPr>
              <a:t>الحديث </a:t>
            </a:r>
            <a:r>
              <a:rPr lang="ar-SA" sz="2000" b="1" dirty="0">
                <a:solidFill>
                  <a:schemeClr val="accent2">
                    <a:lumMod val="50000"/>
                  </a:schemeClr>
                </a:solidFill>
              </a:rPr>
              <a:t>السلبي مع النفس</a:t>
            </a:r>
          </a:p>
          <a:p>
            <a:pPr marL="342900" indent="-342900" algn="r" rtl="1">
              <a:buFont typeface="Wingdings" pitchFamily="2" charset="2"/>
              <a:buChar char="ü"/>
            </a:pPr>
            <a:r>
              <a:rPr lang="ar-SA" sz="2000" b="1" dirty="0" smtClean="0">
                <a:solidFill>
                  <a:schemeClr val="accent2">
                    <a:lumMod val="50000"/>
                  </a:schemeClr>
                </a:solidFill>
              </a:rPr>
              <a:t>كيف </a:t>
            </a:r>
            <a:r>
              <a:rPr lang="ar-SA" sz="2000" b="1" dirty="0">
                <a:solidFill>
                  <a:schemeClr val="accent2">
                    <a:lumMod val="50000"/>
                  </a:schemeClr>
                </a:solidFill>
              </a:rPr>
              <a:t>تكتسب الثقة في النفس</a:t>
            </a:r>
          </a:p>
          <a:p>
            <a:pPr marL="342900" indent="-342900" algn="r" rtl="1">
              <a:buFont typeface="Wingdings" pitchFamily="2" charset="2"/>
              <a:buChar char="ü"/>
            </a:pPr>
            <a:r>
              <a:rPr lang="ar-SA" sz="2000" b="1" dirty="0" smtClean="0">
                <a:solidFill>
                  <a:schemeClr val="accent2">
                    <a:lumMod val="50000"/>
                  </a:schemeClr>
                </a:solidFill>
              </a:rPr>
              <a:t>قوانين </a:t>
            </a:r>
            <a:r>
              <a:rPr lang="ar-SA" sz="2000" b="1" dirty="0">
                <a:solidFill>
                  <a:schemeClr val="accent2">
                    <a:lumMod val="50000"/>
                  </a:schemeClr>
                </a:solidFill>
              </a:rPr>
              <a:t>وخطوات لزيادة الثقة في النفس</a:t>
            </a:r>
          </a:p>
          <a:p>
            <a:pPr marL="342900" indent="-342900" algn="r" rtl="1">
              <a:buFont typeface="Wingdings" pitchFamily="2" charset="2"/>
              <a:buChar char="ü"/>
            </a:pPr>
            <a:r>
              <a:rPr lang="ar-SA" sz="2000" b="1" dirty="0" smtClean="0">
                <a:solidFill>
                  <a:schemeClr val="accent2">
                    <a:lumMod val="50000"/>
                  </a:schemeClr>
                </a:solidFill>
              </a:rPr>
              <a:t>كيف </a:t>
            </a:r>
            <a:r>
              <a:rPr lang="ar-SA" sz="2000" b="1" dirty="0">
                <a:solidFill>
                  <a:schemeClr val="accent2">
                    <a:lumMod val="50000"/>
                  </a:schemeClr>
                </a:solidFill>
              </a:rPr>
              <a:t>أكون واثقا بنفسي؟</a:t>
            </a:r>
          </a:p>
          <a:p>
            <a:pPr marL="342900" indent="-342900" algn="r" rtl="1">
              <a:buFont typeface="Wingdings" pitchFamily="2" charset="2"/>
              <a:buChar char="ü"/>
            </a:pPr>
            <a:r>
              <a:rPr lang="ar-SA" sz="2000" b="1" dirty="0" smtClean="0">
                <a:solidFill>
                  <a:schemeClr val="accent2">
                    <a:lumMod val="50000"/>
                  </a:schemeClr>
                </a:solidFill>
              </a:rPr>
              <a:t>صفات </a:t>
            </a:r>
            <a:r>
              <a:rPr lang="ar-SA" sz="2000" b="1" dirty="0">
                <a:solidFill>
                  <a:schemeClr val="accent2">
                    <a:lumMod val="50000"/>
                  </a:schemeClr>
                </a:solidFill>
              </a:rPr>
              <a:t>الواثق من نفسه</a:t>
            </a:r>
          </a:p>
        </p:txBody>
      </p:sp>
    </p:spTree>
    <p:extLst>
      <p:ext uri="{BB962C8B-B14F-4D97-AF65-F5344CB8AC3E}">
        <p14:creationId xmlns:p14="http://schemas.microsoft.com/office/powerpoint/2010/main" xmlns="" val="881361298"/>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6146"/>
                                        </p:tgtEl>
                                        <p:attrNameLst>
                                          <p:attrName>style.visibility</p:attrName>
                                        </p:attrNameLst>
                                      </p:cBhvr>
                                      <p:to>
                                        <p:strVal val="visible"/>
                                      </p:to>
                                    </p:set>
                                    <p:animEffect transition="in" filter="slide(fromLeft)">
                                      <p:cBhvr>
                                        <p:cTn id="7" dur="500"/>
                                        <p:tgtEl>
                                          <p:spTgt spid="6146"/>
                                        </p:tgtEl>
                                      </p:cBhvr>
                                    </p:animEffect>
                                  </p:childTnLst>
                                </p:cTn>
                              </p:par>
                            </p:childTnLst>
                          </p:cTn>
                        </p:par>
                        <p:par>
                          <p:cTn id="8" fill="hold">
                            <p:stCondLst>
                              <p:cond delay="500"/>
                            </p:stCondLst>
                            <p:childTnLst>
                              <p:par>
                                <p:cTn id="9" presetID="16" presetClass="entr" presetSubtype="21"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barn(inVertical)">
                                      <p:cBhvr>
                                        <p:cTn id="11" dur="500"/>
                                        <p:tgtEl>
                                          <p:spTgt spid="6"/>
                                        </p:tgtEl>
                                      </p:cBhvr>
                                    </p:animEffect>
                                  </p:childTnLst>
                                </p:cTn>
                              </p:par>
                            </p:childTnLst>
                          </p:cTn>
                        </p:par>
                        <p:par>
                          <p:cTn id="12" fill="hold">
                            <p:stCondLst>
                              <p:cond delay="1000"/>
                            </p:stCondLst>
                            <p:childTnLst>
                              <p:par>
                                <p:cTn id="13" presetID="16" presetClass="entr" presetSubtype="21" fill="hold" grpId="0" nodeType="after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barn(inVertical)">
                                      <p:cBhvr>
                                        <p:cTn id="15" dur="500"/>
                                        <p:tgtEl>
                                          <p:spTgt spid="7"/>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nodeType="clickEffect">
                                  <p:stCondLst>
                                    <p:cond delay="0"/>
                                  </p:stCondLst>
                                  <p:childTnLst>
                                    <p:set>
                                      <p:cBhvr>
                                        <p:cTn id="19" dur="1" fill="hold">
                                          <p:stCondLst>
                                            <p:cond delay="0"/>
                                          </p:stCondLst>
                                        </p:cTn>
                                        <p:tgtEl>
                                          <p:spTgt spid="7">
                                            <p:txEl>
                                              <p:pRg st="0" end="0"/>
                                            </p:txEl>
                                          </p:spTgt>
                                        </p:tgtEl>
                                        <p:attrNameLst>
                                          <p:attrName>style.visibility</p:attrName>
                                        </p:attrNameLst>
                                      </p:cBhvr>
                                      <p:to>
                                        <p:strVal val="visible"/>
                                      </p:to>
                                    </p:set>
                                    <p:animEffect transition="in" filter="barn(inVertical)">
                                      <p:cBhvr>
                                        <p:cTn id="20" dur="500"/>
                                        <p:tgtEl>
                                          <p:spTgt spid="7">
                                            <p:txEl>
                                              <p:pRg st="0" end="0"/>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nodeType="clickEffect">
                                  <p:stCondLst>
                                    <p:cond delay="0"/>
                                  </p:stCondLst>
                                  <p:childTnLst>
                                    <p:set>
                                      <p:cBhvr>
                                        <p:cTn id="24" dur="1" fill="hold">
                                          <p:stCondLst>
                                            <p:cond delay="0"/>
                                          </p:stCondLst>
                                        </p:cTn>
                                        <p:tgtEl>
                                          <p:spTgt spid="7">
                                            <p:txEl>
                                              <p:pRg st="1" end="1"/>
                                            </p:txEl>
                                          </p:spTgt>
                                        </p:tgtEl>
                                        <p:attrNameLst>
                                          <p:attrName>style.visibility</p:attrName>
                                        </p:attrNameLst>
                                      </p:cBhvr>
                                      <p:to>
                                        <p:strVal val="visible"/>
                                      </p:to>
                                    </p:set>
                                    <p:animEffect transition="in" filter="barn(inVertical)">
                                      <p:cBhvr>
                                        <p:cTn id="25" dur="500"/>
                                        <p:tgtEl>
                                          <p:spTgt spid="7">
                                            <p:txEl>
                                              <p:pRg st="1" end="1"/>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6" presetClass="entr" presetSubtype="21" fill="hold" nodeType="clickEffect">
                                  <p:stCondLst>
                                    <p:cond delay="0"/>
                                  </p:stCondLst>
                                  <p:childTnLst>
                                    <p:set>
                                      <p:cBhvr>
                                        <p:cTn id="29" dur="1" fill="hold">
                                          <p:stCondLst>
                                            <p:cond delay="0"/>
                                          </p:stCondLst>
                                        </p:cTn>
                                        <p:tgtEl>
                                          <p:spTgt spid="7">
                                            <p:txEl>
                                              <p:pRg st="2" end="2"/>
                                            </p:txEl>
                                          </p:spTgt>
                                        </p:tgtEl>
                                        <p:attrNameLst>
                                          <p:attrName>style.visibility</p:attrName>
                                        </p:attrNameLst>
                                      </p:cBhvr>
                                      <p:to>
                                        <p:strVal val="visible"/>
                                      </p:to>
                                    </p:set>
                                    <p:animEffect transition="in" filter="barn(inVertical)">
                                      <p:cBhvr>
                                        <p:cTn id="30" dur="500"/>
                                        <p:tgtEl>
                                          <p:spTgt spid="7">
                                            <p:txEl>
                                              <p:pRg st="2" end="2"/>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16" presetClass="entr" presetSubtype="21" fill="hold" nodeType="clickEffect">
                                  <p:stCondLst>
                                    <p:cond delay="0"/>
                                  </p:stCondLst>
                                  <p:childTnLst>
                                    <p:set>
                                      <p:cBhvr>
                                        <p:cTn id="34" dur="1" fill="hold">
                                          <p:stCondLst>
                                            <p:cond delay="0"/>
                                          </p:stCondLst>
                                        </p:cTn>
                                        <p:tgtEl>
                                          <p:spTgt spid="7">
                                            <p:txEl>
                                              <p:pRg st="3" end="3"/>
                                            </p:txEl>
                                          </p:spTgt>
                                        </p:tgtEl>
                                        <p:attrNameLst>
                                          <p:attrName>style.visibility</p:attrName>
                                        </p:attrNameLst>
                                      </p:cBhvr>
                                      <p:to>
                                        <p:strVal val="visible"/>
                                      </p:to>
                                    </p:set>
                                    <p:animEffect transition="in" filter="barn(inVertical)">
                                      <p:cBhvr>
                                        <p:cTn id="35" dur="500"/>
                                        <p:tgtEl>
                                          <p:spTgt spid="7">
                                            <p:txEl>
                                              <p:pRg st="3" end="3"/>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16" presetClass="entr" presetSubtype="21" fill="hold" nodeType="clickEffect">
                                  <p:stCondLst>
                                    <p:cond delay="0"/>
                                  </p:stCondLst>
                                  <p:childTnLst>
                                    <p:set>
                                      <p:cBhvr>
                                        <p:cTn id="39" dur="1" fill="hold">
                                          <p:stCondLst>
                                            <p:cond delay="0"/>
                                          </p:stCondLst>
                                        </p:cTn>
                                        <p:tgtEl>
                                          <p:spTgt spid="7">
                                            <p:txEl>
                                              <p:pRg st="4" end="4"/>
                                            </p:txEl>
                                          </p:spTgt>
                                        </p:tgtEl>
                                        <p:attrNameLst>
                                          <p:attrName>style.visibility</p:attrName>
                                        </p:attrNameLst>
                                      </p:cBhvr>
                                      <p:to>
                                        <p:strVal val="visible"/>
                                      </p:to>
                                    </p:set>
                                    <p:animEffect transition="in" filter="barn(inVertical)">
                                      <p:cBhvr>
                                        <p:cTn id="40" dur="500"/>
                                        <p:tgtEl>
                                          <p:spTgt spid="7">
                                            <p:txEl>
                                              <p:pRg st="4" end="4"/>
                                            </p:txEl>
                                          </p:spTgt>
                                        </p:tgtEl>
                                      </p:cBhvr>
                                    </p:animEffect>
                                  </p:childTnLst>
                                </p:cTn>
                              </p:par>
                            </p:childTnLst>
                          </p:cTn>
                        </p:par>
                      </p:childTnLst>
                    </p:cTn>
                  </p:par>
                  <p:par>
                    <p:cTn id="41" fill="hold">
                      <p:stCondLst>
                        <p:cond delay="indefinite"/>
                      </p:stCondLst>
                      <p:childTnLst>
                        <p:par>
                          <p:cTn id="42" fill="hold">
                            <p:stCondLst>
                              <p:cond delay="0"/>
                            </p:stCondLst>
                            <p:childTnLst>
                              <p:par>
                                <p:cTn id="43" presetID="16" presetClass="entr" presetSubtype="21" fill="hold" nodeType="clickEffect">
                                  <p:stCondLst>
                                    <p:cond delay="0"/>
                                  </p:stCondLst>
                                  <p:childTnLst>
                                    <p:set>
                                      <p:cBhvr>
                                        <p:cTn id="44" dur="1" fill="hold">
                                          <p:stCondLst>
                                            <p:cond delay="0"/>
                                          </p:stCondLst>
                                        </p:cTn>
                                        <p:tgtEl>
                                          <p:spTgt spid="7">
                                            <p:txEl>
                                              <p:pRg st="5" end="5"/>
                                            </p:txEl>
                                          </p:spTgt>
                                        </p:tgtEl>
                                        <p:attrNameLst>
                                          <p:attrName>style.visibility</p:attrName>
                                        </p:attrNameLst>
                                      </p:cBhvr>
                                      <p:to>
                                        <p:strVal val="visible"/>
                                      </p:to>
                                    </p:set>
                                    <p:animEffect transition="in" filter="barn(inVertical)">
                                      <p:cBhvr>
                                        <p:cTn id="45" dur="500"/>
                                        <p:tgtEl>
                                          <p:spTgt spid="7">
                                            <p:txEl>
                                              <p:pRg st="5" end="5"/>
                                            </p:txEl>
                                          </p:spTgt>
                                        </p:tgtEl>
                                      </p:cBhvr>
                                    </p:animEffect>
                                  </p:childTnLst>
                                </p:cTn>
                              </p:par>
                            </p:childTnLst>
                          </p:cTn>
                        </p:par>
                      </p:childTnLst>
                    </p:cTn>
                  </p:par>
                  <p:par>
                    <p:cTn id="46" fill="hold">
                      <p:stCondLst>
                        <p:cond delay="indefinite"/>
                      </p:stCondLst>
                      <p:childTnLst>
                        <p:par>
                          <p:cTn id="47" fill="hold">
                            <p:stCondLst>
                              <p:cond delay="0"/>
                            </p:stCondLst>
                            <p:childTnLst>
                              <p:par>
                                <p:cTn id="48" presetID="16" presetClass="entr" presetSubtype="21" fill="hold" nodeType="clickEffect">
                                  <p:stCondLst>
                                    <p:cond delay="0"/>
                                  </p:stCondLst>
                                  <p:childTnLst>
                                    <p:set>
                                      <p:cBhvr>
                                        <p:cTn id="49" dur="1" fill="hold">
                                          <p:stCondLst>
                                            <p:cond delay="0"/>
                                          </p:stCondLst>
                                        </p:cTn>
                                        <p:tgtEl>
                                          <p:spTgt spid="7">
                                            <p:txEl>
                                              <p:pRg st="6" end="6"/>
                                            </p:txEl>
                                          </p:spTgt>
                                        </p:tgtEl>
                                        <p:attrNameLst>
                                          <p:attrName>style.visibility</p:attrName>
                                        </p:attrNameLst>
                                      </p:cBhvr>
                                      <p:to>
                                        <p:strVal val="visible"/>
                                      </p:to>
                                    </p:set>
                                    <p:animEffect transition="in" filter="barn(inVertical)">
                                      <p:cBhvr>
                                        <p:cTn id="50" dur="500"/>
                                        <p:tgtEl>
                                          <p:spTgt spid="7">
                                            <p:txEl>
                                              <p:pRg st="6" end="6"/>
                                            </p:txEl>
                                          </p:spTgt>
                                        </p:tgtEl>
                                      </p:cBhvr>
                                    </p:animEffect>
                                  </p:childTnLst>
                                </p:cTn>
                              </p:par>
                            </p:childTnLst>
                          </p:cTn>
                        </p:par>
                      </p:childTnLst>
                    </p:cTn>
                  </p:par>
                  <p:par>
                    <p:cTn id="51" fill="hold">
                      <p:stCondLst>
                        <p:cond delay="indefinite"/>
                      </p:stCondLst>
                      <p:childTnLst>
                        <p:par>
                          <p:cTn id="52" fill="hold">
                            <p:stCondLst>
                              <p:cond delay="0"/>
                            </p:stCondLst>
                            <p:childTnLst>
                              <p:par>
                                <p:cTn id="53" presetID="16" presetClass="entr" presetSubtype="21" fill="hold" nodeType="clickEffect">
                                  <p:stCondLst>
                                    <p:cond delay="0"/>
                                  </p:stCondLst>
                                  <p:childTnLst>
                                    <p:set>
                                      <p:cBhvr>
                                        <p:cTn id="54" dur="1" fill="hold">
                                          <p:stCondLst>
                                            <p:cond delay="0"/>
                                          </p:stCondLst>
                                        </p:cTn>
                                        <p:tgtEl>
                                          <p:spTgt spid="7">
                                            <p:txEl>
                                              <p:pRg st="7" end="7"/>
                                            </p:txEl>
                                          </p:spTgt>
                                        </p:tgtEl>
                                        <p:attrNameLst>
                                          <p:attrName>style.visibility</p:attrName>
                                        </p:attrNameLst>
                                      </p:cBhvr>
                                      <p:to>
                                        <p:strVal val="visible"/>
                                      </p:to>
                                    </p:set>
                                    <p:animEffect transition="in" filter="barn(inVertical)">
                                      <p:cBhvr>
                                        <p:cTn id="55" dur="500"/>
                                        <p:tgtEl>
                                          <p:spTgt spid="7">
                                            <p:txEl>
                                              <p:pRg st="7" end="7"/>
                                            </p:txEl>
                                          </p:spTgt>
                                        </p:tgtEl>
                                      </p:cBhvr>
                                    </p:animEffect>
                                  </p:childTnLst>
                                </p:cTn>
                              </p:par>
                            </p:childTnLst>
                          </p:cTn>
                        </p:par>
                      </p:childTnLst>
                    </p:cTn>
                  </p:par>
                  <p:par>
                    <p:cTn id="56" fill="hold">
                      <p:stCondLst>
                        <p:cond delay="indefinite"/>
                      </p:stCondLst>
                      <p:childTnLst>
                        <p:par>
                          <p:cTn id="57" fill="hold">
                            <p:stCondLst>
                              <p:cond delay="0"/>
                            </p:stCondLst>
                            <p:childTnLst>
                              <p:par>
                                <p:cTn id="58" presetID="16" presetClass="entr" presetSubtype="21" fill="hold" nodeType="clickEffect">
                                  <p:stCondLst>
                                    <p:cond delay="0"/>
                                  </p:stCondLst>
                                  <p:childTnLst>
                                    <p:set>
                                      <p:cBhvr>
                                        <p:cTn id="59" dur="1" fill="hold">
                                          <p:stCondLst>
                                            <p:cond delay="0"/>
                                          </p:stCondLst>
                                        </p:cTn>
                                        <p:tgtEl>
                                          <p:spTgt spid="7">
                                            <p:txEl>
                                              <p:pRg st="8" end="8"/>
                                            </p:txEl>
                                          </p:spTgt>
                                        </p:tgtEl>
                                        <p:attrNameLst>
                                          <p:attrName>style.visibility</p:attrName>
                                        </p:attrNameLst>
                                      </p:cBhvr>
                                      <p:to>
                                        <p:strVal val="visible"/>
                                      </p:to>
                                    </p:set>
                                    <p:animEffect transition="in" filter="barn(inVertical)">
                                      <p:cBhvr>
                                        <p:cTn id="60" dur="500"/>
                                        <p:tgtEl>
                                          <p:spTgt spid="7">
                                            <p:txEl>
                                              <p:pRg st="8" end="8"/>
                                            </p:txEl>
                                          </p:spTgt>
                                        </p:tgtEl>
                                      </p:cBhvr>
                                    </p:animEffect>
                                  </p:childTnLst>
                                </p:cTn>
                              </p:par>
                            </p:childTnLst>
                          </p:cTn>
                        </p:par>
                      </p:childTnLst>
                    </p:cTn>
                  </p:par>
                  <p:par>
                    <p:cTn id="61" fill="hold">
                      <p:stCondLst>
                        <p:cond delay="indefinite"/>
                      </p:stCondLst>
                      <p:childTnLst>
                        <p:par>
                          <p:cTn id="62" fill="hold">
                            <p:stCondLst>
                              <p:cond delay="0"/>
                            </p:stCondLst>
                            <p:childTnLst>
                              <p:par>
                                <p:cTn id="63" presetID="16" presetClass="entr" presetSubtype="21" fill="hold" nodeType="clickEffect">
                                  <p:stCondLst>
                                    <p:cond delay="0"/>
                                  </p:stCondLst>
                                  <p:childTnLst>
                                    <p:set>
                                      <p:cBhvr>
                                        <p:cTn id="64" dur="1" fill="hold">
                                          <p:stCondLst>
                                            <p:cond delay="0"/>
                                          </p:stCondLst>
                                        </p:cTn>
                                        <p:tgtEl>
                                          <p:spTgt spid="7">
                                            <p:txEl>
                                              <p:pRg st="9" end="9"/>
                                            </p:txEl>
                                          </p:spTgt>
                                        </p:tgtEl>
                                        <p:attrNameLst>
                                          <p:attrName>style.visibility</p:attrName>
                                        </p:attrNameLst>
                                      </p:cBhvr>
                                      <p:to>
                                        <p:strVal val="visible"/>
                                      </p:to>
                                    </p:set>
                                    <p:animEffect transition="in" filter="barn(inVertical)">
                                      <p:cBhvr>
                                        <p:cTn id="65" dur="500"/>
                                        <p:tgtEl>
                                          <p:spTgt spid="7">
                                            <p:txEl>
                                              <p:pRg st="9" end="9"/>
                                            </p:txEl>
                                          </p:spTgt>
                                        </p:tgtEl>
                                      </p:cBhvr>
                                    </p:animEffect>
                                  </p:childTnLst>
                                </p:cTn>
                              </p:par>
                            </p:childTnLst>
                          </p:cTn>
                        </p:par>
                      </p:childTnLst>
                    </p:cTn>
                  </p:par>
                  <p:par>
                    <p:cTn id="66" fill="hold">
                      <p:stCondLst>
                        <p:cond delay="indefinite"/>
                      </p:stCondLst>
                      <p:childTnLst>
                        <p:par>
                          <p:cTn id="67" fill="hold">
                            <p:stCondLst>
                              <p:cond delay="0"/>
                            </p:stCondLst>
                            <p:childTnLst>
                              <p:par>
                                <p:cTn id="68" presetID="16" presetClass="entr" presetSubtype="21" fill="hold" nodeType="clickEffect">
                                  <p:stCondLst>
                                    <p:cond delay="0"/>
                                  </p:stCondLst>
                                  <p:childTnLst>
                                    <p:set>
                                      <p:cBhvr>
                                        <p:cTn id="69" dur="1" fill="hold">
                                          <p:stCondLst>
                                            <p:cond delay="0"/>
                                          </p:stCondLst>
                                        </p:cTn>
                                        <p:tgtEl>
                                          <p:spTgt spid="7">
                                            <p:txEl>
                                              <p:pRg st="10" end="10"/>
                                            </p:txEl>
                                          </p:spTgt>
                                        </p:tgtEl>
                                        <p:attrNameLst>
                                          <p:attrName>style.visibility</p:attrName>
                                        </p:attrNameLst>
                                      </p:cBhvr>
                                      <p:to>
                                        <p:strVal val="visible"/>
                                      </p:to>
                                    </p:set>
                                    <p:animEffect transition="in" filter="barn(inVertical)">
                                      <p:cBhvr>
                                        <p:cTn id="70" dur="500"/>
                                        <p:tgtEl>
                                          <p:spTgt spid="7">
                                            <p:txEl>
                                              <p:pRg st="10" end="10"/>
                                            </p:txEl>
                                          </p:spTgt>
                                        </p:tgtEl>
                                      </p:cBhvr>
                                    </p:animEffect>
                                  </p:childTnLst>
                                </p:cTn>
                              </p:par>
                            </p:childTnLst>
                          </p:cTn>
                        </p:par>
                      </p:childTnLst>
                    </p:cTn>
                  </p:par>
                  <p:par>
                    <p:cTn id="71" fill="hold">
                      <p:stCondLst>
                        <p:cond delay="indefinite"/>
                      </p:stCondLst>
                      <p:childTnLst>
                        <p:par>
                          <p:cTn id="72" fill="hold">
                            <p:stCondLst>
                              <p:cond delay="0"/>
                            </p:stCondLst>
                            <p:childTnLst>
                              <p:par>
                                <p:cTn id="73" presetID="16" presetClass="entr" presetSubtype="21" fill="hold" nodeType="clickEffect">
                                  <p:stCondLst>
                                    <p:cond delay="0"/>
                                  </p:stCondLst>
                                  <p:childTnLst>
                                    <p:set>
                                      <p:cBhvr>
                                        <p:cTn id="74" dur="1" fill="hold">
                                          <p:stCondLst>
                                            <p:cond delay="0"/>
                                          </p:stCondLst>
                                        </p:cTn>
                                        <p:tgtEl>
                                          <p:spTgt spid="7">
                                            <p:txEl>
                                              <p:pRg st="11" end="11"/>
                                            </p:txEl>
                                          </p:spTgt>
                                        </p:tgtEl>
                                        <p:attrNameLst>
                                          <p:attrName>style.visibility</p:attrName>
                                        </p:attrNameLst>
                                      </p:cBhvr>
                                      <p:to>
                                        <p:strVal val="visible"/>
                                      </p:to>
                                    </p:set>
                                    <p:animEffect transition="in" filter="barn(inVertical)">
                                      <p:cBhvr>
                                        <p:cTn id="75" dur="500"/>
                                        <p:tgtEl>
                                          <p:spTgt spid="7">
                                            <p:txEl>
                                              <p:pRg st="11" end="11"/>
                                            </p:txEl>
                                          </p:spTgt>
                                        </p:tgtEl>
                                      </p:cBhvr>
                                    </p:animEffect>
                                  </p:childTnLst>
                                </p:cTn>
                              </p:par>
                            </p:childTnLst>
                          </p:cTn>
                        </p:par>
                      </p:childTnLst>
                    </p:cTn>
                  </p:par>
                  <p:par>
                    <p:cTn id="76" fill="hold">
                      <p:stCondLst>
                        <p:cond delay="indefinite"/>
                      </p:stCondLst>
                      <p:childTnLst>
                        <p:par>
                          <p:cTn id="77" fill="hold">
                            <p:stCondLst>
                              <p:cond delay="0"/>
                            </p:stCondLst>
                            <p:childTnLst>
                              <p:par>
                                <p:cTn id="78" presetID="16" presetClass="entr" presetSubtype="21" fill="hold" nodeType="clickEffect">
                                  <p:stCondLst>
                                    <p:cond delay="0"/>
                                  </p:stCondLst>
                                  <p:childTnLst>
                                    <p:set>
                                      <p:cBhvr>
                                        <p:cTn id="79" dur="1" fill="hold">
                                          <p:stCondLst>
                                            <p:cond delay="0"/>
                                          </p:stCondLst>
                                        </p:cTn>
                                        <p:tgtEl>
                                          <p:spTgt spid="7">
                                            <p:txEl>
                                              <p:pRg st="12" end="12"/>
                                            </p:txEl>
                                          </p:spTgt>
                                        </p:tgtEl>
                                        <p:attrNameLst>
                                          <p:attrName>style.visibility</p:attrName>
                                        </p:attrNameLst>
                                      </p:cBhvr>
                                      <p:to>
                                        <p:strVal val="visible"/>
                                      </p:to>
                                    </p:set>
                                    <p:animEffect transition="in" filter="barn(inVertical)">
                                      <p:cBhvr>
                                        <p:cTn id="80" dur="500"/>
                                        <p:tgtEl>
                                          <p:spTgt spid="7">
                                            <p:txEl>
                                              <p:pRg st="12" end="1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6" grpId="0" autoUpdateAnimBg="0"/>
      <p:bldP spid="6" grpId="0" animBg="1"/>
      <p:bldP spid="7" grpId="0"/>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lowchart: Multidocument 1"/>
          <p:cNvSpPr/>
          <p:nvPr/>
        </p:nvSpPr>
        <p:spPr bwMode="auto">
          <a:xfrm>
            <a:off x="1747168" y="1993404"/>
            <a:ext cx="6065192" cy="2160240"/>
          </a:xfrm>
          <a:prstGeom prst="flowChartMultidocument">
            <a:avLst/>
          </a:prstGeom>
          <a:solidFill>
            <a:srgbClr val="33CC33"/>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1" anchor="t" anchorCtr="0" compatLnSpc="1">
            <a:prstTxWarp prst="textNoShape">
              <a:avLst/>
            </a:prstTxWarp>
          </a:bodyPr>
          <a:lstStyle/>
          <a:p>
            <a:pPr algn="ctr" rtl="1">
              <a:lnSpc>
                <a:spcPct val="150000"/>
              </a:lnSpc>
            </a:pPr>
            <a:endParaRPr lang="ar-EG" sz="1400" b="1" dirty="0" smtClean="0"/>
          </a:p>
          <a:p>
            <a:pPr algn="ctr" rtl="1">
              <a:lnSpc>
                <a:spcPct val="150000"/>
              </a:lnSpc>
            </a:pPr>
            <a:r>
              <a:rPr lang="ar-EG" sz="3200" b="1" dirty="0"/>
              <a:t> مفهوم الثقة بالنفس</a:t>
            </a:r>
          </a:p>
        </p:txBody>
      </p:sp>
    </p:spTree>
    <p:extLst>
      <p:ext uri="{BB962C8B-B14F-4D97-AF65-F5344CB8AC3E}">
        <p14:creationId xmlns:p14="http://schemas.microsoft.com/office/powerpoint/2010/main" xmlns="" val="3986489779"/>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170" name="Group 2"/>
          <p:cNvGrpSpPr>
            <a:grpSpLocks/>
          </p:cNvGrpSpPr>
          <p:nvPr/>
        </p:nvGrpSpPr>
        <p:grpSpPr bwMode="auto">
          <a:xfrm>
            <a:off x="1226298" y="2944025"/>
            <a:ext cx="6562725" cy="1324918"/>
            <a:chOff x="0" y="-19326"/>
            <a:chExt cx="6561756" cy="565386"/>
          </a:xfrm>
        </p:grpSpPr>
        <p:sp>
          <p:nvSpPr>
            <p:cNvPr id="5138" name="AutoShape 3"/>
            <p:cNvSpPr>
              <a:spLocks noChangeArrowheads="1"/>
            </p:cNvSpPr>
            <p:nvPr/>
          </p:nvSpPr>
          <p:spPr bwMode="auto">
            <a:xfrm>
              <a:off x="0" y="192074"/>
              <a:ext cx="6561756" cy="353986"/>
            </a:xfrm>
            <a:prstGeom prst="rect">
              <a:avLst/>
            </a:prstGeom>
            <a:solidFill>
              <a:srgbClr val="595959"/>
            </a:solidFill>
            <a:ln w="12700">
              <a:solidFill>
                <a:schemeClr val="bg1"/>
              </a:solidFill>
              <a:miter lim="800000"/>
              <a:headEnd/>
              <a:tailEnd/>
            </a:ln>
          </p:spPr>
          <p:txBody>
            <a:bodyPr anchor="ctr"/>
            <a:lstStyle/>
            <a:p>
              <a:endParaRPr lang="zh-CN" altLang="en-US" sz="2400" b="1">
                <a:latin typeface="Calibri" pitchFamily="34" charset="0"/>
              </a:endParaRPr>
            </a:p>
          </p:txBody>
        </p:sp>
        <p:sp>
          <p:nvSpPr>
            <p:cNvPr id="5139" name="AutoShape 3"/>
            <p:cNvSpPr>
              <a:spLocks noChangeArrowheads="1"/>
            </p:cNvSpPr>
            <p:nvPr/>
          </p:nvSpPr>
          <p:spPr bwMode="auto">
            <a:xfrm>
              <a:off x="64331" y="0"/>
              <a:ext cx="6433094" cy="482482"/>
            </a:xfrm>
            <a:prstGeom prst="rect">
              <a:avLst/>
            </a:prstGeom>
            <a:solidFill>
              <a:srgbClr val="007E00">
                <a:alpha val="79999"/>
              </a:srgbClr>
            </a:solidFill>
            <a:ln w="12700">
              <a:solidFill>
                <a:schemeClr val="bg1"/>
              </a:solidFill>
              <a:miter lim="800000"/>
              <a:headEnd/>
              <a:tailEnd/>
            </a:ln>
          </p:spPr>
          <p:txBody>
            <a:bodyPr wrap="none" anchor="ctr"/>
            <a:lstStyle/>
            <a:p>
              <a:pPr algn="ctr" eaLnBrk="0" hangingPunct="0"/>
              <a:endParaRPr lang="zh-CN" altLang="en-US" sz="2800" b="1">
                <a:solidFill>
                  <a:schemeClr val="tx2"/>
                </a:solidFill>
                <a:ea typeface="Microsoft YaHei" pitchFamily="34" charset="-122"/>
              </a:endParaRPr>
            </a:p>
          </p:txBody>
        </p:sp>
        <p:sp>
          <p:nvSpPr>
            <p:cNvPr id="5140" name="Rectangle 13"/>
            <p:cNvSpPr>
              <a:spLocks noChangeArrowheads="1"/>
            </p:cNvSpPr>
            <p:nvPr/>
          </p:nvSpPr>
          <p:spPr bwMode="auto">
            <a:xfrm>
              <a:off x="65079" y="-19326"/>
              <a:ext cx="6431598" cy="40349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a:r>
                <a:rPr lang="ar-EG" altLang="zh-CN" sz="2400" b="1" dirty="0">
                  <a:solidFill>
                    <a:schemeClr val="bg1"/>
                  </a:solidFill>
                </a:rPr>
                <a:t>الثقة بوجود الإمكانات والأسباب التي أعطاها الله للإنسان، فهذه ثقة محمودة وينبغي أن يتربى عليها الفرد ليصبح قوي الشخصية</a:t>
              </a:r>
              <a:endParaRPr lang="zh-CN" altLang="en-US" sz="2400" b="1" dirty="0">
                <a:solidFill>
                  <a:schemeClr val="bg1"/>
                </a:solidFill>
              </a:endParaRPr>
            </a:p>
          </p:txBody>
        </p:sp>
      </p:grpSp>
      <p:sp>
        <p:nvSpPr>
          <p:cNvPr id="21" name="TextBox 13" descr="B56F103BB23E47beACAB404F50AF11BD# #TextBox 13"/>
          <p:cNvSpPr txBox="1">
            <a:spLocks noChangeArrowheads="1"/>
          </p:cNvSpPr>
          <p:nvPr/>
        </p:nvSpPr>
        <p:spPr bwMode="auto">
          <a:xfrm>
            <a:off x="2771800" y="86004"/>
            <a:ext cx="6372201" cy="62895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r" rtl="1">
              <a:lnSpc>
                <a:spcPct val="120000"/>
              </a:lnSpc>
              <a:spcBef>
                <a:spcPct val="50000"/>
              </a:spcBef>
            </a:pPr>
            <a:r>
              <a:rPr lang="ar-EG" altLang="zh-CN" sz="3200" b="1" dirty="0">
                <a:solidFill>
                  <a:schemeClr val="bg1"/>
                </a:solidFill>
                <a:latin typeface="Microsoft YaHei" pitchFamily="34" charset="-122"/>
                <a:ea typeface="Microsoft YaHei" pitchFamily="34" charset="-122"/>
              </a:rPr>
              <a:t> مفهوم الثقة بالنفس</a:t>
            </a:r>
          </a:p>
        </p:txBody>
      </p:sp>
      <p:pic>
        <p:nvPicPr>
          <p:cNvPr id="5122"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761234" y="913284"/>
            <a:ext cx="2522734" cy="1893012"/>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1309438189"/>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slide(fromLeft)">
                                      <p:cBhvr>
                                        <p:cTn id="7" dur="500"/>
                                        <p:tgtEl>
                                          <p:spTgt spid="21"/>
                                        </p:tgtEl>
                                      </p:cBhvr>
                                    </p:animEffect>
                                  </p:childTnLst>
                                </p:cTn>
                              </p:par>
                            </p:childTnLst>
                          </p:cTn>
                        </p:par>
                      </p:childTnLst>
                    </p:cTn>
                  </p:par>
                  <p:par>
                    <p:cTn id="8" fill="hold">
                      <p:stCondLst>
                        <p:cond delay="indefinite"/>
                      </p:stCondLst>
                      <p:childTnLst>
                        <p:par>
                          <p:cTn id="9" fill="hold">
                            <p:stCondLst>
                              <p:cond delay="0"/>
                            </p:stCondLst>
                            <p:childTnLst>
                              <p:par>
                                <p:cTn id="10" presetID="23" presetClass="entr" presetSubtype="16" fill="hold" nodeType="clickEffect">
                                  <p:stCondLst>
                                    <p:cond delay="0"/>
                                  </p:stCondLst>
                                  <p:childTnLst>
                                    <p:set>
                                      <p:cBhvr>
                                        <p:cTn id="11" dur="1" fill="hold">
                                          <p:stCondLst>
                                            <p:cond delay="0"/>
                                          </p:stCondLst>
                                        </p:cTn>
                                        <p:tgtEl>
                                          <p:spTgt spid="7170"/>
                                        </p:tgtEl>
                                        <p:attrNameLst>
                                          <p:attrName>style.visibility</p:attrName>
                                        </p:attrNameLst>
                                      </p:cBhvr>
                                      <p:to>
                                        <p:strVal val="visible"/>
                                      </p:to>
                                    </p:set>
                                    <p:anim calcmode="lin" valueType="num">
                                      <p:cBhvr>
                                        <p:cTn id="12" dur="500" fill="hold"/>
                                        <p:tgtEl>
                                          <p:spTgt spid="7170"/>
                                        </p:tgtEl>
                                        <p:attrNameLst>
                                          <p:attrName>ppt_w</p:attrName>
                                        </p:attrNameLst>
                                      </p:cBhvr>
                                      <p:tavLst>
                                        <p:tav tm="0">
                                          <p:val>
                                            <p:fltVal val="0"/>
                                          </p:val>
                                        </p:tav>
                                        <p:tav tm="100000">
                                          <p:val>
                                            <p:strVal val="#ppt_w"/>
                                          </p:val>
                                        </p:tav>
                                      </p:tavLst>
                                    </p:anim>
                                    <p:anim calcmode="lin" valueType="num">
                                      <p:cBhvr>
                                        <p:cTn id="13" dur="500" fill="hold"/>
                                        <p:tgtEl>
                                          <p:spTgt spid="7170"/>
                                        </p:tgtEl>
                                        <p:attrNameLst>
                                          <p:attrName>ppt_h</p:attrName>
                                        </p:attrNameLst>
                                      </p:cBhvr>
                                      <p:tavLst>
                                        <p:tav tm="0">
                                          <p:val>
                                            <p:fltVal val="0"/>
                                          </p:val>
                                        </p:tav>
                                        <p:tav tm="100000">
                                          <p:val>
                                            <p:strVal val="#ppt_h"/>
                                          </p:val>
                                        </p:tav>
                                      </p:tavLst>
                                    </p:anim>
                                  </p:childTnLst>
                                </p:cTn>
                              </p:par>
                              <p:par>
                                <p:cTn id="14" presetID="2" presetClass="entr" presetSubtype="4" fill="hold" nodeType="withEffect">
                                  <p:stCondLst>
                                    <p:cond delay="0"/>
                                  </p:stCondLst>
                                  <p:childTnLst>
                                    <p:set>
                                      <p:cBhvr>
                                        <p:cTn id="15" dur="1" fill="hold">
                                          <p:stCondLst>
                                            <p:cond delay="0"/>
                                          </p:stCondLst>
                                        </p:cTn>
                                        <p:tgtEl>
                                          <p:spTgt spid="7170"/>
                                        </p:tgtEl>
                                        <p:attrNameLst>
                                          <p:attrName>style.visibility</p:attrName>
                                        </p:attrNameLst>
                                      </p:cBhvr>
                                      <p:to>
                                        <p:strVal val="visible"/>
                                      </p:to>
                                    </p:set>
                                    <p:anim calcmode="lin" valueType="num">
                                      <p:cBhvr additive="base">
                                        <p:cTn id="16" dur="1000" fill="hold"/>
                                        <p:tgtEl>
                                          <p:spTgt spid="7170"/>
                                        </p:tgtEl>
                                        <p:attrNameLst>
                                          <p:attrName>ppt_x</p:attrName>
                                        </p:attrNameLst>
                                      </p:cBhvr>
                                      <p:tavLst>
                                        <p:tav tm="0">
                                          <p:val>
                                            <p:strVal val="#ppt_x"/>
                                          </p:val>
                                        </p:tav>
                                        <p:tav tm="100000">
                                          <p:val>
                                            <p:strVal val="#ppt_x"/>
                                          </p:val>
                                        </p:tav>
                                      </p:tavLst>
                                    </p:anim>
                                    <p:anim calcmode="lin" valueType="num">
                                      <p:cBhvr additive="base">
                                        <p:cTn id="17" dur="1000" fill="hold"/>
                                        <p:tgtEl>
                                          <p:spTgt spid="717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utoUpdateAnimBg="0"/>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lowchart: Multidocument 1"/>
          <p:cNvSpPr/>
          <p:nvPr/>
        </p:nvSpPr>
        <p:spPr bwMode="auto">
          <a:xfrm>
            <a:off x="1747168" y="1993404"/>
            <a:ext cx="6065192" cy="2160240"/>
          </a:xfrm>
          <a:prstGeom prst="flowChartMultidocument">
            <a:avLst/>
          </a:prstGeom>
          <a:solidFill>
            <a:srgbClr val="33CC33"/>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1" anchor="t" anchorCtr="0" compatLnSpc="1">
            <a:prstTxWarp prst="textNoShape">
              <a:avLst/>
            </a:prstTxWarp>
          </a:bodyPr>
          <a:lstStyle/>
          <a:p>
            <a:pPr algn="ctr" rtl="1">
              <a:lnSpc>
                <a:spcPct val="150000"/>
              </a:lnSpc>
            </a:pPr>
            <a:endParaRPr lang="ar-EG" sz="1400" b="1" dirty="0" smtClean="0"/>
          </a:p>
          <a:p>
            <a:pPr algn="ctr" rtl="1">
              <a:lnSpc>
                <a:spcPct val="150000"/>
              </a:lnSpc>
            </a:pPr>
            <a:r>
              <a:rPr lang="ar-EG" sz="3200" b="1" dirty="0" smtClean="0"/>
              <a:t>لماذا </a:t>
            </a:r>
            <a:r>
              <a:rPr lang="ar-EG" sz="3200" b="1" dirty="0"/>
              <a:t>الثقة بالنفس؟</a:t>
            </a:r>
          </a:p>
        </p:txBody>
      </p:sp>
    </p:spTree>
    <p:extLst>
      <p:ext uri="{BB962C8B-B14F-4D97-AF65-F5344CB8AC3E}">
        <p14:creationId xmlns:p14="http://schemas.microsoft.com/office/powerpoint/2010/main" xmlns="" val="366589583"/>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Rectangle 4"/>
          <p:cNvSpPr/>
          <p:nvPr/>
        </p:nvSpPr>
        <p:spPr>
          <a:xfrm>
            <a:off x="1979712" y="770954"/>
            <a:ext cx="4876800" cy="1150442"/>
          </a:xfrm>
          <a:prstGeom prst="rect">
            <a:avLst/>
          </a:prstGeom>
          <a:noFill/>
        </p:spPr>
        <p:txBody>
          <a:bodyPr wrap="none" lIns="91430" tIns="45715" rIns="91430" bIns="45715">
            <a:prstTxWarp prst="textWave1">
              <a:avLst>
                <a:gd name="adj1" fmla="val 6386"/>
                <a:gd name="adj2" fmla="val 0"/>
              </a:avLst>
            </a:prstTxWarp>
            <a:spAutoFit/>
          </a:bodyPr>
          <a:lstStyle/>
          <a:p>
            <a:pPr algn="ctr">
              <a:defRPr/>
            </a:pPr>
            <a:r>
              <a:rPr lang="ar-EG" sz="4800" b="1" dirty="0">
                <a:solidFill>
                  <a:schemeClr val="bg2">
                    <a:lumMod val="50000"/>
                  </a:schemeClr>
                </a:solidFill>
                <a:latin typeface="+mj-lt"/>
                <a:ea typeface="+mj-ea"/>
                <a:cs typeface="+mj-cs"/>
              </a:rPr>
              <a:t>لنبدأ البرنامج</a:t>
            </a:r>
            <a:endParaRPr lang="en-US" sz="4800" b="1" dirty="0">
              <a:solidFill>
                <a:schemeClr val="bg2">
                  <a:lumMod val="50000"/>
                </a:schemeClr>
              </a:solidFill>
              <a:latin typeface="+mj-lt"/>
              <a:ea typeface="+mj-ea"/>
              <a:cs typeface="+mj-cs"/>
            </a:endParaRPr>
          </a:p>
        </p:txBody>
      </p:sp>
      <p:pic>
        <p:nvPicPr>
          <p:cNvPr id="23" name="Picture 2"/>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1907704" y="2084429"/>
            <a:ext cx="5184576" cy="3221343"/>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1623600090"/>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4" presetClass="path" presetSubtype="0" accel="50000" decel="50000" fill="hold" nodeType="withEffect">
                                  <p:stCondLst>
                                    <p:cond delay="0"/>
                                  </p:stCondLst>
                                  <p:childTnLst>
                                    <p:animMotion origin="layout" path="M 0 0  L 0 -0.33302  E" pathEditMode="relative" ptsTypes="">
                                      <p:cBhvr>
                                        <p:cTn id="6" dur="5000" fill="hold"/>
                                        <p:tgtEl>
                                          <p:spTgt spid="22"/>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170" name="Group 2"/>
          <p:cNvGrpSpPr>
            <a:grpSpLocks/>
          </p:cNvGrpSpPr>
          <p:nvPr/>
        </p:nvGrpSpPr>
        <p:grpSpPr bwMode="auto">
          <a:xfrm>
            <a:off x="1290638" y="1273175"/>
            <a:ext cx="6562725" cy="547010"/>
            <a:chOff x="0" y="0"/>
            <a:chExt cx="6561756" cy="546970"/>
          </a:xfrm>
        </p:grpSpPr>
        <p:sp>
          <p:nvSpPr>
            <p:cNvPr id="5138" name="AutoShape 3"/>
            <p:cNvSpPr>
              <a:spLocks noChangeArrowheads="1"/>
            </p:cNvSpPr>
            <p:nvPr/>
          </p:nvSpPr>
          <p:spPr bwMode="auto">
            <a:xfrm>
              <a:off x="0" y="192074"/>
              <a:ext cx="6561756" cy="353986"/>
            </a:xfrm>
            <a:prstGeom prst="rect">
              <a:avLst/>
            </a:prstGeom>
            <a:solidFill>
              <a:srgbClr val="595959"/>
            </a:solidFill>
            <a:ln w="12700">
              <a:solidFill>
                <a:schemeClr val="bg1"/>
              </a:solidFill>
              <a:miter lim="800000"/>
              <a:headEnd/>
              <a:tailEnd/>
            </a:ln>
          </p:spPr>
          <p:txBody>
            <a:bodyPr anchor="ctr"/>
            <a:lstStyle/>
            <a:p>
              <a:endParaRPr lang="zh-CN" altLang="en-US" sz="2400" b="1">
                <a:latin typeface="Calibri" pitchFamily="34" charset="0"/>
              </a:endParaRPr>
            </a:p>
          </p:txBody>
        </p:sp>
        <p:sp>
          <p:nvSpPr>
            <p:cNvPr id="5139" name="AutoShape 3"/>
            <p:cNvSpPr>
              <a:spLocks noChangeArrowheads="1"/>
            </p:cNvSpPr>
            <p:nvPr/>
          </p:nvSpPr>
          <p:spPr bwMode="auto">
            <a:xfrm>
              <a:off x="64331" y="0"/>
              <a:ext cx="6433094" cy="482482"/>
            </a:xfrm>
            <a:prstGeom prst="rect">
              <a:avLst/>
            </a:prstGeom>
            <a:solidFill>
              <a:srgbClr val="007E00">
                <a:alpha val="79999"/>
              </a:srgbClr>
            </a:solidFill>
            <a:ln w="12700">
              <a:solidFill>
                <a:schemeClr val="bg1"/>
              </a:solidFill>
              <a:miter lim="800000"/>
              <a:headEnd/>
              <a:tailEnd/>
            </a:ln>
          </p:spPr>
          <p:txBody>
            <a:bodyPr wrap="none" anchor="ctr"/>
            <a:lstStyle/>
            <a:p>
              <a:pPr algn="ctr" eaLnBrk="0" hangingPunct="0"/>
              <a:endParaRPr lang="zh-CN" altLang="en-US" sz="2800" b="1">
                <a:solidFill>
                  <a:schemeClr val="tx2"/>
                </a:solidFill>
                <a:ea typeface="Microsoft YaHei" pitchFamily="34" charset="-122"/>
              </a:endParaRPr>
            </a:p>
          </p:txBody>
        </p:sp>
        <p:sp>
          <p:nvSpPr>
            <p:cNvPr id="5140" name="Rectangle 13"/>
            <p:cNvSpPr>
              <a:spLocks noChangeArrowheads="1"/>
            </p:cNvSpPr>
            <p:nvPr/>
          </p:nvSpPr>
          <p:spPr bwMode="auto">
            <a:xfrm>
              <a:off x="65079" y="85339"/>
              <a:ext cx="6431598" cy="4616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a:r>
                <a:rPr lang="ar-EG" altLang="zh-CN" sz="2400" b="1" dirty="0" smtClean="0">
                  <a:solidFill>
                    <a:schemeClr val="bg1"/>
                  </a:solidFill>
                </a:rPr>
                <a:t>تشعرك </a:t>
              </a:r>
              <a:r>
                <a:rPr lang="ar-EG" altLang="zh-CN" sz="2400" b="1" dirty="0">
                  <a:solidFill>
                    <a:schemeClr val="bg1"/>
                  </a:solidFill>
                </a:rPr>
                <a:t>أن حياة كل شخص متميزة عن سواها</a:t>
              </a:r>
              <a:endParaRPr lang="zh-CN" altLang="en-US" sz="2400" b="1" dirty="0">
                <a:solidFill>
                  <a:schemeClr val="bg1"/>
                </a:solidFill>
              </a:endParaRPr>
            </a:p>
          </p:txBody>
        </p:sp>
      </p:grpSp>
      <p:grpSp>
        <p:nvGrpSpPr>
          <p:cNvPr id="7174" name="Group 6"/>
          <p:cNvGrpSpPr>
            <a:grpSpLocks/>
          </p:cNvGrpSpPr>
          <p:nvPr/>
        </p:nvGrpSpPr>
        <p:grpSpPr bwMode="auto">
          <a:xfrm>
            <a:off x="1290638" y="2146300"/>
            <a:ext cx="6562725" cy="547010"/>
            <a:chOff x="0" y="0"/>
            <a:chExt cx="6561756" cy="546970"/>
          </a:xfrm>
        </p:grpSpPr>
        <p:grpSp>
          <p:nvGrpSpPr>
            <p:cNvPr id="5134" name="Group 7"/>
            <p:cNvGrpSpPr>
              <a:grpSpLocks/>
            </p:cNvGrpSpPr>
            <p:nvPr/>
          </p:nvGrpSpPr>
          <p:grpSpPr bwMode="auto">
            <a:xfrm>
              <a:off x="0" y="0"/>
              <a:ext cx="6561756" cy="546060"/>
              <a:chOff x="0" y="0"/>
              <a:chExt cx="6561756" cy="546060"/>
            </a:xfrm>
          </p:grpSpPr>
          <p:sp>
            <p:nvSpPr>
              <p:cNvPr id="5136" name="AutoShape 3"/>
              <p:cNvSpPr>
                <a:spLocks noChangeArrowheads="1"/>
              </p:cNvSpPr>
              <p:nvPr/>
            </p:nvSpPr>
            <p:spPr bwMode="auto">
              <a:xfrm>
                <a:off x="0" y="192074"/>
                <a:ext cx="6561756" cy="353986"/>
              </a:xfrm>
              <a:prstGeom prst="rect">
                <a:avLst/>
              </a:prstGeom>
              <a:solidFill>
                <a:srgbClr val="595959"/>
              </a:solidFill>
              <a:ln w="12700">
                <a:solidFill>
                  <a:schemeClr val="bg1"/>
                </a:solidFill>
                <a:miter lim="800000"/>
                <a:headEnd/>
                <a:tailEnd/>
              </a:ln>
            </p:spPr>
            <p:txBody>
              <a:bodyPr anchor="ctr"/>
              <a:lstStyle/>
              <a:p>
                <a:endParaRPr lang="zh-CN" altLang="en-US" sz="2400" b="1">
                  <a:latin typeface="Calibri" pitchFamily="34" charset="0"/>
                </a:endParaRPr>
              </a:p>
            </p:txBody>
          </p:sp>
          <p:sp>
            <p:nvSpPr>
              <p:cNvPr id="5137" name="AutoShape 3"/>
              <p:cNvSpPr>
                <a:spLocks noChangeArrowheads="1"/>
              </p:cNvSpPr>
              <p:nvPr/>
            </p:nvSpPr>
            <p:spPr bwMode="auto">
              <a:xfrm>
                <a:off x="65077" y="0"/>
                <a:ext cx="6431600" cy="482565"/>
              </a:xfrm>
              <a:prstGeom prst="rect">
                <a:avLst/>
              </a:prstGeom>
              <a:solidFill>
                <a:srgbClr val="7F7F7F">
                  <a:alpha val="87842"/>
                </a:srgbClr>
              </a:solidFill>
              <a:ln w="12700">
                <a:solidFill>
                  <a:schemeClr val="bg1"/>
                </a:solidFill>
                <a:miter lim="800000"/>
                <a:headEnd/>
                <a:tailEnd/>
              </a:ln>
            </p:spPr>
            <p:txBody>
              <a:bodyPr wrap="none" anchor="ctr"/>
              <a:lstStyle/>
              <a:p>
                <a:pPr algn="ctr" eaLnBrk="0" hangingPunct="0"/>
                <a:endParaRPr lang="zh-CN" altLang="en-US" sz="2800" b="1">
                  <a:solidFill>
                    <a:schemeClr val="tx2"/>
                  </a:solidFill>
                  <a:latin typeface="Calibri" pitchFamily="34" charset="0"/>
                  <a:ea typeface="Microsoft YaHei" pitchFamily="34" charset="-122"/>
                </a:endParaRPr>
              </a:p>
            </p:txBody>
          </p:sp>
        </p:grpSp>
        <p:sp>
          <p:nvSpPr>
            <p:cNvPr id="5135" name="Rectangle 13"/>
            <p:cNvSpPr>
              <a:spLocks noChangeArrowheads="1"/>
            </p:cNvSpPr>
            <p:nvPr/>
          </p:nvSpPr>
          <p:spPr bwMode="auto">
            <a:xfrm>
              <a:off x="65079" y="85339"/>
              <a:ext cx="6431598" cy="4616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a:r>
                <a:rPr lang="ar-EG" altLang="zh-CN" sz="2400" b="1" dirty="0" smtClean="0">
                  <a:solidFill>
                    <a:schemeClr val="bg1"/>
                  </a:solidFill>
                </a:rPr>
                <a:t>تجعلك </a:t>
              </a:r>
              <a:r>
                <a:rPr lang="ar-EG" altLang="zh-CN" sz="2400" b="1" dirty="0">
                  <a:solidFill>
                    <a:schemeClr val="bg1"/>
                  </a:solidFill>
                </a:rPr>
                <a:t>مدركًا تمامًا لإمكاناتك وقدراتك</a:t>
              </a:r>
              <a:endParaRPr lang="zh-CN" altLang="en-US" sz="2400" b="1" dirty="0">
                <a:solidFill>
                  <a:schemeClr val="bg1"/>
                </a:solidFill>
              </a:endParaRPr>
            </a:p>
          </p:txBody>
        </p:sp>
      </p:grpSp>
      <p:grpSp>
        <p:nvGrpSpPr>
          <p:cNvPr id="7179" name="Group 11"/>
          <p:cNvGrpSpPr>
            <a:grpSpLocks/>
          </p:cNvGrpSpPr>
          <p:nvPr/>
        </p:nvGrpSpPr>
        <p:grpSpPr bwMode="auto">
          <a:xfrm>
            <a:off x="1290638" y="3017838"/>
            <a:ext cx="6562725" cy="547010"/>
            <a:chOff x="0" y="0"/>
            <a:chExt cx="6561756" cy="546970"/>
          </a:xfrm>
        </p:grpSpPr>
        <p:sp>
          <p:nvSpPr>
            <p:cNvPr id="5131" name="AutoShape 3"/>
            <p:cNvSpPr>
              <a:spLocks noChangeArrowheads="1"/>
            </p:cNvSpPr>
            <p:nvPr/>
          </p:nvSpPr>
          <p:spPr bwMode="auto">
            <a:xfrm>
              <a:off x="0" y="192073"/>
              <a:ext cx="6561756" cy="353987"/>
            </a:xfrm>
            <a:prstGeom prst="rect">
              <a:avLst/>
            </a:prstGeom>
            <a:solidFill>
              <a:srgbClr val="595959"/>
            </a:solidFill>
            <a:ln w="12700">
              <a:solidFill>
                <a:schemeClr val="bg1"/>
              </a:solidFill>
              <a:miter lim="800000"/>
              <a:headEnd/>
              <a:tailEnd/>
            </a:ln>
          </p:spPr>
          <p:txBody>
            <a:bodyPr anchor="ctr"/>
            <a:lstStyle/>
            <a:p>
              <a:endParaRPr lang="zh-CN" altLang="en-US" sz="2400" b="1">
                <a:latin typeface="Calibri" pitchFamily="34" charset="0"/>
              </a:endParaRPr>
            </a:p>
          </p:txBody>
        </p:sp>
        <p:sp>
          <p:nvSpPr>
            <p:cNvPr id="5132" name="AutoShape 3"/>
            <p:cNvSpPr>
              <a:spLocks noChangeArrowheads="1"/>
            </p:cNvSpPr>
            <p:nvPr/>
          </p:nvSpPr>
          <p:spPr bwMode="auto">
            <a:xfrm>
              <a:off x="64331" y="0"/>
              <a:ext cx="6433094" cy="482482"/>
            </a:xfrm>
            <a:prstGeom prst="rect">
              <a:avLst/>
            </a:prstGeom>
            <a:solidFill>
              <a:srgbClr val="007E00">
                <a:alpha val="79999"/>
              </a:srgbClr>
            </a:solidFill>
            <a:ln w="12700">
              <a:solidFill>
                <a:schemeClr val="bg1"/>
              </a:solidFill>
              <a:miter lim="800000"/>
              <a:headEnd/>
              <a:tailEnd/>
            </a:ln>
          </p:spPr>
          <p:txBody>
            <a:bodyPr wrap="none" anchor="ctr"/>
            <a:lstStyle/>
            <a:p>
              <a:pPr algn="ctr" eaLnBrk="0" hangingPunct="0"/>
              <a:endParaRPr lang="zh-CN" altLang="en-US" sz="2800" b="1">
                <a:solidFill>
                  <a:schemeClr val="tx2"/>
                </a:solidFill>
                <a:ea typeface="Microsoft YaHei" pitchFamily="34" charset="-122"/>
              </a:endParaRPr>
            </a:p>
          </p:txBody>
        </p:sp>
        <p:sp>
          <p:nvSpPr>
            <p:cNvPr id="5133" name="Rectangle 13"/>
            <p:cNvSpPr>
              <a:spLocks noChangeArrowheads="1"/>
            </p:cNvSpPr>
            <p:nvPr/>
          </p:nvSpPr>
          <p:spPr bwMode="auto">
            <a:xfrm>
              <a:off x="65079" y="85339"/>
              <a:ext cx="6431598" cy="4616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a:r>
                <a:rPr lang="ar-EG" altLang="zh-CN" sz="2400" b="1" dirty="0" smtClean="0">
                  <a:solidFill>
                    <a:schemeClr val="bg1"/>
                  </a:solidFill>
                </a:rPr>
                <a:t>تعطيك </a:t>
              </a:r>
              <a:r>
                <a:rPr lang="ar-EG" altLang="zh-CN" sz="2400" b="1" dirty="0">
                  <a:solidFill>
                    <a:schemeClr val="bg1"/>
                  </a:solidFill>
                </a:rPr>
                <a:t>الاستعداد أن تتخذ قدوة</a:t>
              </a:r>
              <a:endParaRPr lang="zh-CN" altLang="en-US" sz="2400" b="1" dirty="0">
                <a:solidFill>
                  <a:schemeClr val="bg1"/>
                </a:solidFill>
              </a:endParaRPr>
            </a:p>
          </p:txBody>
        </p:sp>
      </p:grpSp>
      <p:grpSp>
        <p:nvGrpSpPr>
          <p:cNvPr id="7183" name="Group 15"/>
          <p:cNvGrpSpPr>
            <a:grpSpLocks/>
          </p:cNvGrpSpPr>
          <p:nvPr/>
        </p:nvGrpSpPr>
        <p:grpSpPr bwMode="auto">
          <a:xfrm>
            <a:off x="1290638" y="3890963"/>
            <a:ext cx="6562725" cy="547010"/>
            <a:chOff x="0" y="0"/>
            <a:chExt cx="6561756" cy="546970"/>
          </a:xfrm>
        </p:grpSpPr>
        <p:grpSp>
          <p:nvGrpSpPr>
            <p:cNvPr id="5127" name="Group 16"/>
            <p:cNvGrpSpPr>
              <a:grpSpLocks/>
            </p:cNvGrpSpPr>
            <p:nvPr/>
          </p:nvGrpSpPr>
          <p:grpSpPr bwMode="auto">
            <a:xfrm>
              <a:off x="0" y="0"/>
              <a:ext cx="6561756" cy="546060"/>
              <a:chOff x="0" y="0"/>
              <a:chExt cx="6448390" cy="611157"/>
            </a:xfrm>
          </p:grpSpPr>
          <p:sp>
            <p:nvSpPr>
              <p:cNvPr id="5129" name="AutoShape 3"/>
              <p:cNvSpPr>
                <a:spLocks noChangeArrowheads="1"/>
              </p:cNvSpPr>
              <p:nvPr/>
            </p:nvSpPr>
            <p:spPr bwMode="auto">
              <a:xfrm>
                <a:off x="0" y="214970"/>
                <a:ext cx="6448390" cy="396187"/>
              </a:xfrm>
              <a:prstGeom prst="rect">
                <a:avLst/>
              </a:prstGeom>
              <a:solidFill>
                <a:srgbClr val="595959"/>
              </a:solidFill>
              <a:ln w="12700">
                <a:solidFill>
                  <a:schemeClr val="bg1"/>
                </a:solidFill>
                <a:miter lim="800000"/>
                <a:headEnd/>
                <a:tailEnd/>
              </a:ln>
            </p:spPr>
            <p:txBody>
              <a:bodyPr anchor="ctr"/>
              <a:lstStyle/>
              <a:p>
                <a:endParaRPr lang="zh-CN" altLang="en-US" sz="2400" b="1">
                  <a:latin typeface="Calibri" pitchFamily="34" charset="0"/>
                </a:endParaRPr>
              </a:p>
            </p:txBody>
          </p:sp>
          <p:sp>
            <p:nvSpPr>
              <p:cNvPr id="5130" name="AutoShape 3"/>
              <p:cNvSpPr>
                <a:spLocks noChangeArrowheads="1"/>
              </p:cNvSpPr>
              <p:nvPr/>
            </p:nvSpPr>
            <p:spPr bwMode="auto">
              <a:xfrm>
                <a:off x="63953" y="0"/>
                <a:ext cx="6320483" cy="540092"/>
              </a:xfrm>
              <a:prstGeom prst="rect">
                <a:avLst/>
              </a:prstGeom>
              <a:solidFill>
                <a:srgbClr val="7F7F7F">
                  <a:alpha val="87842"/>
                </a:srgbClr>
              </a:solidFill>
              <a:ln w="12700">
                <a:solidFill>
                  <a:schemeClr val="bg1"/>
                </a:solidFill>
                <a:miter lim="800000"/>
                <a:headEnd/>
                <a:tailEnd/>
              </a:ln>
            </p:spPr>
            <p:txBody>
              <a:bodyPr wrap="none" anchor="ctr"/>
              <a:lstStyle/>
              <a:p>
                <a:pPr algn="ctr" eaLnBrk="0" hangingPunct="0"/>
                <a:endParaRPr lang="zh-CN" altLang="en-US" sz="2800" b="1">
                  <a:solidFill>
                    <a:schemeClr val="tx2"/>
                  </a:solidFill>
                  <a:latin typeface="Calibri" pitchFamily="34" charset="0"/>
                  <a:ea typeface="Microsoft YaHei" pitchFamily="34" charset="-122"/>
                </a:endParaRPr>
              </a:p>
            </p:txBody>
          </p:sp>
        </p:grpSp>
        <p:sp>
          <p:nvSpPr>
            <p:cNvPr id="5128" name="Rectangle 13"/>
            <p:cNvSpPr>
              <a:spLocks noChangeArrowheads="1"/>
            </p:cNvSpPr>
            <p:nvPr/>
          </p:nvSpPr>
          <p:spPr bwMode="auto">
            <a:xfrm>
              <a:off x="64331" y="85339"/>
              <a:ext cx="6433094" cy="4616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a:r>
                <a:rPr lang="ar-EG" altLang="zh-CN" sz="2400" b="1" dirty="0" smtClean="0">
                  <a:solidFill>
                    <a:schemeClr val="bg1"/>
                  </a:solidFill>
                </a:rPr>
                <a:t>توضح </a:t>
              </a:r>
              <a:r>
                <a:rPr lang="ar-EG" altLang="zh-CN" sz="2400" b="1" dirty="0">
                  <a:solidFill>
                    <a:schemeClr val="bg1"/>
                  </a:solidFill>
                </a:rPr>
                <a:t>لك هدفك</a:t>
              </a:r>
              <a:endParaRPr lang="zh-CN" altLang="en-US" sz="2400" b="1" dirty="0">
                <a:solidFill>
                  <a:schemeClr val="bg1"/>
                </a:solidFill>
              </a:endParaRPr>
            </a:p>
          </p:txBody>
        </p:sp>
      </p:grpSp>
      <p:sp>
        <p:nvSpPr>
          <p:cNvPr id="21" name="TextBox 13" descr="B56F103BB23E47beACAB404F50AF11BD# #TextBox 13"/>
          <p:cNvSpPr txBox="1">
            <a:spLocks noChangeArrowheads="1"/>
          </p:cNvSpPr>
          <p:nvPr/>
        </p:nvSpPr>
        <p:spPr bwMode="auto">
          <a:xfrm>
            <a:off x="3923928" y="86004"/>
            <a:ext cx="5220073" cy="62895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r" rtl="1">
              <a:lnSpc>
                <a:spcPct val="120000"/>
              </a:lnSpc>
              <a:spcBef>
                <a:spcPct val="50000"/>
              </a:spcBef>
            </a:pPr>
            <a:r>
              <a:rPr lang="ar-EG" altLang="zh-CN" sz="3200" b="1" dirty="0">
                <a:solidFill>
                  <a:schemeClr val="bg1"/>
                </a:solidFill>
                <a:latin typeface="Microsoft YaHei" pitchFamily="34" charset="-122"/>
                <a:ea typeface="Microsoft YaHei" pitchFamily="34" charset="-122"/>
              </a:rPr>
              <a:t>لماذا الثقة بالنفس؟</a:t>
            </a:r>
          </a:p>
        </p:txBody>
      </p:sp>
    </p:spTree>
    <p:extLst>
      <p:ext uri="{BB962C8B-B14F-4D97-AF65-F5344CB8AC3E}">
        <p14:creationId xmlns:p14="http://schemas.microsoft.com/office/powerpoint/2010/main" xmlns="" val="196055120"/>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slide(fromLeft)">
                                      <p:cBhvr>
                                        <p:cTn id="7" dur="500"/>
                                        <p:tgtEl>
                                          <p:spTgt spid="21"/>
                                        </p:tgtEl>
                                      </p:cBhvr>
                                    </p:animEffect>
                                  </p:childTnLst>
                                </p:cTn>
                              </p:par>
                            </p:childTnLst>
                          </p:cTn>
                        </p:par>
                      </p:childTnLst>
                    </p:cTn>
                  </p:par>
                  <p:par>
                    <p:cTn id="8" fill="hold">
                      <p:stCondLst>
                        <p:cond delay="indefinite"/>
                      </p:stCondLst>
                      <p:childTnLst>
                        <p:par>
                          <p:cTn id="9" fill="hold">
                            <p:stCondLst>
                              <p:cond delay="0"/>
                            </p:stCondLst>
                            <p:childTnLst>
                              <p:par>
                                <p:cTn id="10" presetID="23" presetClass="entr" presetSubtype="16" fill="hold" nodeType="clickEffect">
                                  <p:stCondLst>
                                    <p:cond delay="0"/>
                                  </p:stCondLst>
                                  <p:childTnLst>
                                    <p:set>
                                      <p:cBhvr>
                                        <p:cTn id="11" dur="1" fill="hold">
                                          <p:stCondLst>
                                            <p:cond delay="0"/>
                                          </p:stCondLst>
                                        </p:cTn>
                                        <p:tgtEl>
                                          <p:spTgt spid="7170"/>
                                        </p:tgtEl>
                                        <p:attrNameLst>
                                          <p:attrName>style.visibility</p:attrName>
                                        </p:attrNameLst>
                                      </p:cBhvr>
                                      <p:to>
                                        <p:strVal val="visible"/>
                                      </p:to>
                                    </p:set>
                                    <p:anim calcmode="lin" valueType="num">
                                      <p:cBhvr>
                                        <p:cTn id="12" dur="500" fill="hold"/>
                                        <p:tgtEl>
                                          <p:spTgt spid="7170"/>
                                        </p:tgtEl>
                                        <p:attrNameLst>
                                          <p:attrName>ppt_w</p:attrName>
                                        </p:attrNameLst>
                                      </p:cBhvr>
                                      <p:tavLst>
                                        <p:tav tm="0">
                                          <p:val>
                                            <p:fltVal val="0"/>
                                          </p:val>
                                        </p:tav>
                                        <p:tav tm="100000">
                                          <p:val>
                                            <p:strVal val="#ppt_w"/>
                                          </p:val>
                                        </p:tav>
                                      </p:tavLst>
                                    </p:anim>
                                    <p:anim calcmode="lin" valueType="num">
                                      <p:cBhvr>
                                        <p:cTn id="13" dur="500" fill="hold"/>
                                        <p:tgtEl>
                                          <p:spTgt spid="7170"/>
                                        </p:tgtEl>
                                        <p:attrNameLst>
                                          <p:attrName>ppt_h</p:attrName>
                                        </p:attrNameLst>
                                      </p:cBhvr>
                                      <p:tavLst>
                                        <p:tav tm="0">
                                          <p:val>
                                            <p:fltVal val="0"/>
                                          </p:val>
                                        </p:tav>
                                        <p:tav tm="100000">
                                          <p:val>
                                            <p:strVal val="#ppt_h"/>
                                          </p:val>
                                        </p:tav>
                                      </p:tavLst>
                                    </p:anim>
                                  </p:childTnLst>
                                </p:cTn>
                              </p:par>
                              <p:par>
                                <p:cTn id="14" presetID="2" presetClass="entr" presetSubtype="4" fill="hold" nodeType="withEffect">
                                  <p:stCondLst>
                                    <p:cond delay="0"/>
                                  </p:stCondLst>
                                  <p:childTnLst>
                                    <p:set>
                                      <p:cBhvr>
                                        <p:cTn id="15" dur="1" fill="hold">
                                          <p:stCondLst>
                                            <p:cond delay="0"/>
                                          </p:stCondLst>
                                        </p:cTn>
                                        <p:tgtEl>
                                          <p:spTgt spid="7170"/>
                                        </p:tgtEl>
                                        <p:attrNameLst>
                                          <p:attrName>style.visibility</p:attrName>
                                        </p:attrNameLst>
                                      </p:cBhvr>
                                      <p:to>
                                        <p:strVal val="visible"/>
                                      </p:to>
                                    </p:set>
                                    <p:anim calcmode="lin" valueType="num">
                                      <p:cBhvr additive="base">
                                        <p:cTn id="16" dur="1000" fill="hold"/>
                                        <p:tgtEl>
                                          <p:spTgt spid="7170"/>
                                        </p:tgtEl>
                                        <p:attrNameLst>
                                          <p:attrName>ppt_x</p:attrName>
                                        </p:attrNameLst>
                                      </p:cBhvr>
                                      <p:tavLst>
                                        <p:tav tm="0">
                                          <p:val>
                                            <p:strVal val="#ppt_x"/>
                                          </p:val>
                                        </p:tav>
                                        <p:tav tm="100000">
                                          <p:val>
                                            <p:strVal val="#ppt_x"/>
                                          </p:val>
                                        </p:tav>
                                      </p:tavLst>
                                    </p:anim>
                                    <p:anim calcmode="lin" valueType="num">
                                      <p:cBhvr additive="base">
                                        <p:cTn id="17" dur="1000" fill="hold"/>
                                        <p:tgtEl>
                                          <p:spTgt spid="7170"/>
                                        </p:tgtEl>
                                        <p:attrNameLst>
                                          <p:attrName>ppt_y</p:attrName>
                                        </p:attrNameLst>
                                      </p:cBhvr>
                                      <p:tavLst>
                                        <p:tav tm="0">
                                          <p:val>
                                            <p:strVal val="1+#ppt_h/2"/>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23" presetClass="entr" presetSubtype="16" fill="hold" nodeType="clickEffect">
                                  <p:stCondLst>
                                    <p:cond delay="0"/>
                                  </p:stCondLst>
                                  <p:childTnLst>
                                    <p:set>
                                      <p:cBhvr>
                                        <p:cTn id="21" dur="1" fill="hold">
                                          <p:stCondLst>
                                            <p:cond delay="0"/>
                                          </p:stCondLst>
                                        </p:cTn>
                                        <p:tgtEl>
                                          <p:spTgt spid="7174"/>
                                        </p:tgtEl>
                                        <p:attrNameLst>
                                          <p:attrName>style.visibility</p:attrName>
                                        </p:attrNameLst>
                                      </p:cBhvr>
                                      <p:to>
                                        <p:strVal val="visible"/>
                                      </p:to>
                                    </p:set>
                                    <p:anim calcmode="lin" valueType="num">
                                      <p:cBhvr>
                                        <p:cTn id="22" dur="500" fill="hold"/>
                                        <p:tgtEl>
                                          <p:spTgt spid="7174"/>
                                        </p:tgtEl>
                                        <p:attrNameLst>
                                          <p:attrName>ppt_w</p:attrName>
                                        </p:attrNameLst>
                                      </p:cBhvr>
                                      <p:tavLst>
                                        <p:tav tm="0">
                                          <p:val>
                                            <p:fltVal val="0"/>
                                          </p:val>
                                        </p:tav>
                                        <p:tav tm="100000">
                                          <p:val>
                                            <p:strVal val="#ppt_w"/>
                                          </p:val>
                                        </p:tav>
                                      </p:tavLst>
                                    </p:anim>
                                    <p:anim calcmode="lin" valueType="num">
                                      <p:cBhvr>
                                        <p:cTn id="23" dur="500" fill="hold"/>
                                        <p:tgtEl>
                                          <p:spTgt spid="7174"/>
                                        </p:tgtEl>
                                        <p:attrNameLst>
                                          <p:attrName>ppt_h</p:attrName>
                                        </p:attrNameLst>
                                      </p:cBhvr>
                                      <p:tavLst>
                                        <p:tav tm="0">
                                          <p:val>
                                            <p:fltVal val="0"/>
                                          </p:val>
                                        </p:tav>
                                        <p:tav tm="100000">
                                          <p:val>
                                            <p:strVal val="#ppt_h"/>
                                          </p:val>
                                        </p:tav>
                                      </p:tavLst>
                                    </p:anim>
                                  </p:childTnLst>
                                </p:cTn>
                              </p:par>
                              <p:par>
                                <p:cTn id="24" presetID="2" presetClass="entr" presetSubtype="4" fill="hold" nodeType="withEffect">
                                  <p:stCondLst>
                                    <p:cond delay="100"/>
                                  </p:stCondLst>
                                  <p:childTnLst>
                                    <p:set>
                                      <p:cBhvr>
                                        <p:cTn id="25" dur="1" fill="hold">
                                          <p:stCondLst>
                                            <p:cond delay="0"/>
                                          </p:stCondLst>
                                        </p:cTn>
                                        <p:tgtEl>
                                          <p:spTgt spid="7174"/>
                                        </p:tgtEl>
                                        <p:attrNameLst>
                                          <p:attrName>style.visibility</p:attrName>
                                        </p:attrNameLst>
                                      </p:cBhvr>
                                      <p:to>
                                        <p:strVal val="visible"/>
                                      </p:to>
                                    </p:set>
                                    <p:anim calcmode="lin" valueType="num">
                                      <p:cBhvr additive="base">
                                        <p:cTn id="26" dur="1000" fill="hold"/>
                                        <p:tgtEl>
                                          <p:spTgt spid="7174"/>
                                        </p:tgtEl>
                                        <p:attrNameLst>
                                          <p:attrName>ppt_x</p:attrName>
                                        </p:attrNameLst>
                                      </p:cBhvr>
                                      <p:tavLst>
                                        <p:tav tm="0">
                                          <p:val>
                                            <p:strVal val="#ppt_x"/>
                                          </p:val>
                                        </p:tav>
                                        <p:tav tm="100000">
                                          <p:val>
                                            <p:strVal val="#ppt_x"/>
                                          </p:val>
                                        </p:tav>
                                      </p:tavLst>
                                    </p:anim>
                                    <p:anim calcmode="lin" valueType="num">
                                      <p:cBhvr additive="base">
                                        <p:cTn id="27" dur="1000" fill="hold"/>
                                        <p:tgtEl>
                                          <p:spTgt spid="7174"/>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3" presetClass="entr" presetSubtype="16" fill="hold" nodeType="clickEffect">
                                  <p:stCondLst>
                                    <p:cond delay="0"/>
                                  </p:stCondLst>
                                  <p:childTnLst>
                                    <p:set>
                                      <p:cBhvr>
                                        <p:cTn id="31" dur="1" fill="hold">
                                          <p:stCondLst>
                                            <p:cond delay="0"/>
                                          </p:stCondLst>
                                        </p:cTn>
                                        <p:tgtEl>
                                          <p:spTgt spid="7179"/>
                                        </p:tgtEl>
                                        <p:attrNameLst>
                                          <p:attrName>style.visibility</p:attrName>
                                        </p:attrNameLst>
                                      </p:cBhvr>
                                      <p:to>
                                        <p:strVal val="visible"/>
                                      </p:to>
                                    </p:set>
                                    <p:anim calcmode="lin" valueType="num">
                                      <p:cBhvr>
                                        <p:cTn id="32" dur="500" fill="hold"/>
                                        <p:tgtEl>
                                          <p:spTgt spid="7179"/>
                                        </p:tgtEl>
                                        <p:attrNameLst>
                                          <p:attrName>ppt_w</p:attrName>
                                        </p:attrNameLst>
                                      </p:cBhvr>
                                      <p:tavLst>
                                        <p:tav tm="0">
                                          <p:val>
                                            <p:fltVal val="0"/>
                                          </p:val>
                                        </p:tav>
                                        <p:tav tm="100000">
                                          <p:val>
                                            <p:strVal val="#ppt_w"/>
                                          </p:val>
                                        </p:tav>
                                      </p:tavLst>
                                    </p:anim>
                                    <p:anim calcmode="lin" valueType="num">
                                      <p:cBhvr>
                                        <p:cTn id="33" dur="500" fill="hold"/>
                                        <p:tgtEl>
                                          <p:spTgt spid="7179"/>
                                        </p:tgtEl>
                                        <p:attrNameLst>
                                          <p:attrName>ppt_h</p:attrName>
                                        </p:attrNameLst>
                                      </p:cBhvr>
                                      <p:tavLst>
                                        <p:tav tm="0">
                                          <p:val>
                                            <p:fltVal val="0"/>
                                          </p:val>
                                        </p:tav>
                                        <p:tav tm="100000">
                                          <p:val>
                                            <p:strVal val="#ppt_h"/>
                                          </p:val>
                                        </p:tav>
                                      </p:tavLst>
                                    </p:anim>
                                  </p:childTnLst>
                                </p:cTn>
                              </p:par>
                              <p:par>
                                <p:cTn id="34" presetID="2" presetClass="entr" presetSubtype="4" fill="hold" nodeType="withEffect">
                                  <p:stCondLst>
                                    <p:cond delay="200"/>
                                  </p:stCondLst>
                                  <p:childTnLst>
                                    <p:set>
                                      <p:cBhvr>
                                        <p:cTn id="35" dur="1" fill="hold">
                                          <p:stCondLst>
                                            <p:cond delay="0"/>
                                          </p:stCondLst>
                                        </p:cTn>
                                        <p:tgtEl>
                                          <p:spTgt spid="7179"/>
                                        </p:tgtEl>
                                        <p:attrNameLst>
                                          <p:attrName>style.visibility</p:attrName>
                                        </p:attrNameLst>
                                      </p:cBhvr>
                                      <p:to>
                                        <p:strVal val="visible"/>
                                      </p:to>
                                    </p:set>
                                    <p:anim calcmode="lin" valueType="num">
                                      <p:cBhvr additive="base">
                                        <p:cTn id="36" dur="1000" fill="hold"/>
                                        <p:tgtEl>
                                          <p:spTgt spid="7179"/>
                                        </p:tgtEl>
                                        <p:attrNameLst>
                                          <p:attrName>ppt_x</p:attrName>
                                        </p:attrNameLst>
                                      </p:cBhvr>
                                      <p:tavLst>
                                        <p:tav tm="0">
                                          <p:val>
                                            <p:strVal val="#ppt_x"/>
                                          </p:val>
                                        </p:tav>
                                        <p:tav tm="100000">
                                          <p:val>
                                            <p:strVal val="#ppt_x"/>
                                          </p:val>
                                        </p:tav>
                                      </p:tavLst>
                                    </p:anim>
                                    <p:anim calcmode="lin" valueType="num">
                                      <p:cBhvr additive="base">
                                        <p:cTn id="37" dur="1000" fill="hold"/>
                                        <p:tgtEl>
                                          <p:spTgt spid="7179"/>
                                        </p:tgtEl>
                                        <p:attrNameLst>
                                          <p:attrName>ppt_y</p:attrName>
                                        </p:attrNameLst>
                                      </p:cBhvr>
                                      <p:tavLst>
                                        <p:tav tm="0">
                                          <p:val>
                                            <p:strVal val="1+#ppt_h/2"/>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23" presetClass="entr" presetSubtype="16" fill="hold" nodeType="clickEffect">
                                  <p:stCondLst>
                                    <p:cond delay="0"/>
                                  </p:stCondLst>
                                  <p:childTnLst>
                                    <p:set>
                                      <p:cBhvr>
                                        <p:cTn id="41" dur="1" fill="hold">
                                          <p:stCondLst>
                                            <p:cond delay="0"/>
                                          </p:stCondLst>
                                        </p:cTn>
                                        <p:tgtEl>
                                          <p:spTgt spid="7183"/>
                                        </p:tgtEl>
                                        <p:attrNameLst>
                                          <p:attrName>style.visibility</p:attrName>
                                        </p:attrNameLst>
                                      </p:cBhvr>
                                      <p:to>
                                        <p:strVal val="visible"/>
                                      </p:to>
                                    </p:set>
                                    <p:anim calcmode="lin" valueType="num">
                                      <p:cBhvr>
                                        <p:cTn id="42" dur="500" fill="hold"/>
                                        <p:tgtEl>
                                          <p:spTgt spid="7183"/>
                                        </p:tgtEl>
                                        <p:attrNameLst>
                                          <p:attrName>ppt_w</p:attrName>
                                        </p:attrNameLst>
                                      </p:cBhvr>
                                      <p:tavLst>
                                        <p:tav tm="0">
                                          <p:val>
                                            <p:fltVal val="0"/>
                                          </p:val>
                                        </p:tav>
                                        <p:tav tm="100000">
                                          <p:val>
                                            <p:strVal val="#ppt_w"/>
                                          </p:val>
                                        </p:tav>
                                      </p:tavLst>
                                    </p:anim>
                                    <p:anim calcmode="lin" valueType="num">
                                      <p:cBhvr>
                                        <p:cTn id="43" dur="500" fill="hold"/>
                                        <p:tgtEl>
                                          <p:spTgt spid="7183"/>
                                        </p:tgtEl>
                                        <p:attrNameLst>
                                          <p:attrName>ppt_h</p:attrName>
                                        </p:attrNameLst>
                                      </p:cBhvr>
                                      <p:tavLst>
                                        <p:tav tm="0">
                                          <p:val>
                                            <p:fltVal val="0"/>
                                          </p:val>
                                        </p:tav>
                                        <p:tav tm="100000">
                                          <p:val>
                                            <p:strVal val="#ppt_h"/>
                                          </p:val>
                                        </p:tav>
                                      </p:tavLst>
                                    </p:anim>
                                  </p:childTnLst>
                                </p:cTn>
                              </p:par>
                              <p:par>
                                <p:cTn id="44" presetID="2" presetClass="entr" presetSubtype="4" fill="hold" nodeType="withEffect">
                                  <p:stCondLst>
                                    <p:cond delay="300"/>
                                  </p:stCondLst>
                                  <p:childTnLst>
                                    <p:set>
                                      <p:cBhvr>
                                        <p:cTn id="45" dur="1" fill="hold">
                                          <p:stCondLst>
                                            <p:cond delay="0"/>
                                          </p:stCondLst>
                                        </p:cTn>
                                        <p:tgtEl>
                                          <p:spTgt spid="7183"/>
                                        </p:tgtEl>
                                        <p:attrNameLst>
                                          <p:attrName>style.visibility</p:attrName>
                                        </p:attrNameLst>
                                      </p:cBhvr>
                                      <p:to>
                                        <p:strVal val="visible"/>
                                      </p:to>
                                    </p:set>
                                    <p:anim calcmode="lin" valueType="num">
                                      <p:cBhvr additive="base">
                                        <p:cTn id="46" dur="1000" fill="hold"/>
                                        <p:tgtEl>
                                          <p:spTgt spid="7183"/>
                                        </p:tgtEl>
                                        <p:attrNameLst>
                                          <p:attrName>ppt_x</p:attrName>
                                        </p:attrNameLst>
                                      </p:cBhvr>
                                      <p:tavLst>
                                        <p:tav tm="0">
                                          <p:val>
                                            <p:strVal val="#ppt_x"/>
                                          </p:val>
                                        </p:tav>
                                        <p:tav tm="100000">
                                          <p:val>
                                            <p:strVal val="#ppt_x"/>
                                          </p:val>
                                        </p:tav>
                                      </p:tavLst>
                                    </p:anim>
                                    <p:anim calcmode="lin" valueType="num">
                                      <p:cBhvr additive="base">
                                        <p:cTn id="47" dur="1000" fill="hold"/>
                                        <p:tgtEl>
                                          <p:spTgt spid="718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utoUpdateAnimBg="0"/>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lowchart: Multidocument 1"/>
          <p:cNvSpPr/>
          <p:nvPr/>
        </p:nvSpPr>
        <p:spPr bwMode="auto">
          <a:xfrm>
            <a:off x="1747168" y="1993404"/>
            <a:ext cx="6065192" cy="2160240"/>
          </a:xfrm>
          <a:prstGeom prst="flowChartMultidocument">
            <a:avLst/>
          </a:prstGeom>
          <a:solidFill>
            <a:srgbClr val="33CC33"/>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1" anchor="t" anchorCtr="0" compatLnSpc="1">
            <a:prstTxWarp prst="textNoShape">
              <a:avLst/>
            </a:prstTxWarp>
          </a:bodyPr>
          <a:lstStyle/>
          <a:p>
            <a:pPr algn="ctr" rtl="1">
              <a:lnSpc>
                <a:spcPct val="150000"/>
              </a:lnSpc>
            </a:pPr>
            <a:endParaRPr lang="ar-EG" sz="1400" b="1" dirty="0" smtClean="0"/>
          </a:p>
          <a:p>
            <a:pPr algn="ctr" rtl="1">
              <a:lnSpc>
                <a:spcPct val="150000"/>
              </a:lnSpc>
            </a:pPr>
            <a:r>
              <a:rPr lang="ar-EG" sz="3200" b="1" dirty="0"/>
              <a:t> الثقة والغرور . ما الفرق ؟</a:t>
            </a:r>
          </a:p>
        </p:txBody>
      </p:sp>
    </p:spTree>
    <p:extLst>
      <p:ext uri="{BB962C8B-B14F-4D97-AF65-F5344CB8AC3E}">
        <p14:creationId xmlns:p14="http://schemas.microsoft.com/office/powerpoint/2010/main" xmlns="" val="1842052844"/>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170" name="Group 2"/>
          <p:cNvGrpSpPr>
            <a:grpSpLocks/>
          </p:cNvGrpSpPr>
          <p:nvPr/>
        </p:nvGrpSpPr>
        <p:grpSpPr bwMode="auto">
          <a:xfrm>
            <a:off x="1226298" y="2569468"/>
            <a:ext cx="6562725" cy="1940302"/>
            <a:chOff x="0" y="-19326"/>
            <a:chExt cx="6561756" cy="565386"/>
          </a:xfrm>
        </p:grpSpPr>
        <p:sp>
          <p:nvSpPr>
            <p:cNvPr id="5138" name="AutoShape 3"/>
            <p:cNvSpPr>
              <a:spLocks noChangeArrowheads="1"/>
            </p:cNvSpPr>
            <p:nvPr/>
          </p:nvSpPr>
          <p:spPr bwMode="auto">
            <a:xfrm>
              <a:off x="0" y="192074"/>
              <a:ext cx="6561756" cy="353986"/>
            </a:xfrm>
            <a:prstGeom prst="rect">
              <a:avLst/>
            </a:prstGeom>
            <a:solidFill>
              <a:srgbClr val="595959"/>
            </a:solidFill>
            <a:ln w="12700">
              <a:solidFill>
                <a:schemeClr val="bg1"/>
              </a:solidFill>
              <a:miter lim="800000"/>
              <a:headEnd/>
              <a:tailEnd/>
            </a:ln>
          </p:spPr>
          <p:txBody>
            <a:bodyPr anchor="ctr"/>
            <a:lstStyle/>
            <a:p>
              <a:endParaRPr lang="zh-CN" altLang="en-US" sz="2400" b="1">
                <a:latin typeface="Calibri" pitchFamily="34" charset="0"/>
              </a:endParaRPr>
            </a:p>
          </p:txBody>
        </p:sp>
        <p:sp>
          <p:nvSpPr>
            <p:cNvPr id="5139" name="AutoShape 3"/>
            <p:cNvSpPr>
              <a:spLocks noChangeArrowheads="1"/>
            </p:cNvSpPr>
            <p:nvPr/>
          </p:nvSpPr>
          <p:spPr bwMode="auto">
            <a:xfrm>
              <a:off x="64331" y="0"/>
              <a:ext cx="6433094" cy="482482"/>
            </a:xfrm>
            <a:prstGeom prst="rect">
              <a:avLst/>
            </a:prstGeom>
            <a:solidFill>
              <a:srgbClr val="007E00">
                <a:alpha val="79999"/>
              </a:srgbClr>
            </a:solidFill>
            <a:ln w="12700">
              <a:solidFill>
                <a:schemeClr val="bg1"/>
              </a:solidFill>
              <a:miter lim="800000"/>
              <a:headEnd/>
              <a:tailEnd/>
            </a:ln>
          </p:spPr>
          <p:txBody>
            <a:bodyPr wrap="none" anchor="ctr"/>
            <a:lstStyle/>
            <a:p>
              <a:pPr algn="ctr" eaLnBrk="0" hangingPunct="0"/>
              <a:endParaRPr lang="zh-CN" altLang="en-US" sz="2800" b="1">
                <a:solidFill>
                  <a:schemeClr val="tx2"/>
                </a:solidFill>
                <a:ea typeface="Microsoft YaHei" pitchFamily="34" charset="-122"/>
              </a:endParaRPr>
            </a:p>
          </p:txBody>
        </p:sp>
        <p:sp>
          <p:nvSpPr>
            <p:cNvPr id="5140" name="Rectangle 13"/>
            <p:cNvSpPr>
              <a:spLocks noChangeArrowheads="1"/>
            </p:cNvSpPr>
            <p:nvPr/>
          </p:nvSpPr>
          <p:spPr bwMode="auto">
            <a:xfrm>
              <a:off x="65079" y="-19326"/>
              <a:ext cx="6431598" cy="40595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a:r>
                <a:rPr lang="ar-EG" altLang="zh-CN" sz="2400" b="1" dirty="0">
                  <a:solidFill>
                    <a:schemeClr val="bg1"/>
                  </a:solidFill>
                </a:rPr>
                <a:t>يسمى أحيانا بالاعتداد بالنفس تتأتى من عوامل عدة، اهمها: تكرار النجاح، والقدرة على تجاوز الصعوبات والمواقف المحرجة، والحكمة في التعامل، وتوطين النفس على تقبل النتائج مهما كانت، وهذا شيء إيجابي</a:t>
              </a:r>
              <a:endParaRPr lang="zh-CN" altLang="en-US" sz="2400" b="1" dirty="0">
                <a:solidFill>
                  <a:schemeClr val="bg1"/>
                </a:solidFill>
              </a:endParaRPr>
            </a:p>
          </p:txBody>
        </p:sp>
      </p:grpSp>
      <p:sp>
        <p:nvSpPr>
          <p:cNvPr id="21" name="TextBox 13" descr="B56F103BB23E47beACAB404F50AF11BD# #TextBox 13"/>
          <p:cNvSpPr txBox="1">
            <a:spLocks noChangeArrowheads="1"/>
          </p:cNvSpPr>
          <p:nvPr/>
        </p:nvSpPr>
        <p:spPr bwMode="auto">
          <a:xfrm>
            <a:off x="2771800" y="86004"/>
            <a:ext cx="6372201" cy="62895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r" rtl="1">
              <a:lnSpc>
                <a:spcPct val="120000"/>
              </a:lnSpc>
              <a:spcBef>
                <a:spcPct val="50000"/>
              </a:spcBef>
            </a:pPr>
            <a:r>
              <a:rPr lang="ar-EG" altLang="zh-CN" sz="3200" b="1" dirty="0">
                <a:solidFill>
                  <a:schemeClr val="bg1"/>
                </a:solidFill>
                <a:latin typeface="Microsoft YaHei" pitchFamily="34" charset="-122"/>
                <a:ea typeface="Microsoft YaHei" pitchFamily="34" charset="-122"/>
              </a:rPr>
              <a:t> </a:t>
            </a:r>
            <a:r>
              <a:rPr lang="ar-EG" altLang="zh-CN" sz="3200" b="1" dirty="0" smtClean="0">
                <a:solidFill>
                  <a:schemeClr val="bg1"/>
                </a:solidFill>
                <a:latin typeface="Microsoft YaHei" pitchFamily="34" charset="-122"/>
                <a:ea typeface="Microsoft YaHei" pitchFamily="34" charset="-122"/>
              </a:rPr>
              <a:t>الثقة </a:t>
            </a:r>
            <a:r>
              <a:rPr lang="ar-EG" altLang="zh-CN" sz="3200" b="1" dirty="0">
                <a:solidFill>
                  <a:schemeClr val="bg1"/>
                </a:solidFill>
                <a:latin typeface="Microsoft YaHei" pitchFamily="34" charset="-122"/>
                <a:ea typeface="Microsoft YaHei" pitchFamily="34" charset="-122"/>
              </a:rPr>
              <a:t>والغرور. ما الفرق؟</a:t>
            </a:r>
          </a:p>
        </p:txBody>
      </p:sp>
      <p:sp>
        <p:nvSpPr>
          <p:cNvPr id="2" name="Round Diagonal Corner Rectangle 1"/>
          <p:cNvSpPr/>
          <p:nvPr/>
        </p:nvSpPr>
        <p:spPr bwMode="auto">
          <a:xfrm>
            <a:off x="3067500" y="1031156"/>
            <a:ext cx="2880320" cy="648072"/>
          </a:xfrm>
          <a:prstGeom prst="round2DiagRect">
            <a:avLst/>
          </a:prstGeom>
          <a:solidFill>
            <a:srgbClr val="22BAD8"/>
          </a:solidFill>
          <a:ln w="9525" cap="flat" cmpd="sng" algn="ctr">
            <a:solidFill>
              <a:schemeClr val="bg1"/>
            </a:solidFill>
            <a:prstDash val="solid"/>
            <a:round/>
            <a:headEnd type="none" w="med" len="med"/>
            <a:tailEnd type="none" w="med" len="med"/>
          </a:ln>
          <a:effectLst/>
          <a:extLst/>
        </p:spPr>
        <p:txBody>
          <a:bodyPr vert="horz" wrap="square" lIns="91440" tIns="45720" rIns="91440" bIns="45720" numCol="1" rtlCol="1" anchor="t" anchorCtr="0" compatLnSpc="1">
            <a:prstTxWarp prst="textNoShape">
              <a:avLst/>
            </a:prstTxWarp>
          </a:bodyPr>
          <a:lstStyle/>
          <a:p>
            <a:pPr algn="ctr" rtl="1"/>
            <a:r>
              <a:rPr lang="ar-EG" sz="2800" b="1" dirty="0">
                <a:solidFill>
                  <a:srgbClr val="002060"/>
                </a:solidFill>
              </a:rPr>
              <a:t>الثقة بالنفس</a:t>
            </a:r>
            <a:endParaRPr kumimoji="0" lang="ar-EG" sz="2800" b="1" i="0" u="none" strike="noStrike" cap="none" normalizeH="0" baseline="0" dirty="0" smtClean="0">
              <a:ln>
                <a:noFill/>
              </a:ln>
              <a:solidFill>
                <a:srgbClr val="002060"/>
              </a:solidFill>
              <a:effectLst/>
            </a:endParaRPr>
          </a:p>
        </p:txBody>
      </p:sp>
    </p:spTree>
    <p:extLst>
      <p:ext uri="{BB962C8B-B14F-4D97-AF65-F5344CB8AC3E}">
        <p14:creationId xmlns:p14="http://schemas.microsoft.com/office/powerpoint/2010/main" xmlns="" val="3483179532"/>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slide(fromLeft)">
                                      <p:cBhvr>
                                        <p:cTn id="7" dur="500"/>
                                        <p:tgtEl>
                                          <p:spTgt spid="21"/>
                                        </p:tgtEl>
                                      </p:cBhvr>
                                    </p:animEffect>
                                  </p:childTnLst>
                                </p:cTn>
                              </p:par>
                            </p:childTnLst>
                          </p:cTn>
                        </p:par>
                      </p:childTnLst>
                    </p:cTn>
                  </p:par>
                  <p:par>
                    <p:cTn id="8" fill="hold">
                      <p:stCondLst>
                        <p:cond delay="indefinite"/>
                      </p:stCondLst>
                      <p:childTnLst>
                        <p:par>
                          <p:cTn id="9" fill="hold">
                            <p:stCondLst>
                              <p:cond delay="0"/>
                            </p:stCondLst>
                            <p:childTnLst>
                              <p:par>
                                <p:cTn id="10" presetID="23" presetClass="entr" presetSubtype="16" fill="hold" nodeType="clickEffect">
                                  <p:stCondLst>
                                    <p:cond delay="0"/>
                                  </p:stCondLst>
                                  <p:childTnLst>
                                    <p:set>
                                      <p:cBhvr>
                                        <p:cTn id="11" dur="1" fill="hold">
                                          <p:stCondLst>
                                            <p:cond delay="0"/>
                                          </p:stCondLst>
                                        </p:cTn>
                                        <p:tgtEl>
                                          <p:spTgt spid="7170"/>
                                        </p:tgtEl>
                                        <p:attrNameLst>
                                          <p:attrName>style.visibility</p:attrName>
                                        </p:attrNameLst>
                                      </p:cBhvr>
                                      <p:to>
                                        <p:strVal val="visible"/>
                                      </p:to>
                                    </p:set>
                                    <p:anim calcmode="lin" valueType="num">
                                      <p:cBhvr>
                                        <p:cTn id="12" dur="500" fill="hold"/>
                                        <p:tgtEl>
                                          <p:spTgt spid="7170"/>
                                        </p:tgtEl>
                                        <p:attrNameLst>
                                          <p:attrName>ppt_w</p:attrName>
                                        </p:attrNameLst>
                                      </p:cBhvr>
                                      <p:tavLst>
                                        <p:tav tm="0">
                                          <p:val>
                                            <p:fltVal val="0"/>
                                          </p:val>
                                        </p:tav>
                                        <p:tav tm="100000">
                                          <p:val>
                                            <p:strVal val="#ppt_w"/>
                                          </p:val>
                                        </p:tav>
                                      </p:tavLst>
                                    </p:anim>
                                    <p:anim calcmode="lin" valueType="num">
                                      <p:cBhvr>
                                        <p:cTn id="13" dur="500" fill="hold"/>
                                        <p:tgtEl>
                                          <p:spTgt spid="7170"/>
                                        </p:tgtEl>
                                        <p:attrNameLst>
                                          <p:attrName>ppt_h</p:attrName>
                                        </p:attrNameLst>
                                      </p:cBhvr>
                                      <p:tavLst>
                                        <p:tav tm="0">
                                          <p:val>
                                            <p:fltVal val="0"/>
                                          </p:val>
                                        </p:tav>
                                        <p:tav tm="100000">
                                          <p:val>
                                            <p:strVal val="#ppt_h"/>
                                          </p:val>
                                        </p:tav>
                                      </p:tavLst>
                                    </p:anim>
                                  </p:childTnLst>
                                </p:cTn>
                              </p:par>
                              <p:par>
                                <p:cTn id="14" presetID="2" presetClass="entr" presetSubtype="4" fill="hold" nodeType="withEffect">
                                  <p:stCondLst>
                                    <p:cond delay="0"/>
                                  </p:stCondLst>
                                  <p:childTnLst>
                                    <p:set>
                                      <p:cBhvr>
                                        <p:cTn id="15" dur="1" fill="hold">
                                          <p:stCondLst>
                                            <p:cond delay="0"/>
                                          </p:stCondLst>
                                        </p:cTn>
                                        <p:tgtEl>
                                          <p:spTgt spid="7170"/>
                                        </p:tgtEl>
                                        <p:attrNameLst>
                                          <p:attrName>style.visibility</p:attrName>
                                        </p:attrNameLst>
                                      </p:cBhvr>
                                      <p:to>
                                        <p:strVal val="visible"/>
                                      </p:to>
                                    </p:set>
                                    <p:anim calcmode="lin" valueType="num">
                                      <p:cBhvr additive="base">
                                        <p:cTn id="16" dur="1000" fill="hold"/>
                                        <p:tgtEl>
                                          <p:spTgt spid="7170"/>
                                        </p:tgtEl>
                                        <p:attrNameLst>
                                          <p:attrName>ppt_x</p:attrName>
                                        </p:attrNameLst>
                                      </p:cBhvr>
                                      <p:tavLst>
                                        <p:tav tm="0">
                                          <p:val>
                                            <p:strVal val="#ppt_x"/>
                                          </p:val>
                                        </p:tav>
                                        <p:tav tm="100000">
                                          <p:val>
                                            <p:strVal val="#ppt_x"/>
                                          </p:val>
                                        </p:tav>
                                      </p:tavLst>
                                    </p:anim>
                                    <p:anim calcmode="lin" valueType="num">
                                      <p:cBhvr additive="base">
                                        <p:cTn id="17" dur="1000" fill="hold"/>
                                        <p:tgtEl>
                                          <p:spTgt spid="717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utoUpdateAnimBg="0"/>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170" name="Group 2"/>
          <p:cNvGrpSpPr>
            <a:grpSpLocks/>
          </p:cNvGrpSpPr>
          <p:nvPr/>
        </p:nvGrpSpPr>
        <p:grpSpPr bwMode="auto">
          <a:xfrm>
            <a:off x="1226298" y="3468822"/>
            <a:ext cx="6562725" cy="1332894"/>
            <a:chOff x="0" y="-19326"/>
            <a:chExt cx="6561756" cy="565386"/>
          </a:xfrm>
        </p:grpSpPr>
        <p:sp>
          <p:nvSpPr>
            <p:cNvPr id="5138" name="AutoShape 3"/>
            <p:cNvSpPr>
              <a:spLocks noChangeArrowheads="1"/>
            </p:cNvSpPr>
            <p:nvPr/>
          </p:nvSpPr>
          <p:spPr bwMode="auto">
            <a:xfrm>
              <a:off x="0" y="192074"/>
              <a:ext cx="6561756" cy="353986"/>
            </a:xfrm>
            <a:prstGeom prst="rect">
              <a:avLst/>
            </a:prstGeom>
            <a:solidFill>
              <a:srgbClr val="595959"/>
            </a:solidFill>
            <a:ln w="12700">
              <a:solidFill>
                <a:schemeClr val="bg1"/>
              </a:solidFill>
              <a:miter lim="800000"/>
              <a:headEnd/>
              <a:tailEnd/>
            </a:ln>
          </p:spPr>
          <p:txBody>
            <a:bodyPr anchor="ctr"/>
            <a:lstStyle/>
            <a:p>
              <a:endParaRPr lang="zh-CN" altLang="en-US" sz="2400" b="1">
                <a:latin typeface="Calibri" pitchFamily="34" charset="0"/>
              </a:endParaRPr>
            </a:p>
          </p:txBody>
        </p:sp>
        <p:sp>
          <p:nvSpPr>
            <p:cNvPr id="5139" name="AutoShape 3"/>
            <p:cNvSpPr>
              <a:spLocks noChangeArrowheads="1"/>
            </p:cNvSpPr>
            <p:nvPr/>
          </p:nvSpPr>
          <p:spPr bwMode="auto">
            <a:xfrm>
              <a:off x="64331" y="0"/>
              <a:ext cx="6433094" cy="482482"/>
            </a:xfrm>
            <a:prstGeom prst="rect">
              <a:avLst/>
            </a:prstGeom>
            <a:solidFill>
              <a:srgbClr val="007E00">
                <a:alpha val="79999"/>
              </a:srgbClr>
            </a:solidFill>
            <a:ln w="12700">
              <a:solidFill>
                <a:schemeClr val="bg1"/>
              </a:solidFill>
              <a:miter lim="800000"/>
              <a:headEnd/>
              <a:tailEnd/>
            </a:ln>
          </p:spPr>
          <p:txBody>
            <a:bodyPr wrap="none" anchor="ctr"/>
            <a:lstStyle/>
            <a:p>
              <a:pPr algn="ctr" eaLnBrk="0" hangingPunct="0"/>
              <a:endParaRPr lang="zh-CN" altLang="en-US" sz="2800" b="1">
                <a:solidFill>
                  <a:schemeClr val="tx2"/>
                </a:solidFill>
                <a:ea typeface="Microsoft YaHei" pitchFamily="34" charset="-122"/>
              </a:endParaRPr>
            </a:p>
          </p:txBody>
        </p:sp>
        <p:sp>
          <p:nvSpPr>
            <p:cNvPr id="5140" name="Rectangle 13"/>
            <p:cNvSpPr>
              <a:spLocks noChangeArrowheads="1"/>
            </p:cNvSpPr>
            <p:nvPr/>
          </p:nvSpPr>
          <p:spPr bwMode="auto">
            <a:xfrm>
              <a:off x="65079" y="-19326"/>
              <a:ext cx="6431598" cy="34976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a:r>
                <a:rPr lang="ar-EG" altLang="zh-CN" sz="2400" b="1" dirty="0">
                  <a:solidFill>
                    <a:schemeClr val="bg1"/>
                  </a:solidFill>
                </a:rPr>
                <a:t>فشعور بالعظمة وتوهم الكمال، اي ان الفرق بين الثقة بالنفس وبين الغرور هو أن الأولى تقدير للإمكانيات المتوافرة، اما الغرور ففقدان أو إساءة لهذا التقدير</a:t>
              </a:r>
              <a:endParaRPr lang="zh-CN" altLang="en-US" sz="2400" b="1" dirty="0">
                <a:solidFill>
                  <a:schemeClr val="bg1"/>
                </a:solidFill>
              </a:endParaRPr>
            </a:p>
          </p:txBody>
        </p:sp>
      </p:grpSp>
      <p:sp>
        <p:nvSpPr>
          <p:cNvPr id="21" name="TextBox 13" descr="B56F103BB23E47beACAB404F50AF11BD# #TextBox 13"/>
          <p:cNvSpPr txBox="1">
            <a:spLocks noChangeArrowheads="1"/>
          </p:cNvSpPr>
          <p:nvPr/>
        </p:nvSpPr>
        <p:spPr bwMode="auto">
          <a:xfrm>
            <a:off x="2771800" y="86004"/>
            <a:ext cx="6372201" cy="62895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r" rtl="1">
              <a:lnSpc>
                <a:spcPct val="120000"/>
              </a:lnSpc>
              <a:spcBef>
                <a:spcPct val="50000"/>
              </a:spcBef>
            </a:pPr>
            <a:r>
              <a:rPr lang="ar-EG" altLang="zh-CN" sz="3200" b="1" dirty="0">
                <a:solidFill>
                  <a:schemeClr val="bg1"/>
                </a:solidFill>
                <a:latin typeface="Microsoft YaHei" pitchFamily="34" charset="-122"/>
                <a:ea typeface="Microsoft YaHei" pitchFamily="34" charset="-122"/>
              </a:rPr>
              <a:t> </a:t>
            </a:r>
            <a:r>
              <a:rPr lang="ar-EG" altLang="zh-CN" sz="3200" b="1" dirty="0" smtClean="0">
                <a:solidFill>
                  <a:schemeClr val="bg1"/>
                </a:solidFill>
                <a:latin typeface="Microsoft YaHei" pitchFamily="34" charset="-122"/>
                <a:ea typeface="Microsoft YaHei" pitchFamily="34" charset="-122"/>
              </a:rPr>
              <a:t>الثقة </a:t>
            </a:r>
            <a:r>
              <a:rPr lang="ar-EG" altLang="zh-CN" sz="3200" b="1" dirty="0">
                <a:solidFill>
                  <a:schemeClr val="bg1"/>
                </a:solidFill>
                <a:latin typeface="Microsoft YaHei" pitchFamily="34" charset="-122"/>
                <a:ea typeface="Microsoft YaHei" pitchFamily="34" charset="-122"/>
              </a:rPr>
              <a:t>والغرور. ما الفرق؟</a:t>
            </a:r>
          </a:p>
        </p:txBody>
      </p:sp>
      <p:sp>
        <p:nvSpPr>
          <p:cNvPr id="2" name="Round Diagonal Corner Rectangle 1"/>
          <p:cNvSpPr/>
          <p:nvPr/>
        </p:nvSpPr>
        <p:spPr bwMode="auto">
          <a:xfrm>
            <a:off x="3067500" y="1031156"/>
            <a:ext cx="2880320" cy="648072"/>
          </a:xfrm>
          <a:prstGeom prst="round2DiagRect">
            <a:avLst/>
          </a:prstGeom>
          <a:solidFill>
            <a:srgbClr val="22BAD8"/>
          </a:solidFill>
          <a:ln w="9525" cap="flat" cmpd="sng" algn="ctr">
            <a:solidFill>
              <a:schemeClr val="bg1"/>
            </a:solidFill>
            <a:prstDash val="solid"/>
            <a:round/>
            <a:headEnd type="none" w="med" len="med"/>
            <a:tailEnd type="none" w="med" len="med"/>
          </a:ln>
          <a:effectLst/>
          <a:extLst/>
        </p:spPr>
        <p:txBody>
          <a:bodyPr vert="horz" wrap="square" lIns="91440" tIns="45720" rIns="91440" bIns="45720" numCol="1" rtlCol="1" anchor="t" anchorCtr="0" compatLnSpc="1">
            <a:prstTxWarp prst="textNoShape">
              <a:avLst/>
            </a:prstTxWarp>
          </a:bodyPr>
          <a:lstStyle/>
          <a:p>
            <a:pPr algn="ctr" rtl="1"/>
            <a:r>
              <a:rPr lang="ar-EG" sz="2800" b="1" dirty="0">
                <a:solidFill>
                  <a:srgbClr val="002060"/>
                </a:solidFill>
              </a:rPr>
              <a:t>الغرور </a:t>
            </a:r>
            <a:endParaRPr kumimoji="0" lang="ar-EG" sz="2800" b="1" i="0" u="none" strike="noStrike" cap="none" normalizeH="0" baseline="0" dirty="0" smtClean="0">
              <a:ln>
                <a:noFill/>
              </a:ln>
              <a:solidFill>
                <a:srgbClr val="002060"/>
              </a:solidFill>
              <a:effectLst/>
            </a:endParaRPr>
          </a:p>
        </p:txBody>
      </p:sp>
    </p:spTree>
    <p:extLst>
      <p:ext uri="{BB962C8B-B14F-4D97-AF65-F5344CB8AC3E}">
        <p14:creationId xmlns:p14="http://schemas.microsoft.com/office/powerpoint/2010/main" xmlns="" val="689385708"/>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slide(fromLeft)">
                                      <p:cBhvr>
                                        <p:cTn id="7" dur="500"/>
                                        <p:tgtEl>
                                          <p:spTgt spid="21"/>
                                        </p:tgtEl>
                                      </p:cBhvr>
                                    </p:animEffect>
                                  </p:childTnLst>
                                </p:cTn>
                              </p:par>
                            </p:childTnLst>
                          </p:cTn>
                        </p:par>
                      </p:childTnLst>
                    </p:cTn>
                  </p:par>
                  <p:par>
                    <p:cTn id="8" fill="hold">
                      <p:stCondLst>
                        <p:cond delay="indefinite"/>
                      </p:stCondLst>
                      <p:childTnLst>
                        <p:par>
                          <p:cTn id="9" fill="hold">
                            <p:stCondLst>
                              <p:cond delay="0"/>
                            </p:stCondLst>
                            <p:childTnLst>
                              <p:par>
                                <p:cTn id="10" presetID="23" presetClass="entr" presetSubtype="16" fill="hold" nodeType="clickEffect">
                                  <p:stCondLst>
                                    <p:cond delay="0"/>
                                  </p:stCondLst>
                                  <p:childTnLst>
                                    <p:set>
                                      <p:cBhvr>
                                        <p:cTn id="11" dur="1" fill="hold">
                                          <p:stCondLst>
                                            <p:cond delay="0"/>
                                          </p:stCondLst>
                                        </p:cTn>
                                        <p:tgtEl>
                                          <p:spTgt spid="7170"/>
                                        </p:tgtEl>
                                        <p:attrNameLst>
                                          <p:attrName>style.visibility</p:attrName>
                                        </p:attrNameLst>
                                      </p:cBhvr>
                                      <p:to>
                                        <p:strVal val="visible"/>
                                      </p:to>
                                    </p:set>
                                    <p:anim calcmode="lin" valueType="num">
                                      <p:cBhvr>
                                        <p:cTn id="12" dur="500" fill="hold"/>
                                        <p:tgtEl>
                                          <p:spTgt spid="7170"/>
                                        </p:tgtEl>
                                        <p:attrNameLst>
                                          <p:attrName>ppt_w</p:attrName>
                                        </p:attrNameLst>
                                      </p:cBhvr>
                                      <p:tavLst>
                                        <p:tav tm="0">
                                          <p:val>
                                            <p:fltVal val="0"/>
                                          </p:val>
                                        </p:tav>
                                        <p:tav tm="100000">
                                          <p:val>
                                            <p:strVal val="#ppt_w"/>
                                          </p:val>
                                        </p:tav>
                                      </p:tavLst>
                                    </p:anim>
                                    <p:anim calcmode="lin" valueType="num">
                                      <p:cBhvr>
                                        <p:cTn id="13" dur="500" fill="hold"/>
                                        <p:tgtEl>
                                          <p:spTgt spid="7170"/>
                                        </p:tgtEl>
                                        <p:attrNameLst>
                                          <p:attrName>ppt_h</p:attrName>
                                        </p:attrNameLst>
                                      </p:cBhvr>
                                      <p:tavLst>
                                        <p:tav tm="0">
                                          <p:val>
                                            <p:fltVal val="0"/>
                                          </p:val>
                                        </p:tav>
                                        <p:tav tm="100000">
                                          <p:val>
                                            <p:strVal val="#ppt_h"/>
                                          </p:val>
                                        </p:tav>
                                      </p:tavLst>
                                    </p:anim>
                                  </p:childTnLst>
                                </p:cTn>
                              </p:par>
                              <p:par>
                                <p:cTn id="14" presetID="2" presetClass="entr" presetSubtype="4" fill="hold" nodeType="withEffect">
                                  <p:stCondLst>
                                    <p:cond delay="0"/>
                                  </p:stCondLst>
                                  <p:childTnLst>
                                    <p:set>
                                      <p:cBhvr>
                                        <p:cTn id="15" dur="1" fill="hold">
                                          <p:stCondLst>
                                            <p:cond delay="0"/>
                                          </p:stCondLst>
                                        </p:cTn>
                                        <p:tgtEl>
                                          <p:spTgt spid="7170"/>
                                        </p:tgtEl>
                                        <p:attrNameLst>
                                          <p:attrName>style.visibility</p:attrName>
                                        </p:attrNameLst>
                                      </p:cBhvr>
                                      <p:to>
                                        <p:strVal val="visible"/>
                                      </p:to>
                                    </p:set>
                                    <p:anim calcmode="lin" valueType="num">
                                      <p:cBhvr additive="base">
                                        <p:cTn id="16" dur="1000" fill="hold"/>
                                        <p:tgtEl>
                                          <p:spTgt spid="7170"/>
                                        </p:tgtEl>
                                        <p:attrNameLst>
                                          <p:attrName>ppt_x</p:attrName>
                                        </p:attrNameLst>
                                      </p:cBhvr>
                                      <p:tavLst>
                                        <p:tav tm="0">
                                          <p:val>
                                            <p:strVal val="#ppt_x"/>
                                          </p:val>
                                        </p:tav>
                                        <p:tav tm="100000">
                                          <p:val>
                                            <p:strVal val="#ppt_x"/>
                                          </p:val>
                                        </p:tav>
                                      </p:tavLst>
                                    </p:anim>
                                    <p:anim calcmode="lin" valueType="num">
                                      <p:cBhvr additive="base">
                                        <p:cTn id="17" dur="1000" fill="hold"/>
                                        <p:tgtEl>
                                          <p:spTgt spid="717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utoUpdateAnimBg="0"/>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170" name="Group 2"/>
          <p:cNvGrpSpPr>
            <a:grpSpLocks/>
          </p:cNvGrpSpPr>
          <p:nvPr/>
        </p:nvGrpSpPr>
        <p:grpSpPr bwMode="auto">
          <a:xfrm>
            <a:off x="1290638" y="1273175"/>
            <a:ext cx="6562725" cy="547010"/>
            <a:chOff x="0" y="0"/>
            <a:chExt cx="6561756" cy="546970"/>
          </a:xfrm>
        </p:grpSpPr>
        <p:sp>
          <p:nvSpPr>
            <p:cNvPr id="5138" name="AutoShape 3"/>
            <p:cNvSpPr>
              <a:spLocks noChangeArrowheads="1"/>
            </p:cNvSpPr>
            <p:nvPr/>
          </p:nvSpPr>
          <p:spPr bwMode="auto">
            <a:xfrm>
              <a:off x="0" y="192074"/>
              <a:ext cx="6561756" cy="353986"/>
            </a:xfrm>
            <a:prstGeom prst="rect">
              <a:avLst/>
            </a:prstGeom>
            <a:solidFill>
              <a:srgbClr val="595959"/>
            </a:solidFill>
            <a:ln w="12700">
              <a:solidFill>
                <a:schemeClr val="bg1"/>
              </a:solidFill>
              <a:miter lim="800000"/>
              <a:headEnd/>
              <a:tailEnd/>
            </a:ln>
          </p:spPr>
          <p:txBody>
            <a:bodyPr anchor="ctr"/>
            <a:lstStyle/>
            <a:p>
              <a:endParaRPr lang="zh-CN" altLang="en-US" sz="2400" b="1">
                <a:latin typeface="Calibri" pitchFamily="34" charset="0"/>
              </a:endParaRPr>
            </a:p>
          </p:txBody>
        </p:sp>
        <p:sp>
          <p:nvSpPr>
            <p:cNvPr id="5139" name="AutoShape 3"/>
            <p:cNvSpPr>
              <a:spLocks noChangeArrowheads="1"/>
            </p:cNvSpPr>
            <p:nvPr/>
          </p:nvSpPr>
          <p:spPr bwMode="auto">
            <a:xfrm>
              <a:off x="64331" y="0"/>
              <a:ext cx="6433094" cy="482482"/>
            </a:xfrm>
            <a:prstGeom prst="rect">
              <a:avLst/>
            </a:prstGeom>
            <a:solidFill>
              <a:srgbClr val="007E00">
                <a:alpha val="79999"/>
              </a:srgbClr>
            </a:solidFill>
            <a:ln w="12700">
              <a:solidFill>
                <a:schemeClr val="bg1"/>
              </a:solidFill>
              <a:miter lim="800000"/>
              <a:headEnd/>
              <a:tailEnd/>
            </a:ln>
          </p:spPr>
          <p:txBody>
            <a:bodyPr wrap="none" anchor="ctr"/>
            <a:lstStyle/>
            <a:p>
              <a:pPr algn="ctr" eaLnBrk="0" hangingPunct="0"/>
              <a:endParaRPr lang="zh-CN" altLang="en-US" sz="2800" b="1">
                <a:solidFill>
                  <a:schemeClr val="tx2"/>
                </a:solidFill>
                <a:ea typeface="Microsoft YaHei" pitchFamily="34" charset="-122"/>
              </a:endParaRPr>
            </a:p>
          </p:txBody>
        </p:sp>
        <p:sp>
          <p:nvSpPr>
            <p:cNvPr id="5140" name="Rectangle 13"/>
            <p:cNvSpPr>
              <a:spLocks noChangeArrowheads="1"/>
            </p:cNvSpPr>
            <p:nvPr/>
          </p:nvSpPr>
          <p:spPr bwMode="auto">
            <a:xfrm>
              <a:off x="65079" y="85339"/>
              <a:ext cx="6431598" cy="4616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a:r>
                <a:rPr lang="ar-EG" altLang="zh-CN" sz="2400" b="1" dirty="0" smtClean="0">
                  <a:solidFill>
                    <a:schemeClr val="bg1"/>
                  </a:solidFill>
                </a:rPr>
                <a:t>الاستهتار </a:t>
              </a:r>
              <a:r>
                <a:rPr lang="ar-EG" altLang="zh-CN" sz="2400" b="1" dirty="0">
                  <a:solidFill>
                    <a:schemeClr val="bg1"/>
                  </a:solidFill>
                </a:rPr>
                <a:t>في العمل المطلوب أو القرار المطلوب اتخاذه</a:t>
              </a:r>
              <a:endParaRPr lang="zh-CN" altLang="en-US" sz="2400" b="1" dirty="0">
                <a:solidFill>
                  <a:schemeClr val="bg1"/>
                </a:solidFill>
              </a:endParaRPr>
            </a:p>
          </p:txBody>
        </p:sp>
      </p:grpSp>
      <p:grpSp>
        <p:nvGrpSpPr>
          <p:cNvPr id="7174" name="Group 6"/>
          <p:cNvGrpSpPr>
            <a:grpSpLocks/>
          </p:cNvGrpSpPr>
          <p:nvPr/>
        </p:nvGrpSpPr>
        <p:grpSpPr bwMode="auto">
          <a:xfrm>
            <a:off x="1290638" y="2146300"/>
            <a:ext cx="6562725" cy="546100"/>
            <a:chOff x="0" y="0"/>
            <a:chExt cx="6561756" cy="546060"/>
          </a:xfrm>
        </p:grpSpPr>
        <p:grpSp>
          <p:nvGrpSpPr>
            <p:cNvPr id="5134" name="Group 7"/>
            <p:cNvGrpSpPr>
              <a:grpSpLocks/>
            </p:cNvGrpSpPr>
            <p:nvPr/>
          </p:nvGrpSpPr>
          <p:grpSpPr bwMode="auto">
            <a:xfrm>
              <a:off x="0" y="0"/>
              <a:ext cx="6561756" cy="546060"/>
              <a:chOff x="0" y="0"/>
              <a:chExt cx="6561756" cy="546060"/>
            </a:xfrm>
          </p:grpSpPr>
          <p:sp>
            <p:nvSpPr>
              <p:cNvPr id="5136" name="AutoShape 3"/>
              <p:cNvSpPr>
                <a:spLocks noChangeArrowheads="1"/>
              </p:cNvSpPr>
              <p:nvPr/>
            </p:nvSpPr>
            <p:spPr bwMode="auto">
              <a:xfrm>
                <a:off x="0" y="192074"/>
                <a:ext cx="6561756" cy="353986"/>
              </a:xfrm>
              <a:prstGeom prst="rect">
                <a:avLst/>
              </a:prstGeom>
              <a:solidFill>
                <a:srgbClr val="595959"/>
              </a:solidFill>
              <a:ln w="12700">
                <a:solidFill>
                  <a:schemeClr val="bg1"/>
                </a:solidFill>
                <a:miter lim="800000"/>
                <a:headEnd/>
                <a:tailEnd/>
              </a:ln>
            </p:spPr>
            <p:txBody>
              <a:bodyPr anchor="ctr"/>
              <a:lstStyle/>
              <a:p>
                <a:endParaRPr lang="zh-CN" altLang="en-US" sz="2400" b="1">
                  <a:latin typeface="Calibri" pitchFamily="34" charset="0"/>
                </a:endParaRPr>
              </a:p>
            </p:txBody>
          </p:sp>
          <p:sp>
            <p:nvSpPr>
              <p:cNvPr id="5137" name="AutoShape 3"/>
              <p:cNvSpPr>
                <a:spLocks noChangeArrowheads="1"/>
              </p:cNvSpPr>
              <p:nvPr/>
            </p:nvSpPr>
            <p:spPr bwMode="auto">
              <a:xfrm>
                <a:off x="65077" y="0"/>
                <a:ext cx="6431600" cy="482565"/>
              </a:xfrm>
              <a:prstGeom prst="rect">
                <a:avLst/>
              </a:prstGeom>
              <a:solidFill>
                <a:srgbClr val="7F7F7F">
                  <a:alpha val="87842"/>
                </a:srgbClr>
              </a:solidFill>
              <a:ln w="12700">
                <a:solidFill>
                  <a:schemeClr val="bg1"/>
                </a:solidFill>
                <a:miter lim="800000"/>
                <a:headEnd/>
                <a:tailEnd/>
              </a:ln>
            </p:spPr>
            <p:txBody>
              <a:bodyPr wrap="none" anchor="ctr"/>
              <a:lstStyle/>
              <a:p>
                <a:pPr algn="ctr" eaLnBrk="0" hangingPunct="0"/>
                <a:endParaRPr lang="zh-CN" altLang="en-US" sz="2800" b="1">
                  <a:solidFill>
                    <a:schemeClr val="tx2"/>
                  </a:solidFill>
                  <a:latin typeface="Calibri" pitchFamily="34" charset="0"/>
                  <a:ea typeface="Microsoft YaHei" pitchFamily="34" charset="-122"/>
                </a:endParaRPr>
              </a:p>
            </p:txBody>
          </p:sp>
        </p:grpSp>
        <p:sp>
          <p:nvSpPr>
            <p:cNvPr id="5135" name="Rectangle 13"/>
            <p:cNvSpPr>
              <a:spLocks noChangeArrowheads="1"/>
            </p:cNvSpPr>
            <p:nvPr/>
          </p:nvSpPr>
          <p:spPr bwMode="auto">
            <a:xfrm>
              <a:off x="65079" y="85339"/>
              <a:ext cx="6431598" cy="44624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a:r>
                <a:rPr lang="ar-EG" altLang="zh-CN" sz="2300" b="1" dirty="0" smtClean="0">
                  <a:solidFill>
                    <a:schemeClr val="bg1"/>
                  </a:solidFill>
                </a:rPr>
                <a:t>اتباع </a:t>
              </a:r>
              <a:r>
                <a:rPr lang="ar-EG" altLang="zh-CN" sz="2300" b="1" dirty="0">
                  <a:solidFill>
                    <a:schemeClr val="bg1"/>
                  </a:solidFill>
                </a:rPr>
                <a:t>رأيك الشخصي فقط -سواء في اتخاذ قرار أو في اداء </a:t>
              </a:r>
              <a:r>
                <a:rPr lang="ar-EG" altLang="zh-CN" sz="2300" b="1" dirty="0" smtClean="0">
                  <a:solidFill>
                    <a:schemeClr val="bg1"/>
                  </a:solidFill>
                </a:rPr>
                <a:t>عمل ما</a:t>
              </a:r>
              <a:endParaRPr lang="zh-CN" altLang="en-US" sz="2300" b="1" dirty="0">
                <a:solidFill>
                  <a:schemeClr val="bg1"/>
                </a:solidFill>
              </a:endParaRPr>
            </a:p>
          </p:txBody>
        </p:sp>
      </p:grpSp>
      <p:grpSp>
        <p:nvGrpSpPr>
          <p:cNvPr id="7179" name="Group 11"/>
          <p:cNvGrpSpPr>
            <a:grpSpLocks/>
          </p:cNvGrpSpPr>
          <p:nvPr/>
        </p:nvGrpSpPr>
        <p:grpSpPr bwMode="auto">
          <a:xfrm>
            <a:off x="1290638" y="3017838"/>
            <a:ext cx="6562725" cy="547010"/>
            <a:chOff x="0" y="0"/>
            <a:chExt cx="6561756" cy="546970"/>
          </a:xfrm>
        </p:grpSpPr>
        <p:sp>
          <p:nvSpPr>
            <p:cNvPr id="5131" name="AutoShape 3"/>
            <p:cNvSpPr>
              <a:spLocks noChangeArrowheads="1"/>
            </p:cNvSpPr>
            <p:nvPr/>
          </p:nvSpPr>
          <p:spPr bwMode="auto">
            <a:xfrm>
              <a:off x="0" y="192073"/>
              <a:ext cx="6561756" cy="353987"/>
            </a:xfrm>
            <a:prstGeom prst="rect">
              <a:avLst/>
            </a:prstGeom>
            <a:solidFill>
              <a:srgbClr val="595959"/>
            </a:solidFill>
            <a:ln w="12700">
              <a:solidFill>
                <a:schemeClr val="bg1"/>
              </a:solidFill>
              <a:miter lim="800000"/>
              <a:headEnd/>
              <a:tailEnd/>
            </a:ln>
          </p:spPr>
          <p:txBody>
            <a:bodyPr anchor="ctr"/>
            <a:lstStyle/>
            <a:p>
              <a:endParaRPr lang="zh-CN" altLang="en-US" sz="2400" b="1">
                <a:latin typeface="Calibri" pitchFamily="34" charset="0"/>
              </a:endParaRPr>
            </a:p>
          </p:txBody>
        </p:sp>
        <p:sp>
          <p:nvSpPr>
            <p:cNvPr id="5132" name="AutoShape 3"/>
            <p:cNvSpPr>
              <a:spLocks noChangeArrowheads="1"/>
            </p:cNvSpPr>
            <p:nvPr/>
          </p:nvSpPr>
          <p:spPr bwMode="auto">
            <a:xfrm>
              <a:off x="64331" y="0"/>
              <a:ext cx="6433094" cy="482482"/>
            </a:xfrm>
            <a:prstGeom prst="rect">
              <a:avLst/>
            </a:prstGeom>
            <a:solidFill>
              <a:srgbClr val="007E00">
                <a:alpha val="79999"/>
              </a:srgbClr>
            </a:solidFill>
            <a:ln w="12700">
              <a:solidFill>
                <a:schemeClr val="bg1"/>
              </a:solidFill>
              <a:miter lim="800000"/>
              <a:headEnd/>
              <a:tailEnd/>
            </a:ln>
          </p:spPr>
          <p:txBody>
            <a:bodyPr wrap="none" anchor="ctr"/>
            <a:lstStyle/>
            <a:p>
              <a:pPr algn="ctr" eaLnBrk="0" hangingPunct="0"/>
              <a:endParaRPr lang="zh-CN" altLang="en-US" sz="2800" b="1">
                <a:solidFill>
                  <a:schemeClr val="tx2"/>
                </a:solidFill>
                <a:ea typeface="Microsoft YaHei" pitchFamily="34" charset="-122"/>
              </a:endParaRPr>
            </a:p>
          </p:txBody>
        </p:sp>
        <p:sp>
          <p:nvSpPr>
            <p:cNvPr id="5133" name="Rectangle 13"/>
            <p:cNvSpPr>
              <a:spLocks noChangeArrowheads="1"/>
            </p:cNvSpPr>
            <p:nvPr/>
          </p:nvSpPr>
          <p:spPr bwMode="auto">
            <a:xfrm>
              <a:off x="65079" y="85339"/>
              <a:ext cx="6431598" cy="4616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a:r>
                <a:rPr lang="ar-EG" altLang="zh-CN" sz="2400" b="1" dirty="0" smtClean="0">
                  <a:solidFill>
                    <a:schemeClr val="bg1"/>
                  </a:solidFill>
                </a:rPr>
                <a:t>الشعور </a:t>
              </a:r>
              <a:r>
                <a:rPr lang="ar-EG" altLang="zh-CN" sz="2400" b="1" dirty="0">
                  <a:solidFill>
                    <a:schemeClr val="bg1"/>
                  </a:solidFill>
                </a:rPr>
                <a:t>بأنك الأفضل دائما </a:t>
              </a:r>
              <a:endParaRPr lang="zh-CN" altLang="en-US" sz="2400" b="1" dirty="0">
                <a:solidFill>
                  <a:schemeClr val="bg1"/>
                </a:solidFill>
              </a:endParaRPr>
            </a:p>
          </p:txBody>
        </p:sp>
      </p:grpSp>
      <p:grpSp>
        <p:nvGrpSpPr>
          <p:cNvPr id="7183" name="Group 15"/>
          <p:cNvGrpSpPr>
            <a:grpSpLocks/>
          </p:cNvGrpSpPr>
          <p:nvPr/>
        </p:nvGrpSpPr>
        <p:grpSpPr bwMode="auto">
          <a:xfrm>
            <a:off x="1290638" y="3890963"/>
            <a:ext cx="6562725" cy="546100"/>
            <a:chOff x="0" y="0"/>
            <a:chExt cx="6561756" cy="546060"/>
          </a:xfrm>
        </p:grpSpPr>
        <p:grpSp>
          <p:nvGrpSpPr>
            <p:cNvPr id="5127" name="Group 16"/>
            <p:cNvGrpSpPr>
              <a:grpSpLocks/>
            </p:cNvGrpSpPr>
            <p:nvPr/>
          </p:nvGrpSpPr>
          <p:grpSpPr bwMode="auto">
            <a:xfrm>
              <a:off x="0" y="0"/>
              <a:ext cx="6561756" cy="546060"/>
              <a:chOff x="0" y="0"/>
              <a:chExt cx="6448390" cy="611157"/>
            </a:xfrm>
          </p:grpSpPr>
          <p:sp>
            <p:nvSpPr>
              <p:cNvPr id="5129" name="AutoShape 3"/>
              <p:cNvSpPr>
                <a:spLocks noChangeArrowheads="1"/>
              </p:cNvSpPr>
              <p:nvPr/>
            </p:nvSpPr>
            <p:spPr bwMode="auto">
              <a:xfrm>
                <a:off x="0" y="214970"/>
                <a:ext cx="6448390" cy="396187"/>
              </a:xfrm>
              <a:prstGeom prst="rect">
                <a:avLst/>
              </a:prstGeom>
              <a:solidFill>
                <a:srgbClr val="595959"/>
              </a:solidFill>
              <a:ln w="12700">
                <a:solidFill>
                  <a:schemeClr val="bg1"/>
                </a:solidFill>
                <a:miter lim="800000"/>
                <a:headEnd/>
                <a:tailEnd/>
              </a:ln>
            </p:spPr>
            <p:txBody>
              <a:bodyPr anchor="ctr"/>
              <a:lstStyle/>
              <a:p>
                <a:endParaRPr lang="zh-CN" altLang="en-US" sz="2400" b="1">
                  <a:latin typeface="Calibri" pitchFamily="34" charset="0"/>
                </a:endParaRPr>
              </a:p>
            </p:txBody>
          </p:sp>
          <p:sp>
            <p:nvSpPr>
              <p:cNvPr id="5130" name="AutoShape 3"/>
              <p:cNvSpPr>
                <a:spLocks noChangeArrowheads="1"/>
              </p:cNvSpPr>
              <p:nvPr/>
            </p:nvSpPr>
            <p:spPr bwMode="auto">
              <a:xfrm>
                <a:off x="63953" y="0"/>
                <a:ext cx="6320483" cy="540092"/>
              </a:xfrm>
              <a:prstGeom prst="rect">
                <a:avLst/>
              </a:prstGeom>
              <a:solidFill>
                <a:srgbClr val="7F7F7F">
                  <a:alpha val="87842"/>
                </a:srgbClr>
              </a:solidFill>
              <a:ln w="12700">
                <a:solidFill>
                  <a:schemeClr val="bg1"/>
                </a:solidFill>
                <a:miter lim="800000"/>
                <a:headEnd/>
                <a:tailEnd/>
              </a:ln>
            </p:spPr>
            <p:txBody>
              <a:bodyPr wrap="none" anchor="ctr"/>
              <a:lstStyle/>
              <a:p>
                <a:pPr algn="ctr" eaLnBrk="0" hangingPunct="0"/>
                <a:endParaRPr lang="zh-CN" altLang="en-US" sz="2800" b="1">
                  <a:solidFill>
                    <a:schemeClr val="tx2"/>
                  </a:solidFill>
                  <a:latin typeface="Calibri" pitchFamily="34" charset="0"/>
                  <a:ea typeface="Microsoft YaHei" pitchFamily="34" charset="-122"/>
                </a:endParaRPr>
              </a:p>
            </p:txBody>
          </p:sp>
        </p:grpSp>
        <p:sp>
          <p:nvSpPr>
            <p:cNvPr id="5128" name="Rectangle 13"/>
            <p:cNvSpPr>
              <a:spLocks noChangeArrowheads="1"/>
            </p:cNvSpPr>
            <p:nvPr/>
          </p:nvSpPr>
          <p:spPr bwMode="auto">
            <a:xfrm>
              <a:off x="64331" y="85339"/>
              <a:ext cx="6433094" cy="41546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a:r>
                <a:rPr lang="ar-EG" altLang="zh-CN" sz="2100" b="1" dirty="0" smtClean="0">
                  <a:solidFill>
                    <a:schemeClr val="bg1"/>
                  </a:solidFill>
                </a:rPr>
                <a:t>الهدف </a:t>
              </a:r>
              <a:r>
                <a:rPr lang="ar-EG" altLang="zh-CN" sz="2100" b="1" dirty="0">
                  <a:solidFill>
                    <a:schemeClr val="bg1"/>
                  </a:solidFill>
                </a:rPr>
                <a:t>من أي شيء تفعله يكون التباهي واثبات أنك من فعل هذا الشيء</a:t>
              </a:r>
              <a:endParaRPr lang="zh-CN" altLang="en-US" sz="2100" b="1" dirty="0">
                <a:solidFill>
                  <a:schemeClr val="bg1"/>
                </a:solidFill>
              </a:endParaRPr>
            </a:p>
          </p:txBody>
        </p:sp>
      </p:grpSp>
      <p:sp>
        <p:nvSpPr>
          <p:cNvPr id="21" name="TextBox 13" descr="B56F103BB23E47beACAB404F50AF11BD# #TextBox 13"/>
          <p:cNvSpPr txBox="1">
            <a:spLocks noChangeArrowheads="1"/>
          </p:cNvSpPr>
          <p:nvPr/>
        </p:nvSpPr>
        <p:spPr bwMode="auto">
          <a:xfrm>
            <a:off x="3923928" y="86004"/>
            <a:ext cx="5220073" cy="62895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r" rtl="1">
              <a:lnSpc>
                <a:spcPct val="120000"/>
              </a:lnSpc>
              <a:spcBef>
                <a:spcPct val="50000"/>
              </a:spcBef>
            </a:pPr>
            <a:r>
              <a:rPr lang="ar-EG" altLang="zh-CN" sz="3200" b="1" dirty="0">
                <a:solidFill>
                  <a:schemeClr val="bg1"/>
                </a:solidFill>
                <a:latin typeface="Microsoft YaHei" pitchFamily="34" charset="-122"/>
                <a:ea typeface="Microsoft YaHei" pitchFamily="34" charset="-122"/>
              </a:rPr>
              <a:t>الغرور يكون </a:t>
            </a:r>
            <a:r>
              <a:rPr lang="ar-EG" altLang="zh-CN" sz="3200" b="1" dirty="0" smtClean="0">
                <a:solidFill>
                  <a:schemeClr val="bg1"/>
                </a:solidFill>
                <a:latin typeface="Microsoft YaHei" pitchFamily="34" charset="-122"/>
                <a:ea typeface="Microsoft YaHei" pitchFamily="34" charset="-122"/>
              </a:rPr>
              <a:t>ب</a:t>
            </a:r>
            <a:endParaRPr lang="ar-EG" altLang="zh-CN" sz="3200" b="1" dirty="0">
              <a:solidFill>
                <a:schemeClr val="bg1"/>
              </a:solidFill>
              <a:latin typeface="Microsoft YaHei" pitchFamily="34" charset="-122"/>
              <a:ea typeface="Microsoft YaHei" pitchFamily="34" charset="-122"/>
            </a:endParaRPr>
          </a:p>
        </p:txBody>
      </p:sp>
    </p:spTree>
    <p:extLst>
      <p:ext uri="{BB962C8B-B14F-4D97-AF65-F5344CB8AC3E}">
        <p14:creationId xmlns:p14="http://schemas.microsoft.com/office/powerpoint/2010/main" xmlns="" val="3660177575"/>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slide(fromLeft)">
                                      <p:cBhvr>
                                        <p:cTn id="7" dur="500"/>
                                        <p:tgtEl>
                                          <p:spTgt spid="21"/>
                                        </p:tgtEl>
                                      </p:cBhvr>
                                    </p:animEffect>
                                  </p:childTnLst>
                                </p:cTn>
                              </p:par>
                            </p:childTnLst>
                          </p:cTn>
                        </p:par>
                      </p:childTnLst>
                    </p:cTn>
                  </p:par>
                  <p:par>
                    <p:cTn id="8" fill="hold">
                      <p:stCondLst>
                        <p:cond delay="indefinite"/>
                      </p:stCondLst>
                      <p:childTnLst>
                        <p:par>
                          <p:cTn id="9" fill="hold">
                            <p:stCondLst>
                              <p:cond delay="0"/>
                            </p:stCondLst>
                            <p:childTnLst>
                              <p:par>
                                <p:cTn id="10" presetID="23" presetClass="entr" presetSubtype="16" fill="hold" nodeType="clickEffect">
                                  <p:stCondLst>
                                    <p:cond delay="0"/>
                                  </p:stCondLst>
                                  <p:childTnLst>
                                    <p:set>
                                      <p:cBhvr>
                                        <p:cTn id="11" dur="1" fill="hold">
                                          <p:stCondLst>
                                            <p:cond delay="0"/>
                                          </p:stCondLst>
                                        </p:cTn>
                                        <p:tgtEl>
                                          <p:spTgt spid="7170"/>
                                        </p:tgtEl>
                                        <p:attrNameLst>
                                          <p:attrName>style.visibility</p:attrName>
                                        </p:attrNameLst>
                                      </p:cBhvr>
                                      <p:to>
                                        <p:strVal val="visible"/>
                                      </p:to>
                                    </p:set>
                                    <p:anim calcmode="lin" valueType="num">
                                      <p:cBhvr>
                                        <p:cTn id="12" dur="500" fill="hold"/>
                                        <p:tgtEl>
                                          <p:spTgt spid="7170"/>
                                        </p:tgtEl>
                                        <p:attrNameLst>
                                          <p:attrName>ppt_w</p:attrName>
                                        </p:attrNameLst>
                                      </p:cBhvr>
                                      <p:tavLst>
                                        <p:tav tm="0">
                                          <p:val>
                                            <p:fltVal val="0"/>
                                          </p:val>
                                        </p:tav>
                                        <p:tav tm="100000">
                                          <p:val>
                                            <p:strVal val="#ppt_w"/>
                                          </p:val>
                                        </p:tav>
                                      </p:tavLst>
                                    </p:anim>
                                    <p:anim calcmode="lin" valueType="num">
                                      <p:cBhvr>
                                        <p:cTn id="13" dur="500" fill="hold"/>
                                        <p:tgtEl>
                                          <p:spTgt spid="7170"/>
                                        </p:tgtEl>
                                        <p:attrNameLst>
                                          <p:attrName>ppt_h</p:attrName>
                                        </p:attrNameLst>
                                      </p:cBhvr>
                                      <p:tavLst>
                                        <p:tav tm="0">
                                          <p:val>
                                            <p:fltVal val="0"/>
                                          </p:val>
                                        </p:tav>
                                        <p:tav tm="100000">
                                          <p:val>
                                            <p:strVal val="#ppt_h"/>
                                          </p:val>
                                        </p:tav>
                                      </p:tavLst>
                                    </p:anim>
                                  </p:childTnLst>
                                </p:cTn>
                              </p:par>
                              <p:par>
                                <p:cTn id="14" presetID="2" presetClass="entr" presetSubtype="4" fill="hold" nodeType="withEffect">
                                  <p:stCondLst>
                                    <p:cond delay="0"/>
                                  </p:stCondLst>
                                  <p:childTnLst>
                                    <p:set>
                                      <p:cBhvr>
                                        <p:cTn id="15" dur="1" fill="hold">
                                          <p:stCondLst>
                                            <p:cond delay="0"/>
                                          </p:stCondLst>
                                        </p:cTn>
                                        <p:tgtEl>
                                          <p:spTgt spid="7170"/>
                                        </p:tgtEl>
                                        <p:attrNameLst>
                                          <p:attrName>style.visibility</p:attrName>
                                        </p:attrNameLst>
                                      </p:cBhvr>
                                      <p:to>
                                        <p:strVal val="visible"/>
                                      </p:to>
                                    </p:set>
                                    <p:anim calcmode="lin" valueType="num">
                                      <p:cBhvr additive="base">
                                        <p:cTn id="16" dur="1000" fill="hold"/>
                                        <p:tgtEl>
                                          <p:spTgt spid="7170"/>
                                        </p:tgtEl>
                                        <p:attrNameLst>
                                          <p:attrName>ppt_x</p:attrName>
                                        </p:attrNameLst>
                                      </p:cBhvr>
                                      <p:tavLst>
                                        <p:tav tm="0">
                                          <p:val>
                                            <p:strVal val="#ppt_x"/>
                                          </p:val>
                                        </p:tav>
                                        <p:tav tm="100000">
                                          <p:val>
                                            <p:strVal val="#ppt_x"/>
                                          </p:val>
                                        </p:tav>
                                      </p:tavLst>
                                    </p:anim>
                                    <p:anim calcmode="lin" valueType="num">
                                      <p:cBhvr additive="base">
                                        <p:cTn id="17" dur="1000" fill="hold"/>
                                        <p:tgtEl>
                                          <p:spTgt spid="7170"/>
                                        </p:tgtEl>
                                        <p:attrNameLst>
                                          <p:attrName>ppt_y</p:attrName>
                                        </p:attrNameLst>
                                      </p:cBhvr>
                                      <p:tavLst>
                                        <p:tav tm="0">
                                          <p:val>
                                            <p:strVal val="1+#ppt_h/2"/>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23" presetClass="entr" presetSubtype="16" fill="hold" nodeType="clickEffect">
                                  <p:stCondLst>
                                    <p:cond delay="0"/>
                                  </p:stCondLst>
                                  <p:childTnLst>
                                    <p:set>
                                      <p:cBhvr>
                                        <p:cTn id="21" dur="1" fill="hold">
                                          <p:stCondLst>
                                            <p:cond delay="0"/>
                                          </p:stCondLst>
                                        </p:cTn>
                                        <p:tgtEl>
                                          <p:spTgt spid="7174"/>
                                        </p:tgtEl>
                                        <p:attrNameLst>
                                          <p:attrName>style.visibility</p:attrName>
                                        </p:attrNameLst>
                                      </p:cBhvr>
                                      <p:to>
                                        <p:strVal val="visible"/>
                                      </p:to>
                                    </p:set>
                                    <p:anim calcmode="lin" valueType="num">
                                      <p:cBhvr>
                                        <p:cTn id="22" dur="500" fill="hold"/>
                                        <p:tgtEl>
                                          <p:spTgt spid="7174"/>
                                        </p:tgtEl>
                                        <p:attrNameLst>
                                          <p:attrName>ppt_w</p:attrName>
                                        </p:attrNameLst>
                                      </p:cBhvr>
                                      <p:tavLst>
                                        <p:tav tm="0">
                                          <p:val>
                                            <p:fltVal val="0"/>
                                          </p:val>
                                        </p:tav>
                                        <p:tav tm="100000">
                                          <p:val>
                                            <p:strVal val="#ppt_w"/>
                                          </p:val>
                                        </p:tav>
                                      </p:tavLst>
                                    </p:anim>
                                    <p:anim calcmode="lin" valueType="num">
                                      <p:cBhvr>
                                        <p:cTn id="23" dur="500" fill="hold"/>
                                        <p:tgtEl>
                                          <p:spTgt spid="7174"/>
                                        </p:tgtEl>
                                        <p:attrNameLst>
                                          <p:attrName>ppt_h</p:attrName>
                                        </p:attrNameLst>
                                      </p:cBhvr>
                                      <p:tavLst>
                                        <p:tav tm="0">
                                          <p:val>
                                            <p:fltVal val="0"/>
                                          </p:val>
                                        </p:tav>
                                        <p:tav tm="100000">
                                          <p:val>
                                            <p:strVal val="#ppt_h"/>
                                          </p:val>
                                        </p:tav>
                                      </p:tavLst>
                                    </p:anim>
                                  </p:childTnLst>
                                </p:cTn>
                              </p:par>
                              <p:par>
                                <p:cTn id="24" presetID="2" presetClass="entr" presetSubtype="4" fill="hold" nodeType="withEffect">
                                  <p:stCondLst>
                                    <p:cond delay="100"/>
                                  </p:stCondLst>
                                  <p:childTnLst>
                                    <p:set>
                                      <p:cBhvr>
                                        <p:cTn id="25" dur="1" fill="hold">
                                          <p:stCondLst>
                                            <p:cond delay="0"/>
                                          </p:stCondLst>
                                        </p:cTn>
                                        <p:tgtEl>
                                          <p:spTgt spid="7174"/>
                                        </p:tgtEl>
                                        <p:attrNameLst>
                                          <p:attrName>style.visibility</p:attrName>
                                        </p:attrNameLst>
                                      </p:cBhvr>
                                      <p:to>
                                        <p:strVal val="visible"/>
                                      </p:to>
                                    </p:set>
                                    <p:anim calcmode="lin" valueType="num">
                                      <p:cBhvr additive="base">
                                        <p:cTn id="26" dur="1000" fill="hold"/>
                                        <p:tgtEl>
                                          <p:spTgt spid="7174"/>
                                        </p:tgtEl>
                                        <p:attrNameLst>
                                          <p:attrName>ppt_x</p:attrName>
                                        </p:attrNameLst>
                                      </p:cBhvr>
                                      <p:tavLst>
                                        <p:tav tm="0">
                                          <p:val>
                                            <p:strVal val="#ppt_x"/>
                                          </p:val>
                                        </p:tav>
                                        <p:tav tm="100000">
                                          <p:val>
                                            <p:strVal val="#ppt_x"/>
                                          </p:val>
                                        </p:tav>
                                      </p:tavLst>
                                    </p:anim>
                                    <p:anim calcmode="lin" valueType="num">
                                      <p:cBhvr additive="base">
                                        <p:cTn id="27" dur="1000" fill="hold"/>
                                        <p:tgtEl>
                                          <p:spTgt spid="7174"/>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3" presetClass="entr" presetSubtype="16" fill="hold" nodeType="clickEffect">
                                  <p:stCondLst>
                                    <p:cond delay="0"/>
                                  </p:stCondLst>
                                  <p:childTnLst>
                                    <p:set>
                                      <p:cBhvr>
                                        <p:cTn id="31" dur="1" fill="hold">
                                          <p:stCondLst>
                                            <p:cond delay="0"/>
                                          </p:stCondLst>
                                        </p:cTn>
                                        <p:tgtEl>
                                          <p:spTgt spid="7179"/>
                                        </p:tgtEl>
                                        <p:attrNameLst>
                                          <p:attrName>style.visibility</p:attrName>
                                        </p:attrNameLst>
                                      </p:cBhvr>
                                      <p:to>
                                        <p:strVal val="visible"/>
                                      </p:to>
                                    </p:set>
                                    <p:anim calcmode="lin" valueType="num">
                                      <p:cBhvr>
                                        <p:cTn id="32" dur="500" fill="hold"/>
                                        <p:tgtEl>
                                          <p:spTgt spid="7179"/>
                                        </p:tgtEl>
                                        <p:attrNameLst>
                                          <p:attrName>ppt_w</p:attrName>
                                        </p:attrNameLst>
                                      </p:cBhvr>
                                      <p:tavLst>
                                        <p:tav tm="0">
                                          <p:val>
                                            <p:fltVal val="0"/>
                                          </p:val>
                                        </p:tav>
                                        <p:tav tm="100000">
                                          <p:val>
                                            <p:strVal val="#ppt_w"/>
                                          </p:val>
                                        </p:tav>
                                      </p:tavLst>
                                    </p:anim>
                                    <p:anim calcmode="lin" valueType="num">
                                      <p:cBhvr>
                                        <p:cTn id="33" dur="500" fill="hold"/>
                                        <p:tgtEl>
                                          <p:spTgt spid="7179"/>
                                        </p:tgtEl>
                                        <p:attrNameLst>
                                          <p:attrName>ppt_h</p:attrName>
                                        </p:attrNameLst>
                                      </p:cBhvr>
                                      <p:tavLst>
                                        <p:tav tm="0">
                                          <p:val>
                                            <p:fltVal val="0"/>
                                          </p:val>
                                        </p:tav>
                                        <p:tav tm="100000">
                                          <p:val>
                                            <p:strVal val="#ppt_h"/>
                                          </p:val>
                                        </p:tav>
                                      </p:tavLst>
                                    </p:anim>
                                  </p:childTnLst>
                                </p:cTn>
                              </p:par>
                              <p:par>
                                <p:cTn id="34" presetID="2" presetClass="entr" presetSubtype="4" fill="hold" nodeType="withEffect">
                                  <p:stCondLst>
                                    <p:cond delay="200"/>
                                  </p:stCondLst>
                                  <p:childTnLst>
                                    <p:set>
                                      <p:cBhvr>
                                        <p:cTn id="35" dur="1" fill="hold">
                                          <p:stCondLst>
                                            <p:cond delay="0"/>
                                          </p:stCondLst>
                                        </p:cTn>
                                        <p:tgtEl>
                                          <p:spTgt spid="7179"/>
                                        </p:tgtEl>
                                        <p:attrNameLst>
                                          <p:attrName>style.visibility</p:attrName>
                                        </p:attrNameLst>
                                      </p:cBhvr>
                                      <p:to>
                                        <p:strVal val="visible"/>
                                      </p:to>
                                    </p:set>
                                    <p:anim calcmode="lin" valueType="num">
                                      <p:cBhvr additive="base">
                                        <p:cTn id="36" dur="1000" fill="hold"/>
                                        <p:tgtEl>
                                          <p:spTgt spid="7179"/>
                                        </p:tgtEl>
                                        <p:attrNameLst>
                                          <p:attrName>ppt_x</p:attrName>
                                        </p:attrNameLst>
                                      </p:cBhvr>
                                      <p:tavLst>
                                        <p:tav tm="0">
                                          <p:val>
                                            <p:strVal val="#ppt_x"/>
                                          </p:val>
                                        </p:tav>
                                        <p:tav tm="100000">
                                          <p:val>
                                            <p:strVal val="#ppt_x"/>
                                          </p:val>
                                        </p:tav>
                                      </p:tavLst>
                                    </p:anim>
                                    <p:anim calcmode="lin" valueType="num">
                                      <p:cBhvr additive="base">
                                        <p:cTn id="37" dur="1000" fill="hold"/>
                                        <p:tgtEl>
                                          <p:spTgt spid="7179"/>
                                        </p:tgtEl>
                                        <p:attrNameLst>
                                          <p:attrName>ppt_y</p:attrName>
                                        </p:attrNameLst>
                                      </p:cBhvr>
                                      <p:tavLst>
                                        <p:tav tm="0">
                                          <p:val>
                                            <p:strVal val="1+#ppt_h/2"/>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23" presetClass="entr" presetSubtype="16" fill="hold" nodeType="clickEffect">
                                  <p:stCondLst>
                                    <p:cond delay="0"/>
                                  </p:stCondLst>
                                  <p:childTnLst>
                                    <p:set>
                                      <p:cBhvr>
                                        <p:cTn id="41" dur="1" fill="hold">
                                          <p:stCondLst>
                                            <p:cond delay="0"/>
                                          </p:stCondLst>
                                        </p:cTn>
                                        <p:tgtEl>
                                          <p:spTgt spid="7183"/>
                                        </p:tgtEl>
                                        <p:attrNameLst>
                                          <p:attrName>style.visibility</p:attrName>
                                        </p:attrNameLst>
                                      </p:cBhvr>
                                      <p:to>
                                        <p:strVal val="visible"/>
                                      </p:to>
                                    </p:set>
                                    <p:anim calcmode="lin" valueType="num">
                                      <p:cBhvr>
                                        <p:cTn id="42" dur="500" fill="hold"/>
                                        <p:tgtEl>
                                          <p:spTgt spid="7183"/>
                                        </p:tgtEl>
                                        <p:attrNameLst>
                                          <p:attrName>ppt_w</p:attrName>
                                        </p:attrNameLst>
                                      </p:cBhvr>
                                      <p:tavLst>
                                        <p:tav tm="0">
                                          <p:val>
                                            <p:fltVal val="0"/>
                                          </p:val>
                                        </p:tav>
                                        <p:tav tm="100000">
                                          <p:val>
                                            <p:strVal val="#ppt_w"/>
                                          </p:val>
                                        </p:tav>
                                      </p:tavLst>
                                    </p:anim>
                                    <p:anim calcmode="lin" valueType="num">
                                      <p:cBhvr>
                                        <p:cTn id="43" dur="500" fill="hold"/>
                                        <p:tgtEl>
                                          <p:spTgt spid="7183"/>
                                        </p:tgtEl>
                                        <p:attrNameLst>
                                          <p:attrName>ppt_h</p:attrName>
                                        </p:attrNameLst>
                                      </p:cBhvr>
                                      <p:tavLst>
                                        <p:tav tm="0">
                                          <p:val>
                                            <p:fltVal val="0"/>
                                          </p:val>
                                        </p:tav>
                                        <p:tav tm="100000">
                                          <p:val>
                                            <p:strVal val="#ppt_h"/>
                                          </p:val>
                                        </p:tav>
                                      </p:tavLst>
                                    </p:anim>
                                  </p:childTnLst>
                                </p:cTn>
                              </p:par>
                              <p:par>
                                <p:cTn id="44" presetID="2" presetClass="entr" presetSubtype="4" fill="hold" nodeType="withEffect">
                                  <p:stCondLst>
                                    <p:cond delay="300"/>
                                  </p:stCondLst>
                                  <p:childTnLst>
                                    <p:set>
                                      <p:cBhvr>
                                        <p:cTn id="45" dur="1" fill="hold">
                                          <p:stCondLst>
                                            <p:cond delay="0"/>
                                          </p:stCondLst>
                                        </p:cTn>
                                        <p:tgtEl>
                                          <p:spTgt spid="7183"/>
                                        </p:tgtEl>
                                        <p:attrNameLst>
                                          <p:attrName>style.visibility</p:attrName>
                                        </p:attrNameLst>
                                      </p:cBhvr>
                                      <p:to>
                                        <p:strVal val="visible"/>
                                      </p:to>
                                    </p:set>
                                    <p:anim calcmode="lin" valueType="num">
                                      <p:cBhvr additive="base">
                                        <p:cTn id="46" dur="1000" fill="hold"/>
                                        <p:tgtEl>
                                          <p:spTgt spid="7183"/>
                                        </p:tgtEl>
                                        <p:attrNameLst>
                                          <p:attrName>ppt_x</p:attrName>
                                        </p:attrNameLst>
                                      </p:cBhvr>
                                      <p:tavLst>
                                        <p:tav tm="0">
                                          <p:val>
                                            <p:strVal val="#ppt_x"/>
                                          </p:val>
                                        </p:tav>
                                        <p:tav tm="100000">
                                          <p:val>
                                            <p:strVal val="#ppt_x"/>
                                          </p:val>
                                        </p:tav>
                                      </p:tavLst>
                                    </p:anim>
                                    <p:anim calcmode="lin" valueType="num">
                                      <p:cBhvr additive="base">
                                        <p:cTn id="47" dur="1000" fill="hold"/>
                                        <p:tgtEl>
                                          <p:spTgt spid="718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utoUpdateAnimBg="0"/>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170" name="Group 2"/>
          <p:cNvGrpSpPr>
            <a:grpSpLocks/>
          </p:cNvGrpSpPr>
          <p:nvPr/>
        </p:nvGrpSpPr>
        <p:grpSpPr bwMode="auto">
          <a:xfrm>
            <a:off x="1290638" y="1273175"/>
            <a:ext cx="6562725" cy="547010"/>
            <a:chOff x="0" y="0"/>
            <a:chExt cx="6561756" cy="546970"/>
          </a:xfrm>
        </p:grpSpPr>
        <p:sp>
          <p:nvSpPr>
            <p:cNvPr id="5138" name="AutoShape 3"/>
            <p:cNvSpPr>
              <a:spLocks noChangeArrowheads="1"/>
            </p:cNvSpPr>
            <p:nvPr/>
          </p:nvSpPr>
          <p:spPr bwMode="auto">
            <a:xfrm>
              <a:off x="0" y="192074"/>
              <a:ext cx="6561756" cy="353986"/>
            </a:xfrm>
            <a:prstGeom prst="rect">
              <a:avLst/>
            </a:prstGeom>
            <a:solidFill>
              <a:srgbClr val="595959"/>
            </a:solidFill>
            <a:ln w="12700">
              <a:solidFill>
                <a:schemeClr val="bg1"/>
              </a:solidFill>
              <a:miter lim="800000"/>
              <a:headEnd/>
              <a:tailEnd/>
            </a:ln>
          </p:spPr>
          <p:txBody>
            <a:bodyPr anchor="ctr"/>
            <a:lstStyle/>
            <a:p>
              <a:endParaRPr lang="zh-CN" altLang="en-US" sz="2400" b="1">
                <a:latin typeface="Calibri" pitchFamily="34" charset="0"/>
              </a:endParaRPr>
            </a:p>
          </p:txBody>
        </p:sp>
        <p:sp>
          <p:nvSpPr>
            <p:cNvPr id="5139" name="AutoShape 3"/>
            <p:cNvSpPr>
              <a:spLocks noChangeArrowheads="1"/>
            </p:cNvSpPr>
            <p:nvPr/>
          </p:nvSpPr>
          <p:spPr bwMode="auto">
            <a:xfrm>
              <a:off x="64331" y="0"/>
              <a:ext cx="6433094" cy="482482"/>
            </a:xfrm>
            <a:prstGeom prst="rect">
              <a:avLst/>
            </a:prstGeom>
            <a:solidFill>
              <a:srgbClr val="007E00">
                <a:alpha val="79999"/>
              </a:srgbClr>
            </a:solidFill>
            <a:ln w="12700">
              <a:solidFill>
                <a:schemeClr val="bg1"/>
              </a:solidFill>
              <a:miter lim="800000"/>
              <a:headEnd/>
              <a:tailEnd/>
            </a:ln>
          </p:spPr>
          <p:txBody>
            <a:bodyPr wrap="none" anchor="ctr"/>
            <a:lstStyle/>
            <a:p>
              <a:pPr algn="ctr" eaLnBrk="0" hangingPunct="0"/>
              <a:endParaRPr lang="zh-CN" altLang="en-US" sz="2800" b="1">
                <a:solidFill>
                  <a:schemeClr val="tx2"/>
                </a:solidFill>
                <a:ea typeface="Microsoft YaHei" pitchFamily="34" charset="-122"/>
              </a:endParaRPr>
            </a:p>
          </p:txBody>
        </p:sp>
        <p:sp>
          <p:nvSpPr>
            <p:cNvPr id="5140" name="Rectangle 13"/>
            <p:cNvSpPr>
              <a:spLocks noChangeArrowheads="1"/>
            </p:cNvSpPr>
            <p:nvPr/>
          </p:nvSpPr>
          <p:spPr bwMode="auto">
            <a:xfrm>
              <a:off x="65079" y="85339"/>
              <a:ext cx="6431598" cy="4616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a:r>
                <a:rPr lang="ar-EG" altLang="zh-CN" sz="2400" b="1" dirty="0" smtClean="0">
                  <a:solidFill>
                    <a:schemeClr val="bg1"/>
                  </a:solidFill>
                </a:rPr>
                <a:t>هدوء </a:t>
              </a:r>
              <a:r>
                <a:rPr lang="ar-EG" altLang="zh-CN" sz="2400" b="1" dirty="0">
                  <a:solidFill>
                    <a:schemeClr val="bg1"/>
                  </a:solidFill>
                </a:rPr>
                <a:t>الأعصاب والتراخي وعدم الارتباك والتحكم في الغضب</a:t>
              </a:r>
              <a:endParaRPr lang="zh-CN" altLang="en-US" sz="2400" b="1" dirty="0">
                <a:solidFill>
                  <a:schemeClr val="bg1"/>
                </a:solidFill>
              </a:endParaRPr>
            </a:p>
          </p:txBody>
        </p:sp>
      </p:grpSp>
      <p:grpSp>
        <p:nvGrpSpPr>
          <p:cNvPr id="7174" name="Group 6"/>
          <p:cNvGrpSpPr>
            <a:grpSpLocks/>
          </p:cNvGrpSpPr>
          <p:nvPr/>
        </p:nvGrpSpPr>
        <p:grpSpPr bwMode="auto">
          <a:xfrm>
            <a:off x="1290638" y="2146300"/>
            <a:ext cx="6562725" cy="546100"/>
            <a:chOff x="0" y="0"/>
            <a:chExt cx="6561756" cy="546060"/>
          </a:xfrm>
        </p:grpSpPr>
        <p:grpSp>
          <p:nvGrpSpPr>
            <p:cNvPr id="5134" name="Group 7"/>
            <p:cNvGrpSpPr>
              <a:grpSpLocks/>
            </p:cNvGrpSpPr>
            <p:nvPr/>
          </p:nvGrpSpPr>
          <p:grpSpPr bwMode="auto">
            <a:xfrm>
              <a:off x="0" y="0"/>
              <a:ext cx="6561756" cy="546060"/>
              <a:chOff x="0" y="0"/>
              <a:chExt cx="6561756" cy="546060"/>
            </a:xfrm>
          </p:grpSpPr>
          <p:sp>
            <p:nvSpPr>
              <p:cNvPr id="5136" name="AutoShape 3"/>
              <p:cNvSpPr>
                <a:spLocks noChangeArrowheads="1"/>
              </p:cNvSpPr>
              <p:nvPr/>
            </p:nvSpPr>
            <p:spPr bwMode="auto">
              <a:xfrm>
                <a:off x="0" y="192074"/>
                <a:ext cx="6561756" cy="353986"/>
              </a:xfrm>
              <a:prstGeom prst="rect">
                <a:avLst/>
              </a:prstGeom>
              <a:solidFill>
                <a:srgbClr val="595959"/>
              </a:solidFill>
              <a:ln w="12700">
                <a:solidFill>
                  <a:schemeClr val="bg1"/>
                </a:solidFill>
                <a:miter lim="800000"/>
                <a:headEnd/>
                <a:tailEnd/>
              </a:ln>
            </p:spPr>
            <p:txBody>
              <a:bodyPr anchor="ctr"/>
              <a:lstStyle/>
              <a:p>
                <a:endParaRPr lang="zh-CN" altLang="en-US" sz="2400" b="1">
                  <a:latin typeface="Calibri" pitchFamily="34" charset="0"/>
                </a:endParaRPr>
              </a:p>
            </p:txBody>
          </p:sp>
          <p:sp>
            <p:nvSpPr>
              <p:cNvPr id="5137" name="AutoShape 3"/>
              <p:cNvSpPr>
                <a:spLocks noChangeArrowheads="1"/>
              </p:cNvSpPr>
              <p:nvPr/>
            </p:nvSpPr>
            <p:spPr bwMode="auto">
              <a:xfrm>
                <a:off x="65077" y="0"/>
                <a:ext cx="6431600" cy="482565"/>
              </a:xfrm>
              <a:prstGeom prst="rect">
                <a:avLst/>
              </a:prstGeom>
              <a:solidFill>
                <a:srgbClr val="7F7F7F">
                  <a:alpha val="87842"/>
                </a:srgbClr>
              </a:solidFill>
              <a:ln w="12700">
                <a:solidFill>
                  <a:schemeClr val="bg1"/>
                </a:solidFill>
                <a:miter lim="800000"/>
                <a:headEnd/>
                <a:tailEnd/>
              </a:ln>
            </p:spPr>
            <p:txBody>
              <a:bodyPr wrap="none" anchor="ctr"/>
              <a:lstStyle/>
              <a:p>
                <a:pPr algn="ctr" eaLnBrk="0" hangingPunct="0"/>
                <a:endParaRPr lang="zh-CN" altLang="en-US" sz="2800" b="1">
                  <a:solidFill>
                    <a:schemeClr val="tx2"/>
                  </a:solidFill>
                  <a:latin typeface="Calibri" pitchFamily="34" charset="0"/>
                  <a:ea typeface="Microsoft YaHei" pitchFamily="34" charset="-122"/>
                </a:endParaRPr>
              </a:p>
            </p:txBody>
          </p:sp>
        </p:grpSp>
        <p:sp>
          <p:nvSpPr>
            <p:cNvPr id="5135" name="Rectangle 13"/>
            <p:cNvSpPr>
              <a:spLocks noChangeArrowheads="1"/>
            </p:cNvSpPr>
            <p:nvPr/>
          </p:nvSpPr>
          <p:spPr bwMode="auto">
            <a:xfrm>
              <a:off x="65079" y="85339"/>
              <a:ext cx="6431598" cy="44624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a:r>
                <a:rPr lang="ar-EG" altLang="zh-CN" sz="2300" b="1" dirty="0" smtClean="0">
                  <a:solidFill>
                    <a:schemeClr val="bg1"/>
                  </a:solidFill>
                </a:rPr>
                <a:t>عدم </a:t>
              </a:r>
              <a:r>
                <a:rPr lang="ar-EG" altLang="zh-CN" sz="2300" b="1" dirty="0">
                  <a:solidFill>
                    <a:schemeClr val="bg1"/>
                  </a:solidFill>
                </a:rPr>
                <a:t>الاهتمام بنقد الحاقد عليك</a:t>
              </a:r>
              <a:endParaRPr lang="zh-CN" altLang="en-US" sz="2300" b="1" dirty="0">
                <a:solidFill>
                  <a:schemeClr val="bg1"/>
                </a:solidFill>
              </a:endParaRPr>
            </a:p>
          </p:txBody>
        </p:sp>
      </p:grpSp>
      <p:grpSp>
        <p:nvGrpSpPr>
          <p:cNvPr id="7179" name="Group 11"/>
          <p:cNvGrpSpPr>
            <a:grpSpLocks/>
          </p:cNvGrpSpPr>
          <p:nvPr/>
        </p:nvGrpSpPr>
        <p:grpSpPr bwMode="auto">
          <a:xfrm>
            <a:off x="1290638" y="3017838"/>
            <a:ext cx="6562725" cy="547010"/>
            <a:chOff x="0" y="0"/>
            <a:chExt cx="6561756" cy="546970"/>
          </a:xfrm>
        </p:grpSpPr>
        <p:sp>
          <p:nvSpPr>
            <p:cNvPr id="5131" name="AutoShape 3"/>
            <p:cNvSpPr>
              <a:spLocks noChangeArrowheads="1"/>
            </p:cNvSpPr>
            <p:nvPr/>
          </p:nvSpPr>
          <p:spPr bwMode="auto">
            <a:xfrm>
              <a:off x="0" y="192073"/>
              <a:ext cx="6561756" cy="353987"/>
            </a:xfrm>
            <a:prstGeom prst="rect">
              <a:avLst/>
            </a:prstGeom>
            <a:solidFill>
              <a:srgbClr val="595959"/>
            </a:solidFill>
            <a:ln w="12700">
              <a:solidFill>
                <a:schemeClr val="bg1"/>
              </a:solidFill>
              <a:miter lim="800000"/>
              <a:headEnd/>
              <a:tailEnd/>
            </a:ln>
          </p:spPr>
          <p:txBody>
            <a:bodyPr anchor="ctr"/>
            <a:lstStyle/>
            <a:p>
              <a:endParaRPr lang="zh-CN" altLang="en-US" sz="2400" b="1">
                <a:latin typeface="Calibri" pitchFamily="34" charset="0"/>
              </a:endParaRPr>
            </a:p>
          </p:txBody>
        </p:sp>
        <p:sp>
          <p:nvSpPr>
            <p:cNvPr id="5132" name="AutoShape 3"/>
            <p:cNvSpPr>
              <a:spLocks noChangeArrowheads="1"/>
            </p:cNvSpPr>
            <p:nvPr/>
          </p:nvSpPr>
          <p:spPr bwMode="auto">
            <a:xfrm>
              <a:off x="64331" y="0"/>
              <a:ext cx="6433094" cy="482482"/>
            </a:xfrm>
            <a:prstGeom prst="rect">
              <a:avLst/>
            </a:prstGeom>
            <a:solidFill>
              <a:srgbClr val="007E00">
                <a:alpha val="79999"/>
              </a:srgbClr>
            </a:solidFill>
            <a:ln w="12700">
              <a:solidFill>
                <a:schemeClr val="bg1"/>
              </a:solidFill>
              <a:miter lim="800000"/>
              <a:headEnd/>
              <a:tailEnd/>
            </a:ln>
          </p:spPr>
          <p:txBody>
            <a:bodyPr wrap="none" anchor="ctr"/>
            <a:lstStyle/>
            <a:p>
              <a:pPr algn="ctr" eaLnBrk="0" hangingPunct="0"/>
              <a:endParaRPr lang="zh-CN" altLang="en-US" sz="2800" b="1">
                <a:solidFill>
                  <a:schemeClr val="tx2"/>
                </a:solidFill>
                <a:ea typeface="Microsoft YaHei" pitchFamily="34" charset="-122"/>
              </a:endParaRPr>
            </a:p>
          </p:txBody>
        </p:sp>
        <p:sp>
          <p:nvSpPr>
            <p:cNvPr id="5133" name="Rectangle 13"/>
            <p:cNvSpPr>
              <a:spLocks noChangeArrowheads="1"/>
            </p:cNvSpPr>
            <p:nvPr/>
          </p:nvSpPr>
          <p:spPr bwMode="auto">
            <a:xfrm>
              <a:off x="65079" y="85339"/>
              <a:ext cx="6431598" cy="4616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a:r>
                <a:rPr lang="ar-EG" altLang="zh-CN" sz="2400" b="1" dirty="0" smtClean="0">
                  <a:solidFill>
                    <a:schemeClr val="bg1"/>
                  </a:solidFill>
                </a:rPr>
                <a:t>تنظيم </a:t>
              </a:r>
              <a:r>
                <a:rPr lang="ar-EG" altLang="zh-CN" sz="2400" b="1" dirty="0">
                  <a:solidFill>
                    <a:schemeClr val="bg1"/>
                  </a:solidFill>
                </a:rPr>
                <a:t>الوقت (بالنسبة للعمل) </a:t>
              </a:r>
              <a:endParaRPr lang="zh-CN" altLang="en-US" sz="2400" b="1" dirty="0">
                <a:solidFill>
                  <a:schemeClr val="bg1"/>
                </a:solidFill>
              </a:endParaRPr>
            </a:p>
          </p:txBody>
        </p:sp>
      </p:grpSp>
      <p:grpSp>
        <p:nvGrpSpPr>
          <p:cNvPr id="7183" name="Group 15"/>
          <p:cNvGrpSpPr>
            <a:grpSpLocks/>
          </p:cNvGrpSpPr>
          <p:nvPr/>
        </p:nvGrpSpPr>
        <p:grpSpPr bwMode="auto">
          <a:xfrm>
            <a:off x="1290638" y="3890963"/>
            <a:ext cx="6562725" cy="547010"/>
            <a:chOff x="0" y="0"/>
            <a:chExt cx="6561756" cy="546970"/>
          </a:xfrm>
        </p:grpSpPr>
        <p:grpSp>
          <p:nvGrpSpPr>
            <p:cNvPr id="5127" name="Group 16"/>
            <p:cNvGrpSpPr>
              <a:grpSpLocks/>
            </p:cNvGrpSpPr>
            <p:nvPr/>
          </p:nvGrpSpPr>
          <p:grpSpPr bwMode="auto">
            <a:xfrm>
              <a:off x="0" y="0"/>
              <a:ext cx="6561756" cy="546060"/>
              <a:chOff x="0" y="0"/>
              <a:chExt cx="6448390" cy="611157"/>
            </a:xfrm>
          </p:grpSpPr>
          <p:sp>
            <p:nvSpPr>
              <p:cNvPr id="5129" name="AutoShape 3"/>
              <p:cNvSpPr>
                <a:spLocks noChangeArrowheads="1"/>
              </p:cNvSpPr>
              <p:nvPr/>
            </p:nvSpPr>
            <p:spPr bwMode="auto">
              <a:xfrm>
                <a:off x="0" y="214970"/>
                <a:ext cx="6448390" cy="396187"/>
              </a:xfrm>
              <a:prstGeom prst="rect">
                <a:avLst/>
              </a:prstGeom>
              <a:solidFill>
                <a:srgbClr val="595959"/>
              </a:solidFill>
              <a:ln w="12700">
                <a:solidFill>
                  <a:schemeClr val="bg1"/>
                </a:solidFill>
                <a:miter lim="800000"/>
                <a:headEnd/>
                <a:tailEnd/>
              </a:ln>
            </p:spPr>
            <p:txBody>
              <a:bodyPr anchor="ctr"/>
              <a:lstStyle/>
              <a:p>
                <a:endParaRPr lang="zh-CN" altLang="en-US" sz="2400" b="1">
                  <a:latin typeface="Calibri" pitchFamily="34" charset="0"/>
                </a:endParaRPr>
              </a:p>
            </p:txBody>
          </p:sp>
          <p:sp>
            <p:nvSpPr>
              <p:cNvPr id="5130" name="AutoShape 3"/>
              <p:cNvSpPr>
                <a:spLocks noChangeArrowheads="1"/>
              </p:cNvSpPr>
              <p:nvPr/>
            </p:nvSpPr>
            <p:spPr bwMode="auto">
              <a:xfrm>
                <a:off x="63953" y="0"/>
                <a:ext cx="6320483" cy="540092"/>
              </a:xfrm>
              <a:prstGeom prst="rect">
                <a:avLst/>
              </a:prstGeom>
              <a:solidFill>
                <a:srgbClr val="7F7F7F">
                  <a:alpha val="87842"/>
                </a:srgbClr>
              </a:solidFill>
              <a:ln w="12700">
                <a:solidFill>
                  <a:schemeClr val="bg1"/>
                </a:solidFill>
                <a:miter lim="800000"/>
                <a:headEnd/>
                <a:tailEnd/>
              </a:ln>
            </p:spPr>
            <p:txBody>
              <a:bodyPr wrap="none" anchor="ctr"/>
              <a:lstStyle/>
              <a:p>
                <a:pPr algn="ctr" eaLnBrk="0" hangingPunct="0"/>
                <a:endParaRPr lang="zh-CN" altLang="en-US" sz="2800" b="1">
                  <a:solidFill>
                    <a:schemeClr val="tx2"/>
                  </a:solidFill>
                  <a:latin typeface="Calibri" pitchFamily="34" charset="0"/>
                  <a:ea typeface="Microsoft YaHei" pitchFamily="34" charset="-122"/>
                </a:endParaRPr>
              </a:p>
            </p:txBody>
          </p:sp>
        </p:grpSp>
        <p:sp>
          <p:nvSpPr>
            <p:cNvPr id="5128" name="Rectangle 13"/>
            <p:cNvSpPr>
              <a:spLocks noChangeArrowheads="1"/>
            </p:cNvSpPr>
            <p:nvPr/>
          </p:nvSpPr>
          <p:spPr bwMode="auto">
            <a:xfrm>
              <a:off x="64331" y="85339"/>
              <a:ext cx="6433094" cy="4616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a:r>
                <a:rPr lang="ar-EG" altLang="zh-CN" sz="2400" b="1" dirty="0" smtClean="0">
                  <a:solidFill>
                    <a:schemeClr val="bg1"/>
                  </a:solidFill>
                </a:rPr>
                <a:t>ترتيب </a:t>
              </a:r>
              <a:r>
                <a:rPr lang="ar-EG" altLang="zh-CN" sz="2400" b="1" dirty="0">
                  <a:solidFill>
                    <a:schemeClr val="bg1"/>
                  </a:solidFill>
                </a:rPr>
                <a:t>الأفكار (بالنسبة للقرارات) </a:t>
              </a:r>
              <a:endParaRPr lang="zh-CN" altLang="en-US" sz="2400" b="1" dirty="0">
                <a:solidFill>
                  <a:schemeClr val="bg1"/>
                </a:solidFill>
              </a:endParaRPr>
            </a:p>
          </p:txBody>
        </p:sp>
      </p:grpSp>
      <p:sp>
        <p:nvSpPr>
          <p:cNvPr id="21" name="TextBox 13" descr="B56F103BB23E47beACAB404F50AF11BD# #TextBox 13"/>
          <p:cNvSpPr txBox="1">
            <a:spLocks noChangeArrowheads="1"/>
          </p:cNvSpPr>
          <p:nvPr/>
        </p:nvSpPr>
        <p:spPr bwMode="auto">
          <a:xfrm>
            <a:off x="755576" y="86004"/>
            <a:ext cx="8388425" cy="68326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r" rtl="1">
              <a:lnSpc>
                <a:spcPct val="120000"/>
              </a:lnSpc>
              <a:spcBef>
                <a:spcPct val="50000"/>
              </a:spcBef>
            </a:pPr>
            <a:r>
              <a:rPr lang="ar-EG" altLang="zh-CN" sz="3200" b="1" dirty="0">
                <a:solidFill>
                  <a:schemeClr val="bg1"/>
                </a:solidFill>
                <a:latin typeface="Microsoft YaHei" pitchFamily="34" charset="-122"/>
                <a:ea typeface="Microsoft YaHei" pitchFamily="34" charset="-122"/>
              </a:rPr>
              <a:t>إن كنت واثقا من نفسك فهذا سوف يساعدك على الاستمرار</a:t>
            </a:r>
          </a:p>
        </p:txBody>
      </p:sp>
    </p:spTree>
    <p:extLst>
      <p:ext uri="{BB962C8B-B14F-4D97-AF65-F5344CB8AC3E}">
        <p14:creationId xmlns:p14="http://schemas.microsoft.com/office/powerpoint/2010/main" xmlns="" val="3116972588"/>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slide(fromLeft)">
                                      <p:cBhvr>
                                        <p:cTn id="7" dur="500"/>
                                        <p:tgtEl>
                                          <p:spTgt spid="21"/>
                                        </p:tgtEl>
                                      </p:cBhvr>
                                    </p:animEffect>
                                  </p:childTnLst>
                                </p:cTn>
                              </p:par>
                            </p:childTnLst>
                          </p:cTn>
                        </p:par>
                      </p:childTnLst>
                    </p:cTn>
                  </p:par>
                  <p:par>
                    <p:cTn id="8" fill="hold">
                      <p:stCondLst>
                        <p:cond delay="indefinite"/>
                      </p:stCondLst>
                      <p:childTnLst>
                        <p:par>
                          <p:cTn id="9" fill="hold">
                            <p:stCondLst>
                              <p:cond delay="0"/>
                            </p:stCondLst>
                            <p:childTnLst>
                              <p:par>
                                <p:cTn id="10" presetID="23" presetClass="entr" presetSubtype="16" fill="hold" nodeType="clickEffect">
                                  <p:stCondLst>
                                    <p:cond delay="0"/>
                                  </p:stCondLst>
                                  <p:childTnLst>
                                    <p:set>
                                      <p:cBhvr>
                                        <p:cTn id="11" dur="1" fill="hold">
                                          <p:stCondLst>
                                            <p:cond delay="0"/>
                                          </p:stCondLst>
                                        </p:cTn>
                                        <p:tgtEl>
                                          <p:spTgt spid="7170"/>
                                        </p:tgtEl>
                                        <p:attrNameLst>
                                          <p:attrName>style.visibility</p:attrName>
                                        </p:attrNameLst>
                                      </p:cBhvr>
                                      <p:to>
                                        <p:strVal val="visible"/>
                                      </p:to>
                                    </p:set>
                                    <p:anim calcmode="lin" valueType="num">
                                      <p:cBhvr>
                                        <p:cTn id="12" dur="500" fill="hold"/>
                                        <p:tgtEl>
                                          <p:spTgt spid="7170"/>
                                        </p:tgtEl>
                                        <p:attrNameLst>
                                          <p:attrName>ppt_w</p:attrName>
                                        </p:attrNameLst>
                                      </p:cBhvr>
                                      <p:tavLst>
                                        <p:tav tm="0">
                                          <p:val>
                                            <p:fltVal val="0"/>
                                          </p:val>
                                        </p:tav>
                                        <p:tav tm="100000">
                                          <p:val>
                                            <p:strVal val="#ppt_w"/>
                                          </p:val>
                                        </p:tav>
                                      </p:tavLst>
                                    </p:anim>
                                    <p:anim calcmode="lin" valueType="num">
                                      <p:cBhvr>
                                        <p:cTn id="13" dur="500" fill="hold"/>
                                        <p:tgtEl>
                                          <p:spTgt spid="7170"/>
                                        </p:tgtEl>
                                        <p:attrNameLst>
                                          <p:attrName>ppt_h</p:attrName>
                                        </p:attrNameLst>
                                      </p:cBhvr>
                                      <p:tavLst>
                                        <p:tav tm="0">
                                          <p:val>
                                            <p:fltVal val="0"/>
                                          </p:val>
                                        </p:tav>
                                        <p:tav tm="100000">
                                          <p:val>
                                            <p:strVal val="#ppt_h"/>
                                          </p:val>
                                        </p:tav>
                                      </p:tavLst>
                                    </p:anim>
                                  </p:childTnLst>
                                </p:cTn>
                              </p:par>
                              <p:par>
                                <p:cTn id="14" presetID="2" presetClass="entr" presetSubtype="4" fill="hold" nodeType="withEffect">
                                  <p:stCondLst>
                                    <p:cond delay="0"/>
                                  </p:stCondLst>
                                  <p:childTnLst>
                                    <p:set>
                                      <p:cBhvr>
                                        <p:cTn id="15" dur="1" fill="hold">
                                          <p:stCondLst>
                                            <p:cond delay="0"/>
                                          </p:stCondLst>
                                        </p:cTn>
                                        <p:tgtEl>
                                          <p:spTgt spid="7170"/>
                                        </p:tgtEl>
                                        <p:attrNameLst>
                                          <p:attrName>style.visibility</p:attrName>
                                        </p:attrNameLst>
                                      </p:cBhvr>
                                      <p:to>
                                        <p:strVal val="visible"/>
                                      </p:to>
                                    </p:set>
                                    <p:anim calcmode="lin" valueType="num">
                                      <p:cBhvr additive="base">
                                        <p:cTn id="16" dur="1000" fill="hold"/>
                                        <p:tgtEl>
                                          <p:spTgt spid="7170"/>
                                        </p:tgtEl>
                                        <p:attrNameLst>
                                          <p:attrName>ppt_x</p:attrName>
                                        </p:attrNameLst>
                                      </p:cBhvr>
                                      <p:tavLst>
                                        <p:tav tm="0">
                                          <p:val>
                                            <p:strVal val="#ppt_x"/>
                                          </p:val>
                                        </p:tav>
                                        <p:tav tm="100000">
                                          <p:val>
                                            <p:strVal val="#ppt_x"/>
                                          </p:val>
                                        </p:tav>
                                      </p:tavLst>
                                    </p:anim>
                                    <p:anim calcmode="lin" valueType="num">
                                      <p:cBhvr additive="base">
                                        <p:cTn id="17" dur="1000" fill="hold"/>
                                        <p:tgtEl>
                                          <p:spTgt spid="7170"/>
                                        </p:tgtEl>
                                        <p:attrNameLst>
                                          <p:attrName>ppt_y</p:attrName>
                                        </p:attrNameLst>
                                      </p:cBhvr>
                                      <p:tavLst>
                                        <p:tav tm="0">
                                          <p:val>
                                            <p:strVal val="1+#ppt_h/2"/>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23" presetClass="entr" presetSubtype="16" fill="hold" nodeType="clickEffect">
                                  <p:stCondLst>
                                    <p:cond delay="0"/>
                                  </p:stCondLst>
                                  <p:childTnLst>
                                    <p:set>
                                      <p:cBhvr>
                                        <p:cTn id="21" dur="1" fill="hold">
                                          <p:stCondLst>
                                            <p:cond delay="0"/>
                                          </p:stCondLst>
                                        </p:cTn>
                                        <p:tgtEl>
                                          <p:spTgt spid="7174"/>
                                        </p:tgtEl>
                                        <p:attrNameLst>
                                          <p:attrName>style.visibility</p:attrName>
                                        </p:attrNameLst>
                                      </p:cBhvr>
                                      <p:to>
                                        <p:strVal val="visible"/>
                                      </p:to>
                                    </p:set>
                                    <p:anim calcmode="lin" valueType="num">
                                      <p:cBhvr>
                                        <p:cTn id="22" dur="500" fill="hold"/>
                                        <p:tgtEl>
                                          <p:spTgt spid="7174"/>
                                        </p:tgtEl>
                                        <p:attrNameLst>
                                          <p:attrName>ppt_w</p:attrName>
                                        </p:attrNameLst>
                                      </p:cBhvr>
                                      <p:tavLst>
                                        <p:tav tm="0">
                                          <p:val>
                                            <p:fltVal val="0"/>
                                          </p:val>
                                        </p:tav>
                                        <p:tav tm="100000">
                                          <p:val>
                                            <p:strVal val="#ppt_w"/>
                                          </p:val>
                                        </p:tav>
                                      </p:tavLst>
                                    </p:anim>
                                    <p:anim calcmode="lin" valueType="num">
                                      <p:cBhvr>
                                        <p:cTn id="23" dur="500" fill="hold"/>
                                        <p:tgtEl>
                                          <p:spTgt spid="7174"/>
                                        </p:tgtEl>
                                        <p:attrNameLst>
                                          <p:attrName>ppt_h</p:attrName>
                                        </p:attrNameLst>
                                      </p:cBhvr>
                                      <p:tavLst>
                                        <p:tav tm="0">
                                          <p:val>
                                            <p:fltVal val="0"/>
                                          </p:val>
                                        </p:tav>
                                        <p:tav tm="100000">
                                          <p:val>
                                            <p:strVal val="#ppt_h"/>
                                          </p:val>
                                        </p:tav>
                                      </p:tavLst>
                                    </p:anim>
                                  </p:childTnLst>
                                </p:cTn>
                              </p:par>
                              <p:par>
                                <p:cTn id="24" presetID="2" presetClass="entr" presetSubtype="4" fill="hold" nodeType="withEffect">
                                  <p:stCondLst>
                                    <p:cond delay="100"/>
                                  </p:stCondLst>
                                  <p:childTnLst>
                                    <p:set>
                                      <p:cBhvr>
                                        <p:cTn id="25" dur="1" fill="hold">
                                          <p:stCondLst>
                                            <p:cond delay="0"/>
                                          </p:stCondLst>
                                        </p:cTn>
                                        <p:tgtEl>
                                          <p:spTgt spid="7174"/>
                                        </p:tgtEl>
                                        <p:attrNameLst>
                                          <p:attrName>style.visibility</p:attrName>
                                        </p:attrNameLst>
                                      </p:cBhvr>
                                      <p:to>
                                        <p:strVal val="visible"/>
                                      </p:to>
                                    </p:set>
                                    <p:anim calcmode="lin" valueType="num">
                                      <p:cBhvr additive="base">
                                        <p:cTn id="26" dur="1000" fill="hold"/>
                                        <p:tgtEl>
                                          <p:spTgt spid="7174"/>
                                        </p:tgtEl>
                                        <p:attrNameLst>
                                          <p:attrName>ppt_x</p:attrName>
                                        </p:attrNameLst>
                                      </p:cBhvr>
                                      <p:tavLst>
                                        <p:tav tm="0">
                                          <p:val>
                                            <p:strVal val="#ppt_x"/>
                                          </p:val>
                                        </p:tav>
                                        <p:tav tm="100000">
                                          <p:val>
                                            <p:strVal val="#ppt_x"/>
                                          </p:val>
                                        </p:tav>
                                      </p:tavLst>
                                    </p:anim>
                                    <p:anim calcmode="lin" valueType="num">
                                      <p:cBhvr additive="base">
                                        <p:cTn id="27" dur="1000" fill="hold"/>
                                        <p:tgtEl>
                                          <p:spTgt spid="7174"/>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3" presetClass="entr" presetSubtype="16" fill="hold" nodeType="clickEffect">
                                  <p:stCondLst>
                                    <p:cond delay="0"/>
                                  </p:stCondLst>
                                  <p:childTnLst>
                                    <p:set>
                                      <p:cBhvr>
                                        <p:cTn id="31" dur="1" fill="hold">
                                          <p:stCondLst>
                                            <p:cond delay="0"/>
                                          </p:stCondLst>
                                        </p:cTn>
                                        <p:tgtEl>
                                          <p:spTgt spid="7179"/>
                                        </p:tgtEl>
                                        <p:attrNameLst>
                                          <p:attrName>style.visibility</p:attrName>
                                        </p:attrNameLst>
                                      </p:cBhvr>
                                      <p:to>
                                        <p:strVal val="visible"/>
                                      </p:to>
                                    </p:set>
                                    <p:anim calcmode="lin" valueType="num">
                                      <p:cBhvr>
                                        <p:cTn id="32" dur="500" fill="hold"/>
                                        <p:tgtEl>
                                          <p:spTgt spid="7179"/>
                                        </p:tgtEl>
                                        <p:attrNameLst>
                                          <p:attrName>ppt_w</p:attrName>
                                        </p:attrNameLst>
                                      </p:cBhvr>
                                      <p:tavLst>
                                        <p:tav tm="0">
                                          <p:val>
                                            <p:fltVal val="0"/>
                                          </p:val>
                                        </p:tav>
                                        <p:tav tm="100000">
                                          <p:val>
                                            <p:strVal val="#ppt_w"/>
                                          </p:val>
                                        </p:tav>
                                      </p:tavLst>
                                    </p:anim>
                                    <p:anim calcmode="lin" valueType="num">
                                      <p:cBhvr>
                                        <p:cTn id="33" dur="500" fill="hold"/>
                                        <p:tgtEl>
                                          <p:spTgt spid="7179"/>
                                        </p:tgtEl>
                                        <p:attrNameLst>
                                          <p:attrName>ppt_h</p:attrName>
                                        </p:attrNameLst>
                                      </p:cBhvr>
                                      <p:tavLst>
                                        <p:tav tm="0">
                                          <p:val>
                                            <p:fltVal val="0"/>
                                          </p:val>
                                        </p:tav>
                                        <p:tav tm="100000">
                                          <p:val>
                                            <p:strVal val="#ppt_h"/>
                                          </p:val>
                                        </p:tav>
                                      </p:tavLst>
                                    </p:anim>
                                  </p:childTnLst>
                                </p:cTn>
                              </p:par>
                              <p:par>
                                <p:cTn id="34" presetID="2" presetClass="entr" presetSubtype="4" fill="hold" nodeType="withEffect">
                                  <p:stCondLst>
                                    <p:cond delay="200"/>
                                  </p:stCondLst>
                                  <p:childTnLst>
                                    <p:set>
                                      <p:cBhvr>
                                        <p:cTn id="35" dur="1" fill="hold">
                                          <p:stCondLst>
                                            <p:cond delay="0"/>
                                          </p:stCondLst>
                                        </p:cTn>
                                        <p:tgtEl>
                                          <p:spTgt spid="7179"/>
                                        </p:tgtEl>
                                        <p:attrNameLst>
                                          <p:attrName>style.visibility</p:attrName>
                                        </p:attrNameLst>
                                      </p:cBhvr>
                                      <p:to>
                                        <p:strVal val="visible"/>
                                      </p:to>
                                    </p:set>
                                    <p:anim calcmode="lin" valueType="num">
                                      <p:cBhvr additive="base">
                                        <p:cTn id="36" dur="1000" fill="hold"/>
                                        <p:tgtEl>
                                          <p:spTgt spid="7179"/>
                                        </p:tgtEl>
                                        <p:attrNameLst>
                                          <p:attrName>ppt_x</p:attrName>
                                        </p:attrNameLst>
                                      </p:cBhvr>
                                      <p:tavLst>
                                        <p:tav tm="0">
                                          <p:val>
                                            <p:strVal val="#ppt_x"/>
                                          </p:val>
                                        </p:tav>
                                        <p:tav tm="100000">
                                          <p:val>
                                            <p:strVal val="#ppt_x"/>
                                          </p:val>
                                        </p:tav>
                                      </p:tavLst>
                                    </p:anim>
                                    <p:anim calcmode="lin" valueType="num">
                                      <p:cBhvr additive="base">
                                        <p:cTn id="37" dur="1000" fill="hold"/>
                                        <p:tgtEl>
                                          <p:spTgt spid="7179"/>
                                        </p:tgtEl>
                                        <p:attrNameLst>
                                          <p:attrName>ppt_y</p:attrName>
                                        </p:attrNameLst>
                                      </p:cBhvr>
                                      <p:tavLst>
                                        <p:tav tm="0">
                                          <p:val>
                                            <p:strVal val="1+#ppt_h/2"/>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23" presetClass="entr" presetSubtype="16" fill="hold" nodeType="clickEffect">
                                  <p:stCondLst>
                                    <p:cond delay="0"/>
                                  </p:stCondLst>
                                  <p:childTnLst>
                                    <p:set>
                                      <p:cBhvr>
                                        <p:cTn id="41" dur="1" fill="hold">
                                          <p:stCondLst>
                                            <p:cond delay="0"/>
                                          </p:stCondLst>
                                        </p:cTn>
                                        <p:tgtEl>
                                          <p:spTgt spid="7183"/>
                                        </p:tgtEl>
                                        <p:attrNameLst>
                                          <p:attrName>style.visibility</p:attrName>
                                        </p:attrNameLst>
                                      </p:cBhvr>
                                      <p:to>
                                        <p:strVal val="visible"/>
                                      </p:to>
                                    </p:set>
                                    <p:anim calcmode="lin" valueType="num">
                                      <p:cBhvr>
                                        <p:cTn id="42" dur="500" fill="hold"/>
                                        <p:tgtEl>
                                          <p:spTgt spid="7183"/>
                                        </p:tgtEl>
                                        <p:attrNameLst>
                                          <p:attrName>ppt_w</p:attrName>
                                        </p:attrNameLst>
                                      </p:cBhvr>
                                      <p:tavLst>
                                        <p:tav tm="0">
                                          <p:val>
                                            <p:fltVal val="0"/>
                                          </p:val>
                                        </p:tav>
                                        <p:tav tm="100000">
                                          <p:val>
                                            <p:strVal val="#ppt_w"/>
                                          </p:val>
                                        </p:tav>
                                      </p:tavLst>
                                    </p:anim>
                                    <p:anim calcmode="lin" valueType="num">
                                      <p:cBhvr>
                                        <p:cTn id="43" dur="500" fill="hold"/>
                                        <p:tgtEl>
                                          <p:spTgt spid="7183"/>
                                        </p:tgtEl>
                                        <p:attrNameLst>
                                          <p:attrName>ppt_h</p:attrName>
                                        </p:attrNameLst>
                                      </p:cBhvr>
                                      <p:tavLst>
                                        <p:tav tm="0">
                                          <p:val>
                                            <p:fltVal val="0"/>
                                          </p:val>
                                        </p:tav>
                                        <p:tav tm="100000">
                                          <p:val>
                                            <p:strVal val="#ppt_h"/>
                                          </p:val>
                                        </p:tav>
                                      </p:tavLst>
                                    </p:anim>
                                  </p:childTnLst>
                                </p:cTn>
                              </p:par>
                              <p:par>
                                <p:cTn id="44" presetID="2" presetClass="entr" presetSubtype="4" fill="hold" nodeType="withEffect">
                                  <p:stCondLst>
                                    <p:cond delay="300"/>
                                  </p:stCondLst>
                                  <p:childTnLst>
                                    <p:set>
                                      <p:cBhvr>
                                        <p:cTn id="45" dur="1" fill="hold">
                                          <p:stCondLst>
                                            <p:cond delay="0"/>
                                          </p:stCondLst>
                                        </p:cTn>
                                        <p:tgtEl>
                                          <p:spTgt spid="7183"/>
                                        </p:tgtEl>
                                        <p:attrNameLst>
                                          <p:attrName>style.visibility</p:attrName>
                                        </p:attrNameLst>
                                      </p:cBhvr>
                                      <p:to>
                                        <p:strVal val="visible"/>
                                      </p:to>
                                    </p:set>
                                    <p:anim calcmode="lin" valueType="num">
                                      <p:cBhvr additive="base">
                                        <p:cTn id="46" dur="1000" fill="hold"/>
                                        <p:tgtEl>
                                          <p:spTgt spid="7183"/>
                                        </p:tgtEl>
                                        <p:attrNameLst>
                                          <p:attrName>ppt_x</p:attrName>
                                        </p:attrNameLst>
                                      </p:cBhvr>
                                      <p:tavLst>
                                        <p:tav tm="0">
                                          <p:val>
                                            <p:strVal val="#ppt_x"/>
                                          </p:val>
                                        </p:tav>
                                        <p:tav tm="100000">
                                          <p:val>
                                            <p:strVal val="#ppt_x"/>
                                          </p:val>
                                        </p:tav>
                                      </p:tavLst>
                                    </p:anim>
                                    <p:anim calcmode="lin" valueType="num">
                                      <p:cBhvr additive="base">
                                        <p:cTn id="47" dur="1000" fill="hold"/>
                                        <p:tgtEl>
                                          <p:spTgt spid="718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utoUpdateAnimBg="0"/>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170" name="Group 2"/>
          <p:cNvGrpSpPr>
            <a:grpSpLocks/>
          </p:cNvGrpSpPr>
          <p:nvPr/>
        </p:nvGrpSpPr>
        <p:grpSpPr bwMode="auto">
          <a:xfrm>
            <a:off x="1290638" y="1273175"/>
            <a:ext cx="6562725" cy="547010"/>
            <a:chOff x="0" y="0"/>
            <a:chExt cx="6561756" cy="546970"/>
          </a:xfrm>
        </p:grpSpPr>
        <p:sp>
          <p:nvSpPr>
            <p:cNvPr id="5138" name="AutoShape 3"/>
            <p:cNvSpPr>
              <a:spLocks noChangeArrowheads="1"/>
            </p:cNvSpPr>
            <p:nvPr/>
          </p:nvSpPr>
          <p:spPr bwMode="auto">
            <a:xfrm>
              <a:off x="0" y="192074"/>
              <a:ext cx="6561756" cy="353986"/>
            </a:xfrm>
            <a:prstGeom prst="rect">
              <a:avLst/>
            </a:prstGeom>
            <a:solidFill>
              <a:srgbClr val="595959"/>
            </a:solidFill>
            <a:ln w="12700">
              <a:solidFill>
                <a:schemeClr val="bg1"/>
              </a:solidFill>
              <a:miter lim="800000"/>
              <a:headEnd/>
              <a:tailEnd/>
            </a:ln>
          </p:spPr>
          <p:txBody>
            <a:bodyPr anchor="ctr"/>
            <a:lstStyle/>
            <a:p>
              <a:endParaRPr lang="zh-CN" altLang="en-US" sz="2400" b="1">
                <a:latin typeface="Calibri" pitchFamily="34" charset="0"/>
              </a:endParaRPr>
            </a:p>
          </p:txBody>
        </p:sp>
        <p:sp>
          <p:nvSpPr>
            <p:cNvPr id="5139" name="AutoShape 3"/>
            <p:cNvSpPr>
              <a:spLocks noChangeArrowheads="1"/>
            </p:cNvSpPr>
            <p:nvPr/>
          </p:nvSpPr>
          <p:spPr bwMode="auto">
            <a:xfrm>
              <a:off x="64331" y="0"/>
              <a:ext cx="6433094" cy="482482"/>
            </a:xfrm>
            <a:prstGeom prst="rect">
              <a:avLst/>
            </a:prstGeom>
            <a:solidFill>
              <a:srgbClr val="007E00">
                <a:alpha val="79999"/>
              </a:srgbClr>
            </a:solidFill>
            <a:ln w="12700">
              <a:solidFill>
                <a:schemeClr val="bg1"/>
              </a:solidFill>
              <a:miter lim="800000"/>
              <a:headEnd/>
              <a:tailEnd/>
            </a:ln>
          </p:spPr>
          <p:txBody>
            <a:bodyPr wrap="none" anchor="ctr"/>
            <a:lstStyle/>
            <a:p>
              <a:pPr algn="ctr" eaLnBrk="0" hangingPunct="0"/>
              <a:endParaRPr lang="zh-CN" altLang="en-US" sz="2800" b="1">
                <a:solidFill>
                  <a:schemeClr val="tx2"/>
                </a:solidFill>
                <a:ea typeface="Microsoft YaHei" pitchFamily="34" charset="-122"/>
              </a:endParaRPr>
            </a:p>
          </p:txBody>
        </p:sp>
        <p:sp>
          <p:nvSpPr>
            <p:cNvPr id="5140" name="Rectangle 13"/>
            <p:cNvSpPr>
              <a:spLocks noChangeArrowheads="1"/>
            </p:cNvSpPr>
            <p:nvPr/>
          </p:nvSpPr>
          <p:spPr bwMode="auto">
            <a:xfrm>
              <a:off x="65079" y="85339"/>
              <a:ext cx="6431598" cy="4616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a:r>
                <a:rPr lang="ar-EG" altLang="zh-CN" sz="2400" b="1" dirty="0" smtClean="0">
                  <a:solidFill>
                    <a:schemeClr val="bg1"/>
                  </a:solidFill>
                </a:rPr>
                <a:t>الاستعانة </a:t>
              </a:r>
              <a:r>
                <a:rPr lang="ar-EG" altLang="zh-CN" sz="2400" b="1" dirty="0">
                  <a:solidFill>
                    <a:schemeClr val="bg1"/>
                  </a:solidFill>
                </a:rPr>
                <a:t>بالله والدعاء له وقراءة القرآن والتسبيح الكثير</a:t>
              </a:r>
              <a:endParaRPr lang="zh-CN" altLang="en-US" sz="2400" b="1" dirty="0">
                <a:solidFill>
                  <a:schemeClr val="bg1"/>
                </a:solidFill>
              </a:endParaRPr>
            </a:p>
          </p:txBody>
        </p:sp>
      </p:grpSp>
      <p:grpSp>
        <p:nvGrpSpPr>
          <p:cNvPr id="7174" name="Group 6"/>
          <p:cNvGrpSpPr>
            <a:grpSpLocks/>
          </p:cNvGrpSpPr>
          <p:nvPr/>
        </p:nvGrpSpPr>
        <p:grpSpPr bwMode="auto">
          <a:xfrm>
            <a:off x="1290638" y="2146300"/>
            <a:ext cx="6562725" cy="546100"/>
            <a:chOff x="0" y="0"/>
            <a:chExt cx="6561756" cy="546060"/>
          </a:xfrm>
        </p:grpSpPr>
        <p:grpSp>
          <p:nvGrpSpPr>
            <p:cNvPr id="5134" name="Group 7"/>
            <p:cNvGrpSpPr>
              <a:grpSpLocks/>
            </p:cNvGrpSpPr>
            <p:nvPr/>
          </p:nvGrpSpPr>
          <p:grpSpPr bwMode="auto">
            <a:xfrm>
              <a:off x="0" y="0"/>
              <a:ext cx="6561756" cy="546060"/>
              <a:chOff x="0" y="0"/>
              <a:chExt cx="6561756" cy="546060"/>
            </a:xfrm>
          </p:grpSpPr>
          <p:sp>
            <p:nvSpPr>
              <p:cNvPr id="5136" name="AutoShape 3"/>
              <p:cNvSpPr>
                <a:spLocks noChangeArrowheads="1"/>
              </p:cNvSpPr>
              <p:nvPr/>
            </p:nvSpPr>
            <p:spPr bwMode="auto">
              <a:xfrm>
                <a:off x="0" y="192074"/>
                <a:ext cx="6561756" cy="353986"/>
              </a:xfrm>
              <a:prstGeom prst="rect">
                <a:avLst/>
              </a:prstGeom>
              <a:solidFill>
                <a:srgbClr val="595959"/>
              </a:solidFill>
              <a:ln w="12700">
                <a:solidFill>
                  <a:schemeClr val="bg1"/>
                </a:solidFill>
                <a:miter lim="800000"/>
                <a:headEnd/>
                <a:tailEnd/>
              </a:ln>
            </p:spPr>
            <p:txBody>
              <a:bodyPr anchor="ctr"/>
              <a:lstStyle/>
              <a:p>
                <a:endParaRPr lang="zh-CN" altLang="en-US" sz="2400" b="1">
                  <a:latin typeface="Calibri" pitchFamily="34" charset="0"/>
                </a:endParaRPr>
              </a:p>
            </p:txBody>
          </p:sp>
          <p:sp>
            <p:nvSpPr>
              <p:cNvPr id="5137" name="AutoShape 3"/>
              <p:cNvSpPr>
                <a:spLocks noChangeArrowheads="1"/>
              </p:cNvSpPr>
              <p:nvPr/>
            </p:nvSpPr>
            <p:spPr bwMode="auto">
              <a:xfrm>
                <a:off x="65077" y="0"/>
                <a:ext cx="6431600" cy="482565"/>
              </a:xfrm>
              <a:prstGeom prst="rect">
                <a:avLst/>
              </a:prstGeom>
              <a:solidFill>
                <a:srgbClr val="7F7F7F">
                  <a:alpha val="87842"/>
                </a:srgbClr>
              </a:solidFill>
              <a:ln w="12700">
                <a:solidFill>
                  <a:schemeClr val="bg1"/>
                </a:solidFill>
                <a:miter lim="800000"/>
                <a:headEnd/>
                <a:tailEnd/>
              </a:ln>
            </p:spPr>
            <p:txBody>
              <a:bodyPr wrap="none" anchor="ctr"/>
              <a:lstStyle/>
              <a:p>
                <a:pPr algn="ctr" eaLnBrk="0" hangingPunct="0"/>
                <a:endParaRPr lang="zh-CN" altLang="en-US" sz="2800" b="1">
                  <a:solidFill>
                    <a:schemeClr val="tx2"/>
                  </a:solidFill>
                  <a:latin typeface="Calibri" pitchFamily="34" charset="0"/>
                  <a:ea typeface="Microsoft YaHei" pitchFamily="34" charset="-122"/>
                </a:endParaRPr>
              </a:p>
            </p:txBody>
          </p:sp>
        </p:grpSp>
        <p:sp>
          <p:nvSpPr>
            <p:cNvPr id="5135" name="Rectangle 13"/>
            <p:cNvSpPr>
              <a:spLocks noChangeArrowheads="1"/>
            </p:cNvSpPr>
            <p:nvPr/>
          </p:nvSpPr>
          <p:spPr bwMode="auto">
            <a:xfrm>
              <a:off x="65079" y="85339"/>
              <a:ext cx="6431598" cy="44624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a:r>
                <a:rPr lang="ar-EG" altLang="zh-CN" sz="2300" b="1" dirty="0" smtClean="0">
                  <a:solidFill>
                    <a:schemeClr val="bg1"/>
                  </a:solidFill>
                </a:rPr>
                <a:t>الإنصات </a:t>
              </a:r>
              <a:r>
                <a:rPr lang="ar-EG" altLang="zh-CN" sz="2300" b="1" dirty="0">
                  <a:solidFill>
                    <a:schemeClr val="bg1"/>
                  </a:solidFill>
                </a:rPr>
                <a:t>لجميع النقد الموجه إليك ومحاولة إصلاحه</a:t>
              </a:r>
              <a:endParaRPr lang="zh-CN" altLang="en-US" sz="2300" b="1" dirty="0">
                <a:solidFill>
                  <a:schemeClr val="bg1"/>
                </a:solidFill>
              </a:endParaRPr>
            </a:p>
          </p:txBody>
        </p:sp>
      </p:grpSp>
      <p:grpSp>
        <p:nvGrpSpPr>
          <p:cNvPr id="7179" name="Group 11"/>
          <p:cNvGrpSpPr>
            <a:grpSpLocks/>
          </p:cNvGrpSpPr>
          <p:nvPr/>
        </p:nvGrpSpPr>
        <p:grpSpPr bwMode="auto">
          <a:xfrm>
            <a:off x="1290638" y="3017838"/>
            <a:ext cx="6562725" cy="546100"/>
            <a:chOff x="0" y="0"/>
            <a:chExt cx="6561756" cy="546060"/>
          </a:xfrm>
        </p:grpSpPr>
        <p:sp>
          <p:nvSpPr>
            <p:cNvPr id="5131" name="AutoShape 3"/>
            <p:cNvSpPr>
              <a:spLocks noChangeArrowheads="1"/>
            </p:cNvSpPr>
            <p:nvPr/>
          </p:nvSpPr>
          <p:spPr bwMode="auto">
            <a:xfrm>
              <a:off x="0" y="192073"/>
              <a:ext cx="6561756" cy="353987"/>
            </a:xfrm>
            <a:prstGeom prst="rect">
              <a:avLst/>
            </a:prstGeom>
            <a:solidFill>
              <a:srgbClr val="595959"/>
            </a:solidFill>
            <a:ln w="12700">
              <a:solidFill>
                <a:schemeClr val="bg1"/>
              </a:solidFill>
              <a:miter lim="800000"/>
              <a:headEnd/>
              <a:tailEnd/>
            </a:ln>
          </p:spPr>
          <p:txBody>
            <a:bodyPr anchor="ctr"/>
            <a:lstStyle/>
            <a:p>
              <a:endParaRPr lang="zh-CN" altLang="en-US" sz="2400" b="1">
                <a:latin typeface="Calibri" pitchFamily="34" charset="0"/>
              </a:endParaRPr>
            </a:p>
          </p:txBody>
        </p:sp>
        <p:sp>
          <p:nvSpPr>
            <p:cNvPr id="5132" name="AutoShape 3"/>
            <p:cNvSpPr>
              <a:spLocks noChangeArrowheads="1"/>
            </p:cNvSpPr>
            <p:nvPr/>
          </p:nvSpPr>
          <p:spPr bwMode="auto">
            <a:xfrm>
              <a:off x="64331" y="0"/>
              <a:ext cx="6433094" cy="482482"/>
            </a:xfrm>
            <a:prstGeom prst="rect">
              <a:avLst/>
            </a:prstGeom>
            <a:solidFill>
              <a:srgbClr val="007E00">
                <a:alpha val="79999"/>
              </a:srgbClr>
            </a:solidFill>
            <a:ln w="12700">
              <a:solidFill>
                <a:schemeClr val="bg1"/>
              </a:solidFill>
              <a:miter lim="800000"/>
              <a:headEnd/>
              <a:tailEnd/>
            </a:ln>
          </p:spPr>
          <p:txBody>
            <a:bodyPr wrap="none" anchor="ctr"/>
            <a:lstStyle/>
            <a:p>
              <a:pPr algn="ctr" eaLnBrk="0" hangingPunct="0"/>
              <a:endParaRPr lang="zh-CN" altLang="en-US" sz="2800" b="1">
                <a:solidFill>
                  <a:schemeClr val="tx2"/>
                </a:solidFill>
                <a:ea typeface="Microsoft YaHei" pitchFamily="34" charset="-122"/>
              </a:endParaRPr>
            </a:p>
          </p:txBody>
        </p:sp>
        <p:sp>
          <p:nvSpPr>
            <p:cNvPr id="5133" name="Rectangle 13"/>
            <p:cNvSpPr>
              <a:spLocks noChangeArrowheads="1"/>
            </p:cNvSpPr>
            <p:nvPr/>
          </p:nvSpPr>
          <p:spPr bwMode="auto">
            <a:xfrm>
              <a:off x="65079" y="85339"/>
              <a:ext cx="6431598" cy="43085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a:r>
                <a:rPr lang="ar-EG" altLang="zh-CN" sz="2200" b="1" dirty="0" smtClean="0">
                  <a:solidFill>
                    <a:schemeClr val="bg1"/>
                  </a:solidFill>
                </a:rPr>
                <a:t>إذا </a:t>
              </a:r>
              <a:r>
                <a:rPr lang="ar-EG" altLang="zh-CN" sz="2200" b="1" dirty="0">
                  <a:solidFill>
                    <a:schemeClr val="bg1"/>
                  </a:solidFill>
                </a:rPr>
                <a:t>كنت واثق من نفسك وأخبرك أحد أنك مغرور فحاول مراجعة نفسك</a:t>
              </a:r>
              <a:endParaRPr lang="zh-CN" altLang="en-US" sz="2200" b="1" dirty="0">
                <a:solidFill>
                  <a:schemeClr val="bg1"/>
                </a:solidFill>
              </a:endParaRPr>
            </a:p>
          </p:txBody>
        </p:sp>
      </p:grpSp>
      <p:grpSp>
        <p:nvGrpSpPr>
          <p:cNvPr id="7183" name="Group 15"/>
          <p:cNvGrpSpPr>
            <a:grpSpLocks/>
          </p:cNvGrpSpPr>
          <p:nvPr/>
        </p:nvGrpSpPr>
        <p:grpSpPr bwMode="auto">
          <a:xfrm>
            <a:off x="1290638" y="3890962"/>
            <a:ext cx="6562725" cy="1029154"/>
            <a:chOff x="0" y="0"/>
            <a:chExt cx="6561756" cy="546060"/>
          </a:xfrm>
        </p:grpSpPr>
        <p:grpSp>
          <p:nvGrpSpPr>
            <p:cNvPr id="5127" name="Group 16"/>
            <p:cNvGrpSpPr>
              <a:grpSpLocks/>
            </p:cNvGrpSpPr>
            <p:nvPr/>
          </p:nvGrpSpPr>
          <p:grpSpPr bwMode="auto">
            <a:xfrm>
              <a:off x="0" y="0"/>
              <a:ext cx="6561756" cy="546060"/>
              <a:chOff x="0" y="0"/>
              <a:chExt cx="6448390" cy="611157"/>
            </a:xfrm>
          </p:grpSpPr>
          <p:sp>
            <p:nvSpPr>
              <p:cNvPr id="5129" name="AutoShape 3"/>
              <p:cNvSpPr>
                <a:spLocks noChangeArrowheads="1"/>
              </p:cNvSpPr>
              <p:nvPr/>
            </p:nvSpPr>
            <p:spPr bwMode="auto">
              <a:xfrm>
                <a:off x="0" y="214970"/>
                <a:ext cx="6448390" cy="396187"/>
              </a:xfrm>
              <a:prstGeom prst="rect">
                <a:avLst/>
              </a:prstGeom>
              <a:solidFill>
                <a:srgbClr val="595959"/>
              </a:solidFill>
              <a:ln w="12700">
                <a:solidFill>
                  <a:schemeClr val="bg1"/>
                </a:solidFill>
                <a:miter lim="800000"/>
                <a:headEnd/>
                <a:tailEnd/>
              </a:ln>
            </p:spPr>
            <p:txBody>
              <a:bodyPr anchor="ctr"/>
              <a:lstStyle/>
              <a:p>
                <a:endParaRPr lang="zh-CN" altLang="en-US" sz="2400" b="1">
                  <a:latin typeface="Calibri" pitchFamily="34" charset="0"/>
                </a:endParaRPr>
              </a:p>
            </p:txBody>
          </p:sp>
          <p:sp>
            <p:nvSpPr>
              <p:cNvPr id="5130" name="AutoShape 3"/>
              <p:cNvSpPr>
                <a:spLocks noChangeArrowheads="1"/>
              </p:cNvSpPr>
              <p:nvPr/>
            </p:nvSpPr>
            <p:spPr bwMode="auto">
              <a:xfrm>
                <a:off x="63953" y="0"/>
                <a:ext cx="6320483" cy="540092"/>
              </a:xfrm>
              <a:prstGeom prst="rect">
                <a:avLst/>
              </a:prstGeom>
              <a:solidFill>
                <a:srgbClr val="7F7F7F">
                  <a:alpha val="87842"/>
                </a:srgbClr>
              </a:solidFill>
              <a:ln w="12700">
                <a:solidFill>
                  <a:schemeClr val="bg1"/>
                </a:solidFill>
                <a:miter lim="800000"/>
                <a:headEnd/>
                <a:tailEnd/>
              </a:ln>
            </p:spPr>
            <p:txBody>
              <a:bodyPr wrap="none" anchor="ctr"/>
              <a:lstStyle/>
              <a:p>
                <a:pPr algn="ctr" eaLnBrk="0" hangingPunct="0"/>
                <a:endParaRPr lang="zh-CN" altLang="en-US" sz="2800" b="1">
                  <a:solidFill>
                    <a:schemeClr val="tx2"/>
                  </a:solidFill>
                  <a:latin typeface="Calibri" pitchFamily="34" charset="0"/>
                  <a:ea typeface="Microsoft YaHei" pitchFamily="34" charset="-122"/>
                </a:endParaRPr>
              </a:p>
            </p:txBody>
          </p:sp>
        </p:grpSp>
        <p:sp>
          <p:nvSpPr>
            <p:cNvPr id="5128" name="Rectangle 13"/>
            <p:cNvSpPr>
              <a:spLocks noChangeArrowheads="1"/>
            </p:cNvSpPr>
            <p:nvPr/>
          </p:nvSpPr>
          <p:spPr bwMode="auto">
            <a:xfrm>
              <a:off x="64331" y="85339"/>
              <a:ext cx="6433094" cy="4409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a:r>
                <a:rPr lang="ar-EG" altLang="zh-CN" sz="2400" b="1" dirty="0" smtClean="0">
                  <a:solidFill>
                    <a:schemeClr val="bg1"/>
                  </a:solidFill>
                </a:rPr>
                <a:t>إن </a:t>
              </a:r>
              <a:r>
                <a:rPr lang="ar-EG" altLang="zh-CN" sz="2400" b="1" dirty="0">
                  <a:solidFill>
                    <a:schemeClr val="bg1"/>
                  </a:solidFill>
                </a:rPr>
                <a:t>اخطأت في اتخاذ أحد قراراتك أو في عمل ما، اهتم بإصلاح هذا </a:t>
              </a:r>
              <a:r>
                <a:rPr lang="ar-EG" altLang="zh-CN" sz="2400" b="1" dirty="0" smtClean="0">
                  <a:solidFill>
                    <a:schemeClr val="bg1"/>
                  </a:solidFill>
                </a:rPr>
                <a:t>الخطأ ولا </a:t>
              </a:r>
              <a:r>
                <a:rPr lang="ar-EG" altLang="zh-CN" sz="2400" b="1" dirty="0">
                  <a:solidFill>
                    <a:schemeClr val="bg1"/>
                  </a:solidFill>
                </a:rPr>
                <a:t>تجعله يهز ثقتك بنفسك؛ فلا أحد معف من الخطأ</a:t>
              </a:r>
            </a:p>
          </p:txBody>
        </p:sp>
      </p:grpSp>
      <p:sp>
        <p:nvSpPr>
          <p:cNvPr id="21" name="TextBox 13" descr="B56F103BB23E47beACAB404F50AF11BD# #TextBox 13"/>
          <p:cNvSpPr txBox="1">
            <a:spLocks noChangeArrowheads="1"/>
          </p:cNvSpPr>
          <p:nvPr/>
        </p:nvSpPr>
        <p:spPr bwMode="auto">
          <a:xfrm>
            <a:off x="755576" y="86004"/>
            <a:ext cx="8388425" cy="62895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r" rtl="1">
              <a:lnSpc>
                <a:spcPct val="120000"/>
              </a:lnSpc>
              <a:spcBef>
                <a:spcPct val="50000"/>
              </a:spcBef>
            </a:pPr>
            <a:r>
              <a:rPr lang="ar-EG" altLang="zh-CN" sz="3200" b="1" dirty="0">
                <a:solidFill>
                  <a:schemeClr val="bg1"/>
                </a:solidFill>
                <a:latin typeface="Microsoft YaHei" pitchFamily="34" charset="-122"/>
                <a:ea typeface="Microsoft YaHei" pitchFamily="34" charset="-122"/>
              </a:rPr>
              <a:t>للبعد عن الغرور</a:t>
            </a:r>
          </a:p>
        </p:txBody>
      </p:sp>
    </p:spTree>
    <p:extLst>
      <p:ext uri="{BB962C8B-B14F-4D97-AF65-F5344CB8AC3E}">
        <p14:creationId xmlns:p14="http://schemas.microsoft.com/office/powerpoint/2010/main" xmlns="" val="707628829"/>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slide(fromLeft)">
                                      <p:cBhvr>
                                        <p:cTn id="7" dur="500"/>
                                        <p:tgtEl>
                                          <p:spTgt spid="21"/>
                                        </p:tgtEl>
                                      </p:cBhvr>
                                    </p:animEffect>
                                  </p:childTnLst>
                                </p:cTn>
                              </p:par>
                            </p:childTnLst>
                          </p:cTn>
                        </p:par>
                      </p:childTnLst>
                    </p:cTn>
                  </p:par>
                  <p:par>
                    <p:cTn id="8" fill="hold">
                      <p:stCondLst>
                        <p:cond delay="indefinite"/>
                      </p:stCondLst>
                      <p:childTnLst>
                        <p:par>
                          <p:cTn id="9" fill="hold">
                            <p:stCondLst>
                              <p:cond delay="0"/>
                            </p:stCondLst>
                            <p:childTnLst>
                              <p:par>
                                <p:cTn id="10" presetID="23" presetClass="entr" presetSubtype="16" fill="hold" nodeType="clickEffect">
                                  <p:stCondLst>
                                    <p:cond delay="0"/>
                                  </p:stCondLst>
                                  <p:childTnLst>
                                    <p:set>
                                      <p:cBhvr>
                                        <p:cTn id="11" dur="1" fill="hold">
                                          <p:stCondLst>
                                            <p:cond delay="0"/>
                                          </p:stCondLst>
                                        </p:cTn>
                                        <p:tgtEl>
                                          <p:spTgt spid="7170"/>
                                        </p:tgtEl>
                                        <p:attrNameLst>
                                          <p:attrName>style.visibility</p:attrName>
                                        </p:attrNameLst>
                                      </p:cBhvr>
                                      <p:to>
                                        <p:strVal val="visible"/>
                                      </p:to>
                                    </p:set>
                                    <p:anim calcmode="lin" valueType="num">
                                      <p:cBhvr>
                                        <p:cTn id="12" dur="500" fill="hold"/>
                                        <p:tgtEl>
                                          <p:spTgt spid="7170"/>
                                        </p:tgtEl>
                                        <p:attrNameLst>
                                          <p:attrName>ppt_w</p:attrName>
                                        </p:attrNameLst>
                                      </p:cBhvr>
                                      <p:tavLst>
                                        <p:tav tm="0">
                                          <p:val>
                                            <p:fltVal val="0"/>
                                          </p:val>
                                        </p:tav>
                                        <p:tav tm="100000">
                                          <p:val>
                                            <p:strVal val="#ppt_w"/>
                                          </p:val>
                                        </p:tav>
                                      </p:tavLst>
                                    </p:anim>
                                    <p:anim calcmode="lin" valueType="num">
                                      <p:cBhvr>
                                        <p:cTn id="13" dur="500" fill="hold"/>
                                        <p:tgtEl>
                                          <p:spTgt spid="7170"/>
                                        </p:tgtEl>
                                        <p:attrNameLst>
                                          <p:attrName>ppt_h</p:attrName>
                                        </p:attrNameLst>
                                      </p:cBhvr>
                                      <p:tavLst>
                                        <p:tav tm="0">
                                          <p:val>
                                            <p:fltVal val="0"/>
                                          </p:val>
                                        </p:tav>
                                        <p:tav tm="100000">
                                          <p:val>
                                            <p:strVal val="#ppt_h"/>
                                          </p:val>
                                        </p:tav>
                                      </p:tavLst>
                                    </p:anim>
                                  </p:childTnLst>
                                </p:cTn>
                              </p:par>
                              <p:par>
                                <p:cTn id="14" presetID="2" presetClass="entr" presetSubtype="4" fill="hold" nodeType="withEffect">
                                  <p:stCondLst>
                                    <p:cond delay="0"/>
                                  </p:stCondLst>
                                  <p:childTnLst>
                                    <p:set>
                                      <p:cBhvr>
                                        <p:cTn id="15" dur="1" fill="hold">
                                          <p:stCondLst>
                                            <p:cond delay="0"/>
                                          </p:stCondLst>
                                        </p:cTn>
                                        <p:tgtEl>
                                          <p:spTgt spid="7170"/>
                                        </p:tgtEl>
                                        <p:attrNameLst>
                                          <p:attrName>style.visibility</p:attrName>
                                        </p:attrNameLst>
                                      </p:cBhvr>
                                      <p:to>
                                        <p:strVal val="visible"/>
                                      </p:to>
                                    </p:set>
                                    <p:anim calcmode="lin" valueType="num">
                                      <p:cBhvr additive="base">
                                        <p:cTn id="16" dur="1000" fill="hold"/>
                                        <p:tgtEl>
                                          <p:spTgt spid="7170"/>
                                        </p:tgtEl>
                                        <p:attrNameLst>
                                          <p:attrName>ppt_x</p:attrName>
                                        </p:attrNameLst>
                                      </p:cBhvr>
                                      <p:tavLst>
                                        <p:tav tm="0">
                                          <p:val>
                                            <p:strVal val="#ppt_x"/>
                                          </p:val>
                                        </p:tav>
                                        <p:tav tm="100000">
                                          <p:val>
                                            <p:strVal val="#ppt_x"/>
                                          </p:val>
                                        </p:tav>
                                      </p:tavLst>
                                    </p:anim>
                                    <p:anim calcmode="lin" valueType="num">
                                      <p:cBhvr additive="base">
                                        <p:cTn id="17" dur="1000" fill="hold"/>
                                        <p:tgtEl>
                                          <p:spTgt spid="7170"/>
                                        </p:tgtEl>
                                        <p:attrNameLst>
                                          <p:attrName>ppt_y</p:attrName>
                                        </p:attrNameLst>
                                      </p:cBhvr>
                                      <p:tavLst>
                                        <p:tav tm="0">
                                          <p:val>
                                            <p:strVal val="1+#ppt_h/2"/>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23" presetClass="entr" presetSubtype="16" fill="hold" nodeType="clickEffect">
                                  <p:stCondLst>
                                    <p:cond delay="0"/>
                                  </p:stCondLst>
                                  <p:childTnLst>
                                    <p:set>
                                      <p:cBhvr>
                                        <p:cTn id="21" dur="1" fill="hold">
                                          <p:stCondLst>
                                            <p:cond delay="0"/>
                                          </p:stCondLst>
                                        </p:cTn>
                                        <p:tgtEl>
                                          <p:spTgt spid="7174"/>
                                        </p:tgtEl>
                                        <p:attrNameLst>
                                          <p:attrName>style.visibility</p:attrName>
                                        </p:attrNameLst>
                                      </p:cBhvr>
                                      <p:to>
                                        <p:strVal val="visible"/>
                                      </p:to>
                                    </p:set>
                                    <p:anim calcmode="lin" valueType="num">
                                      <p:cBhvr>
                                        <p:cTn id="22" dur="500" fill="hold"/>
                                        <p:tgtEl>
                                          <p:spTgt spid="7174"/>
                                        </p:tgtEl>
                                        <p:attrNameLst>
                                          <p:attrName>ppt_w</p:attrName>
                                        </p:attrNameLst>
                                      </p:cBhvr>
                                      <p:tavLst>
                                        <p:tav tm="0">
                                          <p:val>
                                            <p:fltVal val="0"/>
                                          </p:val>
                                        </p:tav>
                                        <p:tav tm="100000">
                                          <p:val>
                                            <p:strVal val="#ppt_w"/>
                                          </p:val>
                                        </p:tav>
                                      </p:tavLst>
                                    </p:anim>
                                    <p:anim calcmode="lin" valueType="num">
                                      <p:cBhvr>
                                        <p:cTn id="23" dur="500" fill="hold"/>
                                        <p:tgtEl>
                                          <p:spTgt spid="7174"/>
                                        </p:tgtEl>
                                        <p:attrNameLst>
                                          <p:attrName>ppt_h</p:attrName>
                                        </p:attrNameLst>
                                      </p:cBhvr>
                                      <p:tavLst>
                                        <p:tav tm="0">
                                          <p:val>
                                            <p:fltVal val="0"/>
                                          </p:val>
                                        </p:tav>
                                        <p:tav tm="100000">
                                          <p:val>
                                            <p:strVal val="#ppt_h"/>
                                          </p:val>
                                        </p:tav>
                                      </p:tavLst>
                                    </p:anim>
                                  </p:childTnLst>
                                </p:cTn>
                              </p:par>
                              <p:par>
                                <p:cTn id="24" presetID="2" presetClass="entr" presetSubtype="4" fill="hold" nodeType="withEffect">
                                  <p:stCondLst>
                                    <p:cond delay="100"/>
                                  </p:stCondLst>
                                  <p:childTnLst>
                                    <p:set>
                                      <p:cBhvr>
                                        <p:cTn id="25" dur="1" fill="hold">
                                          <p:stCondLst>
                                            <p:cond delay="0"/>
                                          </p:stCondLst>
                                        </p:cTn>
                                        <p:tgtEl>
                                          <p:spTgt spid="7174"/>
                                        </p:tgtEl>
                                        <p:attrNameLst>
                                          <p:attrName>style.visibility</p:attrName>
                                        </p:attrNameLst>
                                      </p:cBhvr>
                                      <p:to>
                                        <p:strVal val="visible"/>
                                      </p:to>
                                    </p:set>
                                    <p:anim calcmode="lin" valueType="num">
                                      <p:cBhvr additive="base">
                                        <p:cTn id="26" dur="1000" fill="hold"/>
                                        <p:tgtEl>
                                          <p:spTgt spid="7174"/>
                                        </p:tgtEl>
                                        <p:attrNameLst>
                                          <p:attrName>ppt_x</p:attrName>
                                        </p:attrNameLst>
                                      </p:cBhvr>
                                      <p:tavLst>
                                        <p:tav tm="0">
                                          <p:val>
                                            <p:strVal val="#ppt_x"/>
                                          </p:val>
                                        </p:tav>
                                        <p:tav tm="100000">
                                          <p:val>
                                            <p:strVal val="#ppt_x"/>
                                          </p:val>
                                        </p:tav>
                                      </p:tavLst>
                                    </p:anim>
                                    <p:anim calcmode="lin" valueType="num">
                                      <p:cBhvr additive="base">
                                        <p:cTn id="27" dur="1000" fill="hold"/>
                                        <p:tgtEl>
                                          <p:spTgt spid="7174"/>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3" presetClass="entr" presetSubtype="16" fill="hold" nodeType="clickEffect">
                                  <p:stCondLst>
                                    <p:cond delay="0"/>
                                  </p:stCondLst>
                                  <p:childTnLst>
                                    <p:set>
                                      <p:cBhvr>
                                        <p:cTn id="31" dur="1" fill="hold">
                                          <p:stCondLst>
                                            <p:cond delay="0"/>
                                          </p:stCondLst>
                                        </p:cTn>
                                        <p:tgtEl>
                                          <p:spTgt spid="7179"/>
                                        </p:tgtEl>
                                        <p:attrNameLst>
                                          <p:attrName>style.visibility</p:attrName>
                                        </p:attrNameLst>
                                      </p:cBhvr>
                                      <p:to>
                                        <p:strVal val="visible"/>
                                      </p:to>
                                    </p:set>
                                    <p:anim calcmode="lin" valueType="num">
                                      <p:cBhvr>
                                        <p:cTn id="32" dur="500" fill="hold"/>
                                        <p:tgtEl>
                                          <p:spTgt spid="7179"/>
                                        </p:tgtEl>
                                        <p:attrNameLst>
                                          <p:attrName>ppt_w</p:attrName>
                                        </p:attrNameLst>
                                      </p:cBhvr>
                                      <p:tavLst>
                                        <p:tav tm="0">
                                          <p:val>
                                            <p:fltVal val="0"/>
                                          </p:val>
                                        </p:tav>
                                        <p:tav tm="100000">
                                          <p:val>
                                            <p:strVal val="#ppt_w"/>
                                          </p:val>
                                        </p:tav>
                                      </p:tavLst>
                                    </p:anim>
                                    <p:anim calcmode="lin" valueType="num">
                                      <p:cBhvr>
                                        <p:cTn id="33" dur="500" fill="hold"/>
                                        <p:tgtEl>
                                          <p:spTgt spid="7179"/>
                                        </p:tgtEl>
                                        <p:attrNameLst>
                                          <p:attrName>ppt_h</p:attrName>
                                        </p:attrNameLst>
                                      </p:cBhvr>
                                      <p:tavLst>
                                        <p:tav tm="0">
                                          <p:val>
                                            <p:fltVal val="0"/>
                                          </p:val>
                                        </p:tav>
                                        <p:tav tm="100000">
                                          <p:val>
                                            <p:strVal val="#ppt_h"/>
                                          </p:val>
                                        </p:tav>
                                      </p:tavLst>
                                    </p:anim>
                                  </p:childTnLst>
                                </p:cTn>
                              </p:par>
                              <p:par>
                                <p:cTn id="34" presetID="2" presetClass="entr" presetSubtype="4" fill="hold" nodeType="withEffect">
                                  <p:stCondLst>
                                    <p:cond delay="200"/>
                                  </p:stCondLst>
                                  <p:childTnLst>
                                    <p:set>
                                      <p:cBhvr>
                                        <p:cTn id="35" dur="1" fill="hold">
                                          <p:stCondLst>
                                            <p:cond delay="0"/>
                                          </p:stCondLst>
                                        </p:cTn>
                                        <p:tgtEl>
                                          <p:spTgt spid="7179"/>
                                        </p:tgtEl>
                                        <p:attrNameLst>
                                          <p:attrName>style.visibility</p:attrName>
                                        </p:attrNameLst>
                                      </p:cBhvr>
                                      <p:to>
                                        <p:strVal val="visible"/>
                                      </p:to>
                                    </p:set>
                                    <p:anim calcmode="lin" valueType="num">
                                      <p:cBhvr additive="base">
                                        <p:cTn id="36" dur="1000" fill="hold"/>
                                        <p:tgtEl>
                                          <p:spTgt spid="7179"/>
                                        </p:tgtEl>
                                        <p:attrNameLst>
                                          <p:attrName>ppt_x</p:attrName>
                                        </p:attrNameLst>
                                      </p:cBhvr>
                                      <p:tavLst>
                                        <p:tav tm="0">
                                          <p:val>
                                            <p:strVal val="#ppt_x"/>
                                          </p:val>
                                        </p:tav>
                                        <p:tav tm="100000">
                                          <p:val>
                                            <p:strVal val="#ppt_x"/>
                                          </p:val>
                                        </p:tav>
                                      </p:tavLst>
                                    </p:anim>
                                    <p:anim calcmode="lin" valueType="num">
                                      <p:cBhvr additive="base">
                                        <p:cTn id="37" dur="1000" fill="hold"/>
                                        <p:tgtEl>
                                          <p:spTgt spid="7179"/>
                                        </p:tgtEl>
                                        <p:attrNameLst>
                                          <p:attrName>ppt_y</p:attrName>
                                        </p:attrNameLst>
                                      </p:cBhvr>
                                      <p:tavLst>
                                        <p:tav tm="0">
                                          <p:val>
                                            <p:strVal val="1+#ppt_h/2"/>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23" presetClass="entr" presetSubtype="16" fill="hold" nodeType="clickEffect">
                                  <p:stCondLst>
                                    <p:cond delay="0"/>
                                  </p:stCondLst>
                                  <p:childTnLst>
                                    <p:set>
                                      <p:cBhvr>
                                        <p:cTn id="41" dur="1" fill="hold">
                                          <p:stCondLst>
                                            <p:cond delay="0"/>
                                          </p:stCondLst>
                                        </p:cTn>
                                        <p:tgtEl>
                                          <p:spTgt spid="7183"/>
                                        </p:tgtEl>
                                        <p:attrNameLst>
                                          <p:attrName>style.visibility</p:attrName>
                                        </p:attrNameLst>
                                      </p:cBhvr>
                                      <p:to>
                                        <p:strVal val="visible"/>
                                      </p:to>
                                    </p:set>
                                    <p:anim calcmode="lin" valueType="num">
                                      <p:cBhvr>
                                        <p:cTn id="42" dur="500" fill="hold"/>
                                        <p:tgtEl>
                                          <p:spTgt spid="7183"/>
                                        </p:tgtEl>
                                        <p:attrNameLst>
                                          <p:attrName>ppt_w</p:attrName>
                                        </p:attrNameLst>
                                      </p:cBhvr>
                                      <p:tavLst>
                                        <p:tav tm="0">
                                          <p:val>
                                            <p:fltVal val="0"/>
                                          </p:val>
                                        </p:tav>
                                        <p:tav tm="100000">
                                          <p:val>
                                            <p:strVal val="#ppt_w"/>
                                          </p:val>
                                        </p:tav>
                                      </p:tavLst>
                                    </p:anim>
                                    <p:anim calcmode="lin" valueType="num">
                                      <p:cBhvr>
                                        <p:cTn id="43" dur="500" fill="hold"/>
                                        <p:tgtEl>
                                          <p:spTgt spid="7183"/>
                                        </p:tgtEl>
                                        <p:attrNameLst>
                                          <p:attrName>ppt_h</p:attrName>
                                        </p:attrNameLst>
                                      </p:cBhvr>
                                      <p:tavLst>
                                        <p:tav tm="0">
                                          <p:val>
                                            <p:fltVal val="0"/>
                                          </p:val>
                                        </p:tav>
                                        <p:tav tm="100000">
                                          <p:val>
                                            <p:strVal val="#ppt_h"/>
                                          </p:val>
                                        </p:tav>
                                      </p:tavLst>
                                    </p:anim>
                                  </p:childTnLst>
                                </p:cTn>
                              </p:par>
                              <p:par>
                                <p:cTn id="44" presetID="2" presetClass="entr" presetSubtype="4" fill="hold" nodeType="withEffect">
                                  <p:stCondLst>
                                    <p:cond delay="300"/>
                                  </p:stCondLst>
                                  <p:childTnLst>
                                    <p:set>
                                      <p:cBhvr>
                                        <p:cTn id="45" dur="1" fill="hold">
                                          <p:stCondLst>
                                            <p:cond delay="0"/>
                                          </p:stCondLst>
                                        </p:cTn>
                                        <p:tgtEl>
                                          <p:spTgt spid="7183"/>
                                        </p:tgtEl>
                                        <p:attrNameLst>
                                          <p:attrName>style.visibility</p:attrName>
                                        </p:attrNameLst>
                                      </p:cBhvr>
                                      <p:to>
                                        <p:strVal val="visible"/>
                                      </p:to>
                                    </p:set>
                                    <p:anim calcmode="lin" valueType="num">
                                      <p:cBhvr additive="base">
                                        <p:cTn id="46" dur="1000" fill="hold"/>
                                        <p:tgtEl>
                                          <p:spTgt spid="7183"/>
                                        </p:tgtEl>
                                        <p:attrNameLst>
                                          <p:attrName>ppt_x</p:attrName>
                                        </p:attrNameLst>
                                      </p:cBhvr>
                                      <p:tavLst>
                                        <p:tav tm="0">
                                          <p:val>
                                            <p:strVal val="#ppt_x"/>
                                          </p:val>
                                        </p:tav>
                                        <p:tav tm="100000">
                                          <p:val>
                                            <p:strVal val="#ppt_x"/>
                                          </p:val>
                                        </p:tav>
                                      </p:tavLst>
                                    </p:anim>
                                    <p:anim calcmode="lin" valueType="num">
                                      <p:cBhvr additive="base">
                                        <p:cTn id="47" dur="1000" fill="hold"/>
                                        <p:tgtEl>
                                          <p:spTgt spid="718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utoUpdateAnimBg="0"/>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orizontal Scroll 1"/>
          <p:cNvSpPr/>
          <p:nvPr/>
        </p:nvSpPr>
        <p:spPr bwMode="auto">
          <a:xfrm>
            <a:off x="1835696" y="1777380"/>
            <a:ext cx="5472608" cy="2232248"/>
          </a:xfrm>
          <a:prstGeom prst="horizontalScroll">
            <a:avLst/>
          </a:prstGeom>
          <a:solidFill>
            <a:srgbClr val="00FF00"/>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1" anchor="t" anchorCtr="0" compatLnSpc="1">
            <a:prstTxWarp prst="textNoShape">
              <a:avLst/>
            </a:prstTxWarp>
          </a:bodyPr>
          <a:lstStyle/>
          <a:p>
            <a:pPr algn="ctr" rtl="1"/>
            <a:endParaRPr lang="ar-EG" sz="1600" b="1" dirty="0" smtClean="0"/>
          </a:p>
          <a:p>
            <a:pPr algn="ctr" rtl="1"/>
            <a:r>
              <a:rPr lang="ar-EG" sz="3200" b="1" dirty="0" smtClean="0"/>
              <a:t>تمرين</a:t>
            </a:r>
          </a:p>
          <a:p>
            <a:pPr algn="ctr" rtl="1"/>
            <a:r>
              <a:rPr lang="ar-EG" sz="3200" b="1" dirty="0"/>
              <a:t>لتحسين مهارات الإصغاء و الاستماع </a:t>
            </a:r>
          </a:p>
        </p:txBody>
      </p:sp>
    </p:spTree>
    <p:extLst>
      <p:ext uri="{BB962C8B-B14F-4D97-AF65-F5344CB8AC3E}">
        <p14:creationId xmlns:p14="http://schemas.microsoft.com/office/powerpoint/2010/main" xmlns="" val="3554543468"/>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lowchart: Multidocument 1"/>
          <p:cNvSpPr/>
          <p:nvPr/>
        </p:nvSpPr>
        <p:spPr bwMode="auto">
          <a:xfrm>
            <a:off x="1747168" y="1993404"/>
            <a:ext cx="6065192" cy="2160240"/>
          </a:xfrm>
          <a:prstGeom prst="flowChartMultidocument">
            <a:avLst/>
          </a:prstGeom>
          <a:solidFill>
            <a:srgbClr val="33CC33"/>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1" anchor="t" anchorCtr="0" compatLnSpc="1">
            <a:prstTxWarp prst="textNoShape">
              <a:avLst/>
            </a:prstTxWarp>
          </a:bodyPr>
          <a:lstStyle/>
          <a:p>
            <a:pPr algn="ctr" rtl="1">
              <a:lnSpc>
                <a:spcPct val="150000"/>
              </a:lnSpc>
            </a:pPr>
            <a:endParaRPr lang="ar-EG" sz="1400" b="1" dirty="0" smtClean="0"/>
          </a:p>
          <a:p>
            <a:pPr algn="ctr" rtl="1">
              <a:lnSpc>
                <a:spcPct val="150000"/>
              </a:lnSpc>
            </a:pPr>
            <a:r>
              <a:rPr lang="ar-EG" sz="3200" b="1" dirty="0"/>
              <a:t> اختبار لقياس درجة الثقة بالنفس</a:t>
            </a:r>
          </a:p>
        </p:txBody>
      </p:sp>
    </p:spTree>
    <p:extLst>
      <p:ext uri="{BB962C8B-B14F-4D97-AF65-F5344CB8AC3E}">
        <p14:creationId xmlns:p14="http://schemas.microsoft.com/office/powerpoint/2010/main" xmlns="" val="1005771655"/>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lowchart: Multidocument 1"/>
          <p:cNvSpPr/>
          <p:nvPr/>
        </p:nvSpPr>
        <p:spPr bwMode="auto">
          <a:xfrm>
            <a:off x="1747168" y="1993404"/>
            <a:ext cx="6065192" cy="2160240"/>
          </a:xfrm>
          <a:prstGeom prst="flowChartMultidocument">
            <a:avLst/>
          </a:prstGeom>
          <a:solidFill>
            <a:srgbClr val="33CC33"/>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1" anchor="t" anchorCtr="0" compatLnSpc="1">
            <a:prstTxWarp prst="textNoShape">
              <a:avLst/>
            </a:prstTxWarp>
          </a:bodyPr>
          <a:lstStyle/>
          <a:p>
            <a:pPr algn="ctr" rtl="1">
              <a:lnSpc>
                <a:spcPct val="150000"/>
              </a:lnSpc>
            </a:pPr>
            <a:endParaRPr lang="ar-EG" sz="1400" b="1" dirty="0" smtClean="0"/>
          </a:p>
          <a:p>
            <a:pPr algn="ctr" rtl="1">
              <a:lnSpc>
                <a:spcPct val="150000"/>
              </a:lnSpc>
            </a:pPr>
            <a:r>
              <a:rPr lang="ar-EG" sz="3200" b="1" dirty="0" smtClean="0"/>
              <a:t>متى </a:t>
            </a:r>
            <a:r>
              <a:rPr lang="ar-EG" sz="3200" b="1" dirty="0"/>
              <a:t>تهتز الثقة في النفس؟</a:t>
            </a:r>
          </a:p>
        </p:txBody>
      </p:sp>
    </p:spTree>
    <p:extLst>
      <p:ext uri="{BB962C8B-B14F-4D97-AF65-F5344CB8AC3E}">
        <p14:creationId xmlns:p14="http://schemas.microsoft.com/office/powerpoint/2010/main" xmlns="" val="1965611335"/>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evel 1"/>
          <p:cNvSpPr/>
          <p:nvPr/>
        </p:nvSpPr>
        <p:spPr bwMode="auto">
          <a:xfrm>
            <a:off x="1331640" y="1705372"/>
            <a:ext cx="6624736" cy="2304256"/>
          </a:xfrm>
          <a:prstGeom prst="bevel">
            <a:avLst/>
          </a:prstGeom>
          <a:solidFill>
            <a:srgbClr val="33CC33"/>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1" anchor="t" anchorCtr="0" compatLnSpc="1">
            <a:prstTxWarp prst="textNoShape">
              <a:avLst/>
            </a:prstTxWarp>
          </a:bodyPr>
          <a:lstStyle/>
          <a:p>
            <a:pPr algn="ctr" rtl="1">
              <a:lnSpc>
                <a:spcPct val="200000"/>
              </a:lnSpc>
            </a:pPr>
            <a:r>
              <a:rPr lang="ar-EG" sz="4000" b="1" dirty="0">
                <a:solidFill>
                  <a:srgbClr val="002060"/>
                </a:solidFill>
                <a:latin typeface="Simplified Arabic" pitchFamily="18" charset="-78"/>
                <a:cs typeface="Simplified Arabic" pitchFamily="18" charset="-78"/>
              </a:rPr>
              <a:t>تمرين مقايضة البطاقات</a:t>
            </a:r>
            <a:endParaRPr kumimoji="0" lang="ar-EG" sz="4000" b="1" i="0" u="none" strike="noStrike" cap="none" normalizeH="0" baseline="0" dirty="0" smtClean="0">
              <a:ln>
                <a:noFill/>
              </a:ln>
              <a:solidFill>
                <a:srgbClr val="002060"/>
              </a:solidFill>
              <a:effectLst/>
              <a:latin typeface="Simplified Arabic" pitchFamily="18" charset="-78"/>
              <a:cs typeface="Simplified Arabic" pitchFamily="18" charset="-78"/>
            </a:endParaRPr>
          </a:p>
        </p:txBody>
      </p:sp>
    </p:spTree>
    <p:extLst>
      <p:ext uri="{BB962C8B-B14F-4D97-AF65-F5344CB8AC3E}">
        <p14:creationId xmlns:p14="http://schemas.microsoft.com/office/powerpoint/2010/main" xmlns="" val="2302899504"/>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170" name="Group 2"/>
          <p:cNvGrpSpPr>
            <a:grpSpLocks/>
          </p:cNvGrpSpPr>
          <p:nvPr/>
        </p:nvGrpSpPr>
        <p:grpSpPr bwMode="auto">
          <a:xfrm>
            <a:off x="1290638" y="1273175"/>
            <a:ext cx="6562725" cy="547010"/>
            <a:chOff x="0" y="0"/>
            <a:chExt cx="6561756" cy="546970"/>
          </a:xfrm>
        </p:grpSpPr>
        <p:sp>
          <p:nvSpPr>
            <p:cNvPr id="5138" name="AutoShape 3"/>
            <p:cNvSpPr>
              <a:spLocks noChangeArrowheads="1"/>
            </p:cNvSpPr>
            <p:nvPr/>
          </p:nvSpPr>
          <p:spPr bwMode="auto">
            <a:xfrm>
              <a:off x="0" y="192074"/>
              <a:ext cx="6561756" cy="353986"/>
            </a:xfrm>
            <a:prstGeom prst="rect">
              <a:avLst/>
            </a:prstGeom>
            <a:solidFill>
              <a:srgbClr val="595959"/>
            </a:solidFill>
            <a:ln w="12700">
              <a:solidFill>
                <a:schemeClr val="bg1"/>
              </a:solidFill>
              <a:miter lim="800000"/>
              <a:headEnd/>
              <a:tailEnd/>
            </a:ln>
          </p:spPr>
          <p:txBody>
            <a:bodyPr anchor="ctr"/>
            <a:lstStyle/>
            <a:p>
              <a:endParaRPr lang="zh-CN" altLang="en-US" sz="2400" b="1">
                <a:latin typeface="Calibri" pitchFamily="34" charset="0"/>
              </a:endParaRPr>
            </a:p>
          </p:txBody>
        </p:sp>
        <p:sp>
          <p:nvSpPr>
            <p:cNvPr id="5139" name="AutoShape 3"/>
            <p:cNvSpPr>
              <a:spLocks noChangeArrowheads="1"/>
            </p:cNvSpPr>
            <p:nvPr/>
          </p:nvSpPr>
          <p:spPr bwMode="auto">
            <a:xfrm>
              <a:off x="64331" y="0"/>
              <a:ext cx="6433094" cy="482482"/>
            </a:xfrm>
            <a:prstGeom prst="rect">
              <a:avLst/>
            </a:prstGeom>
            <a:solidFill>
              <a:srgbClr val="007E00">
                <a:alpha val="79999"/>
              </a:srgbClr>
            </a:solidFill>
            <a:ln w="12700">
              <a:solidFill>
                <a:schemeClr val="bg1"/>
              </a:solidFill>
              <a:miter lim="800000"/>
              <a:headEnd/>
              <a:tailEnd/>
            </a:ln>
          </p:spPr>
          <p:txBody>
            <a:bodyPr wrap="none" anchor="ctr"/>
            <a:lstStyle/>
            <a:p>
              <a:pPr algn="ctr" eaLnBrk="0" hangingPunct="0"/>
              <a:endParaRPr lang="zh-CN" altLang="en-US" sz="2800" b="1">
                <a:solidFill>
                  <a:schemeClr val="tx2"/>
                </a:solidFill>
                <a:ea typeface="Microsoft YaHei" pitchFamily="34" charset="-122"/>
              </a:endParaRPr>
            </a:p>
          </p:txBody>
        </p:sp>
        <p:sp>
          <p:nvSpPr>
            <p:cNvPr id="5140" name="Rectangle 13"/>
            <p:cNvSpPr>
              <a:spLocks noChangeArrowheads="1"/>
            </p:cNvSpPr>
            <p:nvPr/>
          </p:nvSpPr>
          <p:spPr bwMode="auto">
            <a:xfrm>
              <a:off x="65079" y="85339"/>
              <a:ext cx="6431598" cy="4616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a:r>
                <a:rPr lang="ar-EG" altLang="zh-CN" sz="2400" b="1" dirty="0" smtClean="0">
                  <a:solidFill>
                    <a:schemeClr val="bg1"/>
                  </a:solidFill>
                </a:rPr>
                <a:t>النقد </a:t>
              </a:r>
              <a:r>
                <a:rPr lang="ar-EG" altLang="zh-CN" sz="2400" b="1" dirty="0">
                  <a:solidFill>
                    <a:schemeClr val="bg1"/>
                  </a:solidFill>
                </a:rPr>
                <a:t>اللاذع</a:t>
              </a:r>
              <a:endParaRPr lang="zh-CN" altLang="en-US" sz="2400" b="1" dirty="0">
                <a:solidFill>
                  <a:schemeClr val="bg1"/>
                </a:solidFill>
              </a:endParaRPr>
            </a:p>
          </p:txBody>
        </p:sp>
      </p:grpSp>
      <p:grpSp>
        <p:nvGrpSpPr>
          <p:cNvPr id="7174" name="Group 6"/>
          <p:cNvGrpSpPr>
            <a:grpSpLocks/>
          </p:cNvGrpSpPr>
          <p:nvPr/>
        </p:nvGrpSpPr>
        <p:grpSpPr bwMode="auto">
          <a:xfrm>
            <a:off x="1290638" y="2146300"/>
            <a:ext cx="6562725" cy="546100"/>
            <a:chOff x="0" y="0"/>
            <a:chExt cx="6561756" cy="546060"/>
          </a:xfrm>
        </p:grpSpPr>
        <p:grpSp>
          <p:nvGrpSpPr>
            <p:cNvPr id="5134" name="Group 7"/>
            <p:cNvGrpSpPr>
              <a:grpSpLocks/>
            </p:cNvGrpSpPr>
            <p:nvPr/>
          </p:nvGrpSpPr>
          <p:grpSpPr bwMode="auto">
            <a:xfrm>
              <a:off x="0" y="0"/>
              <a:ext cx="6561756" cy="546060"/>
              <a:chOff x="0" y="0"/>
              <a:chExt cx="6561756" cy="546060"/>
            </a:xfrm>
          </p:grpSpPr>
          <p:sp>
            <p:nvSpPr>
              <p:cNvPr id="5136" name="AutoShape 3"/>
              <p:cNvSpPr>
                <a:spLocks noChangeArrowheads="1"/>
              </p:cNvSpPr>
              <p:nvPr/>
            </p:nvSpPr>
            <p:spPr bwMode="auto">
              <a:xfrm>
                <a:off x="0" y="192074"/>
                <a:ext cx="6561756" cy="353986"/>
              </a:xfrm>
              <a:prstGeom prst="rect">
                <a:avLst/>
              </a:prstGeom>
              <a:solidFill>
                <a:srgbClr val="595959"/>
              </a:solidFill>
              <a:ln w="12700">
                <a:solidFill>
                  <a:schemeClr val="bg1"/>
                </a:solidFill>
                <a:miter lim="800000"/>
                <a:headEnd/>
                <a:tailEnd/>
              </a:ln>
            </p:spPr>
            <p:txBody>
              <a:bodyPr anchor="ctr"/>
              <a:lstStyle/>
              <a:p>
                <a:endParaRPr lang="zh-CN" altLang="en-US" sz="2400" b="1">
                  <a:latin typeface="Calibri" pitchFamily="34" charset="0"/>
                </a:endParaRPr>
              </a:p>
            </p:txBody>
          </p:sp>
          <p:sp>
            <p:nvSpPr>
              <p:cNvPr id="5137" name="AutoShape 3"/>
              <p:cNvSpPr>
                <a:spLocks noChangeArrowheads="1"/>
              </p:cNvSpPr>
              <p:nvPr/>
            </p:nvSpPr>
            <p:spPr bwMode="auto">
              <a:xfrm>
                <a:off x="65077" y="0"/>
                <a:ext cx="6431600" cy="482565"/>
              </a:xfrm>
              <a:prstGeom prst="rect">
                <a:avLst/>
              </a:prstGeom>
              <a:solidFill>
                <a:srgbClr val="7F7F7F">
                  <a:alpha val="87842"/>
                </a:srgbClr>
              </a:solidFill>
              <a:ln w="12700">
                <a:solidFill>
                  <a:schemeClr val="bg1"/>
                </a:solidFill>
                <a:miter lim="800000"/>
                <a:headEnd/>
                <a:tailEnd/>
              </a:ln>
            </p:spPr>
            <p:txBody>
              <a:bodyPr wrap="none" anchor="ctr"/>
              <a:lstStyle/>
              <a:p>
                <a:pPr algn="ctr" eaLnBrk="0" hangingPunct="0"/>
                <a:endParaRPr lang="zh-CN" altLang="en-US" sz="2800" b="1">
                  <a:solidFill>
                    <a:schemeClr val="tx2"/>
                  </a:solidFill>
                  <a:latin typeface="Calibri" pitchFamily="34" charset="0"/>
                  <a:ea typeface="Microsoft YaHei" pitchFamily="34" charset="-122"/>
                </a:endParaRPr>
              </a:p>
            </p:txBody>
          </p:sp>
        </p:grpSp>
        <p:sp>
          <p:nvSpPr>
            <p:cNvPr id="5135" name="Rectangle 13"/>
            <p:cNvSpPr>
              <a:spLocks noChangeArrowheads="1"/>
            </p:cNvSpPr>
            <p:nvPr/>
          </p:nvSpPr>
          <p:spPr bwMode="auto">
            <a:xfrm>
              <a:off x="65079" y="85339"/>
              <a:ext cx="6431598" cy="44624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a:r>
                <a:rPr lang="ar-EG" altLang="zh-CN" sz="2300" b="1" dirty="0" smtClean="0">
                  <a:solidFill>
                    <a:schemeClr val="bg1"/>
                  </a:solidFill>
                </a:rPr>
                <a:t>كثرة </a:t>
              </a:r>
              <a:r>
                <a:rPr lang="ar-EG" altLang="zh-CN" sz="2300" b="1" dirty="0">
                  <a:solidFill>
                    <a:schemeClr val="bg1"/>
                  </a:solidFill>
                </a:rPr>
                <a:t>المشاكل</a:t>
              </a:r>
              <a:endParaRPr lang="zh-CN" altLang="en-US" sz="2300" b="1" dirty="0">
                <a:solidFill>
                  <a:schemeClr val="bg1"/>
                </a:solidFill>
              </a:endParaRPr>
            </a:p>
          </p:txBody>
        </p:sp>
      </p:grpSp>
      <p:grpSp>
        <p:nvGrpSpPr>
          <p:cNvPr id="7179" name="Group 11"/>
          <p:cNvGrpSpPr>
            <a:grpSpLocks/>
          </p:cNvGrpSpPr>
          <p:nvPr/>
        </p:nvGrpSpPr>
        <p:grpSpPr bwMode="auto">
          <a:xfrm>
            <a:off x="1290638" y="3017838"/>
            <a:ext cx="6562725" cy="547010"/>
            <a:chOff x="0" y="0"/>
            <a:chExt cx="6561756" cy="546970"/>
          </a:xfrm>
        </p:grpSpPr>
        <p:sp>
          <p:nvSpPr>
            <p:cNvPr id="5131" name="AutoShape 3"/>
            <p:cNvSpPr>
              <a:spLocks noChangeArrowheads="1"/>
            </p:cNvSpPr>
            <p:nvPr/>
          </p:nvSpPr>
          <p:spPr bwMode="auto">
            <a:xfrm>
              <a:off x="0" y="192073"/>
              <a:ext cx="6561756" cy="353987"/>
            </a:xfrm>
            <a:prstGeom prst="rect">
              <a:avLst/>
            </a:prstGeom>
            <a:solidFill>
              <a:srgbClr val="595959"/>
            </a:solidFill>
            <a:ln w="12700">
              <a:solidFill>
                <a:schemeClr val="bg1"/>
              </a:solidFill>
              <a:miter lim="800000"/>
              <a:headEnd/>
              <a:tailEnd/>
            </a:ln>
          </p:spPr>
          <p:txBody>
            <a:bodyPr anchor="ctr"/>
            <a:lstStyle/>
            <a:p>
              <a:endParaRPr lang="zh-CN" altLang="en-US" sz="2400" b="1">
                <a:latin typeface="Calibri" pitchFamily="34" charset="0"/>
              </a:endParaRPr>
            </a:p>
          </p:txBody>
        </p:sp>
        <p:sp>
          <p:nvSpPr>
            <p:cNvPr id="5132" name="AutoShape 3"/>
            <p:cNvSpPr>
              <a:spLocks noChangeArrowheads="1"/>
            </p:cNvSpPr>
            <p:nvPr/>
          </p:nvSpPr>
          <p:spPr bwMode="auto">
            <a:xfrm>
              <a:off x="64331" y="0"/>
              <a:ext cx="6433094" cy="482482"/>
            </a:xfrm>
            <a:prstGeom prst="rect">
              <a:avLst/>
            </a:prstGeom>
            <a:solidFill>
              <a:srgbClr val="007E00">
                <a:alpha val="79999"/>
              </a:srgbClr>
            </a:solidFill>
            <a:ln w="12700">
              <a:solidFill>
                <a:schemeClr val="bg1"/>
              </a:solidFill>
              <a:miter lim="800000"/>
              <a:headEnd/>
              <a:tailEnd/>
            </a:ln>
          </p:spPr>
          <p:txBody>
            <a:bodyPr wrap="none" anchor="ctr"/>
            <a:lstStyle/>
            <a:p>
              <a:pPr algn="ctr" eaLnBrk="0" hangingPunct="0"/>
              <a:endParaRPr lang="zh-CN" altLang="en-US" sz="2800" b="1">
                <a:solidFill>
                  <a:schemeClr val="tx2"/>
                </a:solidFill>
                <a:ea typeface="Microsoft YaHei" pitchFamily="34" charset="-122"/>
              </a:endParaRPr>
            </a:p>
          </p:txBody>
        </p:sp>
        <p:sp>
          <p:nvSpPr>
            <p:cNvPr id="5133" name="Rectangle 13"/>
            <p:cNvSpPr>
              <a:spLocks noChangeArrowheads="1"/>
            </p:cNvSpPr>
            <p:nvPr/>
          </p:nvSpPr>
          <p:spPr bwMode="auto">
            <a:xfrm>
              <a:off x="65079" y="85339"/>
              <a:ext cx="6431598" cy="4616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a:r>
                <a:rPr lang="ar-EG" altLang="zh-CN" sz="2400" b="1" dirty="0" smtClean="0">
                  <a:solidFill>
                    <a:schemeClr val="bg1"/>
                  </a:solidFill>
                </a:rPr>
                <a:t>الخوف</a:t>
              </a:r>
              <a:endParaRPr lang="zh-CN" altLang="en-US" sz="2400" b="1" dirty="0">
                <a:solidFill>
                  <a:schemeClr val="bg1"/>
                </a:solidFill>
              </a:endParaRPr>
            </a:p>
          </p:txBody>
        </p:sp>
      </p:grpSp>
      <p:grpSp>
        <p:nvGrpSpPr>
          <p:cNvPr id="7183" name="Group 15"/>
          <p:cNvGrpSpPr>
            <a:grpSpLocks/>
          </p:cNvGrpSpPr>
          <p:nvPr/>
        </p:nvGrpSpPr>
        <p:grpSpPr bwMode="auto">
          <a:xfrm>
            <a:off x="1290638" y="3890963"/>
            <a:ext cx="6562725" cy="547010"/>
            <a:chOff x="0" y="0"/>
            <a:chExt cx="6561756" cy="546970"/>
          </a:xfrm>
        </p:grpSpPr>
        <p:grpSp>
          <p:nvGrpSpPr>
            <p:cNvPr id="5127" name="Group 16"/>
            <p:cNvGrpSpPr>
              <a:grpSpLocks/>
            </p:cNvGrpSpPr>
            <p:nvPr/>
          </p:nvGrpSpPr>
          <p:grpSpPr bwMode="auto">
            <a:xfrm>
              <a:off x="0" y="0"/>
              <a:ext cx="6561756" cy="546060"/>
              <a:chOff x="0" y="0"/>
              <a:chExt cx="6448390" cy="611157"/>
            </a:xfrm>
          </p:grpSpPr>
          <p:sp>
            <p:nvSpPr>
              <p:cNvPr id="5129" name="AutoShape 3"/>
              <p:cNvSpPr>
                <a:spLocks noChangeArrowheads="1"/>
              </p:cNvSpPr>
              <p:nvPr/>
            </p:nvSpPr>
            <p:spPr bwMode="auto">
              <a:xfrm>
                <a:off x="0" y="214970"/>
                <a:ext cx="6448390" cy="396187"/>
              </a:xfrm>
              <a:prstGeom prst="rect">
                <a:avLst/>
              </a:prstGeom>
              <a:solidFill>
                <a:srgbClr val="595959"/>
              </a:solidFill>
              <a:ln w="12700">
                <a:solidFill>
                  <a:schemeClr val="bg1"/>
                </a:solidFill>
                <a:miter lim="800000"/>
                <a:headEnd/>
                <a:tailEnd/>
              </a:ln>
            </p:spPr>
            <p:txBody>
              <a:bodyPr anchor="ctr"/>
              <a:lstStyle/>
              <a:p>
                <a:endParaRPr lang="zh-CN" altLang="en-US" sz="2400" b="1">
                  <a:latin typeface="Calibri" pitchFamily="34" charset="0"/>
                </a:endParaRPr>
              </a:p>
            </p:txBody>
          </p:sp>
          <p:sp>
            <p:nvSpPr>
              <p:cNvPr id="5130" name="AutoShape 3"/>
              <p:cNvSpPr>
                <a:spLocks noChangeArrowheads="1"/>
              </p:cNvSpPr>
              <p:nvPr/>
            </p:nvSpPr>
            <p:spPr bwMode="auto">
              <a:xfrm>
                <a:off x="63953" y="0"/>
                <a:ext cx="6320483" cy="540092"/>
              </a:xfrm>
              <a:prstGeom prst="rect">
                <a:avLst/>
              </a:prstGeom>
              <a:solidFill>
                <a:srgbClr val="7F7F7F">
                  <a:alpha val="87842"/>
                </a:srgbClr>
              </a:solidFill>
              <a:ln w="12700">
                <a:solidFill>
                  <a:schemeClr val="bg1"/>
                </a:solidFill>
                <a:miter lim="800000"/>
                <a:headEnd/>
                <a:tailEnd/>
              </a:ln>
            </p:spPr>
            <p:txBody>
              <a:bodyPr wrap="none" anchor="ctr"/>
              <a:lstStyle/>
              <a:p>
                <a:pPr algn="ctr" eaLnBrk="0" hangingPunct="0"/>
                <a:endParaRPr lang="zh-CN" altLang="en-US" sz="2800" b="1">
                  <a:solidFill>
                    <a:schemeClr val="tx2"/>
                  </a:solidFill>
                  <a:latin typeface="Calibri" pitchFamily="34" charset="0"/>
                  <a:ea typeface="Microsoft YaHei" pitchFamily="34" charset="-122"/>
                </a:endParaRPr>
              </a:p>
            </p:txBody>
          </p:sp>
        </p:grpSp>
        <p:sp>
          <p:nvSpPr>
            <p:cNvPr id="5128" name="Rectangle 13"/>
            <p:cNvSpPr>
              <a:spLocks noChangeArrowheads="1"/>
            </p:cNvSpPr>
            <p:nvPr/>
          </p:nvSpPr>
          <p:spPr bwMode="auto">
            <a:xfrm>
              <a:off x="64331" y="85339"/>
              <a:ext cx="6433094" cy="4616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a:r>
                <a:rPr lang="ar-EG" altLang="zh-CN" sz="2400" b="1" dirty="0" smtClean="0">
                  <a:solidFill>
                    <a:schemeClr val="bg1"/>
                  </a:solidFill>
                </a:rPr>
                <a:t>الوحدة</a:t>
              </a:r>
              <a:endParaRPr lang="zh-CN" altLang="en-US" sz="2400" b="1" dirty="0">
                <a:solidFill>
                  <a:schemeClr val="bg1"/>
                </a:solidFill>
              </a:endParaRPr>
            </a:p>
          </p:txBody>
        </p:sp>
      </p:grpSp>
      <p:sp>
        <p:nvSpPr>
          <p:cNvPr id="21" name="TextBox 13" descr="B56F103BB23E47beACAB404F50AF11BD# #TextBox 13"/>
          <p:cNvSpPr txBox="1">
            <a:spLocks noChangeArrowheads="1"/>
          </p:cNvSpPr>
          <p:nvPr/>
        </p:nvSpPr>
        <p:spPr bwMode="auto">
          <a:xfrm>
            <a:off x="755576" y="86004"/>
            <a:ext cx="8388425" cy="62895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r" rtl="1">
              <a:lnSpc>
                <a:spcPct val="120000"/>
              </a:lnSpc>
              <a:spcBef>
                <a:spcPct val="50000"/>
              </a:spcBef>
            </a:pPr>
            <a:r>
              <a:rPr lang="ar-EG" altLang="zh-CN" sz="3200" b="1" dirty="0">
                <a:solidFill>
                  <a:schemeClr val="bg1"/>
                </a:solidFill>
                <a:latin typeface="Microsoft YaHei" pitchFamily="34" charset="-122"/>
                <a:ea typeface="Microsoft YaHei" pitchFamily="34" charset="-122"/>
              </a:rPr>
              <a:t>متى تهتز الثقة في النفس؟</a:t>
            </a:r>
          </a:p>
        </p:txBody>
      </p:sp>
    </p:spTree>
    <p:extLst>
      <p:ext uri="{BB962C8B-B14F-4D97-AF65-F5344CB8AC3E}">
        <p14:creationId xmlns:p14="http://schemas.microsoft.com/office/powerpoint/2010/main" xmlns="" val="1889727906"/>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slide(fromLeft)">
                                      <p:cBhvr>
                                        <p:cTn id="7" dur="500"/>
                                        <p:tgtEl>
                                          <p:spTgt spid="21"/>
                                        </p:tgtEl>
                                      </p:cBhvr>
                                    </p:animEffect>
                                  </p:childTnLst>
                                </p:cTn>
                              </p:par>
                            </p:childTnLst>
                          </p:cTn>
                        </p:par>
                      </p:childTnLst>
                    </p:cTn>
                  </p:par>
                  <p:par>
                    <p:cTn id="8" fill="hold">
                      <p:stCondLst>
                        <p:cond delay="indefinite"/>
                      </p:stCondLst>
                      <p:childTnLst>
                        <p:par>
                          <p:cTn id="9" fill="hold">
                            <p:stCondLst>
                              <p:cond delay="0"/>
                            </p:stCondLst>
                            <p:childTnLst>
                              <p:par>
                                <p:cTn id="10" presetID="23" presetClass="entr" presetSubtype="16" fill="hold" nodeType="clickEffect">
                                  <p:stCondLst>
                                    <p:cond delay="0"/>
                                  </p:stCondLst>
                                  <p:childTnLst>
                                    <p:set>
                                      <p:cBhvr>
                                        <p:cTn id="11" dur="1" fill="hold">
                                          <p:stCondLst>
                                            <p:cond delay="0"/>
                                          </p:stCondLst>
                                        </p:cTn>
                                        <p:tgtEl>
                                          <p:spTgt spid="7170"/>
                                        </p:tgtEl>
                                        <p:attrNameLst>
                                          <p:attrName>style.visibility</p:attrName>
                                        </p:attrNameLst>
                                      </p:cBhvr>
                                      <p:to>
                                        <p:strVal val="visible"/>
                                      </p:to>
                                    </p:set>
                                    <p:anim calcmode="lin" valueType="num">
                                      <p:cBhvr>
                                        <p:cTn id="12" dur="500" fill="hold"/>
                                        <p:tgtEl>
                                          <p:spTgt spid="7170"/>
                                        </p:tgtEl>
                                        <p:attrNameLst>
                                          <p:attrName>ppt_w</p:attrName>
                                        </p:attrNameLst>
                                      </p:cBhvr>
                                      <p:tavLst>
                                        <p:tav tm="0">
                                          <p:val>
                                            <p:fltVal val="0"/>
                                          </p:val>
                                        </p:tav>
                                        <p:tav tm="100000">
                                          <p:val>
                                            <p:strVal val="#ppt_w"/>
                                          </p:val>
                                        </p:tav>
                                      </p:tavLst>
                                    </p:anim>
                                    <p:anim calcmode="lin" valueType="num">
                                      <p:cBhvr>
                                        <p:cTn id="13" dur="500" fill="hold"/>
                                        <p:tgtEl>
                                          <p:spTgt spid="7170"/>
                                        </p:tgtEl>
                                        <p:attrNameLst>
                                          <p:attrName>ppt_h</p:attrName>
                                        </p:attrNameLst>
                                      </p:cBhvr>
                                      <p:tavLst>
                                        <p:tav tm="0">
                                          <p:val>
                                            <p:fltVal val="0"/>
                                          </p:val>
                                        </p:tav>
                                        <p:tav tm="100000">
                                          <p:val>
                                            <p:strVal val="#ppt_h"/>
                                          </p:val>
                                        </p:tav>
                                      </p:tavLst>
                                    </p:anim>
                                  </p:childTnLst>
                                </p:cTn>
                              </p:par>
                              <p:par>
                                <p:cTn id="14" presetID="2" presetClass="entr" presetSubtype="4" fill="hold" nodeType="withEffect">
                                  <p:stCondLst>
                                    <p:cond delay="0"/>
                                  </p:stCondLst>
                                  <p:childTnLst>
                                    <p:set>
                                      <p:cBhvr>
                                        <p:cTn id="15" dur="1" fill="hold">
                                          <p:stCondLst>
                                            <p:cond delay="0"/>
                                          </p:stCondLst>
                                        </p:cTn>
                                        <p:tgtEl>
                                          <p:spTgt spid="7170"/>
                                        </p:tgtEl>
                                        <p:attrNameLst>
                                          <p:attrName>style.visibility</p:attrName>
                                        </p:attrNameLst>
                                      </p:cBhvr>
                                      <p:to>
                                        <p:strVal val="visible"/>
                                      </p:to>
                                    </p:set>
                                    <p:anim calcmode="lin" valueType="num">
                                      <p:cBhvr additive="base">
                                        <p:cTn id="16" dur="1000" fill="hold"/>
                                        <p:tgtEl>
                                          <p:spTgt spid="7170"/>
                                        </p:tgtEl>
                                        <p:attrNameLst>
                                          <p:attrName>ppt_x</p:attrName>
                                        </p:attrNameLst>
                                      </p:cBhvr>
                                      <p:tavLst>
                                        <p:tav tm="0">
                                          <p:val>
                                            <p:strVal val="#ppt_x"/>
                                          </p:val>
                                        </p:tav>
                                        <p:tav tm="100000">
                                          <p:val>
                                            <p:strVal val="#ppt_x"/>
                                          </p:val>
                                        </p:tav>
                                      </p:tavLst>
                                    </p:anim>
                                    <p:anim calcmode="lin" valueType="num">
                                      <p:cBhvr additive="base">
                                        <p:cTn id="17" dur="1000" fill="hold"/>
                                        <p:tgtEl>
                                          <p:spTgt spid="7170"/>
                                        </p:tgtEl>
                                        <p:attrNameLst>
                                          <p:attrName>ppt_y</p:attrName>
                                        </p:attrNameLst>
                                      </p:cBhvr>
                                      <p:tavLst>
                                        <p:tav tm="0">
                                          <p:val>
                                            <p:strVal val="1+#ppt_h/2"/>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23" presetClass="entr" presetSubtype="16" fill="hold" nodeType="clickEffect">
                                  <p:stCondLst>
                                    <p:cond delay="0"/>
                                  </p:stCondLst>
                                  <p:childTnLst>
                                    <p:set>
                                      <p:cBhvr>
                                        <p:cTn id="21" dur="1" fill="hold">
                                          <p:stCondLst>
                                            <p:cond delay="0"/>
                                          </p:stCondLst>
                                        </p:cTn>
                                        <p:tgtEl>
                                          <p:spTgt spid="7174"/>
                                        </p:tgtEl>
                                        <p:attrNameLst>
                                          <p:attrName>style.visibility</p:attrName>
                                        </p:attrNameLst>
                                      </p:cBhvr>
                                      <p:to>
                                        <p:strVal val="visible"/>
                                      </p:to>
                                    </p:set>
                                    <p:anim calcmode="lin" valueType="num">
                                      <p:cBhvr>
                                        <p:cTn id="22" dur="500" fill="hold"/>
                                        <p:tgtEl>
                                          <p:spTgt spid="7174"/>
                                        </p:tgtEl>
                                        <p:attrNameLst>
                                          <p:attrName>ppt_w</p:attrName>
                                        </p:attrNameLst>
                                      </p:cBhvr>
                                      <p:tavLst>
                                        <p:tav tm="0">
                                          <p:val>
                                            <p:fltVal val="0"/>
                                          </p:val>
                                        </p:tav>
                                        <p:tav tm="100000">
                                          <p:val>
                                            <p:strVal val="#ppt_w"/>
                                          </p:val>
                                        </p:tav>
                                      </p:tavLst>
                                    </p:anim>
                                    <p:anim calcmode="lin" valueType="num">
                                      <p:cBhvr>
                                        <p:cTn id="23" dur="500" fill="hold"/>
                                        <p:tgtEl>
                                          <p:spTgt spid="7174"/>
                                        </p:tgtEl>
                                        <p:attrNameLst>
                                          <p:attrName>ppt_h</p:attrName>
                                        </p:attrNameLst>
                                      </p:cBhvr>
                                      <p:tavLst>
                                        <p:tav tm="0">
                                          <p:val>
                                            <p:fltVal val="0"/>
                                          </p:val>
                                        </p:tav>
                                        <p:tav tm="100000">
                                          <p:val>
                                            <p:strVal val="#ppt_h"/>
                                          </p:val>
                                        </p:tav>
                                      </p:tavLst>
                                    </p:anim>
                                  </p:childTnLst>
                                </p:cTn>
                              </p:par>
                              <p:par>
                                <p:cTn id="24" presetID="2" presetClass="entr" presetSubtype="4" fill="hold" nodeType="withEffect">
                                  <p:stCondLst>
                                    <p:cond delay="100"/>
                                  </p:stCondLst>
                                  <p:childTnLst>
                                    <p:set>
                                      <p:cBhvr>
                                        <p:cTn id="25" dur="1" fill="hold">
                                          <p:stCondLst>
                                            <p:cond delay="0"/>
                                          </p:stCondLst>
                                        </p:cTn>
                                        <p:tgtEl>
                                          <p:spTgt spid="7174"/>
                                        </p:tgtEl>
                                        <p:attrNameLst>
                                          <p:attrName>style.visibility</p:attrName>
                                        </p:attrNameLst>
                                      </p:cBhvr>
                                      <p:to>
                                        <p:strVal val="visible"/>
                                      </p:to>
                                    </p:set>
                                    <p:anim calcmode="lin" valueType="num">
                                      <p:cBhvr additive="base">
                                        <p:cTn id="26" dur="1000" fill="hold"/>
                                        <p:tgtEl>
                                          <p:spTgt spid="7174"/>
                                        </p:tgtEl>
                                        <p:attrNameLst>
                                          <p:attrName>ppt_x</p:attrName>
                                        </p:attrNameLst>
                                      </p:cBhvr>
                                      <p:tavLst>
                                        <p:tav tm="0">
                                          <p:val>
                                            <p:strVal val="#ppt_x"/>
                                          </p:val>
                                        </p:tav>
                                        <p:tav tm="100000">
                                          <p:val>
                                            <p:strVal val="#ppt_x"/>
                                          </p:val>
                                        </p:tav>
                                      </p:tavLst>
                                    </p:anim>
                                    <p:anim calcmode="lin" valueType="num">
                                      <p:cBhvr additive="base">
                                        <p:cTn id="27" dur="1000" fill="hold"/>
                                        <p:tgtEl>
                                          <p:spTgt spid="7174"/>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3" presetClass="entr" presetSubtype="16" fill="hold" nodeType="clickEffect">
                                  <p:stCondLst>
                                    <p:cond delay="0"/>
                                  </p:stCondLst>
                                  <p:childTnLst>
                                    <p:set>
                                      <p:cBhvr>
                                        <p:cTn id="31" dur="1" fill="hold">
                                          <p:stCondLst>
                                            <p:cond delay="0"/>
                                          </p:stCondLst>
                                        </p:cTn>
                                        <p:tgtEl>
                                          <p:spTgt spid="7179"/>
                                        </p:tgtEl>
                                        <p:attrNameLst>
                                          <p:attrName>style.visibility</p:attrName>
                                        </p:attrNameLst>
                                      </p:cBhvr>
                                      <p:to>
                                        <p:strVal val="visible"/>
                                      </p:to>
                                    </p:set>
                                    <p:anim calcmode="lin" valueType="num">
                                      <p:cBhvr>
                                        <p:cTn id="32" dur="500" fill="hold"/>
                                        <p:tgtEl>
                                          <p:spTgt spid="7179"/>
                                        </p:tgtEl>
                                        <p:attrNameLst>
                                          <p:attrName>ppt_w</p:attrName>
                                        </p:attrNameLst>
                                      </p:cBhvr>
                                      <p:tavLst>
                                        <p:tav tm="0">
                                          <p:val>
                                            <p:fltVal val="0"/>
                                          </p:val>
                                        </p:tav>
                                        <p:tav tm="100000">
                                          <p:val>
                                            <p:strVal val="#ppt_w"/>
                                          </p:val>
                                        </p:tav>
                                      </p:tavLst>
                                    </p:anim>
                                    <p:anim calcmode="lin" valueType="num">
                                      <p:cBhvr>
                                        <p:cTn id="33" dur="500" fill="hold"/>
                                        <p:tgtEl>
                                          <p:spTgt spid="7179"/>
                                        </p:tgtEl>
                                        <p:attrNameLst>
                                          <p:attrName>ppt_h</p:attrName>
                                        </p:attrNameLst>
                                      </p:cBhvr>
                                      <p:tavLst>
                                        <p:tav tm="0">
                                          <p:val>
                                            <p:fltVal val="0"/>
                                          </p:val>
                                        </p:tav>
                                        <p:tav tm="100000">
                                          <p:val>
                                            <p:strVal val="#ppt_h"/>
                                          </p:val>
                                        </p:tav>
                                      </p:tavLst>
                                    </p:anim>
                                  </p:childTnLst>
                                </p:cTn>
                              </p:par>
                              <p:par>
                                <p:cTn id="34" presetID="2" presetClass="entr" presetSubtype="4" fill="hold" nodeType="withEffect">
                                  <p:stCondLst>
                                    <p:cond delay="200"/>
                                  </p:stCondLst>
                                  <p:childTnLst>
                                    <p:set>
                                      <p:cBhvr>
                                        <p:cTn id="35" dur="1" fill="hold">
                                          <p:stCondLst>
                                            <p:cond delay="0"/>
                                          </p:stCondLst>
                                        </p:cTn>
                                        <p:tgtEl>
                                          <p:spTgt spid="7179"/>
                                        </p:tgtEl>
                                        <p:attrNameLst>
                                          <p:attrName>style.visibility</p:attrName>
                                        </p:attrNameLst>
                                      </p:cBhvr>
                                      <p:to>
                                        <p:strVal val="visible"/>
                                      </p:to>
                                    </p:set>
                                    <p:anim calcmode="lin" valueType="num">
                                      <p:cBhvr additive="base">
                                        <p:cTn id="36" dur="1000" fill="hold"/>
                                        <p:tgtEl>
                                          <p:spTgt spid="7179"/>
                                        </p:tgtEl>
                                        <p:attrNameLst>
                                          <p:attrName>ppt_x</p:attrName>
                                        </p:attrNameLst>
                                      </p:cBhvr>
                                      <p:tavLst>
                                        <p:tav tm="0">
                                          <p:val>
                                            <p:strVal val="#ppt_x"/>
                                          </p:val>
                                        </p:tav>
                                        <p:tav tm="100000">
                                          <p:val>
                                            <p:strVal val="#ppt_x"/>
                                          </p:val>
                                        </p:tav>
                                      </p:tavLst>
                                    </p:anim>
                                    <p:anim calcmode="lin" valueType="num">
                                      <p:cBhvr additive="base">
                                        <p:cTn id="37" dur="1000" fill="hold"/>
                                        <p:tgtEl>
                                          <p:spTgt spid="7179"/>
                                        </p:tgtEl>
                                        <p:attrNameLst>
                                          <p:attrName>ppt_y</p:attrName>
                                        </p:attrNameLst>
                                      </p:cBhvr>
                                      <p:tavLst>
                                        <p:tav tm="0">
                                          <p:val>
                                            <p:strVal val="1+#ppt_h/2"/>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23" presetClass="entr" presetSubtype="16" fill="hold" nodeType="clickEffect">
                                  <p:stCondLst>
                                    <p:cond delay="0"/>
                                  </p:stCondLst>
                                  <p:childTnLst>
                                    <p:set>
                                      <p:cBhvr>
                                        <p:cTn id="41" dur="1" fill="hold">
                                          <p:stCondLst>
                                            <p:cond delay="0"/>
                                          </p:stCondLst>
                                        </p:cTn>
                                        <p:tgtEl>
                                          <p:spTgt spid="7183"/>
                                        </p:tgtEl>
                                        <p:attrNameLst>
                                          <p:attrName>style.visibility</p:attrName>
                                        </p:attrNameLst>
                                      </p:cBhvr>
                                      <p:to>
                                        <p:strVal val="visible"/>
                                      </p:to>
                                    </p:set>
                                    <p:anim calcmode="lin" valueType="num">
                                      <p:cBhvr>
                                        <p:cTn id="42" dur="500" fill="hold"/>
                                        <p:tgtEl>
                                          <p:spTgt spid="7183"/>
                                        </p:tgtEl>
                                        <p:attrNameLst>
                                          <p:attrName>ppt_w</p:attrName>
                                        </p:attrNameLst>
                                      </p:cBhvr>
                                      <p:tavLst>
                                        <p:tav tm="0">
                                          <p:val>
                                            <p:fltVal val="0"/>
                                          </p:val>
                                        </p:tav>
                                        <p:tav tm="100000">
                                          <p:val>
                                            <p:strVal val="#ppt_w"/>
                                          </p:val>
                                        </p:tav>
                                      </p:tavLst>
                                    </p:anim>
                                    <p:anim calcmode="lin" valueType="num">
                                      <p:cBhvr>
                                        <p:cTn id="43" dur="500" fill="hold"/>
                                        <p:tgtEl>
                                          <p:spTgt spid="7183"/>
                                        </p:tgtEl>
                                        <p:attrNameLst>
                                          <p:attrName>ppt_h</p:attrName>
                                        </p:attrNameLst>
                                      </p:cBhvr>
                                      <p:tavLst>
                                        <p:tav tm="0">
                                          <p:val>
                                            <p:fltVal val="0"/>
                                          </p:val>
                                        </p:tav>
                                        <p:tav tm="100000">
                                          <p:val>
                                            <p:strVal val="#ppt_h"/>
                                          </p:val>
                                        </p:tav>
                                      </p:tavLst>
                                    </p:anim>
                                  </p:childTnLst>
                                </p:cTn>
                              </p:par>
                              <p:par>
                                <p:cTn id="44" presetID="2" presetClass="entr" presetSubtype="4" fill="hold" nodeType="withEffect">
                                  <p:stCondLst>
                                    <p:cond delay="300"/>
                                  </p:stCondLst>
                                  <p:childTnLst>
                                    <p:set>
                                      <p:cBhvr>
                                        <p:cTn id="45" dur="1" fill="hold">
                                          <p:stCondLst>
                                            <p:cond delay="0"/>
                                          </p:stCondLst>
                                        </p:cTn>
                                        <p:tgtEl>
                                          <p:spTgt spid="7183"/>
                                        </p:tgtEl>
                                        <p:attrNameLst>
                                          <p:attrName>style.visibility</p:attrName>
                                        </p:attrNameLst>
                                      </p:cBhvr>
                                      <p:to>
                                        <p:strVal val="visible"/>
                                      </p:to>
                                    </p:set>
                                    <p:anim calcmode="lin" valueType="num">
                                      <p:cBhvr additive="base">
                                        <p:cTn id="46" dur="1000" fill="hold"/>
                                        <p:tgtEl>
                                          <p:spTgt spid="7183"/>
                                        </p:tgtEl>
                                        <p:attrNameLst>
                                          <p:attrName>ppt_x</p:attrName>
                                        </p:attrNameLst>
                                      </p:cBhvr>
                                      <p:tavLst>
                                        <p:tav tm="0">
                                          <p:val>
                                            <p:strVal val="#ppt_x"/>
                                          </p:val>
                                        </p:tav>
                                        <p:tav tm="100000">
                                          <p:val>
                                            <p:strVal val="#ppt_x"/>
                                          </p:val>
                                        </p:tav>
                                      </p:tavLst>
                                    </p:anim>
                                    <p:anim calcmode="lin" valueType="num">
                                      <p:cBhvr additive="base">
                                        <p:cTn id="47" dur="1000" fill="hold"/>
                                        <p:tgtEl>
                                          <p:spTgt spid="718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utoUpdateAnimBg="0"/>
    </p:bld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170" name="Group 2"/>
          <p:cNvGrpSpPr>
            <a:grpSpLocks/>
          </p:cNvGrpSpPr>
          <p:nvPr/>
        </p:nvGrpSpPr>
        <p:grpSpPr bwMode="auto">
          <a:xfrm>
            <a:off x="1290638" y="1273175"/>
            <a:ext cx="6562725" cy="547010"/>
            <a:chOff x="0" y="0"/>
            <a:chExt cx="6561756" cy="546970"/>
          </a:xfrm>
        </p:grpSpPr>
        <p:sp>
          <p:nvSpPr>
            <p:cNvPr id="5138" name="AutoShape 3"/>
            <p:cNvSpPr>
              <a:spLocks noChangeArrowheads="1"/>
            </p:cNvSpPr>
            <p:nvPr/>
          </p:nvSpPr>
          <p:spPr bwMode="auto">
            <a:xfrm>
              <a:off x="0" y="192074"/>
              <a:ext cx="6561756" cy="353986"/>
            </a:xfrm>
            <a:prstGeom prst="rect">
              <a:avLst/>
            </a:prstGeom>
            <a:solidFill>
              <a:srgbClr val="595959"/>
            </a:solidFill>
            <a:ln w="12700">
              <a:solidFill>
                <a:schemeClr val="bg1"/>
              </a:solidFill>
              <a:miter lim="800000"/>
              <a:headEnd/>
              <a:tailEnd/>
            </a:ln>
          </p:spPr>
          <p:txBody>
            <a:bodyPr anchor="ctr"/>
            <a:lstStyle/>
            <a:p>
              <a:endParaRPr lang="zh-CN" altLang="en-US" sz="2400" b="1">
                <a:latin typeface="Calibri" pitchFamily="34" charset="0"/>
              </a:endParaRPr>
            </a:p>
          </p:txBody>
        </p:sp>
        <p:sp>
          <p:nvSpPr>
            <p:cNvPr id="5139" name="AutoShape 3"/>
            <p:cNvSpPr>
              <a:spLocks noChangeArrowheads="1"/>
            </p:cNvSpPr>
            <p:nvPr/>
          </p:nvSpPr>
          <p:spPr bwMode="auto">
            <a:xfrm>
              <a:off x="64331" y="0"/>
              <a:ext cx="6433094" cy="482482"/>
            </a:xfrm>
            <a:prstGeom prst="rect">
              <a:avLst/>
            </a:prstGeom>
            <a:solidFill>
              <a:srgbClr val="007E00">
                <a:alpha val="79999"/>
              </a:srgbClr>
            </a:solidFill>
            <a:ln w="12700">
              <a:solidFill>
                <a:schemeClr val="bg1"/>
              </a:solidFill>
              <a:miter lim="800000"/>
              <a:headEnd/>
              <a:tailEnd/>
            </a:ln>
          </p:spPr>
          <p:txBody>
            <a:bodyPr wrap="none" anchor="ctr"/>
            <a:lstStyle/>
            <a:p>
              <a:pPr algn="ctr" eaLnBrk="0" hangingPunct="0"/>
              <a:endParaRPr lang="zh-CN" altLang="en-US" sz="2800" b="1">
                <a:solidFill>
                  <a:schemeClr val="tx2"/>
                </a:solidFill>
                <a:ea typeface="Microsoft YaHei" pitchFamily="34" charset="-122"/>
              </a:endParaRPr>
            </a:p>
          </p:txBody>
        </p:sp>
        <p:sp>
          <p:nvSpPr>
            <p:cNvPr id="5140" name="Rectangle 13"/>
            <p:cNvSpPr>
              <a:spLocks noChangeArrowheads="1"/>
            </p:cNvSpPr>
            <p:nvPr/>
          </p:nvSpPr>
          <p:spPr bwMode="auto">
            <a:xfrm>
              <a:off x="65079" y="85339"/>
              <a:ext cx="6431598" cy="4616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a:r>
                <a:rPr lang="ar-EG" altLang="zh-CN" sz="2400" b="1" dirty="0" smtClean="0">
                  <a:solidFill>
                    <a:schemeClr val="bg1"/>
                  </a:solidFill>
                </a:rPr>
                <a:t>لقاء </a:t>
              </a:r>
              <a:r>
                <a:rPr lang="ar-EG" altLang="zh-CN" sz="2400" b="1" dirty="0">
                  <a:solidFill>
                    <a:schemeClr val="bg1"/>
                  </a:solidFill>
                </a:rPr>
                <a:t>المسؤولين</a:t>
              </a:r>
              <a:endParaRPr lang="zh-CN" altLang="en-US" sz="2400" b="1" dirty="0">
                <a:solidFill>
                  <a:schemeClr val="bg1"/>
                </a:solidFill>
              </a:endParaRPr>
            </a:p>
          </p:txBody>
        </p:sp>
      </p:grpSp>
      <p:grpSp>
        <p:nvGrpSpPr>
          <p:cNvPr id="7174" name="Group 6"/>
          <p:cNvGrpSpPr>
            <a:grpSpLocks/>
          </p:cNvGrpSpPr>
          <p:nvPr/>
        </p:nvGrpSpPr>
        <p:grpSpPr bwMode="auto">
          <a:xfrm>
            <a:off x="1290638" y="2146300"/>
            <a:ext cx="6562725" cy="546100"/>
            <a:chOff x="0" y="0"/>
            <a:chExt cx="6561756" cy="546060"/>
          </a:xfrm>
        </p:grpSpPr>
        <p:grpSp>
          <p:nvGrpSpPr>
            <p:cNvPr id="5134" name="Group 7"/>
            <p:cNvGrpSpPr>
              <a:grpSpLocks/>
            </p:cNvGrpSpPr>
            <p:nvPr/>
          </p:nvGrpSpPr>
          <p:grpSpPr bwMode="auto">
            <a:xfrm>
              <a:off x="0" y="0"/>
              <a:ext cx="6561756" cy="546060"/>
              <a:chOff x="0" y="0"/>
              <a:chExt cx="6561756" cy="546060"/>
            </a:xfrm>
          </p:grpSpPr>
          <p:sp>
            <p:nvSpPr>
              <p:cNvPr id="5136" name="AutoShape 3"/>
              <p:cNvSpPr>
                <a:spLocks noChangeArrowheads="1"/>
              </p:cNvSpPr>
              <p:nvPr/>
            </p:nvSpPr>
            <p:spPr bwMode="auto">
              <a:xfrm>
                <a:off x="0" y="192074"/>
                <a:ext cx="6561756" cy="353986"/>
              </a:xfrm>
              <a:prstGeom prst="rect">
                <a:avLst/>
              </a:prstGeom>
              <a:solidFill>
                <a:srgbClr val="595959"/>
              </a:solidFill>
              <a:ln w="12700">
                <a:solidFill>
                  <a:schemeClr val="bg1"/>
                </a:solidFill>
                <a:miter lim="800000"/>
                <a:headEnd/>
                <a:tailEnd/>
              </a:ln>
            </p:spPr>
            <p:txBody>
              <a:bodyPr anchor="ctr"/>
              <a:lstStyle/>
              <a:p>
                <a:endParaRPr lang="zh-CN" altLang="en-US" sz="2400" b="1">
                  <a:latin typeface="Calibri" pitchFamily="34" charset="0"/>
                </a:endParaRPr>
              </a:p>
            </p:txBody>
          </p:sp>
          <p:sp>
            <p:nvSpPr>
              <p:cNvPr id="5137" name="AutoShape 3"/>
              <p:cNvSpPr>
                <a:spLocks noChangeArrowheads="1"/>
              </p:cNvSpPr>
              <p:nvPr/>
            </p:nvSpPr>
            <p:spPr bwMode="auto">
              <a:xfrm>
                <a:off x="65077" y="0"/>
                <a:ext cx="6431600" cy="482565"/>
              </a:xfrm>
              <a:prstGeom prst="rect">
                <a:avLst/>
              </a:prstGeom>
              <a:solidFill>
                <a:srgbClr val="7F7F7F">
                  <a:alpha val="87842"/>
                </a:srgbClr>
              </a:solidFill>
              <a:ln w="12700">
                <a:solidFill>
                  <a:schemeClr val="bg1"/>
                </a:solidFill>
                <a:miter lim="800000"/>
                <a:headEnd/>
                <a:tailEnd/>
              </a:ln>
            </p:spPr>
            <p:txBody>
              <a:bodyPr wrap="none" anchor="ctr"/>
              <a:lstStyle/>
              <a:p>
                <a:pPr algn="ctr" eaLnBrk="0" hangingPunct="0"/>
                <a:endParaRPr lang="zh-CN" altLang="en-US" sz="2800" b="1">
                  <a:solidFill>
                    <a:schemeClr val="tx2"/>
                  </a:solidFill>
                  <a:latin typeface="Calibri" pitchFamily="34" charset="0"/>
                  <a:ea typeface="Microsoft YaHei" pitchFamily="34" charset="-122"/>
                </a:endParaRPr>
              </a:p>
            </p:txBody>
          </p:sp>
        </p:grpSp>
        <p:sp>
          <p:nvSpPr>
            <p:cNvPr id="5135" name="Rectangle 13"/>
            <p:cNvSpPr>
              <a:spLocks noChangeArrowheads="1"/>
            </p:cNvSpPr>
            <p:nvPr/>
          </p:nvSpPr>
          <p:spPr bwMode="auto">
            <a:xfrm>
              <a:off x="65079" y="85339"/>
              <a:ext cx="6431598" cy="44624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a:r>
                <a:rPr lang="ar-EG" altLang="zh-CN" sz="2300" b="1" dirty="0" smtClean="0">
                  <a:solidFill>
                    <a:schemeClr val="bg1"/>
                  </a:solidFill>
                </a:rPr>
                <a:t>الفشل</a:t>
              </a:r>
              <a:endParaRPr lang="zh-CN" altLang="en-US" sz="2300" b="1" dirty="0">
                <a:solidFill>
                  <a:schemeClr val="bg1"/>
                </a:solidFill>
              </a:endParaRPr>
            </a:p>
          </p:txBody>
        </p:sp>
      </p:grpSp>
      <p:grpSp>
        <p:nvGrpSpPr>
          <p:cNvPr id="7179" name="Group 11"/>
          <p:cNvGrpSpPr>
            <a:grpSpLocks/>
          </p:cNvGrpSpPr>
          <p:nvPr/>
        </p:nvGrpSpPr>
        <p:grpSpPr bwMode="auto">
          <a:xfrm>
            <a:off x="1290638" y="3017838"/>
            <a:ext cx="6562725" cy="547010"/>
            <a:chOff x="0" y="0"/>
            <a:chExt cx="6561756" cy="546970"/>
          </a:xfrm>
        </p:grpSpPr>
        <p:sp>
          <p:nvSpPr>
            <p:cNvPr id="5131" name="AutoShape 3"/>
            <p:cNvSpPr>
              <a:spLocks noChangeArrowheads="1"/>
            </p:cNvSpPr>
            <p:nvPr/>
          </p:nvSpPr>
          <p:spPr bwMode="auto">
            <a:xfrm>
              <a:off x="0" y="192073"/>
              <a:ext cx="6561756" cy="353987"/>
            </a:xfrm>
            <a:prstGeom prst="rect">
              <a:avLst/>
            </a:prstGeom>
            <a:solidFill>
              <a:srgbClr val="595959"/>
            </a:solidFill>
            <a:ln w="12700">
              <a:solidFill>
                <a:schemeClr val="bg1"/>
              </a:solidFill>
              <a:miter lim="800000"/>
              <a:headEnd/>
              <a:tailEnd/>
            </a:ln>
          </p:spPr>
          <p:txBody>
            <a:bodyPr anchor="ctr"/>
            <a:lstStyle/>
            <a:p>
              <a:endParaRPr lang="zh-CN" altLang="en-US" sz="2400" b="1">
                <a:latin typeface="Calibri" pitchFamily="34" charset="0"/>
              </a:endParaRPr>
            </a:p>
          </p:txBody>
        </p:sp>
        <p:sp>
          <p:nvSpPr>
            <p:cNvPr id="5132" name="AutoShape 3"/>
            <p:cNvSpPr>
              <a:spLocks noChangeArrowheads="1"/>
            </p:cNvSpPr>
            <p:nvPr/>
          </p:nvSpPr>
          <p:spPr bwMode="auto">
            <a:xfrm>
              <a:off x="64331" y="0"/>
              <a:ext cx="6433094" cy="482482"/>
            </a:xfrm>
            <a:prstGeom prst="rect">
              <a:avLst/>
            </a:prstGeom>
            <a:solidFill>
              <a:srgbClr val="007E00">
                <a:alpha val="79999"/>
              </a:srgbClr>
            </a:solidFill>
            <a:ln w="12700">
              <a:solidFill>
                <a:schemeClr val="bg1"/>
              </a:solidFill>
              <a:miter lim="800000"/>
              <a:headEnd/>
              <a:tailEnd/>
            </a:ln>
          </p:spPr>
          <p:txBody>
            <a:bodyPr wrap="none" anchor="ctr"/>
            <a:lstStyle/>
            <a:p>
              <a:pPr algn="ctr" eaLnBrk="0" hangingPunct="0"/>
              <a:endParaRPr lang="zh-CN" altLang="en-US" sz="2800" b="1">
                <a:solidFill>
                  <a:schemeClr val="tx2"/>
                </a:solidFill>
                <a:ea typeface="Microsoft YaHei" pitchFamily="34" charset="-122"/>
              </a:endParaRPr>
            </a:p>
          </p:txBody>
        </p:sp>
        <p:sp>
          <p:nvSpPr>
            <p:cNvPr id="5133" name="Rectangle 13"/>
            <p:cNvSpPr>
              <a:spLocks noChangeArrowheads="1"/>
            </p:cNvSpPr>
            <p:nvPr/>
          </p:nvSpPr>
          <p:spPr bwMode="auto">
            <a:xfrm>
              <a:off x="65079" y="85339"/>
              <a:ext cx="6431598" cy="4616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a:r>
                <a:rPr lang="ar-EG" altLang="zh-CN" sz="2400" b="1" dirty="0" smtClean="0">
                  <a:solidFill>
                    <a:schemeClr val="bg1"/>
                  </a:solidFill>
                </a:rPr>
                <a:t>مواجهة </a:t>
              </a:r>
              <a:r>
                <a:rPr lang="ar-EG" altLang="zh-CN" sz="2400" b="1" dirty="0">
                  <a:solidFill>
                    <a:schemeClr val="bg1"/>
                  </a:solidFill>
                </a:rPr>
                <a:t>المخالفين</a:t>
              </a:r>
              <a:endParaRPr lang="zh-CN" altLang="en-US" sz="2400" b="1" dirty="0">
                <a:solidFill>
                  <a:schemeClr val="bg1"/>
                </a:solidFill>
              </a:endParaRPr>
            </a:p>
          </p:txBody>
        </p:sp>
      </p:grpSp>
      <p:grpSp>
        <p:nvGrpSpPr>
          <p:cNvPr id="7183" name="Group 15"/>
          <p:cNvGrpSpPr>
            <a:grpSpLocks/>
          </p:cNvGrpSpPr>
          <p:nvPr/>
        </p:nvGrpSpPr>
        <p:grpSpPr bwMode="auto">
          <a:xfrm>
            <a:off x="1290638" y="3890963"/>
            <a:ext cx="6562725" cy="547010"/>
            <a:chOff x="0" y="0"/>
            <a:chExt cx="6561756" cy="546970"/>
          </a:xfrm>
        </p:grpSpPr>
        <p:grpSp>
          <p:nvGrpSpPr>
            <p:cNvPr id="5127" name="Group 16"/>
            <p:cNvGrpSpPr>
              <a:grpSpLocks/>
            </p:cNvGrpSpPr>
            <p:nvPr/>
          </p:nvGrpSpPr>
          <p:grpSpPr bwMode="auto">
            <a:xfrm>
              <a:off x="0" y="0"/>
              <a:ext cx="6561756" cy="546060"/>
              <a:chOff x="0" y="0"/>
              <a:chExt cx="6448390" cy="611157"/>
            </a:xfrm>
          </p:grpSpPr>
          <p:sp>
            <p:nvSpPr>
              <p:cNvPr id="5129" name="AutoShape 3"/>
              <p:cNvSpPr>
                <a:spLocks noChangeArrowheads="1"/>
              </p:cNvSpPr>
              <p:nvPr/>
            </p:nvSpPr>
            <p:spPr bwMode="auto">
              <a:xfrm>
                <a:off x="0" y="214970"/>
                <a:ext cx="6448390" cy="396187"/>
              </a:xfrm>
              <a:prstGeom prst="rect">
                <a:avLst/>
              </a:prstGeom>
              <a:solidFill>
                <a:srgbClr val="595959"/>
              </a:solidFill>
              <a:ln w="12700">
                <a:solidFill>
                  <a:schemeClr val="bg1"/>
                </a:solidFill>
                <a:miter lim="800000"/>
                <a:headEnd/>
                <a:tailEnd/>
              </a:ln>
            </p:spPr>
            <p:txBody>
              <a:bodyPr anchor="ctr"/>
              <a:lstStyle/>
              <a:p>
                <a:endParaRPr lang="zh-CN" altLang="en-US" sz="2400" b="1">
                  <a:latin typeface="Calibri" pitchFamily="34" charset="0"/>
                </a:endParaRPr>
              </a:p>
            </p:txBody>
          </p:sp>
          <p:sp>
            <p:nvSpPr>
              <p:cNvPr id="5130" name="AutoShape 3"/>
              <p:cNvSpPr>
                <a:spLocks noChangeArrowheads="1"/>
              </p:cNvSpPr>
              <p:nvPr/>
            </p:nvSpPr>
            <p:spPr bwMode="auto">
              <a:xfrm>
                <a:off x="63953" y="0"/>
                <a:ext cx="6320483" cy="540092"/>
              </a:xfrm>
              <a:prstGeom prst="rect">
                <a:avLst/>
              </a:prstGeom>
              <a:solidFill>
                <a:srgbClr val="7F7F7F">
                  <a:alpha val="87842"/>
                </a:srgbClr>
              </a:solidFill>
              <a:ln w="12700">
                <a:solidFill>
                  <a:schemeClr val="bg1"/>
                </a:solidFill>
                <a:miter lim="800000"/>
                <a:headEnd/>
                <a:tailEnd/>
              </a:ln>
            </p:spPr>
            <p:txBody>
              <a:bodyPr wrap="none" anchor="ctr"/>
              <a:lstStyle/>
              <a:p>
                <a:pPr algn="ctr" eaLnBrk="0" hangingPunct="0"/>
                <a:endParaRPr lang="zh-CN" altLang="en-US" sz="2800" b="1">
                  <a:solidFill>
                    <a:schemeClr val="tx2"/>
                  </a:solidFill>
                  <a:latin typeface="Calibri" pitchFamily="34" charset="0"/>
                  <a:ea typeface="Microsoft YaHei" pitchFamily="34" charset="-122"/>
                </a:endParaRPr>
              </a:p>
            </p:txBody>
          </p:sp>
        </p:grpSp>
        <p:sp>
          <p:nvSpPr>
            <p:cNvPr id="5128" name="Rectangle 13"/>
            <p:cNvSpPr>
              <a:spLocks noChangeArrowheads="1"/>
            </p:cNvSpPr>
            <p:nvPr/>
          </p:nvSpPr>
          <p:spPr bwMode="auto">
            <a:xfrm>
              <a:off x="64331" y="85339"/>
              <a:ext cx="6433094" cy="4616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a:r>
                <a:rPr lang="ar-EG" altLang="zh-CN" sz="2400" b="1" dirty="0" smtClean="0">
                  <a:solidFill>
                    <a:schemeClr val="bg1"/>
                  </a:solidFill>
                </a:rPr>
                <a:t>المواقف </a:t>
              </a:r>
              <a:r>
                <a:rPr lang="ar-EG" altLang="zh-CN" sz="2400" b="1" dirty="0">
                  <a:solidFill>
                    <a:schemeClr val="bg1"/>
                  </a:solidFill>
                </a:rPr>
                <a:t>المحرجة</a:t>
              </a:r>
              <a:endParaRPr lang="zh-CN" altLang="en-US" sz="2400" b="1" dirty="0">
                <a:solidFill>
                  <a:schemeClr val="bg1"/>
                </a:solidFill>
              </a:endParaRPr>
            </a:p>
          </p:txBody>
        </p:sp>
      </p:grpSp>
      <p:sp>
        <p:nvSpPr>
          <p:cNvPr id="21" name="TextBox 13" descr="B56F103BB23E47beACAB404F50AF11BD# #TextBox 13"/>
          <p:cNvSpPr txBox="1">
            <a:spLocks noChangeArrowheads="1"/>
          </p:cNvSpPr>
          <p:nvPr/>
        </p:nvSpPr>
        <p:spPr bwMode="auto">
          <a:xfrm>
            <a:off x="755576" y="86004"/>
            <a:ext cx="8388425" cy="62895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r" rtl="1">
              <a:lnSpc>
                <a:spcPct val="120000"/>
              </a:lnSpc>
              <a:spcBef>
                <a:spcPct val="50000"/>
              </a:spcBef>
            </a:pPr>
            <a:r>
              <a:rPr lang="ar-EG" altLang="zh-CN" sz="3200" b="1" dirty="0">
                <a:solidFill>
                  <a:schemeClr val="bg1"/>
                </a:solidFill>
                <a:latin typeface="Microsoft YaHei" pitchFamily="34" charset="-122"/>
                <a:ea typeface="Microsoft YaHei" pitchFamily="34" charset="-122"/>
              </a:rPr>
              <a:t>متى تهتز الثقة في النفس؟</a:t>
            </a:r>
          </a:p>
        </p:txBody>
      </p:sp>
    </p:spTree>
    <p:extLst>
      <p:ext uri="{BB962C8B-B14F-4D97-AF65-F5344CB8AC3E}">
        <p14:creationId xmlns:p14="http://schemas.microsoft.com/office/powerpoint/2010/main" xmlns="" val="3817779659"/>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slide(fromLeft)">
                                      <p:cBhvr>
                                        <p:cTn id="7" dur="500"/>
                                        <p:tgtEl>
                                          <p:spTgt spid="21"/>
                                        </p:tgtEl>
                                      </p:cBhvr>
                                    </p:animEffect>
                                  </p:childTnLst>
                                </p:cTn>
                              </p:par>
                            </p:childTnLst>
                          </p:cTn>
                        </p:par>
                      </p:childTnLst>
                    </p:cTn>
                  </p:par>
                  <p:par>
                    <p:cTn id="8" fill="hold">
                      <p:stCondLst>
                        <p:cond delay="indefinite"/>
                      </p:stCondLst>
                      <p:childTnLst>
                        <p:par>
                          <p:cTn id="9" fill="hold">
                            <p:stCondLst>
                              <p:cond delay="0"/>
                            </p:stCondLst>
                            <p:childTnLst>
                              <p:par>
                                <p:cTn id="10" presetID="23" presetClass="entr" presetSubtype="16" fill="hold" nodeType="clickEffect">
                                  <p:stCondLst>
                                    <p:cond delay="0"/>
                                  </p:stCondLst>
                                  <p:childTnLst>
                                    <p:set>
                                      <p:cBhvr>
                                        <p:cTn id="11" dur="1" fill="hold">
                                          <p:stCondLst>
                                            <p:cond delay="0"/>
                                          </p:stCondLst>
                                        </p:cTn>
                                        <p:tgtEl>
                                          <p:spTgt spid="7170"/>
                                        </p:tgtEl>
                                        <p:attrNameLst>
                                          <p:attrName>style.visibility</p:attrName>
                                        </p:attrNameLst>
                                      </p:cBhvr>
                                      <p:to>
                                        <p:strVal val="visible"/>
                                      </p:to>
                                    </p:set>
                                    <p:anim calcmode="lin" valueType="num">
                                      <p:cBhvr>
                                        <p:cTn id="12" dur="500" fill="hold"/>
                                        <p:tgtEl>
                                          <p:spTgt spid="7170"/>
                                        </p:tgtEl>
                                        <p:attrNameLst>
                                          <p:attrName>ppt_w</p:attrName>
                                        </p:attrNameLst>
                                      </p:cBhvr>
                                      <p:tavLst>
                                        <p:tav tm="0">
                                          <p:val>
                                            <p:fltVal val="0"/>
                                          </p:val>
                                        </p:tav>
                                        <p:tav tm="100000">
                                          <p:val>
                                            <p:strVal val="#ppt_w"/>
                                          </p:val>
                                        </p:tav>
                                      </p:tavLst>
                                    </p:anim>
                                    <p:anim calcmode="lin" valueType="num">
                                      <p:cBhvr>
                                        <p:cTn id="13" dur="500" fill="hold"/>
                                        <p:tgtEl>
                                          <p:spTgt spid="7170"/>
                                        </p:tgtEl>
                                        <p:attrNameLst>
                                          <p:attrName>ppt_h</p:attrName>
                                        </p:attrNameLst>
                                      </p:cBhvr>
                                      <p:tavLst>
                                        <p:tav tm="0">
                                          <p:val>
                                            <p:fltVal val="0"/>
                                          </p:val>
                                        </p:tav>
                                        <p:tav tm="100000">
                                          <p:val>
                                            <p:strVal val="#ppt_h"/>
                                          </p:val>
                                        </p:tav>
                                      </p:tavLst>
                                    </p:anim>
                                  </p:childTnLst>
                                </p:cTn>
                              </p:par>
                              <p:par>
                                <p:cTn id="14" presetID="2" presetClass="entr" presetSubtype="4" fill="hold" nodeType="withEffect">
                                  <p:stCondLst>
                                    <p:cond delay="0"/>
                                  </p:stCondLst>
                                  <p:childTnLst>
                                    <p:set>
                                      <p:cBhvr>
                                        <p:cTn id="15" dur="1" fill="hold">
                                          <p:stCondLst>
                                            <p:cond delay="0"/>
                                          </p:stCondLst>
                                        </p:cTn>
                                        <p:tgtEl>
                                          <p:spTgt spid="7170"/>
                                        </p:tgtEl>
                                        <p:attrNameLst>
                                          <p:attrName>style.visibility</p:attrName>
                                        </p:attrNameLst>
                                      </p:cBhvr>
                                      <p:to>
                                        <p:strVal val="visible"/>
                                      </p:to>
                                    </p:set>
                                    <p:anim calcmode="lin" valueType="num">
                                      <p:cBhvr additive="base">
                                        <p:cTn id="16" dur="1000" fill="hold"/>
                                        <p:tgtEl>
                                          <p:spTgt spid="7170"/>
                                        </p:tgtEl>
                                        <p:attrNameLst>
                                          <p:attrName>ppt_x</p:attrName>
                                        </p:attrNameLst>
                                      </p:cBhvr>
                                      <p:tavLst>
                                        <p:tav tm="0">
                                          <p:val>
                                            <p:strVal val="#ppt_x"/>
                                          </p:val>
                                        </p:tav>
                                        <p:tav tm="100000">
                                          <p:val>
                                            <p:strVal val="#ppt_x"/>
                                          </p:val>
                                        </p:tav>
                                      </p:tavLst>
                                    </p:anim>
                                    <p:anim calcmode="lin" valueType="num">
                                      <p:cBhvr additive="base">
                                        <p:cTn id="17" dur="1000" fill="hold"/>
                                        <p:tgtEl>
                                          <p:spTgt spid="7170"/>
                                        </p:tgtEl>
                                        <p:attrNameLst>
                                          <p:attrName>ppt_y</p:attrName>
                                        </p:attrNameLst>
                                      </p:cBhvr>
                                      <p:tavLst>
                                        <p:tav tm="0">
                                          <p:val>
                                            <p:strVal val="1+#ppt_h/2"/>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23" presetClass="entr" presetSubtype="16" fill="hold" nodeType="clickEffect">
                                  <p:stCondLst>
                                    <p:cond delay="0"/>
                                  </p:stCondLst>
                                  <p:childTnLst>
                                    <p:set>
                                      <p:cBhvr>
                                        <p:cTn id="21" dur="1" fill="hold">
                                          <p:stCondLst>
                                            <p:cond delay="0"/>
                                          </p:stCondLst>
                                        </p:cTn>
                                        <p:tgtEl>
                                          <p:spTgt spid="7174"/>
                                        </p:tgtEl>
                                        <p:attrNameLst>
                                          <p:attrName>style.visibility</p:attrName>
                                        </p:attrNameLst>
                                      </p:cBhvr>
                                      <p:to>
                                        <p:strVal val="visible"/>
                                      </p:to>
                                    </p:set>
                                    <p:anim calcmode="lin" valueType="num">
                                      <p:cBhvr>
                                        <p:cTn id="22" dur="500" fill="hold"/>
                                        <p:tgtEl>
                                          <p:spTgt spid="7174"/>
                                        </p:tgtEl>
                                        <p:attrNameLst>
                                          <p:attrName>ppt_w</p:attrName>
                                        </p:attrNameLst>
                                      </p:cBhvr>
                                      <p:tavLst>
                                        <p:tav tm="0">
                                          <p:val>
                                            <p:fltVal val="0"/>
                                          </p:val>
                                        </p:tav>
                                        <p:tav tm="100000">
                                          <p:val>
                                            <p:strVal val="#ppt_w"/>
                                          </p:val>
                                        </p:tav>
                                      </p:tavLst>
                                    </p:anim>
                                    <p:anim calcmode="lin" valueType="num">
                                      <p:cBhvr>
                                        <p:cTn id="23" dur="500" fill="hold"/>
                                        <p:tgtEl>
                                          <p:spTgt spid="7174"/>
                                        </p:tgtEl>
                                        <p:attrNameLst>
                                          <p:attrName>ppt_h</p:attrName>
                                        </p:attrNameLst>
                                      </p:cBhvr>
                                      <p:tavLst>
                                        <p:tav tm="0">
                                          <p:val>
                                            <p:fltVal val="0"/>
                                          </p:val>
                                        </p:tav>
                                        <p:tav tm="100000">
                                          <p:val>
                                            <p:strVal val="#ppt_h"/>
                                          </p:val>
                                        </p:tav>
                                      </p:tavLst>
                                    </p:anim>
                                  </p:childTnLst>
                                </p:cTn>
                              </p:par>
                              <p:par>
                                <p:cTn id="24" presetID="2" presetClass="entr" presetSubtype="4" fill="hold" nodeType="withEffect">
                                  <p:stCondLst>
                                    <p:cond delay="100"/>
                                  </p:stCondLst>
                                  <p:childTnLst>
                                    <p:set>
                                      <p:cBhvr>
                                        <p:cTn id="25" dur="1" fill="hold">
                                          <p:stCondLst>
                                            <p:cond delay="0"/>
                                          </p:stCondLst>
                                        </p:cTn>
                                        <p:tgtEl>
                                          <p:spTgt spid="7174"/>
                                        </p:tgtEl>
                                        <p:attrNameLst>
                                          <p:attrName>style.visibility</p:attrName>
                                        </p:attrNameLst>
                                      </p:cBhvr>
                                      <p:to>
                                        <p:strVal val="visible"/>
                                      </p:to>
                                    </p:set>
                                    <p:anim calcmode="lin" valueType="num">
                                      <p:cBhvr additive="base">
                                        <p:cTn id="26" dur="1000" fill="hold"/>
                                        <p:tgtEl>
                                          <p:spTgt spid="7174"/>
                                        </p:tgtEl>
                                        <p:attrNameLst>
                                          <p:attrName>ppt_x</p:attrName>
                                        </p:attrNameLst>
                                      </p:cBhvr>
                                      <p:tavLst>
                                        <p:tav tm="0">
                                          <p:val>
                                            <p:strVal val="#ppt_x"/>
                                          </p:val>
                                        </p:tav>
                                        <p:tav tm="100000">
                                          <p:val>
                                            <p:strVal val="#ppt_x"/>
                                          </p:val>
                                        </p:tav>
                                      </p:tavLst>
                                    </p:anim>
                                    <p:anim calcmode="lin" valueType="num">
                                      <p:cBhvr additive="base">
                                        <p:cTn id="27" dur="1000" fill="hold"/>
                                        <p:tgtEl>
                                          <p:spTgt spid="7174"/>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3" presetClass="entr" presetSubtype="16" fill="hold" nodeType="clickEffect">
                                  <p:stCondLst>
                                    <p:cond delay="0"/>
                                  </p:stCondLst>
                                  <p:childTnLst>
                                    <p:set>
                                      <p:cBhvr>
                                        <p:cTn id="31" dur="1" fill="hold">
                                          <p:stCondLst>
                                            <p:cond delay="0"/>
                                          </p:stCondLst>
                                        </p:cTn>
                                        <p:tgtEl>
                                          <p:spTgt spid="7179"/>
                                        </p:tgtEl>
                                        <p:attrNameLst>
                                          <p:attrName>style.visibility</p:attrName>
                                        </p:attrNameLst>
                                      </p:cBhvr>
                                      <p:to>
                                        <p:strVal val="visible"/>
                                      </p:to>
                                    </p:set>
                                    <p:anim calcmode="lin" valueType="num">
                                      <p:cBhvr>
                                        <p:cTn id="32" dur="500" fill="hold"/>
                                        <p:tgtEl>
                                          <p:spTgt spid="7179"/>
                                        </p:tgtEl>
                                        <p:attrNameLst>
                                          <p:attrName>ppt_w</p:attrName>
                                        </p:attrNameLst>
                                      </p:cBhvr>
                                      <p:tavLst>
                                        <p:tav tm="0">
                                          <p:val>
                                            <p:fltVal val="0"/>
                                          </p:val>
                                        </p:tav>
                                        <p:tav tm="100000">
                                          <p:val>
                                            <p:strVal val="#ppt_w"/>
                                          </p:val>
                                        </p:tav>
                                      </p:tavLst>
                                    </p:anim>
                                    <p:anim calcmode="lin" valueType="num">
                                      <p:cBhvr>
                                        <p:cTn id="33" dur="500" fill="hold"/>
                                        <p:tgtEl>
                                          <p:spTgt spid="7179"/>
                                        </p:tgtEl>
                                        <p:attrNameLst>
                                          <p:attrName>ppt_h</p:attrName>
                                        </p:attrNameLst>
                                      </p:cBhvr>
                                      <p:tavLst>
                                        <p:tav tm="0">
                                          <p:val>
                                            <p:fltVal val="0"/>
                                          </p:val>
                                        </p:tav>
                                        <p:tav tm="100000">
                                          <p:val>
                                            <p:strVal val="#ppt_h"/>
                                          </p:val>
                                        </p:tav>
                                      </p:tavLst>
                                    </p:anim>
                                  </p:childTnLst>
                                </p:cTn>
                              </p:par>
                              <p:par>
                                <p:cTn id="34" presetID="2" presetClass="entr" presetSubtype="4" fill="hold" nodeType="withEffect">
                                  <p:stCondLst>
                                    <p:cond delay="200"/>
                                  </p:stCondLst>
                                  <p:childTnLst>
                                    <p:set>
                                      <p:cBhvr>
                                        <p:cTn id="35" dur="1" fill="hold">
                                          <p:stCondLst>
                                            <p:cond delay="0"/>
                                          </p:stCondLst>
                                        </p:cTn>
                                        <p:tgtEl>
                                          <p:spTgt spid="7179"/>
                                        </p:tgtEl>
                                        <p:attrNameLst>
                                          <p:attrName>style.visibility</p:attrName>
                                        </p:attrNameLst>
                                      </p:cBhvr>
                                      <p:to>
                                        <p:strVal val="visible"/>
                                      </p:to>
                                    </p:set>
                                    <p:anim calcmode="lin" valueType="num">
                                      <p:cBhvr additive="base">
                                        <p:cTn id="36" dur="1000" fill="hold"/>
                                        <p:tgtEl>
                                          <p:spTgt spid="7179"/>
                                        </p:tgtEl>
                                        <p:attrNameLst>
                                          <p:attrName>ppt_x</p:attrName>
                                        </p:attrNameLst>
                                      </p:cBhvr>
                                      <p:tavLst>
                                        <p:tav tm="0">
                                          <p:val>
                                            <p:strVal val="#ppt_x"/>
                                          </p:val>
                                        </p:tav>
                                        <p:tav tm="100000">
                                          <p:val>
                                            <p:strVal val="#ppt_x"/>
                                          </p:val>
                                        </p:tav>
                                      </p:tavLst>
                                    </p:anim>
                                    <p:anim calcmode="lin" valueType="num">
                                      <p:cBhvr additive="base">
                                        <p:cTn id="37" dur="1000" fill="hold"/>
                                        <p:tgtEl>
                                          <p:spTgt spid="7179"/>
                                        </p:tgtEl>
                                        <p:attrNameLst>
                                          <p:attrName>ppt_y</p:attrName>
                                        </p:attrNameLst>
                                      </p:cBhvr>
                                      <p:tavLst>
                                        <p:tav tm="0">
                                          <p:val>
                                            <p:strVal val="1+#ppt_h/2"/>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23" presetClass="entr" presetSubtype="16" fill="hold" nodeType="clickEffect">
                                  <p:stCondLst>
                                    <p:cond delay="0"/>
                                  </p:stCondLst>
                                  <p:childTnLst>
                                    <p:set>
                                      <p:cBhvr>
                                        <p:cTn id="41" dur="1" fill="hold">
                                          <p:stCondLst>
                                            <p:cond delay="0"/>
                                          </p:stCondLst>
                                        </p:cTn>
                                        <p:tgtEl>
                                          <p:spTgt spid="7183"/>
                                        </p:tgtEl>
                                        <p:attrNameLst>
                                          <p:attrName>style.visibility</p:attrName>
                                        </p:attrNameLst>
                                      </p:cBhvr>
                                      <p:to>
                                        <p:strVal val="visible"/>
                                      </p:to>
                                    </p:set>
                                    <p:anim calcmode="lin" valueType="num">
                                      <p:cBhvr>
                                        <p:cTn id="42" dur="500" fill="hold"/>
                                        <p:tgtEl>
                                          <p:spTgt spid="7183"/>
                                        </p:tgtEl>
                                        <p:attrNameLst>
                                          <p:attrName>ppt_w</p:attrName>
                                        </p:attrNameLst>
                                      </p:cBhvr>
                                      <p:tavLst>
                                        <p:tav tm="0">
                                          <p:val>
                                            <p:fltVal val="0"/>
                                          </p:val>
                                        </p:tav>
                                        <p:tav tm="100000">
                                          <p:val>
                                            <p:strVal val="#ppt_w"/>
                                          </p:val>
                                        </p:tav>
                                      </p:tavLst>
                                    </p:anim>
                                    <p:anim calcmode="lin" valueType="num">
                                      <p:cBhvr>
                                        <p:cTn id="43" dur="500" fill="hold"/>
                                        <p:tgtEl>
                                          <p:spTgt spid="7183"/>
                                        </p:tgtEl>
                                        <p:attrNameLst>
                                          <p:attrName>ppt_h</p:attrName>
                                        </p:attrNameLst>
                                      </p:cBhvr>
                                      <p:tavLst>
                                        <p:tav tm="0">
                                          <p:val>
                                            <p:fltVal val="0"/>
                                          </p:val>
                                        </p:tav>
                                        <p:tav tm="100000">
                                          <p:val>
                                            <p:strVal val="#ppt_h"/>
                                          </p:val>
                                        </p:tav>
                                      </p:tavLst>
                                    </p:anim>
                                  </p:childTnLst>
                                </p:cTn>
                              </p:par>
                              <p:par>
                                <p:cTn id="44" presetID="2" presetClass="entr" presetSubtype="4" fill="hold" nodeType="withEffect">
                                  <p:stCondLst>
                                    <p:cond delay="300"/>
                                  </p:stCondLst>
                                  <p:childTnLst>
                                    <p:set>
                                      <p:cBhvr>
                                        <p:cTn id="45" dur="1" fill="hold">
                                          <p:stCondLst>
                                            <p:cond delay="0"/>
                                          </p:stCondLst>
                                        </p:cTn>
                                        <p:tgtEl>
                                          <p:spTgt spid="7183"/>
                                        </p:tgtEl>
                                        <p:attrNameLst>
                                          <p:attrName>style.visibility</p:attrName>
                                        </p:attrNameLst>
                                      </p:cBhvr>
                                      <p:to>
                                        <p:strVal val="visible"/>
                                      </p:to>
                                    </p:set>
                                    <p:anim calcmode="lin" valueType="num">
                                      <p:cBhvr additive="base">
                                        <p:cTn id="46" dur="1000" fill="hold"/>
                                        <p:tgtEl>
                                          <p:spTgt spid="7183"/>
                                        </p:tgtEl>
                                        <p:attrNameLst>
                                          <p:attrName>ppt_x</p:attrName>
                                        </p:attrNameLst>
                                      </p:cBhvr>
                                      <p:tavLst>
                                        <p:tav tm="0">
                                          <p:val>
                                            <p:strVal val="#ppt_x"/>
                                          </p:val>
                                        </p:tav>
                                        <p:tav tm="100000">
                                          <p:val>
                                            <p:strVal val="#ppt_x"/>
                                          </p:val>
                                        </p:tav>
                                      </p:tavLst>
                                    </p:anim>
                                    <p:anim calcmode="lin" valueType="num">
                                      <p:cBhvr additive="base">
                                        <p:cTn id="47" dur="1000" fill="hold"/>
                                        <p:tgtEl>
                                          <p:spTgt spid="718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utoUpdateAnimBg="0"/>
    </p:bld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lowchart: Multidocument 1"/>
          <p:cNvSpPr/>
          <p:nvPr/>
        </p:nvSpPr>
        <p:spPr bwMode="auto">
          <a:xfrm>
            <a:off x="1747168" y="1993404"/>
            <a:ext cx="6065192" cy="2160240"/>
          </a:xfrm>
          <a:prstGeom prst="flowChartMultidocument">
            <a:avLst/>
          </a:prstGeom>
          <a:solidFill>
            <a:srgbClr val="33CC33"/>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1" anchor="t" anchorCtr="0" compatLnSpc="1">
            <a:prstTxWarp prst="textNoShape">
              <a:avLst/>
            </a:prstTxWarp>
          </a:bodyPr>
          <a:lstStyle/>
          <a:p>
            <a:pPr algn="ctr" rtl="1">
              <a:lnSpc>
                <a:spcPct val="150000"/>
              </a:lnSpc>
            </a:pPr>
            <a:endParaRPr lang="ar-EG" sz="1400" b="1" dirty="0" smtClean="0"/>
          </a:p>
          <a:p>
            <a:pPr algn="ctr" rtl="1">
              <a:lnSpc>
                <a:spcPct val="150000"/>
              </a:lnSpc>
            </a:pPr>
            <a:r>
              <a:rPr lang="ar-EG" sz="3200" b="1" dirty="0" smtClean="0"/>
              <a:t>أسباب </a:t>
            </a:r>
            <a:r>
              <a:rPr lang="ar-EG" sz="3200" b="1" dirty="0"/>
              <a:t>انعدام الثقة بالنفس</a:t>
            </a:r>
          </a:p>
        </p:txBody>
      </p:sp>
    </p:spTree>
    <p:extLst>
      <p:ext uri="{BB962C8B-B14F-4D97-AF65-F5344CB8AC3E}">
        <p14:creationId xmlns:p14="http://schemas.microsoft.com/office/powerpoint/2010/main" xmlns="" val="3674156024"/>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170" name="Group 2"/>
          <p:cNvGrpSpPr>
            <a:grpSpLocks/>
          </p:cNvGrpSpPr>
          <p:nvPr/>
        </p:nvGrpSpPr>
        <p:grpSpPr bwMode="auto">
          <a:xfrm>
            <a:off x="1290638" y="1273175"/>
            <a:ext cx="6562725" cy="547010"/>
            <a:chOff x="0" y="0"/>
            <a:chExt cx="6561756" cy="546970"/>
          </a:xfrm>
        </p:grpSpPr>
        <p:sp>
          <p:nvSpPr>
            <p:cNvPr id="5138" name="AutoShape 3"/>
            <p:cNvSpPr>
              <a:spLocks noChangeArrowheads="1"/>
            </p:cNvSpPr>
            <p:nvPr/>
          </p:nvSpPr>
          <p:spPr bwMode="auto">
            <a:xfrm>
              <a:off x="0" y="192074"/>
              <a:ext cx="6561756" cy="353986"/>
            </a:xfrm>
            <a:prstGeom prst="rect">
              <a:avLst/>
            </a:prstGeom>
            <a:solidFill>
              <a:srgbClr val="595959"/>
            </a:solidFill>
            <a:ln w="12700">
              <a:solidFill>
                <a:schemeClr val="bg1"/>
              </a:solidFill>
              <a:miter lim="800000"/>
              <a:headEnd/>
              <a:tailEnd/>
            </a:ln>
          </p:spPr>
          <p:txBody>
            <a:bodyPr anchor="ctr"/>
            <a:lstStyle/>
            <a:p>
              <a:endParaRPr lang="zh-CN" altLang="en-US" sz="2400" b="1">
                <a:latin typeface="Calibri" pitchFamily="34" charset="0"/>
              </a:endParaRPr>
            </a:p>
          </p:txBody>
        </p:sp>
        <p:sp>
          <p:nvSpPr>
            <p:cNvPr id="5139" name="AutoShape 3"/>
            <p:cNvSpPr>
              <a:spLocks noChangeArrowheads="1"/>
            </p:cNvSpPr>
            <p:nvPr/>
          </p:nvSpPr>
          <p:spPr bwMode="auto">
            <a:xfrm>
              <a:off x="64331" y="0"/>
              <a:ext cx="6433094" cy="482482"/>
            </a:xfrm>
            <a:prstGeom prst="rect">
              <a:avLst/>
            </a:prstGeom>
            <a:solidFill>
              <a:srgbClr val="007E00">
                <a:alpha val="79999"/>
              </a:srgbClr>
            </a:solidFill>
            <a:ln w="12700">
              <a:solidFill>
                <a:schemeClr val="bg1"/>
              </a:solidFill>
              <a:miter lim="800000"/>
              <a:headEnd/>
              <a:tailEnd/>
            </a:ln>
          </p:spPr>
          <p:txBody>
            <a:bodyPr wrap="none" anchor="ctr"/>
            <a:lstStyle/>
            <a:p>
              <a:pPr algn="ctr" eaLnBrk="0" hangingPunct="0"/>
              <a:endParaRPr lang="zh-CN" altLang="en-US" sz="2800" b="1">
                <a:solidFill>
                  <a:schemeClr val="tx2"/>
                </a:solidFill>
                <a:ea typeface="Microsoft YaHei" pitchFamily="34" charset="-122"/>
              </a:endParaRPr>
            </a:p>
          </p:txBody>
        </p:sp>
        <p:sp>
          <p:nvSpPr>
            <p:cNvPr id="5140" name="Rectangle 13"/>
            <p:cNvSpPr>
              <a:spLocks noChangeArrowheads="1"/>
            </p:cNvSpPr>
            <p:nvPr/>
          </p:nvSpPr>
          <p:spPr bwMode="auto">
            <a:xfrm>
              <a:off x="65079" y="85339"/>
              <a:ext cx="6431598" cy="4616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a:r>
                <a:rPr lang="ar-EG" altLang="zh-CN" sz="2400" b="1" dirty="0" smtClean="0">
                  <a:solidFill>
                    <a:schemeClr val="bg1"/>
                  </a:solidFill>
                </a:rPr>
                <a:t>احتقار </a:t>
              </a:r>
              <a:r>
                <a:rPr lang="ar-EG" altLang="zh-CN" sz="2400" b="1" dirty="0">
                  <a:solidFill>
                    <a:schemeClr val="bg1"/>
                  </a:solidFill>
                </a:rPr>
                <a:t>الذات والشعور بالدونية </a:t>
              </a:r>
              <a:endParaRPr lang="zh-CN" altLang="en-US" sz="2400" b="1" dirty="0">
                <a:solidFill>
                  <a:schemeClr val="bg1"/>
                </a:solidFill>
              </a:endParaRPr>
            </a:p>
          </p:txBody>
        </p:sp>
      </p:grpSp>
      <p:grpSp>
        <p:nvGrpSpPr>
          <p:cNvPr id="7174" name="Group 6"/>
          <p:cNvGrpSpPr>
            <a:grpSpLocks/>
          </p:cNvGrpSpPr>
          <p:nvPr/>
        </p:nvGrpSpPr>
        <p:grpSpPr bwMode="auto">
          <a:xfrm>
            <a:off x="1290638" y="2146300"/>
            <a:ext cx="6562725" cy="546100"/>
            <a:chOff x="0" y="0"/>
            <a:chExt cx="6561756" cy="546060"/>
          </a:xfrm>
        </p:grpSpPr>
        <p:grpSp>
          <p:nvGrpSpPr>
            <p:cNvPr id="5134" name="Group 7"/>
            <p:cNvGrpSpPr>
              <a:grpSpLocks/>
            </p:cNvGrpSpPr>
            <p:nvPr/>
          </p:nvGrpSpPr>
          <p:grpSpPr bwMode="auto">
            <a:xfrm>
              <a:off x="0" y="0"/>
              <a:ext cx="6561756" cy="546060"/>
              <a:chOff x="0" y="0"/>
              <a:chExt cx="6561756" cy="546060"/>
            </a:xfrm>
          </p:grpSpPr>
          <p:sp>
            <p:nvSpPr>
              <p:cNvPr id="5136" name="AutoShape 3"/>
              <p:cNvSpPr>
                <a:spLocks noChangeArrowheads="1"/>
              </p:cNvSpPr>
              <p:nvPr/>
            </p:nvSpPr>
            <p:spPr bwMode="auto">
              <a:xfrm>
                <a:off x="0" y="192074"/>
                <a:ext cx="6561756" cy="353986"/>
              </a:xfrm>
              <a:prstGeom prst="rect">
                <a:avLst/>
              </a:prstGeom>
              <a:solidFill>
                <a:srgbClr val="595959"/>
              </a:solidFill>
              <a:ln w="12700">
                <a:solidFill>
                  <a:schemeClr val="bg1"/>
                </a:solidFill>
                <a:miter lim="800000"/>
                <a:headEnd/>
                <a:tailEnd/>
              </a:ln>
            </p:spPr>
            <p:txBody>
              <a:bodyPr anchor="ctr"/>
              <a:lstStyle/>
              <a:p>
                <a:endParaRPr lang="zh-CN" altLang="en-US" sz="2400" b="1">
                  <a:latin typeface="Calibri" pitchFamily="34" charset="0"/>
                </a:endParaRPr>
              </a:p>
            </p:txBody>
          </p:sp>
          <p:sp>
            <p:nvSpPr>
              <p:cNvPr id="5137" name="AutoShape 3"/>
              <p:cNvSpPr>
                <a:spLocks noChangeArrowheads="1"/>
              </p:cNvSpPr>
              <p:nvPr/>
            </p:nvSpPr>
            <p:spPr bwMode="auto">
              <a:xfrm>
                <a:off x="65077" y="0"/>
                <a:ext cx="6431600" cy="482565"/>
              </a:xfrm>
              <a:prstGeom prst="rect">
                <a:avLst/>
              </a:prstGeom>
              <a:solidFill>
                <a:srgbClr val="7F7F7F">
                  <a:alpha val="87842"/>
                </a:srgbClr>
              </a:solidFill>
              <a:ln w="12700">
                <a:solidFill>
                  <a:schemeClr val="bg1"/>
                </a:solidFill>
                <a:miter lim="800000"/>
                <a:headEnd/>
                <a:tailEnd/>
              </a:ln>
            </p:spPr>
            <p:txBody>
              <a:bodyPr wrap="none" anchor="ctr"/>
              <a:lstStyle/>
              <a:p>
                <a:pPr algn="ctr" eaLnBrk="0" hangingPunct="0"/>
                <a:endParaRPr lang="zh-CN" altLang="en-US" sz="2800" b="1">
                  <a:solidFill>
                    <a:schemeClr val="tx2"/>
                  </a:solidFill>
                  <a:latin typeface="Calibri" pitchFamily="34" charset="0"/>
                  <a:ea typeface="Microsoft YaHei" pitchFamily="34" charset="-122"/>
                </a:endParaRPr>
              </a:p>
            </p:txBody>
          </p:sp>
        </p:grpSp>
        <p:sp>
          <p:nvSpPr>
            <p:cNvPr id="5135" name="Rectangle 13"/>
            <p:cNvSpPr>
              <a:spLocks noChangeArrowheads="1"/>
            </p:cNvSpPr>
            <p:nvPr/>
          </p:nvSpPr>
          <p:spPr bwMode="auto">
            <a:xfrm>
              <a:off x="65079" y="85339"/>
              <a:ext cx="6431598" cy="44624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a:r>
                <a:rPr lang="ar-EG" altLang="zh-CN" sz="2300" b="1" dirty="0" smtClean="0">
                  <a:solidFill>
                    <a:schemeClr val="bg1"/>
                  </a:solidFill>
                </a:rPr>
                <a:t>تكرار </a:t>
              </a:r>
              <a:r>
                <a:rPr lang="ar-EG" altLang="zh-CN" sz="2300" b="1" dirty="0">
                  <a:solidFill>
                    <a:schemeClr val="bg1"/>
                  </a:solidFill>
                </a:rPr>
                <a:t>كلمات سلبية عن نفسك مثل: أنا فاشل</a:t>
              </a:r>
              <a:endParaRPr lang="zh-CN" altLang="en-US" sz="2300" b="1" dirty="0">
                <a:solidFill>
                  <a:schemeClr val="bg1"/>
                </a:solidFill>
              </a:endParaRPr>
            </a:p>
          </p:txBody>
        </p:sp>
      </p:grpSp>
      <p:grpSp>
        <p:nvGrpSpPr>
          <p:cNvPr id="7179" name="Group 11"/>
          <p:cNvGrpSpPr>
            <a:grpSpLocks/>
          </p:cNvGrpSpPr>
          <p:nvPr/>
        </p:nvGrpSpPr>
        <p:grpSpPr bwMode="auto">
          <a:xfrm>
            <a:off x="1290638" y="3017838"/>
            <a:ext cx="6562725" cy="547010"/>
            <a:chOff x="0" y="0"/>
            <a:chExt cx="6561756" cy="546970"/>
          </a:xfrm>
        </p:grpSpPr>
        <p:sp>
          <p:nvSpPr>
            <p:cNvPr id="5131" name="AutoShape 3"/>
            <p:cNvSpPr>
              <a:spLocks noChangeArrowheads="1"/>
            </p:cNvSpPr>
            <p:nvPr/>
          </p:nvSpPr>
          <p:spPr bwMode="auto">
            <a:xfrm>
              <a:off x="0" y="192073"/>
              <a:ext cx="6561756" cy="353987"/>
            </a:xfrm>
            <a:prstGeom prst="rect">
              <a:avLst/>
            </a:prstGeom>
            <a:solidFill>
              <a:srgbClr val="595959"/>
            </a:solidFill>
            <a:ln w="12700">
              <a:solidFill>
                <a:schemeClr val="bg1"/>
              </a:solidFill>
              <a:miter lim="800000"/>
              <a:headEnd/>
              <a:tailEnd/>
            </a:ln>
          </p:spPr>
          <p:txBody>
            <a:bodyPr anchor="ctr"/>
            <a:lstStyle/>
            <a:p>
              <a:endParaRPr lang="zh-CN" altLang="en-US" sz="2400" b="1">
                <a:latin typeface="Calibri" pitchFamily="34" charset="0"/>
              </a:endParaRPr>
            </a:p>
          </p:txBody>
        </p:sp>
        <p:sp>
          <p:nvSpPr>
            <p:cNvPr id="5132" name="AutoShape 3"/>
            <p:cNvSpPr>
              <a:spLocks noChangeArrowheads="1"/>
            </p:cNvSpPr>
            <p:nvPr/>
          </p:nvSpPr>
          <p:spPr bwMode="auto">
            <a:xfrm>
              <a:off x="64331" y="0"/>
              <a:ext cx="6433094" cy="482482"/>
            </a:xfrm>
            <a:prstGeom prst="rect">
              <a:avLst/>
            </a:prstGeom>
            <a:solidFill>
              <a:srgbClr val="007E00">
                <a:alpha val="79999"/>
              </a:srgbClr>
            </a:solidFill>
            <a:ln w="12700">
              <a:solidFill>
                <a:schemeClr val="bg1"/>
              </a:solidFill>
              <a:miter lim="800000"/>
              <a:headEnd/>
              <a:tailEnd/>
            </a:ln>
          </p:spPr>
          <p:txBody>
            <a:bodyPr wrap="none" anchor="ctr"/>
            <a:lstStyle/>
            <a:p>
              <a:pPr algn="ctr" eaLnBrk="0" hangingPunct="0"/>
              <a:endParaRPr lang="zh-CN" altLang="en-US" sz="2800" b="1">
                <a:solidFill>
                  <a:schemeClr val="tx2"/>
                </a:solidFill>
                <a:ea typeface="Microsoft YaHei" pitchFamily="34" charset="-122"/>
              </a:endParaRPr>
            </a:p>
          </p:txBody>
        </p:sp>
        <p:sp>
          <p:nvSpPr>
            <p:cNvPr id="5133" name="Rectangle 13"/>
            <p:cNvSpPr>
              <a:spLocks noChangeArrowheads="1"/>
            </p:cNvSpPr>
            <p:nvPr/>
          </p:nvSpPr>
          <p:spPr bwMode="auto">
            <a:xfrm>
              <a:off x="65079" y="85339"/>
              <a:ext cx="6431598" cy="4616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a:r>
                <a:rPr lang="ar-EG" altLang="zh-CN" sz="2400" b="1" dirty="0" smtClean="0">
                  <a:solidFill>
                    <a:schemeClr val="bg1"/>
                  </a:solidFill>
                </a:rPr>
                <a:t>التركيز </a:t>
              </a:r>
              <a:r>
                <a:rPr lang="ar-EG" altLang="zh-CN" sz="2400" b="1" dirty="0">
                  <a:solidFill>
                    <a:schemeClr val="bg1"/>
                  </a:solidFill>
                </a:rPr>
                <a:t>على مواطن ضعفك واحساسك بأن الكل يراها فيك </a:t>
              </a:r>
              <a:endParaRPr lang="zh-CN" altLang="en-US" sz="2400" b="1" dirty="0">
                <a:solidFill>
                  <a:schemeClr val="bg1"/>
                </a:solidFill>
              </a:endParaRPr>
            </a:p>
          </p:txBody>
        </p:sp>
      </p:grpSp>
      <p:grpSp>
        <p:nvGrpSpPr>
          <p:cNvPr id="7183" name="Group 15"/>
          <p:cNvGrpSpPr>
            <a:grpSpLocks/>
          </p:cNvGrpSpPr>
          <p:nvPr/>
        </p:nvGrpSpPr>
        <p:grpSpPr bwMode="auto">
          <a:xfrm>
            <a:off x="1290638" y="3890963"/>
            <a:ext cx="6562725" cy="547010"/>
            <a:chOff x="0" y="0"/>
            <a:chExt cx="6561756" cy="546970"/>
          </a:xfrm>
        </p:grpSpPr>
        <p:grpSp>
          <p:nvGrpSpPr>
            <p:cNvPr id="5127" name="Group 16"/>
            <p:cNvGrpSpPr>
              <a:grpSpLocks/>
            </p:cNvGrpSpPr>
            <p:nvPr/>
          </p:nvGrpSpPr>
          <p:grpSpPr bwMode="auto">
            <a:xfrm>
              <a:off x="0" y="0"/>
              <a:ext cx="6561756" cy="546060"/>
              <a:chOff x="0" y="0"/>
              <a:chExt cx="6448390" cy="611157"/>
            </a:xfrm>
          </p:grpSpPr>
          <p:sp>
            <p:nvSpPr>
              <p:cNvPr id="5129" name="AutoShape 3"/>
              <p:cNvSpPr>
                <a:spLocks noChangeArrowheads="1"/>
              </p:cNvSpPr>
              <p:nvPr/>
            </p:nvSpPr>
            <p:spPr bwMode="auto">
              <a:xfrm>
                <a:off x="0" y="214970"/>
                <a:ext cx="6448390" cy="396187"/>
              </a:xfrm>
              <a:prstGeom prst="rect">
                <a:avLst/>
              </a:prstGeom>
              <a:solidFill>
                <a:srgbClr val="595959"/>
              </a:solidFill>
              <a:ln w="12700">
                <a:solidFill>
                  <a:schemeClr val="bg1"/>
                </a:solidFill>
                <a:miter lim="800000"/>
                <a:headEnd/>
                <a:tailEnd/>
              </a:ln>
            </p:spPr>
            <p:txBody>
              <a:bodyPr anchor="ctr"/>
              <a:lstStyle/>
              <a:p>
                <a:endParaRPr lang="zh-CN" altLang="en-US" sz="2400" b="1">
                  <a:latin typeface="Calibri" pitchFamily="34" charset="0"/>
                </a:endParaRPr>
              </a:p>
            </p:txBody>
          </p:sp>
          <p:sp>
            <p:nvSpPr>
              <p:cNvPr id="5130" name="AutoShape 3"/>
              <p:cNvSpPr>
                <a:spLocks noChangeArrowheads="1"/>
              </p:cNvSpPr>
              <p:nvPr/>
            </p:nvSpPr>
            <p:spPr bwMode="auto">
              <a:xfrm>
                <a:off x="63953" y="0"/>
                <a:ext cx="6320483" cy="540092"/>
              </a:xfrm>
              <a:prstGeom prst="rect">
                <a:avLst/>
              </a:prstGeom>
              <a:solidFill>
                <a:srgbClr val="7F7F7F">
                  <a:alpha val="87842"/>
                </a:srgbClr>
              </a:solidFill>
              <a:ln w="12700">
                <a:solidFill>
                  <a:schemeClr val="bg1"/>
                </a:solidFill>
                <a:miter lim="800000"/>
                <a:headEnd/>
                <a:tailEnd/>
              </a:ln>
            </p:spPr>
            <p:txBody>
              <a:bodyPr wrap="none" anchor="ctr"/>
              <a:lstStyle/>
              <a:p>
                <a:pPr algn="ctr" eaLnBrk="0" hangingPunct="0"/>
                <a:endParaRPr lang="zh-CN" altLang="en-US" sz="2800" b="1">
                  <a:solidFill>
                    <a:schemeClr val="tx2"/>
                  </a:solidFill>
                  <a:latin typeface="Calibri" pitchFamily="34" charset="0"/>
                  <a:ea typeface="Microsoft YaHei" pitchFamily="34" charset="-122"/>
                </a:endParaRPr>
              </a:p>
            </p:txBody>
          </p:sp>
        </p:grpSp>
        <p:sp>
          <p:nvSpPr>
            <p:cNvPr id="5128" name="Rectangle 13"/>
            <p:cNvSpPr>
              <a:spLocks noChangeArrowheads="1"/>
            </p:cNvSpPr>
            <p:nvPr/>
          </p:nvSpPr>
          <p:spPr bwMode="auto">
            <a:xfrm>
              <a:off x="64331" y="85339"/>
              <a:ext cx="6433094" cy="4616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a:r>
                <a:rPr lang="ar-EG" altLang="zh-CN" sz="2400" b="1" dirty="0" smtClean="0">
                  <a:solidFill>
                    <a:schemeClr val="bg1"/>
                  </a:solidFill>
                </a:rPr>
                <a:t>عدم </a:t>
              </a:r>
              <a:r>
                <a:rPr lang="ar-EG" altLang="zh-CN" sz="2400" b="1" dirty="0">
                  <a:solidFill>
                    <a:schemeClr val="bg1"/>
                  </a:solidFill>
                </a:rPr>
                <a:t>التشجيع يؤدي إلى احساس الفرد بعدم أهميته </a:t>
              </a:r>
              <a:endParaRPr lang="zh-CN" altLang="en-US" sz="2400" b="1" dirty="0">
                <a:solidFill>
                  <a:schemeClr val="bg1"/>
                </a:solidFill>
              </a:endParaRPr>
            </a:p>
          </p:txBody>
        </p:sp>
      </p:grpSp>
      <p:sp>
        <p:nvSpPr>
          <p:cNvPr id="21" name="TextBox 13" descr="B56F103BB23E47beACAB404F50AF11BD# #TextBox 13"/>
          <p:cNvSpPr txBox="1">
            <a:spLocks noChangeArrowheads="1"/>
          </p:cNvSpPr>
          <p:nvPr/>
        </p:nvSpPr>
        <p:spPr bwMode="auto">
          <a:xfrm>
            <a:off x="755576" y="86004"/>
            <a:ext cx="8388425" cy="62895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r" rtl="1">
              <a:lnSpc>
                <a:spcPct val="120000"/>
              </a:lnSpc>
              <a:spcBef>
                <a:spcPct val="50000"/>
              </a:spcBef>
            </a:pPr>
            <a:r>
              <a:rPr lang="ar-EG" altLang="zh-CN" sz="3200" b="1" dirty="0">
                <a:solidFill>
                  <a:schemeClr val="bg1"/>
                </a:solidFill>
                <a:latin typeface="Microsoft YaHei" pitchFamily="34" charset="-122"/>
                <a:ea typeface="Microsoft YaHei" pitchFamily="34" charset="-122"/>
              </a:rPr>
              <a:t>أسباب انعدام الثقة بالنفس</a:t>
            </a:r>
          </a:p>
        </p:txBody>
      </p:sp>
    </p:spTree>
    <p:extLst>
      <p:ext uri="{BB962C8B-B14F-4D97-AF65-F5344CB8AC3E}">
        <p14:creationId xmlns:p14="http://schemas.microsoft.com/office/powerpoint/2010/main" xmlns="" val="1086138331"/>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slide(fromLeft)">
                                      <p:cBhvr>
                                        <p:cTn id="7" dur="500"/>
                                        <p:tgtEl>
                                          <p:spTgt spid="21"/>
                                        </p:tgtEl>
                                      </p:cBhvr>
                                    </p:animEffect>
                                  </p:childTnLst>
                                </p:cTn>
                              </p:par>
                            </p:childTnLst>
                          </p:cTn>
                        </p:par>
                      </p:childTnLst>
                    </p:cTn>
                  </p:par>
                  <p:par>
                    <p:cTn id="8" fill="hold">
                      <p:stCondLst>
                        <p:cond delay="indefinite"/>
                      </p:stCondLst>
                      <p:childTnLst>
                        <p:par>
                          <p:cTn id="9" fill="hold">
                            <p:stCondLst>
                              <p:cond delay="0"/>
                            </p:stCondLst>
                            <p:childTnLst>
                              <p:par>
                                <p:cTn id="10" presetID="23" presetClass="entr" presetSubtype="16" fill="hold" nodeType="clickEffect">
                                  <p:stCondLst>
                                    <p:cond delay="0"/>
                                  </p:stCondLst>
                                  <p:childTnLst>
                                    <p:set>
                                      <p:cBhvr>
                                        <p:cTn id="11" dur="1" fill="hold">
                                          <p:stCondLst>
                                            <p:cond delay="0"/>
                                          </p:stCondLst>
                                        </p:cTn>
                                        <p:tgtEl>
                                          <p:spTgt spid="7170"/>
                                        </p:tgtEl>
                                        <p:attrNameLst>
                                          <p:attrName>style.visibility</p:attrName>
                                        </p:attrNameLst>
                                      </p:cBhvr>
                                      <p:to>
                                        <p:strVal val="visible"/>
                                      </p:to>
                                    </p:set>
                                    <p:anim calcmode="lin" valueType="num">
                                      <p:cBhvr>
                                        <p:cTn id="12" dur="500" fill="hold"/>
                                        <p:tgtEl>
                                          <p:spTgt spid="7170"/>
                                        </p:tgtEl>
                                        <p:attrNameLst>
                                          <p:attrName>ppt_w</p:attrName>
                                        </p:attrNameLst>
                                      </p:cBhvr>
                                      <p:tavLst>
                                        <p:tav tm="0">
                                          <p:val>
                                            <p:fltVal val="0"/>
                                          </p:val>
                                        </p:tav>
                                        <p:tav tm="100000">
                                          <p:val>
                                            <p:strVal val="#ppt_w"/>
                                          </p:val>
                                        </p:tav>
                                      </p:tavLst>
                                    </p:anim>
                                    <p:anim calcmode="lin" valueType="num">
                                      <p:cBhvr>
                                        <p:cTn id="13" dur="500" fill="hold"/>
                                        <p:tgtEl>
                                          <p:spTgt spid="7170"/>
                                        </p:tgtEl>
                                        <p:attrNameLst>
                                          <p:attrName>ppt_h</p:attrName>
                                        </p:attrNameLst>
                                      </p:cBhvr>
                                      <p:tavLst>
                                        <p:tav tm="0">
                                          <p:val>
                                            <p:fltVal val="0"/>
                                          </p:val>
                                        </p:tav>
                                        <p:tav tm="100000">
                                          <p:val>
                                            <p:strVal val="#ppt_h"/>
                                          </p:val>
                                        </p:tav>
                                      </p:tavLst>
                                    </p:anim>
                                  </p:childTnLst>
                                </p:cTn>
                              </p:par>
                              <p:par>
                                <p:cTn id="14" presetID="2" presetClass="entr" presetSubtype="4" fill="hold" nodeType="withEffect">
                                  <p:stCondLst>
                                    <p:cond delay="0"/>
                                  </p:stCondLst>
                                  <p:childTnLst>
                                    <p:set>
                                      <p:cBhvr>
                                        <p:cTn id="15" dur="1" fill="hold">
                                          <p:stCondLst>
                                            <p:cond delay="0"/>
                                          </p:stCondLst>
                                        </p:cTn>
                                        <p:tgtEl>
                                          <p:spTgt spid="7170"/>
                                        </p:tgtEl>
                                        <p:attrNameLst>
                                          <p:attrName>style.visibility</p:attrName>
                                        </p:attrNameLst>
                                      </p:cBhvr>
                                      <p:to>
                                        <p:strVal val="visible"/>
                                      </p:to>
                                    </p:set>
                                    <p:anim calcmode="lin" valueType="num">
                                      <p:cBhvr additive="base">
                                        <p:cTn id="16" dur="1000" fill="hold"/>
                                        <p:tgtEl>
                                          <p:spTgt spid="7170"/>
                                        </p:tgtEl>
                                        <p:attrNameLst>
                                          <p:attrName>ppt_x</p:attrName>
                                        </p:attrNameLst>
                                      </p:cBhvr>
                                      <p:tavLst>
                                        <p:tav tm="0">
                                          <p:val>
                                            <p:strVal val="#ppt_x"/>
                                          </p:val>
                                        </p:tav>
                                        <p:tav tm="100000">
                                          <p:val>
                                            <p:strVal val="#ppt_x"/>
                                          </p:val>
                                        </p:tav>
                                      </p:tavLst>
                                    </p:anim>
                                    <p:anim calcmode="lin" valueType="num">
                                      <p:cBhvr additive="base">
                                        <p:cTn id="17" dur="1000" fill="hold"/>
                                        <p:tgtEl>
                                          <p:spTgt spid="7170"/>
                                        </p:tgtEl>
                                        <p:attrNameLst>
                                          <p:attrName>ppt_y</p:attrName>
                                        </p:attrNameLst>
                                      </p:cBhvr>
                                      <p:tavLst>
                                        <p:tav tm="0">
                                          <p:val>
                                            <p:strVal val="1+#ppt_h/2"/>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23" presetClass="entr" presetSubtype="16" fill="hold" nodeType="clickEffect">
                                  <p:stCondLst>
                                    <p:cond delay="0"/>
                                  </p:stCondLst>
                                  <p:childTnLst>
                                    <p:set>
                                      <p:cBhvr>
                                        <p:cTn id="21" dur="1" fill="hold">
                                          <p:stCondLst>
                                            <p:cond delay="0"/>
                                          </p:stCondLst>
                                        </p:cTn>
                                        <p:tgtEl>
                                          <p:spTgt spid="7174"/>
                                        </p:tgtEl>
                                        <p:attrNameLst>
                                          <p:attrName>style.visibility</p:attrName>
                                        </p:attrNameLst>
                                      </p:cBhvr>
                                      <p:to>
                                        <p:strVal val="visible"/>
                                      </p:to>
                                    </p:set>
                                    <p:anim calcmode="lin" valueType="num">
                                      <p:cBhvr>
                                        <p:cTn id="22" dur="500" fill="hold"/>
                                        <p:tgtEl>
                                          <p:spTgt spid="7174"/>
                                        </p:tgtEl>
                                        <p:attrNameLst>
                                          <p:attrName>ppt_w</p:attrName>
                                        </p:attrNameLst>
                                      </p:cBhvr>
                                      <p:tavLst>
                                        <p:tav tm="0">
                                          <p:val>
                                            <p:fltVal val="0"/>
                                          </p:val>
                                        </p:tav>
                                        <p:tav tm="100000">
                                          <p:val>
                                            <p:strVal val="#ppt_w"/>
                                          </p:val>
                                        </p:tav>
                                      </p:tavLst>
                                    </p:anim>
                                    <p:anim calcmode="lin" valueType="num">
                                      <p:cBhvr>
                                        <p:cTn id="23" dur="500" fill="hold"/>
                                        <p:tgtEl>
                                          <p:spTgt spid="7174"/>
                                        </p:tgtEl>
                                        <p:attrNameLst>
                                          <p:attrName>ppt_h</p:attrName>
                                        </p:attrNameLst>
                                      </p:cBhvr>
                                      <p:tavLst>
                                        <p:tav tm="0">
                                          <p:val>
                                            <p:fltVal val="0"/>
                                          </p:val>
                                        </p:tav>
                                        <p:tav tm="100000">
                                          <p:val>
                                            <p:strVal val="#ppt_h"/>
                                          </p:val>
                                        </p:tav>
                                      </p:tavLst>
                                    </p:anim>
                                  </p:childTnLst>
                                </p:cTn>
                              </p:par>
                              <p:par>
                                <p:cTn id="24" presetID="2" presetClass="entr" presetSubtype="4" fill="hold" nodeType="withEffect">
                                  <p:stCondLst>
                                    <p:cond delay="100"/>
                                  </p:stCondLst>
                                  <p:childTnLst>
                                    <p:set>
                                      <p:cBhvr>
                                        <p:cTn id="25" dur="1" fill="hold">
                                          <p:stCondLst>
                                            <p:cond delay="0"/>
                                          </p:stCondLst>
                                        </p:cTn>
                                        <p:tgtEl>
                                          <p:spTgt spid="7174"/>
                                        </p:tgtEl>
                                        <p:attrNameLst>
                                          <p:attrName>style.visibility</p:attrName>
                                        </p:attrNameLst>
                                      </p:cBhvr>
                                      <p:to>
                                        <p:strVal val="visible"/>
                                      </p:to>
                                    </p:set>
                                    <p:anim calcmode="lin" valueType="num">
                                      <p:cBhvr additive="base">
                                        <p:cTn id="26" dur="1000" fill="hold"/>
                                        <p:tgtEl>
                                          <p:spTgt spid="7174"/>
                                        </p:tgtEl>
                                        <p:attrNameLst>
                                          <p:attrName>ppt_x</p:attrName>
                                        </p:attrNameLst>
                                      </p:cBhvr>
                                      <p:tavLst>
                                        <p:tav tm="0">
                                          <p:val>
                                            <p:strVal val="#ppt_x"/>
                                          </p:val>
                                        </p:tav>
                                        <p:tav tm="100000">
                                          <p:val>
                                            <p:strVal val="#ppt_x"/>
                                          </p:val>
                                        </p:tav>
                                      </p:tavLst>
                                    </p:anim>
                                    <p:anim calcmode="lin" valueType="num">
                                      <p:cBhvr additive="base">
                                        <p:cTn id="27" dur="1000" fill="hold"/>
                                        <p:tgtEl>
                                          <p:spTgt spid="7174"/>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3" presetClass="entr" presetSubtype="16" fill="hold" nodeType="clickEffect">
                                  <p:stCondLst>
                                    <p:cond delay="0"/>
                                  </p:stCondLst>
                                  <p:childTnLst>
                                    <p:set>
                                      <p:cBhvr>
                                        <p:cTn id="31" dur="1" fill="hold">
                                          <p:stCondLst>
                                            <p:cond delay="0"/>
                                          </p:stCondLst>
                                        </p:cTn>
                                        <p:tgtEl>
                                          <p:spTgt spid="7179"/>
                                        </p:tgtEl>
                                        <p:attrNameLst>
                                          <p:attrName>style.visibility</p:attrName>
                                        </p:attrNameLst>
                                      </p:cBhvr>
                                      <p:to>
                                        <p:strVal val="visible"/>
                                      </p:to>
                                    </p:set>
                                    <p:anim calcmode="lin" valueType="num">
                                      <p:cBhvr>
                                        <p:cTn id="32" dur="500" fill="hold"/>
                                        <p:tgtEl>
                                          <p:spTgt spid="7179"/>
                                        </p:tgtEl>
                                        <p:attrNameLst>
                                          <p:attrName>ppt_w</p:attrName>
                                        </p:attrNameLst>
                                      </p:cBhvr>
                                      <p:tavLst>
                                        <p:tav tm="0">
                                          <p:val>
                                            <p:fltVal val="0"/>
                                          </p:val>
                                        </p:tav>
                                        <p:tav tm="100000">
                                          <p:val>
                                            <p:strVal val="#ppt_w"/>
                                          </p:val>
                                        </p:tav>
                                      </p:tavLst>
                                    </p:anim>
                                    <p:anim calcmode="lin" valueType="num">
                                      <p:cBhvr>
                                        <p:cTn id="33" dur="500" fill="hold"/>
                                        <p:tgtEl>
                                          <p:spTgt spid="7179"/>
                                        </p:tgtEl>
                                        <p:attrNameLst>
                                          <p:attrName>ppt_h</p:attrName>
                                        </p:attrNameLst>
                                      </p:cBhvr>
                                      <p:tavLst>
                                        <p:tav tm="0">
                                          <p:val>
                                            <p:fltVal val="0"/>
                                          </p:val>
                                        </p:tav>
                                        <p:tav tm="100000">
                                          <p:val>
                                            <p:strVal val="#ppt_h"/>
                                          </p:val>
                                        </p:tav>
                                      </p:tavLst>
                                    </p:anim>
                                  </p:childTnLst>
                                </p:cTn>
                              </p:par>
                              <p:par>
                                <p:cTn id="34" presetID="2" presetClass="entr" presetSubtype="4" fill="hold" nodeType="withEffect">
                                  <p:stCondLst>
                                    <p:cond delay="200"/>
                                  </p:stCondLst>
                                  <p:childTnLst>
                                    <p:set>
                                      <p:cBhvr>
                                        <p:cTn id="35" dur="1" fill="hold">
                                          <p:stCondLst>
                                            <p:cond delay="0"/>
                                          </p:stCondLst>
                                        </p:cTn>
                                        <p:tgtEl>
                                          <p:spTgt spid="7179"/>
                                        </p:tgtEl>
                                        <p:attrNameLst>
                                          <p:attrName>style.visibility</p:attrName>
                                        </p:attrNameLst>
                                      </p:cBhvr>
                                      <p:to>
                                        <p:strVal val="visible"/>
                                      </p:to>
                                    </p:set>
                                    <p:anim calcmode="lin" valueType="num">
                                      <p:cBhvr additive="base">
                                        <p:cTn id="36" dur="1000" fill="hold"/>
                                        <p:tgtEl>
                                          <p:spTgt spid="7179"/>
                                        </p:tgtEl>
                                        <p:attrNameLst>
                                          <p:attrName>ppt_x</p:attrName>
                                        </p:attrNameLst>
                                      </p:cBhvr>
                                      <p:tavLst>
                                        <p:tav tm="0">
                                          <p:val>
                                            <p:strVal val="#ppt_x"/>
                                          </p:val>
                                        </p:tav>
                                        <p:tav tm="100000">
                                          <p:val>
                                            <p:strVal val="#ppt_x"/>
                                          </p:val>
                                        </p:tav>
                                      </p:tavLst>
                                    </p:anim>
                                    <p:anim calcmode="lin" valueType="num">
                                      <p:cBhvr additive="base">
                                        <p:cTn id="37" dur="1000" fill="hold"/>
                                        <p:tgtEl>
                                          <p:spTgt spid="7179"/>
                                        </p:tgtEl>
                                        <p:attrNameLst>
                                          <p:attrName>ppt_y</p:attrName>
                                        </p:attrNameLst>
                                      </p:cBhvr>
                                      <p:tavLst>
                                        <p:tav tm="0">
                                          <p:val>
                                            <p:strVal val="1+#ppt_h/2"/>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23" presetClass="entr" presetSubtype="16" fill="hold" nodeType="clickEffect">
                                  <p:stCondLst>
                                    <p:cond delay="0"/>
                                  </p:stCondLst>
                                  <p:childTnLst>
                                    <p:set>
                                      <p:cBhvr>
                                        <p:cTn id="41" dur="1" fill="hold">
                                          <p:stCondLst>
                                            <p:cond delay="0"/>
                                          </p:stCondLst>
                                        </p:cTn>
                                        <p:tgtEl>
                                          <p:spTgt spid="7183"/>
                                        </p:tgtEl>
                                        <p:attrNameLst>
                                          <p:attrName>style.visibility</p:attrName>
                                        </p:attrNameLst>
                                      </p:cBhvr>
                                      <p:to>
                                        <p:strVal val="visible"/>
                                      </p:to>
                                    </p:set>
                                    <p:anim calcmode="lin" valueType="num">
                                      <p:cBhvr>
                                        <p:cTn id="42" dur="500" fill="hold"/>
                                        <p:tgtEl>
                                          <p:spTgt spid="7183"/>
                                        </p:tgtEl>
                                        <p:attrNameLst>
                                          <p:attrName>ppt_w</p:attrName>
                                        </p:attrNameLst>
                                      </p:cBhvr>
                                      <p:tavLst>
                                        <p:tav tm="0">
                                          <p:val>
                                            <p:fltVal val="0"/>
                                          </p:val>
                                        </p:tav>
                                        <p:tav tm="100000">
                                          <p:val>
                                            <p:strVal val="#ppt_w"/>
                                          </p:val>
                                        </p:tav>
                                      </p:tavLst>
                                    </p:anim>
                                    <p:anim calcmode="lin" valueType="num">
                                      <p:cBhvr>
                                        <p:cTn id="43" dur="500" fill="hold"/>
                                        <p:tgtEl>
                                          <p:spTgt spid="7183"/>
                                        </p:tgtEl>
                                        <p:attrNameLst>
                                          <p:attrName>ppt_h</p:attrName>
                                        </p:attrNameLst>
                                      </p:cBhvr>
                                      <p:tavLst>
                                        <p:tav tm="0">
                                          <p:val>
                                            <p:fltVal val="0"/>
                                          </p:val>
                                        </p:tav>
                                        <p:tav tm="100000">
                                          <p:val>
                                            <p:strVal val="#ppt_h"/>
                                          </p:val>
                                        </p:tav>
                                      </p:tavLst>
                                    </p:anim>
                                  </p:childTnLst>
                                </p:cTn>
                              </p:par>
                              <p:par>
                                <p:cTn id="44" presetID="2" presetClass="entr" presetSubtype="4" fill="hold" nodeType="withEffect">
                                  <p:stCondLst>
                                    <p:cond delay="300"/>
                                  </p:stCondLst>
                                  <p:childTnLst>
                                    <p:set>
                                      <p:cBhvr>
                                        <p:cTn id="45" dur="1" fill="hold">
                                          <p:stCondLst>
                                            <p:cond delay="0"/>
                                          </p:stCondLst>
                                        </p:cTn>
                                        <p:tgtEl>
                                          <p:spTgt spid="7183"/>
                                        </p:tgtEl>
                                        <p:attrNameLst>
                                          <p:attrName>style.visibility</p:attrName>
                                        </p:attrNameLst>
                                      </p:cBhvr>
                                      <p:to>
                                        <p:strVal val="visible"/>
                                      </p:to>
                                    </p:set>
                                    <p:anim calcmode="lin" valueType="num">
                                      <p:cBhvr additive="base">
                                        <p:cTn id="46" dur="1000" fill="hold"/>
                                        <p:tgtEl>
                                          <p:spTgt spid="7183"/>
                                        </p:tgtEl>
                                        <p:attrNameLst>
                                          <p:attrName>ppt_x</p:attrName>
                                        </p:attrNameLst>
                                      </p:cBhvr>
                                      <p:tavLst>
                                        <p:tav tm="0">
                                          <p:val>
                                            <p:strVal val="#ppt_x"/>
                                          </p:val>
                                        </p:tav>
                                        <p:tav tm="100000">
                                          <p:val>
                                            <p:strVal val="#ppt_x"/>
                                          </p:val>
                                        </p:tav>
                                      </p:tavLst>
                                    </p:anim>
                                    <p:anim calcmode="lin" valueType="num">
                                      <p:cBhvr additive="base">
                                        <p:cTn id="47" dur="1000" fill="hold"/>
                                        <p:tgtEl>
                                          <p:spTgt spid="718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utoUpdateAnimBg="0"/>
    </p:bld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170" name="Group 2"/>
          <p:cNvGrpSpPr>
            <a:grpSpLocks/>
          </p:cNvGrpSpPr>
          <p:nvPr/>
        </p:nvGrpSpPr>
        <p:grpSpPr bwMode="auto">
          <a:xfrm>
            <a:off x="1290638" y="1273175"/>
            <a:ext cx="6562725" cy="547010"/>
            <a:chOff x="0" y="0"/>
            <a:chExt cx="6561756" cy="546970"/>
          </a:xfrm>
        </p:grpSpPr>
        <p:sp>
          <p:nvSpPr>
            <p:cNvPr id="5138" name="AutoShape 3"/>
            <p:cNvSpPr>
              <a:spLocks noChangeArrowheads="1"/>
            </p:cNvSpPr>
            <p:nvPr/>
          </p:nvSpPr>
          <p:spPr bwMode="auto">
            <a:xfrm>
              <a:off x="0" y="192074"/>
              <a:ext cx="6561756" cy="353986"/>
            </a:xfrm>
            <a:prstGeom prst="rect">
              <a:avLst/>
            </a:prstGeom>
            <a:solidFill>
              <a:srgbClr val="595959"/>
            </a:solidFill>
            <a:ln w="12700">
              <a:solidFill>
                <a:schemeClr val="bg1"/>
              </a:solidFill>
              <a:miter lim="800000"/>
              <a:headEnd/>
              <a:tailEnd/>
            </a:ln>
          </p:spPr>
          <p:txBody>
            <a:bodyPr anchor="ctr"/>
            <a:lstStyle/>
            <a:p>
              <a:endParaRPr lang="zh-CN" altLang="en-US" sz="2400" b="1">
                <a:latin typeface="Calibri" pitchFamily="34" charset="0"/>
              </a:endParaRPr>
            </a:p>
          </p:txBody>
        </p:sp>
        <p:sp>
          <p:nvSpPr>
            <p:cNvPr id="5139" name="AutoShape 3"/>
            <p:cNvSpPr>
              <a:spLocks noChangeArrowheads="1"/>
            </p:cNvSpPr>
            <p:nvPr/>
          </p:nvSpPr>
          <p:spPr bwMode="auto">
            <a:xfrm>
              <a:off x="64331" y="0"/>
              <a:ext cx="6433094" cy="482482"/>
            </a:xfrm>
            <a:prstGeom prst="rect">
              <a:avLst/>
            </a:prstGeom>
            <a:solidFill>
              <a:srgbClr val="007E00">
                <a:alpha val="79999"/>
              </a:srgbClr>
            </a:solidFill>
            <a:ln w="12700">
              <a:solidFill>
                <a:schemeClr val="bg1"/>
              </a:solidFill>
              <a:miter lim="800000"/>
              <a:headEnd/>
              <a:tailEnd/>
            </a:ln>
          </p:spPr>
          <p:txBody>
            <a:bodyPr wrap="none" anchor="ctr"/>
            <a:lstStyle/>
            <a:p>
              <a:pPr algn="ctr" eaLnBrk="0" hangingPunct="0"/>
              <a:endParaRPr lang="zh-CN" altLang="en-US" sz="2800" b="1">
                <a:solidFill>
                  <a:schemeClr val="tx2"/>
                </a:solidFill>
                <a:ea typeface="Microsoft YaHei" pitchFamily="34" charset="-122"/>
              </a:endParaRPr>
            </a:p>
          </p:txBody>
        </p:sp>
        <p:sp>
          <p:nvSpPr>
            <p:cNvPr id="5140" name="Rectangle 13"/>
            <p:cNvSpPr>
              <a:spLocks noChangeArrowheads="1"/>
            </p:cNvSpPr>
            <p:nvPr/>
          </p:nvSpPr>
          <p:spPr bwMode="auto">
            <a:xfrm>
              <a:off x="65079" y="85339"/>
              <a:ext cx="6431598" cy="4616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a:r>
                <a:rPr lang="ar-EG" altLang="zh-CN" sz="2400" b="1" dirty="0" smtClean="0">
                  <a:solidFill>
                    <a:schemeClr val="bg1"/>
                  </a:solidFill>
                </a:rPr>
                <a:t>الخوف </a:t>
              </a:r>
              <a:r>
                <a:rPr lang="ar-EG" altLang="zh-CN" sz="2400" b="1" dirty="0">
                  <a:solidFill>
                    <a:schemeClr val="bg1"/>
                  </a:solidFill>
                </a:rPr>
                <a:t>والقلق من أن يصدر عنك خطأ أو ما يظنه الناس خطأ </a:t>
              </a:r>
              <a:endParaRPr lang="zh-CN" altLang="en-US" sz="2400" b="1" dirty="0">
                <a:solidFill>
                  <a:schemeClr val="bg1"/>
                </a:solidFill>
              </a:endParaRPr>
            </a:p>
          </p:txBody>
        </p:sp>
      </p:grpSp>
      <p:grpSp>
        <p:nvGrpSpPr>
          <p:cNvPr id="7174" name="Group 6"/>
          <p:cNvGrpSpPr>
            <a:grpSpLocks/>
          </p:cNvGrpSpPr>
          <p:nvPr/>
        </p:nvGrpSpPr>
        <p:grpSpPr bwMode="auto">
          <a:xfrm>
            <a:off x="1290638" y="2146300"/>
            <a:ext cx="6562725" cy="546100"/>
            <a:chOff x="0" y="0"/>
            <a:chExt cx="6561756" cy="546060"/>
          </a:xfrm>
        </p:grpSpPr>
        <p:grpSp>
          <p:nvGrpSpPr>
            <p:cNvPr id="5134" name="Group 7"/>
            <p:cNvGrpSpPr>
              <a:grpSpLocks/>
            </p:cNvGrpSpPr>
            <p:nvPr/>
          </p:nvGrpSpPr>
          <p:grpSpPr bwMode="auto">
            <a:xfrm>
              <a:off x="0" y="0"/>
              <a:ext cx="6561756" cy="546060"/>
              <a:chOff x="0" y="0"/>
              <a:chExt cx="6561756" cy="546060"/>
            </a:xfrm>
          </p:grpSpPr>
          <p:sp>
            <p:nvSpPr>
              <p:cNvPr id="5136" name="AutoShape 3"/>
              <p:cNvSpPr>
                <a:spLocks noChangeArrowheads="1"/>
              </p:cNvSpPr>
              <p:nvPr/>
            </p:nvSpPr>
            <p:spPr bwMode="auto">
              <a:xfrm>
                <a:off x="0" y="192074"/>
                <a:ext cx="6561756" cy="353986"/>
              </a:xfrm>
              <a:prstGeom prst="rect">
                <a:avLst/>
              </a:prstGeom>
              <a:solidFill>
                <a:srgbClr val="595959"/>
              </a:solidFill>
              <a:ln w="12700">
                <a:solidFill>
                  <a:schemeClr val="bg1"/>
                </a:solidFill>
                <a:miter lim="800000"/>
                <a:headEnd/>
                <a:tailEnd/>
              </a:ln>
            </p:spPr>
            <p:txBody>
              <a:bodyPr anchor="ctr"/>
              <a:lstStyle/>
              <a:p>
                <a:endParaRPr lang="zh-CN" altLang="en-US" sz="2400" b="1">
                  <a:latin typeface="Calibri" pitchFamily="34" charset="0"/>
                </a:endParaRPr>
              </a:p>
            </p:txBody>
          </p:sp>
          <p:sp>
            <p:nvSpPr>
              <p:cNvPr id="5137" name="AutoShape 3"/>
              <p:cNvSpPr>
                <a:spLocks noChangeArrowheads="1"/>
              </p:cNvSpPr>
              <p:nvPr/>
            </p:nvSpPr>
            <p:spPr bwMode="auto">
              <a:xfrm>
                <a:off x="65077" y="0"/>
                <a:ext cx="6431600" cy="482565"/>
              </a:xfrm>
              <a:prstGeom prst="rect">
                <a:avLst/>
              </a:prstGeom>
              <a:solidFill>
                <a:srgbClr val="7F7F7F">
                  <a:alpha val="87842"/>
                </a:srgbClr>
              </a:solidFill>
              <a:ln w="12700">
                <a:solidFill>
                  <a:schemeClr val="bg1"/>
                </a:solidFill>
                <a:miter lim="800000"/>
                <a:headEnd/>
                <a:tailEnd/>
              </a:ln>
            </p:spPr>
            <p:txBody>
              <a:bodyPr wrap="none" anchor="ctr"/>
              <a:lstStyle/>
              <a:p>
                <a:pPr algn="ctr" eaLnBrk="0" hangingPunct="0"/>
                <a:endParaRPr lang="zh-CN" altLang="en-US" sz="2800" b="1">
                  <a:solidFill>
                    <a:schemeClr val="tx2"/>
                  </a:solidFill>
                  <a:latin typeface="Calibri" pitchFamily="34" charset="0"/>
                  <a:ea typeface="Microsoft YaHei" pitchFamily="34" charset="-122"/>
                </a:endParaRPr>
              </a:p>
            </p:txBody>
          </p:sp>
        </p:grpSp>
        <p:sp>
          <p:nvSpPr>
            <p:cNvPr id="5135" name="Rectangle 13"/>
            <p:cNvSpPr>
              <a:spLocks noChangeArrowheads="1"/>
            </p:cNvSpPr>
            <p:nvPr/>
          </p:nvSpPr>
          <p:spPr bwMode="auto">
            <a:xfrm>
              <a:off x="65079" y="85339"/>
              <a:ext cx="6431598" cy="44624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a:r>
                <a:rPr lang="ar-EG" altLang="zh-CN" sz="2300" b="1" dirty="0" smtClean="0">
                  <a:solidFill>
                    <a:schemeClr val="bg1"/>
                  </a:solidFill>
                </a:rPr>
                <a:t>الإحساس </a:t>
              </a:r>
              <a:r>
                <a:rPr lang="ar-EG" altLang="zh-CN" sz="2300" b="1" dirty="0">
                  <a:solidFill>
                    <a:schemeClr val="bg1"/>
                  </a:solidFill>
                </a:rPr>
                <a:t>بالضعف وأنه لا يمكنك أن تقدم شيئا أمام الآخرين </a:t>
              </a:r>
              <a:endParaRPr lang="zh-CN" altLang="en-US" sz="2300" b="1" dirty="0">
                <a:solidFill>
                  <a:schemeClr val="bg1"/>
                </a:solidFill>
              </a:endParaRPr>
            </a:p>
          </p:txBody>
        </p:sp>
      </p:grpSp>
      <p:grpSp>
        <p:nvGrpSpPr>
          <p:cNvPr id="7179" name="Group 11"/>
          <p:cNvGrpSpPr>
            <a:grpSpLocks/>
          </p:cNvGrpSpPr>
          <p:nvPr/>
        </p:nvGrpSpPr>
        <p:grpSpPr bwMode="auto">
          <a:xfrm>
            <a:off x="1290638" y="3017838"/>
            <a:ext cx="6562725" cy="547010"/>
            <a:chOff x="0" y="0"/>
            <a:chExt cx="6561756" cy="546970"/>
          </a:xfrm>
        </p:grpSpPr>
        <p:sp>
          <p:nvSpPr>
            <p:cNvPr id="5131" name="AutoShape 3"/>
            <p:cNvSpPr>
              <a:spLocks noChangeArrowheads="1"/>
            </p:cNvSpPr>
            <p:nvPr/>
          </p:nvSpPr>
          <p:spPr bwMode="auto">
            <a:xfrm>
              <a:off x="0" y="192073"/>
              <a:ext cx="6561756" cy="353987"/>
            </a:xfrm>
            <a:prstGeom prst="rect">
              <a:avLst/>
            </a:prstGeom>
            <a:solidFill>
              <a:srgbClr val="595959"/>
            </a:solidFill>
            <a:ln w="12700">
              <a:solidFill>
                <a:schemeClr val="bg1"/>
              </a:solidFill>
              <a:miter lim="800000"/>
              <a:headEnd/>
              <a:tailEnd/>
            </a:ln>
          </p:spPr>
          <p:txBody>
            <a:bodyPr anchor="ctr"/>
            <a:lstStyle/>
            <a:p>
              <a:endParaRPr lang="zh-CN" altLang="en-US" sz="2400" b="1">
                <a:latin typeface="Calibri" pitchFamily="34" charset="0"/>
              </a:endParaRPr>
            </a:p>
          </p:txBody>
        </p:sp>
        <p:sp>
          <p:nvSpPr>
            <p:cNvPr id="5132" name="AutoShape 3"/>
            <p:cNvSpPr>
              <a:spLocks noChangeArrowheads="1"/>
            </p:cNvSpPr>
            <p:nvPr/>
          </p:nvSpPr>
          <p:spPr bwMode="auto">
            <a:xfrm>
              <a:off x="64331" y="0"/>
              <a:ext cx="6433094" cy="482482"/>
            </a:xfrm>
            <a:prstGeom prst="rect">
              <a:avLst/>
            </a:prstGeom>
            <a:solidFill>
              <a:srgbClr val="007E00">
                <a:alpha val="79999"/>
              </a:srgbClr>
            </a:solidFill>
            <a:ln w="12700">
              <a:solidFill>
                <a:schemeClr val="bg1"/>
              </a:solidFill>
              <a:miter lim="800000"/>
              <a:headEnd/>
              <a:tailEnd/>
            </a:ln>
          </p:spPr>
          <p:txBody>
            <a:bodyPr wrap="none" anchor="ctr"/>
            <a:lstStyle/>
            <a:p>
              <a:pPr algn="ctr" eaLnBrk="0" hangingPunct="0"/>
              <a:endParaRPr lang="zh-CN" altLang="en-US" sz="2800" b="1">
                <a:solidFill>
                  <a:schemeClr val="tx2"/>
                </a:solidFill>
                <a:ea typeface="Microsoft YaHei" pitchFamily="34" charset="-122"/>
              </a:endParaRPr>
            </a:p>
          </p:txBody>
        </p:sp>
        <p:sp>
          <p:nvSpPr>
            <p:cNvPr id="5133" name="Rectangle 13"/>
            <p:cNvSpPr>
              <a:spLocks noChangeArrowheads="1"/>
            </p:cNvSpPr>
            <p:nvPr/>
          </p:nvSpPr>
          <p:spPr bwMode="auto">
            <a:xfrm>
              <a:off x="65079" y="85339"/>
              <a:ext cx="6431598" cy="4616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a:r>
                <a:rPr lang="ar-EG" altLang="zh-CN" sz="2400" b="1" dirty="0" smtClean="0">
                  <a:solidFill>
                    <a:schemeClr val="bg1"/>
                  </a:solidFill>
                </a:rPr>
                <a:t>الفشل </a:t>
              </a:r>
              <a:r>
                <a:rPr lang="ar-EG" altLang="zh-CN" sz="2400" b="1" dirty="0">
                  <a:solidFill>
                    <a:schemeClr val="bg1"/>
                  </a:solidFill>
                </a:rPr>
                <a:t>في تجربه ما من تجارب الحياة كالدراسة أو العمل </a:t>
              </a:r>
              <a:endParaRPr lang="zh-CN" altLang="en-US" sz="2400" b="1" dirty="0">
                <a:solidFill>
                  <a:schemeClr val="bg1"/>
                </a:solidFill>
              </a:endParaRPr>
            </a:p>
          </p:txBody>
        </p:sp>
      </p:grpSp>
      <p:grpSp>
        <p:nvGrpSpPr>
          <p:cNvPr id="7183" name="Group 15"/>
          <p:cNvGrpSpPr>
            <a:grpSpLocks/>
          </p:cNvGrpSpPr>
          <p:nvPr/>
        </p:nvGrpSpPr>
        <p:grpSpPr bwMode="auto">
          <a:xfrm>
            <a:off x="1290638" y="3890963"/>
            <a:ext cx="6562725" cy="546100"/>
            <a:chOff x="0" y="0"/>
            <a:chExt cx="6561756" cy="546060"/>
          </a:xfrm>
        </p:grpSpPr>
        <p:grpSp>
          <p:nvGrpSpPr>
            <p:cNvPr id="5127" name="Group 16"/>
            <p:cNvGrpSpPr>
              <a:grpSpLocks/>
            </p:cNvGrpSpPr>
            <p:nvPr/>
          </p:nvGrpSpPr>
          <p:grpSpPr bwMode="auto">
            <a:xfrm>
              <a:off x="0" y="0"/>
              <a:ext cx="6561756" cy="546060"/>
              <a:chOff x="0" y="0"/>
              <a:chExt cx="6448390" cy="611157"/>
            </a:xfrm>
          </p:grpSpPr>
          <p:sp>
            <p:nvSpPr>
              <p:cNvPr id="5129" name="AutoShape 3"/>
              <p:cNvSpPr>
                <a:spLocks noChangeArrowheads="1"/>
              </p:cNvSpPr>
              <p:nvPr/>
            </p:nvSpPr>
            <p:spPr bwMode="auto">
              <a:xfrm>
                <a:off x="0" y="214970"/>
                <a:ext cx="6448390" cy="396187"/>
              </a:xfrm>
              <a:prstGeom prst="rect">
                <a:avLst/>
              </a:prstGeom>
              <a:solidFill>
                <a:srgbClr val="595959"/>
              </a:solidFill>
              <a:ln w="12700">
                <a:solidFill>
                  <a:schemeClr val="bg1"/>
                </a:solidFill>
                <a:miter lim="800000"/>
                <a:headEnd/>
                <a:tailEnd/>
              </a:ln>
            </p:spPr>
            <p:txBody>
              <a:bodyPr anchor="ctr"/>
              <a:lstStyle/>
              <a:p>
                <a:endParaRPr lang="zh-CN" altLang="en-US" sz="2400" b="1">
                  <a:latin typeface="Calibri" pitchFamily="34" charset="0"/>
                </a:endParaRPr>
              </a:p>
            </p:txBody>
          </p:sp>
          <p:sp>
            <p:nvSpPr>
              <p:cNvPr id="5130" name="AutoShape 3"/>
              <p:cNvSpPr>
                <a:spLocks noChangeArrowheads="1"/>
              </p:cNvSpPr>
              <p:nvPr/>
            </p:nvSpPr>
            <p:spPr bwMode="auto">
              <a:xfrm>
                <a:off x="63953" y="0"/>
                <a:ext cx="6320483" cy="540092"/>
              </a:xfrm>
              <a:prstGeom prst="rect">
                <a:avLst/>
              </a:prstGeom>
              <a:solidFill>
                <a:srgbClr val="7F7F7F">
                  <a:alpha val="87842"/>
                </a:srgbClr>
              </a:solidFill>
              <a:ln w="12700">
                <a:solidFill>
                  <a:schemeClr val="bg1"/>
                </a:solidFill>
                <a:miter lim="800000"/>
                <a:headEnd/>
                <a:tailEnd/>
              </a:ln>
            </p:spPr>
            <p:txBody>
              <a:bodyPr wrap="none" anchor="ctr"/>
              <a:lstStyle/>
              <a:p>
                <a:pPr algn="ctr" eaLnBrk="0" hangingPunct="0"/>
                <a:endParaRPr lang="zh-CN" altLang="en-US" sz="2800" b="1">
                  <a:solidFill>
                    <a:schemeClr val="tx2"/>
                  </a:solidFill>
                  <a:latin typeface="Calibri" pitchFamily="34" charset="0"/>
                  <a:ea typeface="Microsoft YaHei" pitchFamily="34" charset="-122"/>
                </a:endParaRPr>
              </a:p>
            </p:txBody>
          </p:sp>
        </p:grpSp>
        <p:sp>
          <p:nvSpPr>
            <p:cNvPr id="5128" name="Rectangle 13"/>
            <p:cNvSpPr>
              <a:spLocks noChangeArrowheads="1"/>
            </p:cNvSpPr>
            <p:nvPr/>
          </p:nvSpPr>
          <p:spPr bwMode="auto">
            <a:xfrm>
              <a:off x="64331" y="85339"/>
              <a:ext cx="6433094" cy="40008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a:r>
                <a:rPr lang="ar-EG" altLang="zh-CN" sz="2000" b="1" dirty="0" smtClean="0">
                  <a:solidFill>
                    <a:schemeClr val="bg1"/>
                  </a:solidFill>
                </a:rPr>
                <a:t>نظره </a:t>
              </a:r>
              <a:r>
                <a:rPr lang="ar-EG" altLang="zh-CN" sz="2000" b="1" dirty="0">
                  <a:solidFill>
                    <a:schemeClr val="bg1"/>
                  </a:solidFill>
                </a:rPr>
                <a:t>الأصدقاء أو الأهل السلبية لذاتك وعدم الاعتماد عليك في الأمور الهامة </a:t>
              </a:r>
              <a:endParaRPr lang="zh-CN" altLang="en-US" sz="2000" b="1" dirty="0">
                <a:solidFill>
                  <a:schemeClr val="bg1"/>
                </a:solidFill>
              </a:endParaRPr>
            </a:p>
          </p:txBody>
        </p:sp>
      </p:grpSp>
      <p:sp>
        <p:nvSpPr>
          <p:cNvPr id="21" name="TextBox 13" descr="B56F103BB23E47beACAB404F50AF11BD# #TextBox 13"/>
          <p:cNvSpPr txBox="1">
            <a:spLocks noChangeArrowheads="1"/>
          </p:cNvSpPr>
          <p:nvPr/>
        </p:nvSpPr>
        <p:spPr bwMode="auto">
          <a:xfrm>
            <a:off x="755576" y="86004"/>
            <a:ext cx="8388425" cy="62895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r" rtl="1">
              <a:lnSpc>
                <a:spcPct val="120000"/>
              </a:lnSpc>
              <a:spcBef>
                <a:spcPct val="50000"/>
              </a:spcBef>
            </a:pPr>
            <a:r>
              <a:rPr lang="ar-EG" altLang="zh-CN" sz="3200" b="1" dirty="0">
                <a:solidFill>
                  <a:schemeClr val="bg1"/>
                </a:solidFill>
                <a:latin typeface="Microsoft YaHei" pitchFamily="34" charset="-122"/>
                <a:ea typeface="Microsoft YaHei" pitchFamily="34" charset="-122"/>
              </a:rPr>
              <a:t>أسباب انعدام الثقة بالنفس</a:t>
            </a:r>
          </a:p>
        </p:txBody>
      </p:sp>
    </p:spTree>
    <p:extLst>
      <p:ext uri="{BB962C8B-B14F-4D97-AF65-F5344CB8AC3E}">
        <p14:creationId xmlns:p14="http://schemas.microsoft.com/office/powerpoint/2010/main" xmlns="" val="3359226740"/>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slide(fromLeft)">
                                      <p:cBhvr>
                                        <p:cTn id="7" dur="500"/>
                                        <p:tgtEl>
                                          <p:spTgt spid="21"/>
                                        </p:tgtEl>
                                      </p:cBhvr>
                                    </p:animEffect>
                                  </p:childTnLst>
                                </p:cTn>
                              </p:par>
                            </p:childTnLst>
                          </p:cTn>
                        </p:par>
                      </p:childTnLst>
                    </p:cTn>
                  </p:par>
                  <p:par>
                    <p:cTn id="8" fill="hold">
                      <p:stCondLst>
                        <p:cond delay="indefinite"/>
                      </p:stCondLst>
                      <p:childTnLst>
                        <p:par>
                          <p:cTn id="9" fill="hold">
                            <p:stCondLst>
                              <p:cond delay="0"/>
                            </p:stCondLst>
                            <p:childTnLst>
                              <p:par>
                                <p:cTn id="10" presetID="23" presetClass="entr" presetSubtype="16" fill="hold" nodeType="clickEffect">
                                  <p:stCondLst>
                                    <p:cond delay="0"/>
                                  </p:stCondLst>
                                  <p:childTnLst>
                                    <p:set>
                                      <p:cBhvr>
                                        <p:cTn id="11" dur="1" fill="hold">
                                          <p:stCondLst>
                                            <p:cond delay="0"/>
                                          </p:stCondLst>
                                        </p:cTn>
                                        <p:tgtEl>
                                          <p:spTgt spid="7170"/>
                                        </p:tgtEl>
                                        <p:attrNameLst>
                                          <p:attrName>style.visibility</p:attrName>
                                        </p:attrNameLst>
                                      </p:cBhvr>
                                      <p:to>
                                        <p:strVal val="visible"/>
                                      </p:to>
                                    </p:set>
                                    <p:anim calcmode="lin" valueType="num">
                                      <p:cBhvr>
                                        <p:cTn id="12" dur="500" fill="hold"/>
                                        <p:tgtEl>
                                          <p:spTgt spid="7170"/>
                                        </p:tgtEl>
                                        <p:attrNameLst>
                                          <p:attrName>ppt_w</p:attrName>
                                        </p:attrNameLst>
                                      </p:cBhvr>
                                      <p:tavLst>
                                        <p:tav tm="0">
                                          <p:val>
                                            <p:fltVal val="0"/>
                                          </p:val>
                                        </p:tav>
                                        <p:tav tm="100000">
                                          <p:val>
                                            <p:strVal val="#ppt_w"/>
                                          </p:val>
                                        </p:tav>
                                      </p:tavLst>
                                    </p:anim>
                                    <p:anim calcmode="lin" valueType="num">
                                      <p:cBhvr>
                                        <p:cTn id="13" dur="500" fill="hold"/>
                                        <p:tgtEl>
                                          <p:spTgt spid="7170"/>
                                        </p:tgtEl>
                                        <p:attrNameLst>
                                          <p:attrName>ppt_h</p:attrName>
                                        </p:attrNameLst>
                                      </p:cBhvr>
                                      <p:tavLst>
                                        <p:tav tm="0">
                                          <p:val>
                                            <p:fltVal val="0"/>
                                          </p:val>
                                        </p:tav>
                                        <p:tav tm="100000">
                                          <p:val>
                                            <p:strVal val="#ppt_h"/>
                                          </p:val>
                                        </p:tav>
                                      </p:tavLst>
                                    </p:anim>
                                  </p:childTnLst>
                                </p:cTn>
                              </p:par>
                              <p:par>
                                <p:cTn id="14" presetID="2" presetClass="entr" presetSubtype="4" fill="hold" nodeType="withEffect">
                                  <p:stCondLst>
                                    <p:cond delay="0"/>
                                  </p:stCondLst>
                                  <p:childTnLst>
                                    <p:set>
                                      <p:cBhvr>
                                        <p:cTn id="15" dur="1" fill="hold">
                                          <p:stCondLst>
                                            <p:cond delay="0"/>
                                          </p:stCondLst>
                                        </p:cTn>
                                        <p:tgtEl>
                                          <p:spTgt spid="7170"/>
                                        </p:tgtEl>
                                        <p:attrNameLst>
                                          <p:attrName>style.visibility</p:attrName>
                                        </p:attrNameLst>
                                      </p:cBhvr>
                                      <p:to>
                                        <p:strVal val="visible"/>
                                      </p:to>
                                    </p:set>
                                    <p:anim calcmode="lin" valueType="num">
                                      <p:cBhvr additive="base">
                                        <p:cTn id="16" dur="1000" fill="hold"/>
                                        <p:tgtEl>
                                          <p:spTgt spid="7170"/>
                                        </p:tgtEl>
                                        <p:attrNameLst>
                                          <p:attrName>ppt_x</p:attrName>
                                        </p:attrNameLst>
                                      </p:cBhvr>
                                      <p:tavLst>
                                        <p:tav tm="0">
                                          <p:val>
                                            <p:strVal val="#ppt_x"/>
                                          </p:val>
                                        </p:tav>
                                        <p:tav tm="100000">
                                          <p:val>
                                            <p:strVal val="#ppt_x"/>
                                          </p:val>
                                        </p:tav>
                                      </p:tavLst>
                                    </p:anim>
                                    <p:anim calcmode="lin" valueType="num">
                                      <p:cBhvr additive="base">
                                        <p:cTn id="17" dur="1000" fill="hold"/>
                                        <p:tgtEl>
                                          <p:spTgt spid="7170"/>
                                        </p:tgtEl>
                                        <p:attrNameLst>
                                          <p:attrName>ppt_y</p:attrName>
                                        </p:attrNameLst>
                                      </p:cBhvr>
                                      <p:tavLst>
                                        <p:tav tm="0">
                                          <p:val>
                                            <p:strVal val="1+#ppt_h/2"/>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23" presetClass="entr" presetSubtype="16" fill="hold" nodeType="clickEffect">
                                  <p:stCondLst>
                                    <p:cond delay="0"/>
                                  </p:stCondLst>
                                  <p:childTnLst>
                                    <p:set>
                                      <p:cBhvr>
                                        <p:cTn id="21" dur="1" fill="hold">
                                          <p:stCondLst>
                                            <p:cond delay="0"/>
                                          </p:stCondLst>
                                        </p:cTn>
                                        <p:tgtEl>
                                          <p:spTgt spid="7174"/>
                                        </p:tgtEl>
                                        <p:attrNameLst>
                                          <p:attrName>style.visibility</p:attrName>
                                        </p:attrNameLst>
                                      </p:cBhvr>
                                      <p:to>
                                        <p:strVal val="visible"/>
                                      </p:to>
                                    </p:set>
                                    <p:anim calcmode="lin" valueType="num">
                                      <p:cBhvr>
                                        <p:cTn id="22" dur="500" fill="hold"/>
                                        <p:tgtEl>
                                          <p:spTgt spid="7174"/>
                                        </p:tgtEl>
                                        <p:attrNameLst>
                                          <p:attrName>ppt_w</p:attrName>
                                        </p:attrNameLst>
                                      </p:cBhvr>
                                      <p:tavLst>
                                        <p:tav tm="0">
                                          <p:val>
                                            <p:fltVal val="0"/>
                                          </p:val>
                                        </p:tav>
                                        <p:tav tm="100000">
                                          <p:val>
                                            <p:strVal val="#ppt_w"/>
                                          </p:val>
                                        </p:tav>
                                      </p:tavLst>
                                    </p:anim>
                                    <p:anim calcmode="lin" valueType="num">
                                      <p:cBhvr>
                                        <p:cTn id="23" dur="500" fill="hold"/>
                                        <p:tgtEl>
                                          <p:spTgt spid="7174"/>
                                        </p:tgtEl>
                                        <p:attrNameLst>
                                          <p:attrName>ppt_h</p:attrName>
                                        </p:attrNameLst>
                                      </p:cBhvr>
                                      <p:tavLst>
                                        <p:tav tm="0">
                                          <p:val>
                                            <p:fltVal val="0"/>
                                          </p:val>
                                        </p:tav>
                                        <p:tav tm="100000">
                                          <p:val>
                                            <p:strVal val="#ppt_h"/>
                                          </p:val>
                                        </p:tav>
                                      </p:tavLst>
                                    </p:anim>
                                  </p:childTnLst>
                                </p:cTn>
                              </p:par>
                              <p:par>
                                <p:cTn id="24" presetID="2" presetClass="entr" presetSubtype="4" fill="hold" nodeType="withEffect">
                                  <p:stCondLst>
                                    <p:cond delay="100"/>
                                  </p:stCondLst>
                                  <p:childTnLst>
                                    <p:set>
                                      <p:cBhvr>
                                        <p:cTn id="25" dur="1" fill="hold">
                                          <p:stCondLst>
                                            <p:cond delay="0"/>
                                          </p:stCondLst>
                                        </p:cTn>
                                        <p:tgtEl>
                                          <p:spTgt spid="7174"/>
                                        </p:tgtEl>
                                        <p:attrNameLst>
                                          <p:attrName>style.visibility</p:attrName>
                                        </p:attrNameLst>
                                      </p:cBhvr>
                                      <p:to>
                                        <p:strVal val="visible"/>
                                      </p:to>
                                    </p:set>
                                    <p:anim calcmode="lin" valueType="num">
                                      <p:cBhvr additive="base">
                                        <p:cTn id="26" dur="1000" fill="hold"/>
                                        <p:tgtEl>
                                          <p:spTgt spid="7174"/>
                                        </p:tgtEl>
                                        <p:attrNameLst>
                                          <p:attrName>ppt_x</p:attrName>
                                        </p:attrNameLst>
                                      </p:cBhvr>
                                      <p:tavLst>
                                        <p:tav tm="0">
                                          <p:val>
                                            <p:strVal val="#ppt_x"/>
                                          </p:val>
                                        </p:tav>
                                        <p:tav tm="100000">
                                          <p:val>
                                            <p:strVal val="#ppt_x"/>
                                          </p:val>
                                        </p:tav>
                                      </p:tavLst>
                                    </p:anim>
                                    <p:anim calcmode="lin" valueType="num">
                                      <p:cBhvr additive="base">
                                        <p:cTn id="27" dur="1000" fill="hold"/>
                                        <p:tgtEl>
                                          <p:spTgt spid="7174"/>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3" presetClass="entr" presetSubtype="16" fill="hold" nodeType="clickEffect">
                                  <p:stCondLst>
                                    <p:cond delay="0"/>
                                  </p:stCondLst>
                                  <p:childTnLst>
                                    <p:set>
                                      <p:cBhvr>
                                        <p:cTn id="31" dur="1" fill="hold">
                                          <p:stCondLst>
                                            <p:cond delay="0"/>
                                          </p:stCondLst>
                                        </p:cTn>
                                        <p:tgtEl>
                                          <p:spTgt spid="7179"/>
                                        </p:tgtEl>
                                        <p:attrNameLst>
                                          <p:attrName>style.visibility</p:attrName>
                                        </p:attrNameLst>
                                      </p:cBhvr>
                                      <p:to>
                                        <p:strVal val="visible"/>
                                      </p:to>
                                    </p:set>
                                    <p:anim calcmode="lin" valueType="num">
                                      <p:cBhvr>
                                        <p:cTn id="32" dur="500" fill="hold"/>
                                        <p:tgtEl>
                                          <p:spTgt spid="7179"/>
                                        </p:tgtEl>
                                        <p:attrNameLst>
                                          <p:attrName>ppt_w</p:attrName>
                                        </p:attrNameLst>
                                      </p:cBhvr>
                                      <p:tavLst>
                                        <p:tav tm="0">
                                          <p:val>
                                            <p:fltVal val="0"/>
                                          </p:val>
                                        </p:tav>
                                        <p:tav tm="100000">
                                          <p:val>
                                            <p:strVal val="#ppt_w"/>
                                          </p:val>
                                        </p:tav>
                                      </p:tavLst>
                                    </p:anim>
                                    <p:anim calcmode="lin" valueType="num">
                                      <p:cBhvr>
                                        <p:cTn id="33" dur="500" fill="hold"/>
                                        <p:tgtEl>
                                          <p:spTgt spid="7179"/>
                                        </p:tgtEl>
                                        <p:attrNameLst>
                                          <p:attrName>ppt_h</p:attrName>
                                        </p:attrNameLst>
                                      </p:cBhvr>
                                      <p:tavLst>
                                        <p:tav tm="0">
                                          <p:val>
                                            <p:fltVal val="0"/>
                                          </p:val>
                                        </p:tav>
                                        <p:tav tm="100000">
                                          <p:val>
                                            <p:strVal val="#ppt_h"/>
                                          </p:val>
                                        </p:tav>
                                      </p:tavLst>
                                    </p:anim>
                                  </p:childTnLst>
                                </p:cTn>
                              </p:par>
                              <p:par>
                                <p:cTn id="34" presetID="2" presetClass="entr" presetSubtype="4" fill="hold" nodeType="withEffect">
                                  <p:stCondLst>
                                    <p:cond delay="200"/>
                                  </p:stCondLst>
                                  <p:childTnLst>
                                    <p:set>
                                      <p:cBhvr>
                                        <p:cTn id="35" dur="1" fill="hold">
                                          <p:stCondLst>
                                            <p:cond delay="0"/>
                                          </p:stCondLst>
                                        </p:cTn>
                                        <p:tgtEl>
                                          <p:spTgt spid="7179"/>
                                        </p:tgtEl>
                                        <p:attrNameLst>
                                          <p:attrName>style.visibility</p:attrName>
                                        </p:attrNameLst>
                                      </p:cBhvr>
                                      <p:to>
                                        <p:strVal val="visible"/>
                                      </p:to>
                                    </p:set>
                                    <p:anim calcmode="lin" valueType="num">
                                      <p:cBhvr additive="base">
                                        <p:cTn id="36" dur="1000" fill="hold"/>
                                        <p:tgtEl>
                                          <p:spTgt spid="7179"/>
                                        </p:tgtEl>
                                        <p:attrNameLst>
                                          <p:attrName>ppt_x</p:attrName>
                                        </p:attrNameLst>
                                      </p:cBhvr>
                                      <p:tavLst>
                                        <p:tav tm="0">
                                          <p:val>
                                            <p:strVal val="#ppt_x"/>
                                          </p:val>
                                        </p:tav>
                                        <p:tav tm="100000">
                                          <p:val>
                                            <p:strVal val="#ppt_x"/>
                                          </p:val>
                                        </p:tav>
                                      </p:tavLst>
                                    </p:anim>
                                    <p:anim calcmode="lin" valueType="num">
                                      <p:cBhvr additive="base">
                                        <p:cTn id="37" dur="1000" fill="hold"/>
                                        <p:tgtEl>
                                          <p:spTgt spid="7179"/>
                                        </p:tgtEl>
                                        <p:attrNameLst>
                                          <p:attrName>ppt_y</p:attrName>
                                        </p:attrNameLst>
                                      </p:cBhvr>
                                      <p:tavLst>
                                        <p:tav tm="0">
                                          <p:val>
                                            <p:strVal val="1+#ppt_h/2"/>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23" presetClass="entr" presetSubtype="16" fill="hold" nodeType="clickEffect">
                                  <p:stCondLst>
                                    <p:cond delay="0"/>
                                  </p:stCondLst>
                                  <p:childTnLst>
                                    <p:set>
                                      <p:cBhvr>
                                        <p:cTn id="41" dur="1" fill="hold">
                                          <p:stCondLst>
                                            <p:cond delay="0"/>
                                          </p:stCondLst>
                                        </p:cTn>
                                        <p:tgtEl>
                                          <p:spTgt spid="7183"/>
                                        </p:tgtEl>
                                        <p:attrNameLst>
                                          <p:attrName>style.visibility</p:attrName>
                                        </p:attrNameLst>
                                      </p:cBhvr>
                                      <p:to>
                                        <p:strVal val="visible"/>
                                      </p:to>
                                    </p:set>
                                    <p:anim calcmode="lin" valueType="num">
                                      <p:cBhvr>
                                        <p:cTn id="42" dur="500" fill="hold"/>
                                        <p:tgtEl>
                                          <p:spTgt spid="7183"/>
                                        </p:tgtEl>
                                        <p:attrNameLst>
                                          <p:attrName>ppt_w</p:attrName>
                                        </p:attrNameLst>
                                      </p:cBhvr>
                                      <p:tavLst>
                                        <p:tav tm="0">
                                          <p:val>
                                            <p:fltVal val="0"/>
                                          </p:val>
                                        </p:tav>
                                        <p:tav tm="100000">
                                          <p:val>
                                            <p:strVal val="#ppt_w"/>
                                          </p:val>
                                        </p:tav>
                                      </p:tavLst>
                                    </p:anim>
                                    <p:anim calcmode="lin" valueType="num">
                                      <p:cBhvr>
                                        <p:cTn id="43" dur="500" fill="hold"/>
                                        <p:tgtEl>
                                          <p:spTgt spid="7183"/>
                                        </p:tgtEl>
                                        <p:attrNameLst>
                                          <p:attrName>ppt_h</p:attrName>
                                        </p:attrNameLst>
                                      </p:cBhvr>
                                      <p:tavLst>
                                        <p:tav tm="0">
                                          <p:val>
                                            <p:fltVal val="0"/>
                                          </p:val>
                                        </p:tav>
                                        <p:tav tm="100000">
                                          <p:val>
                                            <p:strVal val="#ppt_h"/>
                                          </p:val>
                                        </p:tav>
                                      </p:tavLst>
                                    </p:anim>
                                  </p:childTnLst>
                                </p:cTn>
                              </p:par>
                              <p:par>
                                <p:cTn id="44" presetID="2" presetClass="entr" presetSubtype="4" fill="hold" nodeType="withEffect">
                                  <p:stCondLst>
                                    <p:cond delay="300"/>
                                  </p:stCondLst>
                                  <p:childTnLst>
                                    <p:set>
                                      <p:cBhvr>
                                        <p:cTn id="45" dur="1" fill="hold">
                                          <p:stCondLst>
                                            <p:cond delay="0"/>
                                          </p:stCondLst>
                                        </p:cTn>
                                        <p:tgtEl>
                                          <p:spTgt spid="7183"/>
                                        </p:tgtEl>
                                        <p:attrNameLst>
                                          <p:attrName>style.visibility</p:attrName>
                                        </p:attrNameLst>
                                      </p:cBhvr>
                                      <p:to>
                                        <p:strVal val="visible"/>
                                      </p:to>
                                    </p:set>
                                    <p:anim calcmode="lin" valueType="num">
                                      <p:cBhvr additive="base">
                                        <p:cTn id="46" dur="1000" fill="hold"/>
                                        <p:tgtEl>
                                          <p:spTgt spid="7183"/>
                                        </p:tgtEl>
                                        <p:attrNameLst>
                                          <p:attrName>ppt_x</p:attrName>
                                        </p:attrNameLst>
                                      </p:cBhvr>
                                      <p:tavLst>
                                        <p:tav tm="0">
                                          <p:val>
                                            <p:strVal val="#ppt_x"/>
                                          </p:val>
                                        </p:tav>
                                        <p:tav tm="100000">
                                          <p:val>
                                            <p:strVal val="#ppt_x"/>
                                          </p:val>
                                        </p:tav>
                                      </p:tavLst>
                                    </p:anim>
                                    <p:anim calcmode="lin" valueType="num">
                                      <p:cBhvr additive="base">
                                        <p:cTn id="47" dur="1000" fill="hold"/>
                                        <p:tgtEl>
                                          <p:spTgt spid="718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utoUpdateAnimBg="0"/>
    </p:bld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lowchart: Multidocument 1"/>
          <p:cNvSpPr/>
          <p:nvPr/>
        </p:nvSpPr>
        <p:spPr bwMode="auto">
          <a:xfrm>
            <a:off x="1747168" y="1993404"/>
            <a:ext cx="6065192" cy="2160240"/>
          </a:xfrm>
          <a:prstGeom prst="flowChartMultidocument">
            <a:avLst/>
          </a:prstGeom>
          <a:solidFill>
            <a:srgbClr val="33CC33"/>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1" anchor="t" anchorCtr="0" compatLnSpc="1">
            <a:prstTxWarp prst="textNoShape">
              <a:avLst/>
            </a:prstTxWarp>
          </a:bodyPr>
          <a:lstStyle/>
          <a:p>
            <a:pPr algn="ctr" rtl="1">
              <a:lnSpc>
                <a:spcPct val="150000"/>
              </a:lnSpc>
            </a:pPr>
            <a:endParaRPr lang="ar-EG" sz="1400" b="1" dirty="0" smtClean="0"/>
          </a:p>
          <a:p>
            <a:pPr algn="ctr" rtl="1">
              <a:lnSpc>
                <a:spcPct val="150000"/>
              </a:lnSpc>
            </a:pPr>
            <a:r>
              <a:rPr lang="ar-EG" sz="3200" b="1" dirty="0"/>
              <a:t> بعض اثار انخفاض الثقة بالنفس</a:t>
            </a:r>
          </a:p>
        </p:txBody>
      </p:sp>
    </p:spTree>
    <p:extLst>
      <p:ext uri="{BB962C8B-B14F-4D97-AF65-F5344CB8AC3E}">
        <p14:creationId xmlns:p14="http://schemas.microsoft.com/office/powerpoint/2010/main" xmlns="" val="3875629030"/>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170" name="Group 2"/>
          <p:cNvGrpSpPr>
            <a:grpSpLocks/>
          </p:cNvGrpSpPr>
          <p:nvPr/>
        </p:nvGrpSpPr>
        <p:grpSpPr bwMode="auto">
          <a:xfrm>
            <a:off x="1290638" y="1925860"/>
            <a:ext cx="6562725" cy="547010"/>
            <a:chOff x="0" y="0"/>
            <a:chExt cx="6561756" cy="546970"/>
          </a:xfrm>
        </p:grpSpPr>
        <p:sp>
          <p:nvSpPr>
            <p:cNvPr id="5138" name="AutoShape 3"/>
            <p:cNvSpPr>
              <a:spLocks noChangeArrowheads="1"/>
            </p:cNvSpPr>
            <p:nvPr/>
          </p:nvSpPr>
          <p:spPr bwMode="auto">
            <a:xfrm>
              <a:off x="0" y="192074"/>
              <a:ext cx="6561756" cy="353986"/>
            </a:xfrm>
            <a:prstGeom prst="rect">
              <a:avLst/>
            </a:prstGeom>
            <a:solidFill>
              <a:srgbClr val="595959"/>
            </a:solidFill>
            <a:ln w="12700">
              <a:solidFill>
                <a:schemeClr val="bg1"/>
              </a:solidFill>
              <a:miter lim="800000"/>
              <a:headEnd/>
              <a:tailEnd/>
            </a:ln>
          </p:spPr>
          <p:txBody>
            <a:bodyPr anchor="ctr"/>
            <a:lstStyle/>
            <a:p>
              <a:endParaRPr lang="zh-CN" altLang="en-US" sz="2400" b="1">
                <a:latin typeface="Calibri" pitchFamily="34" charset="0"/>
              </a:endParaRPr>
            </a:p>
          </p:txBody>
        </p:sp>
        <p:sp>
          <p:nvSpPr>
            <p:cNvPr id="5139" name="AutoShape 3"/>
            <p:cNvSpPr>
              <a:spLocks noChangeArrowheads="1"/>
            </p:cNvSpPr>
            <p:nvPr/>
          </p:nvSpPr>
          <p:spPr bwMode="auto">
            <a:xfrm>
              <a:off x="64331" y="0"/>
              <a:ext cx="6433094" cy="482482"/>
            </a:xfrm>
            <a:prstGeom prst="rect">
              <a:avLst/>
            </a:prstGeom>
            <a:solidFill>
              <a:srgbClr val="007E00">
                <a:alpha val="79999"/>
              </a:srgbClr>
            </a:solidFill>
            <a:ln w="12700">
              <a:solidFill>
                <a:schemeClr val="bg1"/>
              </a:solidFill>
              <a:miter lim="800000"/>
              <a:headEnd/>
              <a:tailEnd/>
            </a:ln>
          </p:spPr>
          <p:txBody>
            <a:bodyPr wrap="none" anchor="ctr"/>
            <a:lstStyle/>
            <a:p>
              <a:pPr algn="ctr" eaLnBrk="0" hangingPunct="0"/>
              <a:endParaRPr lang="zh-CN" altLang="en-US" sz="2800" b="1">
                <a:solidFill>
                  <a:schemeClr val="tx2"/>
                </a:solidFill>
                <a:ea typeface="Microsoft YaHei" pitchFamily="34" charset="-122"/>
              </a:endParaRPr>
            </a:p>
          </p:txBody>
        </p:sp>
        <p:sp>
          <p:nvSpPr>
            <p:cNvPr id="5140" name="Rectangle 13"/>
            <p:cNvSpPr>
              <a:spLocks noChangeArrowheads="1"/>
            </p:cNvSpPr>
            <p:nvPr/>
          </p:nvSpPr>
          <p:spPr bwMode="auto">
            <a:xfrm>
              <a:off x="65079" y="85339"/>
              <a:ext cx="6431598" cy="4616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a:r>
                <a:rPr lang="ar-EG" altLang="zh-CN" sz="2400" b="1" dirty="0" smtClean="0">
                  <a:solidFill>
                    <a:schemeClr val="bg1"/>
                  </a:solidFill>
                </a:rPr>
                <a:t>لا </a:t>
              </a:r>
              <a:r>
                <a:rPr lang="ar-EG" altLang="zh-CN" sz="2400" b="1" dirty="0">
                  <a:solidFill>
                    <a:schemeClr val="bg1"/>
                  </a:solidFill>
                </a:rPr>
                <a:t>أستطيع </a:t>
              </a:r>
              <a:endParaRPr lang="zh-CN" altLang="en-US" sz="2400" b="1" dirty="0">
                <a:solidFill>
                  <a:schemeClr val="bg1"/>
                </a:solidFill>
              </a:endParaRPr>
            </a:p>
          </p:txBody>
        </p:sp>
      </p:grpSp>
      <p:grpSp>
        <p:nvGrpSpPr>
          <p:cNvPr id="7174" name="Group 6"/>
          <p:cNvGrpSpPr>
            <a:grpSpLocks/>
          </p:cNvGrpSpPr>
          <p:nvPr/>
        </p:nvGrpSpPr>
        <p:grpSpPr bwMode="auto">
          <a:xfrm>
            <a:off x="1290638" y="2798985"/>
            <a:ext cx="6562725" cy="547010"/>
            <a:chOff x="0" y="0"/>
            <a:chExt cx="6561756" cy="546970"/>
          </a:xfrm>
        </p:grpSpPr>
        <p:grpSp>
          <p:nvGrpSpPr>
            <p:cNvPr id="5134" name="Group 7"/>
            <p:cNvGrpSpPr>
              <a:grpSpLocks/>
            </p:cNvGrpSpPr>
            <p:nvPr/>
          </p:nvGrpSpPr>
          <p:grpSpPr bwMode="auto">
            <a:xfrm>
              <a:off x="0" y="0"/>
              <a:ext cx="6561756" cy="546060"/>
              <a:chOff x="0" y="0"/>
              <a:chExt cx="6561756" cy="546060"/>
            </a:xfrm>
          </p:grpSpPr>
          <p:sp>
            <p:nvSpPr>
              <p:cNvPr id="5136" name="AutoShape 3"/>
              <p:cNvSpPr>
                <a:spLocks noChangeArrowheads="1"/>
              </p:cNvSpPr>
              <p:nvPr/>
            </p:nvSpPr>
            <p:spPr bwMode="auto">
              <a:xfrm>
                <a:off x="0" y="192074"/>
                <a:ext cx="6561756" cy="353986"/>
              </a:xfrm>
              <a:prstGeom prst="rect">
                <a:avLst/>
              </a:prstGeom>
              <a:solidFill>
                <a:srgbClr val="595959"/>
              </a:solidFill>
              <a:ln w="12700">
                <a:solidFill>
                  <a:schemeClr val="bg1"/>
                </a:solidFill>
                <a:miter lim="800000"/>
                <a:headEnd/>
                <a:tailEnd/>
              </a:ln>
            </p:spPr>
            <p:txBody>
              <a:bodyPr anchor="ctr"/>
              <a:lstStyle/>
              <a:p>
                <a:endParaRPr lang="zh-CN" altLang="en-US" sz="2400" b="1">
                  <a:latin typeface="Calibri" pitchFamily="34" charset="0"/>
                </a:endParaRPr>
              </a:p>
            </p:txBody>
          </p:sp>
          <p:sp>
            <p:nvSpPr>
              <p:cNvPr id="5137" name="AutoShape 3"/>
              <p:cNvSpPr>
                <a:spLocks noChangeArrowheads="1"/>
              </p:cNvSpPr>
              <p:nvPr/>
            </p:nvSpPr>
            <p:spPr bwMode="auto">
              <a:xfrm>
                <a:off x="65077" y="0"/>
                <a:ext cx="6431600" cy="482565"/>
              </a:xfrm>
              <a:prstGeom prst="rect">
                <a:avLst/>
              </a:prstGeom>
              <a:solidFill>
                <a:srgbClr val="7F7F7F">
                  <a:alpha val="87842"/>
                </a:srgbClr>
              </a:solidFill>
              <a:ln w="12700">
                <a:solidFill>
                  <a:schemeClr val="bg1"/>
                </a:solidFill>
                <a:miter lim="800000"/>
                <a:headEnd/>
                <a:tailEnd/>
              </a:ln>
            </p:spPr>
            <p:txBody>
              <a:bodyPr wrap="none" anchor="ctr"/>
              <a:lstStyle/>
              <a:p>
                <a:pPr algn="ctr" eaLnBrk="0" hangingPunct="0"/>
                <a:endParaRPr lang="zh-CN" altLang="en-US" sz="2800" b="1">
                  <a:solidFill>
                    <a:schemeClr val="tx2"/>
                  </a:solidFill>
                  <a:latin typeface="Calibri" pitchFamily="34" charset="0"/>
                  <a:ea typeface="Microsoft YaHei" pitchFamily="34" charset="-122"/>
                </a:endParaRPr>
              </a:p>
            </p:txBody>
          </p:sp>
        </p:grpSp>
        <p:sp>
          <p:nvSpPr>
            <p:cNvPr id="5135" name="Rectangle 13"/>
            <p:cNvSpPr>
              <a:spLocks noChangeArrowheads="1"/>
            </p:cNvSpPr>
            <p:nvPr/>
          </p:nvSpPr>
          <p:spPr bwMode="auto">
            <a:xfrm>
              <a:off x="65079" y="85339"/>
              <a:ext cx="6431598" cy="4616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a:r>
                <a:rPr lang="ar-EG" altLang="zh-CN" sz="2400" b="1" dirty="0" smtClean="0">
                  <a:solidFill>
                    <a:schemeClr val="bg1"/>
                  </a:solidFill>
                </a:rPr>
                <a:t>هذا </a:t>
              </a:r>
              <a:r>
                <a:rPr lang="ar-EG" altLang="zh-CN" sz="2400" b="1" dirty="0">
                  <a:solidFill>
                    <a:schemeClr val="bg1"/>
                  </a:solidFill>
                </a:rPr>
                <a:t>صعب للغاية </a:t>
              </a:r>
              <a:endParaRPr lang="zh-CN" altLang="en-US" sz="2400" b="1" dirty="0">
                <a:solidFill>
                  <a:schemeClr val="bg1"/>
                </a:solidFill>
              </a:endParaRPr>
            </a:p>
          </p:txBody>
        </p:sp>
      </p:grpSp>
      <p:grpSp>
        <p:nvGrpSpPr>
          <p:cNvPr id="7179" name="Group 11"/>
          <p:cNvGrpSpPr>
            <a:grpSpLocks/>
          </p:cNvGrpSpPr>
          <p:nvPr/>
        </p:nvGrpSpPr>
        <p:grpSpPr bwMode="auto">
          <a:xfrm>
            <a:off x="1290638" y="3670523"/>
            <a:ext cx="6562725" cy="547010"/>
            <a:chOff x="0" y="0"/>
            <a:chExt cx="6561756" cy="546970"/>
          </a:xfrm>
        </p:grpSpPr>
        <p:sp>
          <p:nvSpPr>
            <p:cNvPr id="5131" name="AutoShape 3"/>
            <p:cNvSpPr>
              <a:spLocks noChangeArrowheads="1"/>
            </p:cNvSpPr>
            <p:nvPr/>
          </p:nvSpPr>
          <p:spPr bwMode="auto">
            <a:xfrm>
              <a:off x="0" y="192073"/>
              <a:ext cx="6561756" cy="353987"/>
            </a:xfrm>
            <a:prstGeom prst="rect">
              <a:avLst/>
            </a:prstGeom>
            <a:solidFill>
              <a:srgbClr val="595959"/>
            </a:solidFill>
            <a:ln w="12700">
              <a:solidFill>
                <a:schemeClr val="bg1"/>
              </a:solidFill>
              <a:miter lim="800000"/>
              <a:headEnd/>
              <a:tailEnd/>
            </a:ln>
          </p:spPr>
          <p:txBody>
            <a:bodyPr anchor="ctr"/>
            <a:lstStyle/>
            <a:p>
              <a:endParaRPr lang="zh-CN" altLang="en-US" sz="2400" b="1">
                <a:latin typeface="Calibri" pitchFamily="34" charset="0"/>
              </a:endParaRPr>
            </a:p>
          </p:txBody>
        </p:sp>
        <p:sp>
          <p:nvSpPr>
            <p:cNvPr id="5132" name="AutoShape 3"/>
            <p:cNvSpPr>
              <a:spLocks noChangeArrowheads="1"/>
            </p:cNvSpPr>
            <p:nvPr/>
          </p:nvSpPr>
          <p:spPr bwMode="auto">
            <a:xfrm>
              <a:off x="64331" y="0"/>
              <a:ext cx="6433094" cy="482482"/>
            </a:xfrm>
            <a:prstGeom prst="rect">
              <a:avLst/>
            </a:prstGeom>
            <a:solidFill>
              <a:srgbClr val="007E00">
                <a:alpha val="79999"/>
              </a:srgbClr>
            </a:solidFill>
            <a:ln w="12700">
              <a:solidFill>
                <a:schemeClr val="bg1"/>
              </a:solidFill>
              <a:miter lim="800000"/>
              <a:headEnd/>
              <a:tailEnd/>
            </a:ln>
          </p:spPr>
          <p:txBody>
            <a:bodyPr wrap="none" anchor="ctr"/>
            <a:lstStyle/>
            <a:p>
              <a:pPr algn="ctr" eaLnBrk="0" hangingPunct="0"/>
              <a:endParaRPr lang="zh-CN" altLang="en-US" sz="2800" b="1">
                <a:solidFill>
                  <a:schemeClr val="tx2"/>
                </a:solidFill>
                <a:ea typeface="Microsoft YaHei" pitchFamily="34" charset="-122"/>
              </a:endParaRPr>
            </a:p>
          </p:txBody>
        </p:sp>
        <p:sp>
          <p:nvSpPr>
            <p:cNvPr id="5133" name="Rectangle 13"/>
            <p:cNvSpPr>
              <a:spLocks noChangeArrowheads="1"/>
            </p:cNvSpPr>
            <p:nvPr/>
          </p:nvSpPr>
          <p:spPr bwMode="auto">
            <a:xfrm>
              <a:off x="65079" y="85339"/>
              <a:ext cx="6431598" cy="4616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a:r>
                <a:rPr lang="ar-EG" altLang="zh-CN" sz="2400" b="1" dirty="0" smtClean="0">
                  <a:solidFill>
                    <a:schemeClr val="bg1"/>
                  </a:solidFill>
                </a:rPr>
                <a:t>ربما </a:t>
              </a:r>
              <a:r>
                <a:rPr lang="ar-EG" altLang="zh-CN" sz="2400" b="1" dirty="0">
                  <a:solidFill>
                    <a:schemeClr val="bg1"/>
                  </a:solidFill>
                </a:rPr>
                <a:t>أستطيع التعامل مع هذا الأمر</a:t>
              </a:r>
              <a:endParaRPr lang="zh-CN" altLang="en-US" sz="2400" b="1" dirty="0">
                <a:solidFill>
                  <a:schemeClr val="bg1"/>
                </a:solidFill>
              </a:endParaRPr>
            </a:p>
          </p:txBody>
        </p:sp>
      </p:grpSp>
      <p:grpSp>
        <p:nvGrpSpPr>
          <p:cNvPr id="7183" name="Group 15"/>
          <p:cNvGrpSpPr>
            <a:grpSpLocks/>
          </p:cNvGrpSpPr>
          <p:nvPr/>
        </p:nvGrpSpPr>
        <p:grpSpPr bwMode="auto">
          <a:xfrm>
            <a:off x="1290638" y="4543648"/>
            <a:ext cx="6562725" cy="547010"/>
            <a:chOff x="0" y="0"/>
            <a:chExt cx="6561756" cy="546970"/>
          </a:xfrm>
        </p:grpSpPr>
        <p:grpSp>
          <p:nvGrpSpPr>
            <p:cNvPr id="5127" name="Group 16"/>
            <p:cNvGrpSpPr>
              <a:grpSpLocks/>
            </p:cNvGrpSpPr>
            <p:nvPr/>
          </p:nvGrpSpPr>
          <p:grpSpPr bwMode="auto">
            <a:xfrm>
              <a:off x="0" y="0"/>
              <a:ext cx="6561756" cy="546060"/>
              <a:chOff x="0" y="0"/>
              <a:chExt cx="6448390" cy="611157"/>
            </a:xfrm>
          </p:grpSpPr>
          <p:sp>
            <p:nvSpPr>
              <p:cNvPr id="5129" name="AutoShape 3"/>
              <p:cNvSpPr>
                <a:spLocks noChangeArrowheads="1"/>
              </p:cNvSpPr>
              <p:nvPr/>
            </p:nvSpPr>
            <p:spPr bwMode="auto">
              <a:xfrm>
                <a:off x="0" y="214970"/>
                <a:ext cx="6448390" cy="396187"/>
              </a:xfrm>
              <a:prstGeom prst="rect">
                <a:avLst/>
              </a:prstGeom>
              <a:solidFill>
                <a:srgbClr val="595959"/>
              </a:solidFill>
              <a:ln w="12700">
                <a:solidFill>
                  <a:schemeClr val="bg1"/>
                </a:solidFill>
                <a:miter lim="800000"/>
                <a:headEnd/>
                <a:tailEnd/>
              </a:ln>
            </p:spPr>
            <p:txBody>
              <a:bodyPr anchor="ctr"/>
              <a:lstStyle/>
              <a:p>
                <a:endParaRPr lang="zh-CN" altLang="en-US" sz="2400" b="1">
                  <a:latin typeface="Calibri" pitchFamily="34" charset="0"/>
                </a:endParaRPr>
              </a:p>
            </p:txBody>
          </p:sp>
          <p:sp>
            <p:nvSpPr>
              <p:cNvPr id="5130" name="AutoShape 3"/>
              <p:cNvSpPr>
                <a:spLocks noChangeArrowheads="1"/>
              </p:cNvSpPr>
              <p:nvPr/>
            </p:nvSpPr>
            <p:spPr bwMode="auto">
              <a:xfrm>
                <a:off x="63953" y="0"/>
                <a:ext cx="6320483" cy="540092"/>
              </a:xfrm>
              <a:prstGeom prst="rect">
                <a:avLst/>
              </a:prstGeom>
              <a:solidFill>
                <a:srgbClr val="7F7F7F">
                  <a:alpha val="87842"/>
                </a:srgbClr>
              </a:solidFill>
              <a:ln w="12700">
                <a:solidFill>
                  <a:schemeClr val="bg1"/>
                </a:solidFill>
                <a:miter lim="800000"/>
                <a:headEnd/>
                <a:tailEnd/>
              </a:ln>
            </p:spPr>
            <p:txBody>
              <a:bodyPr wrap="none" anchor="ctr"/>
              <a:lstStyle/>
              <a:p>
                <a:pPr algn="ctr" eaLnBrk="0" hangingPunct="0"/>
                <a:endParaRPr lang="zh-CN" altLang="en-US" sz="2800" b="1">
                  <a:solidFill>
                    <a:schemeClr val="tx2"/>
                  </a:solidFill>
                  <a:latin typeface="Calibri" pitchFamily="34" charset="0"/>
                  <a:ea typeface="Microsoft YaHei" pitchFamily="34" charset="-122"/>
                </a:endParaRPr>
              </a:p>
            </p:txBody>
          </p:sp>
        </p:grpSp>
        <p:sp>
          <p:nvSpPr>
            <p:cNvPr id="5128" name="Rectangle 13"/>
            <p:cNvSpPr>
              <a:spLocks noChangeArrowheads="1"/>
            </p:cNvSpPr>
            <p:nvPr/>
          </p:nvSpPr>
          <p:spPr bwMode="auto">
            <a:xfrm>
              <a:off x="64331" y="85339"/>
              <a:ext cx="6433094" cy="4616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a:r>
                <a:rPr lang="ar-EG" altLang="zh-CN" sz="2400" b="1" dirty="0" smtClean="0">
                  <a:solidFill>
                    <a:schemeClr val="bg1"/>
                  </a:solidFill>
                </a:rPr>
                <a:t>ببساطه </a:t>
              </a:r>
              <a:r>
                <a:rPr lang="ar-EG" altLang="zh-CN" sz="2400" b="1" dirty="0">
                  <a:solidFill>
                    <a:schemeClr val="bg1"/>
                  </a:solidFill>
                </a:rPr>
                <a:t>لا أستطيع تقرير ماذا أفعل </a:t>
              </a:r>
              <a:endParaRPr lang="zh-CN" altLang="en-US" sz="2400" b="1" dirty="0">
                <a:solidFill>
                  <a:schemeClr val="bg1"/>
                </a:solidFill>
              </a:endParaRPr>
            </a:p>
          </p:txBody>
        </p:sp>
      </p:grpSp>
      <p:sp>
        <p:nvSpPr>
          <p:cNvPr id="21" name="TextBox 13" descr="B56F103BB23E47beACAB404F50AF11BD# #TextBox 13"/>
          <p:cNvSpPr txBox="1">
            <a:spLocks noChangeArrowheads="1"/>
          </p:cNvSpPr>
          <p:nvPr/>
        </p:nvSpPr>
        <p:spPr bwMode="auto">
          <a:xfrm>
            <a:off x="755576" y="86004"/>
            <a:ext cx="8388425" cy="62895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r" rtl="1">
              <a:lnSpc>
                <a:spcPct val="120000"/>
              </a:lnSpc>
              <a:spcBef>
                <a:spcPct val="50000"/>
              </a:spcBef>
            </a:pPr>
            <a:r>
              <a:rPr lang="ar-EG" altLang="zh-CN" sz="3200" b="1" dirty="0">
                <a:solidFill>
                  <a:schemeClr val="bg1"/>
                </a:solidFill>
                <a:latin typeface="Microsoft YaHei" pitchFamily="34" charset="-122"/>
                <a:ea typeface="Microsoft YaHei" pitchFamily="34" charset="-122"/>
              </a:rPr>
              <a:t> بعض اثار انخفاض الثقة بالنفس</a:t>
            </a:r>
          </a:p>
        </p:txBody>
      </p:sp>
      <p:sp>
        <p:nvSpPr>
          <p:cNvPr id="22" name="Round Diagonal Corner Rectangle 21"/>
          <p:cNvSpPr/>
          <p:nvPr/>
        </p:nvSpPr>
        <p:spPr bwMode="auto">
          <a:xfrm>
            <a:off x="3067500" y="1031156"/>
            <a:ext cx="2880320" cy="648072"/>
          </a:xfrm>
          <a:prstGeom prst="round2DiagRect">
            <a:avLst/>
          </a:prstGeom>
          <a:solidFill>
            <a:srgbClr val="22BAD8"/>
          </a:solidFill>
          <a:ln w="9525" cap="flat" cmpd="sng" algn="ctr">
            <a:solidFill>
              <a:schemeClr val="bg1"/>
            </a:solidFill>
            <a:prstDash val="solid"/>
            <a:round/>
            <a:headEnd type="none" w="med" len="med"/>
            <a:tailEnd type="none" w="med" len="med"/>
          </a:ln>
          <a:effectLst/>
          <a:extLst/>
        </p:spPr>
        <p:txBody>
          <a:bodyPr vert="horz" wrap="square" lIns="91440" tIns="45720" rIns="91440" bIns="45720" numCol="1" rtlCol="1" anchor="t" anchorCtr="0" compatLnSpc="1">
            <a:prstTxWarp prst="textNoShape">
              <a:avLst/>
            </a:prstTxWarp>
          </a:bodyPr>
          <a:lstStyle/>
          <a:p>
            <a:pPr algn="ctr" rtl="1"/>
            <a:r>
              <a:rPr lang="ar-EG" sz="2800" b="1" dirty="0">
                <a:solidFill>
                  <a:srgbClr val="002060"/>
                </a:solidFill>
              </a:rPr>
              <a:t>الغرور </a:t>
            </a:r>
            <a:endParaRPr kumimoji="0" lang="ar-EG" sz="2800" b="1" i="0" u="none" strike="noStrike" cap="none" normalizeH="0" baseline="0" dirty="0" smtClean="0">
              <a:ln>
                <a:noFill/>
              </a:ln>
              <a:solidFill>
                <a:srgbClr val="002060"/>
              </a:solidFill>
              <a:effectLst/>
            </a:endParaRPr>
          </a:p>
        </p:txBody>
      </p:sp>
    </p:spTree>
    <p:extLst>
      <p:ext uri="{BB962C8B-B14F-4D97-AF65-F5344CB8AC3E}">
        <p14:creationId xmlns:p14="http://schemas.microsoft.com/office/powerpoint/2010/main" xmlns="" val="3455587731"/>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slide(fromLeft)">
                                      <p:cBhvr>
                                        <p:cTn id="7" dur="500"/>
                                        <p:tgtEl>
                                          <p:spTgt spid="21"/>
                                        </p:tgtEl>
                                      </p:cBhvr>
                                    </p:animEffect>
                                  </p:childTnLst>
                                </p:cTn>
                              </p:par>
                            </p:childTnLst>
                          </p:cTn>
                        </p:par>
                      </p:childTnLst>
                    </p:cTn>
                  </p:par>
                  <p:par>
                    <p:cTn id="8" fill="hold">
                      <p:stCondLst>
                        <p:cond delay="indefinite"/>
                      </p:stCondLst>
                      <p:childTnLst>
                        <p:par>
                          <p:cTn id="9" fill="hold">
                            <p:stCondLst>
                              <p:cond delay="0"/>
                            </p:stCondLst>
                            <p:childTnLst>
                              <p:par>
                                <p:cTn id="10" presetID="23" presetClass="entr" presetSubtype="16" fill="hold" nodeType="clickEffect">
                                  <p:stCondLst>
                                    <p:cond delay="0"/>
                                  </p:stCondLst>
                                  <p:childTnLst>
                                    <p:set>
                                      <p:cBhvr>
                                        <p:cTn id="11" dur="1" fill="hold">
                                          <p:stCondLst>
                                            <p:cond delay="0"/>
                                          </p:stCondLst>
                                        </p:cTn>
                                        <p:tgtEl>
                                          <p:spTgt spid="7170"/>
                                        </p:tgtEl>
                                        <p:attrNameLst>
                                          <p:attrName>style.visibility</p:attrName>
                                        </p:attrNameLst>
                                      </p:cBhvr>
                                      <p:to>
                                        <p:strVal val="visible"/>
                                      </p:to>
                                    </p:set>
                                    <p:anim calcmode="lin" valueType="num">
                                      <p:cBhvr>
                                        <p:cTn id="12" dur="500" fill="hold"/>
                                        <p:tgtEl>
                                          <p:spTgt spid="7170"/>
                                        </p:tgtEl>
                                        <p:attrNameLst>
                                          <p:attrName>ppt_w</p:attrName>
                                        </p:attrNameLst>
                                      </p:cBhvr>
                                      <p:tavLst>
                                        <p:tav tm="0">
                                          <p:val>
                                            <p:fltVal val="0"/>
                                          </p:val>
                                        </p:tav>
                                        <p:tav tm="100000">
                                          <p:val>
                                            <p:strVal val="#ppt_w"/>
                                          </p:val>
                                        </p:tav>
                                      </p:tavLst>
                                    </p:anim>
                                    <p:anim calcmode="lin" valueType="num">
                                      <p:cBhvr>
                                        <p:cTn id="13" dur="500" fill="hold"/>
                                        <p:tgtEl>
                                          <p:spTgt spid="7170"/>
                                        </p:tgtEl>
                                        <p:attrNameLst>
                                          <p:attrName>ppt_h</p:attrName>
                                        </p:attrNameLst>
                                      </p:cBhvr>
                                      <p:tavLst>
                                        <p:tav tm="0">
                                          <p:val>
                                            <p:fltVal val="0"/>
                                          </p:val>
                                        </p:tav>
                                        <p:tav tm="100000">
                                          <p:val>
                                            <p:strVal val="#ppt_h"/>
                                          </p:val>
                                        </p:tav>
                                      </p:tavLst>
                                    </p:anim>
                                  </p:childTnLst>
                                </p:cTn>
                              </p:par>
                              <p:par>
                                <p:cTn id="14" presetID="2" presetClass="entr" presetSubtype="4" fill="hold" nodeType="withEffect">
                                  <p:stCondLst>
                                    <p:cond delay="0"/>
                                  </p:stCondLst>
                                  <p:childTnLst>
                                    <p:set>
                                      <p:cBhvr>
                                        <p:cTn id="15" dur="1" fill="hold">
                                          <p:stCondLst>
                                            <p:cond delay="0"/>
                                          </p:stCondLst>
                                        </p:cTn>
                                        <p:tgtEl>
                                          <p:spTgt spid="7170"/>
                                        </p:tgtEl>
                                        <p:attrNameLst>
                                          <p:attrName>style.visibility</p:attrName>
                                        </p:attrNameLst>
                                      </p:cBhvr>
                                      <p:to>
                                        <p:strVal val="visible"/>
                                      </p:to>
                                    </p:set>
                                    <p:anim calcmode="lin" valueType="num">
                                      <p:cBhvr additive="base">
                                        <p:cTn id="16" dur="1000" fill="hold"/>
                                        <p:tgtEl>
                                          <p:spTgt spid="7170"/>
                                        </p:tgtEl>
                                        <p:attrNameLst>
                                          <p:attrName>ppt_x</p:attrName>
                                        </p:attrNameLst>
                                      </p:cBhvr>
                                      <p:tavLst>
                                        <p:tav tm="0">
                                          <p:val>
                                            <p:strVal val="#ppt_x"/>
                                          </p:val>
                                        </p:tav>
                                        <p:tav tm="100000">
                                          <p:val>
                                            <p:strVal val="#ppt_x"/>
                                          </p:val>
                                        </p:tav>
                                      </p:tavLst>
                                    </p:anim>
                                    <p:anim calcmode="lin" valueType="num">
                                      <p:cBhvr additive="base">
                                        <p:cTn id="17" dur="1000" fill="hold"/>
                                        <p:tgtEl>
                                          <p:spTgt spid="7170"/>
                                        </p:tgtEl>
                                        <p:attrNameLst>
                                          <p:attrName>ppt_y</p:attrName>
                                        </p:attrNameLst>
                                      </p:cBhvr>
                                      <p:tavLst>
                                        <p:tav tm="0">
                                          <p:val>
                                            <p:strVal val="1+#ppt_h/2"/>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23" presetClass="entr" presetSubtype="16" fill="hold" nodeType="clickEffect">
                                  <p:stCondLst>
                                    <p:cond delay="0"/>
                                  </p:stCondLst>
                                  <p:childTnLst>
                                    <p:set>
                                      <p:cBhvr>
                                        <p:cTn id="21" dur="1" fill="hold">
                                          <p:stCondLst>
                                            <p:cond delay="0"/>
                                          </p:stCondLst>
                                        </p:cTn>
                                        <p:tgtEl>
                                          <p:spTgt spid="7174"/>
                                        </p:tgtEl>
                                        <p:attrNameLst>
                                          <p:attrName>style.visibility</p:attrName>
                                        </p:attrNameLst>
                                      </p:cBhvr>
                                      <p:to>
                                        <p:strVal val="visible"/>
                                      </p:to>
                                    </p:set>
                                    <p:anim calcmode="lin" valueType="num">
                                      <p:cBhvr>
                                        <p:cTn id="22" dur="500" fill="hold"/>
                                        <p:tgtEl>
                                          <p:spTgt spid="7174"/>
                                        </p:tgtEl>
                                        <p:attrNameLst>
                                          <p:attrName>ppt_w</p:attrName>
                                        </p:attrNameLst>
                                      </p:cBhvr>
                                      <p:tavLst>
                                        <p:tav tm="0">
                                          <p:val>
                                            <p:fltVal val="0"/>
                                          </p:val>
                                        </p:tav>
                                        <p:tav tm="100000">
                                          <p:val>
                                            <p:strVal val="#ppt_w"/>
                                          </p:val>
                                        </p:tav>
                                      </p:tavLst>
                                    </p:anim>
                                    <p:anim calcmode="lin" valueType="num">
                                      <p:cBhvr>
                                        <p:cTn id="23" dur="500" fill="hold"/>
                                        <p:tgtEl>
                                          <p:spTgt spid="7174"/>
                                        </p:tgtEl>
                                        <p:attrNameLst>
                                          <p:attrName>ppt_h</p:attrName>
                                        </p:attrNameLst>
                                      </p:cBhvr>
                                      <p:tavLst>
                                        <p:tav tm="0">
                                          <p:val>
                                            <p:fltVal val="0"/>
                                          </p:val>
                                        </p:tav>
                                        <p:tav tm="100000">
                                          <p:val>
                                            <p:strVal val="#ppt_h"/>
                                          </p:val>
                                        </p:tav>
                                      </p:tavLst>
                                    </p:anim>
                                  </p:childTnLst>
                                </p:cTn>
                              </p:par>
                              <p:par>
                                <p:cTn id="24" presetID="2" presetClass="entr" presetSubtype="4" fill="hold" nodeType="withEffect">
                                  <p:stCondLst>
                                    <p:cond delay="100"/>
                                  </p:stCondLst>
                                  <p:childTnLst>
                                    <p:set>
                                      <p:cBhvr>
                                        <p:cTn id="25" dur="1" fill="hold">
                                          <p:stCondLst>
                                            <p:cond delay="0"/>
                                          </p:stCondLst>
                                        </p:cTn>
                                        <p:tgtEl>
                                          <p:spTgt spid="7174"/>
                                        </p:tgtEl>
                                        <p:attrNameLst>
                                          <p:attrName>style.visibility</p:attrName>
                                        </p:attrNameLst>
                                      </p:cBhvr>
                                      <p:to>
                                        <p:strVal val="visible"/>
                                      </p:to>
                                    </p:set>
                                    <p:anim calcmode="lin" valueType="num">
                                      <p:cBhvr additive="base">
                                        <p:cTn id="26" dur="1000" fill="hold"/>
                                        <p:tgtEl>
                                          <p:spTgt spid="7174"/>
                                        </p:tgtEl>
                                        <p:attrNameLst>
                                          <p:attrName>ppt_x</p:attrName>
                                        </p:attrNameLst>
                                      </p:cBhvr>
                                      <p:tavLst>
                                        <p:tav tm="0">
                                          <p:val>
                                            <p:strVal val="#ppt_x"/>
                                          </p:val>
                                        </p:tav>
                                        <p:tav tm="100000">
                                          <p:val>
                                            <p:strVal val="#ppt_x"/>
                                          </p:val>
                                        </p:tav>
                                      </p:tavLst>
                                    </p:anim>
                                    <p:anim calcmode="lin" valueType="num">
                                      <p:cBhvr additive="base">
                                        <p:cTn id="27" dur="1000" fill="hold"/>
                                        <p:tgtEl>
                                          <p:spTgt spid="7174"/>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3" presetClass="entr" presetSubtype="16" fill="hold" nodeType="clickEffect">
                                  <p:stCondLst>
                                    <p:cond delay="0"/>
                                  </p:stCondLst>
                                  <p:childTnLst>
                                    <p:set>
                                      <p:cBhvr>
                                        <p:cTn id="31" dur="1" fill="hold">
                                          <p:stCondLst>
                                            <p:cond delay="0"/>
                                          </p:stCondLst>
                                        </p:cTn>
                                        <p:tgtEl>
                                          <p:spTgt spid="7179"/>
                                        </p:tgtEl>
                                        <p:attrNameLst>
                                          <p:attrName>style.visibility</p:attrName>
                                        </p:attrNameLst>
                                      </p:cBhvr>
                                      <p:to>
                                        <p:strVal val="visible"/>
                                      </p:to>
                                    </p:set>
                                    <p:anim calcmode="lin" valueType="num">
                                      <p:cBhvr>
                                        <p:cTn id="32" dur="500" fill="hold"/>
                                        <p:tgtEl>
                                          <p:spTgt spid="7179"/>
                                        </p:tgtEl>
                                        <p:attrNameLst>
                                          <p:attrName>ppt_w</p:attrName>
                                        </p:attrNameLst>
                                      </p:cBhvr>
                                      <p:tavLst>
                                        <p:tav tm="0">
                                          <p:val>
                                            <p:fltVal val="0"/>
                                          </p:val>
                                        </p:tav>
                                        <p:tav tm="100000">
                                          <p:val>
                                            <p:strVal val="#ppt_w"/>
                                          </p:val>
                                        </p:tav>
                                      </p:tavLst>
                                    </p:anim>
                                    <p:anim calcmode="lin" valueType="num">
                                      <p:cBhvr>
                                        <p:cTn id="33" dur="500" fill="hold"/>
                                        <p:tgtEl>
                                          <p:spTgt spid="7179"/>
                                        </p:tgtEl>
                                        <p:attrNameLst>
                                          <p:attrName>ppt_h</p:attrName>
                                        </p:attrNameLst>
                                      </p:cBhvr>
                                      <p:tavLst>
                                        <p:tav tm="0">
                                          <p:val>
                                            <p:fltVal val="0"/>
                                          </p:val>
                                        </p:tav>
                                        <p:tav tm="100000">
                                          <p:val>
                                            <p:strVal val="#ppt_h"/>
                                          </p:val>
                                        </p:tav>
                                      </p:tavLst>
                                    </p:anim>
                                  </p:childTnLst>
                                </p:cTn>
                              </p:par>
                              <p:par>
                                <p:cTn id="34" presetID="2" presetClass="entr" presetSubtype="4" fill="hold" nodeType="withEffect">
                                  <p:stCondLst>
                                    <p:cond delay="200"/>
                                  </p:stCondLst>
                                  <p:childTnLst>
                                    <p:set>
                                      <p:cBhvr>
                                        <p:cTn id="35" dur="1" fill="hold">
                                          <p:stCondLst>
                                            <p:cond delay="0"/>
                                          </p:stCondLst>
                                        </p:cTn>
                                        <p:tgtEl>
                                          <p:spTgt spid="7179"/>
                                        </p:tgtEl>
                                        <p:attrNameLst>
                                          <p:attrName>style.visibility</p:attrName>
                                        </p:attrNameLst>
                                      </p:cBhvr>
                                      <p:to>
                                        <p:strVal val="visible"/>
                                      </p:to>
                                    </p:set>
                                    <p:anim calcmode="lin" valueType="num">
                                      <p:cBhvr additive="base">
                                        <p:cTn id="36" dur="1000" fill="hold"/>
                                        <p:tgtEl>
                                          <p:spTgt spid="7179"/>
                                        </p:tgtEl>
                                        <p:attrNameLst>
                                          <p:attrName>ppt_x</p:attrName>
                                        </p:attrNameLst>
                                      </p:cBhvr>
                                      <p:tavLst>
                                        <p:tav tm="0">
                                          <p:val>
                                            <p:strVal val="#ppt_x"/>
                                          </p:val>
                                        </p:tav>
                                        <p:tav tm="100000">
                                          <p:val>
                                            <p:strVal val="#ppt_x"/>
                                          </p:val>
                                        </p:tav>
                                      </p:tavLst>
                                    </p:anim>
                                    <p:anim calcmode="lin" valueType="num">
                                      <p:cBhvr additive="base">
                                        <p:cTn id="37" dur="1000" fill="hold"/>
                                        <p:tgtEl>
                                          <p:spTgt spid="7179"/>
                                        </p:tgtEl>
                                        <p:attrNameLst>
                                          <p:attrName>ppt_y</p:attrName>
                                        </p:attrNameLst>
                                      </p:cBhvr>
                                      <p:tavLst>
                                        <p:tav tm="0">
                                          <p:val>
                                            <p:strVal val="1+#ppt_h/2"/>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23" presetClass="entr" presetSubtype="16" fill="hold" nodeType="clickEffect">
                                  <p:stCondLst>
                                    <p:cond delay="0"/>
                                  </p:stCondLst>
                                  <p:childTnLst>
                                    <p:set>
                                      <p:cBhvr>
                                        <p:cTn id="41" dur="1" fill="hold">
                                          <p:stCondLst>
                                            <p:cond delay="0"/>
                                          </p:stCondLst>
                                        </p:cTn>
                                        <p:tgtEl>
                                          <p:spTgt spid="7183"/>
                                        </p:tgtEl>
                                        <p:attrNameLst>
                                          <p:attrName>style.visibility</p:attrName>
                                        </p:attrNameLst>
                                      </p:cBhvr>
                                      <p:to>
                                        <p:strVal val="visible"/>
                                      </p:to>
                                    </p:set>
                                    <p:anim calcmode="lin" valueType="num">
                                      <p:cBhvr>
                                        <p:cTn id="42" dur="500" fill="hold"/>
                                        <p:tgtEl>
                                          <p:spTgt spid="7183"/>
                                        </p:tgtEl>
                                        <p:attrNameLst>
                                          <p:attrName>ppt_w</p:attrName>
                                        </p:attrNameLst>
                                      </p:cBhvr>
                                      <p:tavLst>
                                        <p:tav tm="0">
                                          <p:val>
                                            <p:fltVal val="0"/>
                                          </p:val>
                                        </p:tav>
                                        <p:tav tm="100000">
                                          <p:val>
                                            <p:strVal val="#ppt_w"/>
                                          </p:val>
                                        </p:tav>
                                      </p:tavLst>
                                    </p:anim>
                                    <p:anim calcmode="lin" valueType="num">
                                      <p:cBhvr>
                                        <p:cTn id="43" dur="500" fill="hold"/>
                                        <p:tgtEl>
                                          <p:spTgt spid="7183"/>
                                        </p:tgtEl>
                                        <p:attrNameLst>
                                          <p:attrName>ppt_h</p:attrName>
                                        </p:attrNameLst>
                                      </p:cBhvr>
                                      <p:tavLst>
                                        <p:tav tm="0">
                                          <p:val>
                                            <p:fltVal val="0"/>
                                          </p:val>
                                        </p:tav>
                                        <p:tav tm="100000">
                                          <p:val>
                                            <p:strVal val="#ppt_h"/>
                                          </p:val>
                                        </p:tav>
                                      </p:tavLst>
                                    </p:anim>
                                  </p:childTnLst>
                                </p:cTn>
                              </p:par>
                              <p:par>
                                <p:cTn id="44" presetID="2" presetClass="entr" presetSubtype="4" fill="hold" nodeType="withEffect">
                                  <p:stCondLst>
                                    <p:cond delay="300"/>
                                  </p:stCondLst>
                                  <p:childTnLst>
                                    <p:set>
                                      <p:cBhvr>
                                        <p:cTn id="45" dur="1" fill="hold">
                                          <p:stCondLst>
                                            <p:cond delay="0"/>
                                          </p:stCondLst>
                                        </p:cTn>
                                        <p:tgtEl>
                                          <p:spTgt spid="7183"/>
                                        </p:tgtEl>
                                        <p:attrNameLst>
                                          <p:attrName>style.visibility</p:attrName>
                                        </p:attrNameLst>
                                      </p:cBhvr>
                                      <p:to>
                                        <p:strVal val="visible"/>
                                      </p:to>
                                    </p:set>
                                    <p:anim calcmode="lin" valueType="num">
                                      <p:cBhvr additive="base">
                                        <p:cTn id="46" dur="1000" fill="hold"/>
                                        <p:tgtEl>
                                          <p:spTgt spid="7183"/>
                                        </p:tgtEl>
                                        <p:attrNameLst>
                                          <p:attrName>ppt_x</p:attrName>
                                        </p:attrNameLst>
                                      </p:cBhvr>
                                      <p:tavLst>
                                        <p:tav tm="0">
                                          <p:val>
                                            <p:strVal val="#ppt_x"/>
                                          </p:val>
                                        </p:tav>
                                        <p:tav tm="100000">
                                          <p:val>
                                            <p:strVal val="#ppt_x"/>
                                          </p:val>
                                        </p:tav>
                                      </p:tavLst>
                                    </p:anim>
                                    <p:anim calcmode="lin" valueType="num">
                                      <p:cBhvr additive="base">
                                        <p:cTn id="47" dur="1000" fill="hold"/>
                                        <p:tgtEl>
                                          <p:spTgt spid="718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utoUpdateAnimBg="0"/>
    </p:bld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170" name="Group 2"/>
          <p:cNvGrpSpPr>
            <a:grpSpLocks/>
          </p:cNvGrpSpPr>
          <p:nvPr/>
        </p:nvGrpSpPr>
        <p:grpSpPr bwMode="auto">
          <a:xfrm>
            <a:off x="1290638" y="1925860"/>
            <a:ext cx="6562725" cy="547010"/>
            <a:chOff x="0" y="0"/>
            <a:chExt cx="6561756" cy="546970"/>
          </a:xfrm>
        </p:grpSpPr>
        <p:sp>
          <p:nvSpPr>
            <p:cNvPr id="5138" name="AutoShape 3"/>
            <p:cNvSpPr>
              <a:spLocks noChangeArrowheads="1"/>
            </p:cNvSpPr>
            <p:nvPr/>
          </p:nvSpPr>
          <p:spPr bwMode="auto">
            <a:xfrm>
              <a:off x="0" y="192074"/>
              <a:ext cx="6561756" cy="353986"/>
            </a:xfrm>
            <a:prstGeom prst="rect">
              <a:avLst/>
            </a:prstGeom>
            <a:solidFill>
              <a:srgbClr val="595959"/>
            </a:solidFill>
            <a:ln w="12700">
              <a:solidFill>
                <a:schemeClr val="bg1"/>
              </a:solidFill>
              <a:miter lim="800000"/>
              <a:headEnd/>
              <a:tailEnd/>
            </a:ln>
          </p:spPr>
          <p:txBody>
            <a:bodyPr anchor="ctr"/>
            <a:lstStyle/>
            <a:p>
              <a:endParaRPr lang="zh-CN" altLang="en-US" sz="2400" b="1">
                <a:latin typeface="Calibri" pitchFamily="34" charset="0"/>
              </a:endParaRPr>
            </a:p>
          </p:txBody>
        </p:sp>
        <p:sp>
          <p:nvSpPr>
            <p:cNvPr id="5139" name="AutoShape 3"/>
            <p:cNvSpPr>
              <a:spLocks noChangeArrowheads="1"/>
            </p:cNvSpPr>
            <p:nvPr/>
          </p:nvSpPr>
          <p:spPr bwMode="auto">
            <a:xfrm>
              <a:off x="64331" y="0"/>
              <a:ext cx="6433094" cy="482482"/>
            </a:xfrm>
            <a:prstGeom prst="rect">
              <a:avLst/>
            </a:prstGeom>
            <a:solidFill>
              <a:srgbClr val="007E00">
                <a:alpha val="79999"/>
              </a:srgbClr>
            </a:solidFill>
            <a:ln w="12700">
              <a:solidFill>
                <a:schemeClr val="bg1"/>
              </a:solidFill>
              <a:miter lim="800000"/>
              <a:headEnd/>
              <a:tailEnd/>
            </a:ln>
          </p:spPr>
          <p:txBody>
            <a:bodyPr wrap="none" anchor="ctr"/>
            <a:lstStyle/>
            <a:p>
              <a:pPr algn="ctr" eaLnBrk="0" hangingPunct="0"/>
              <a:endParaRPr lang="zh-CN" altLang="en-US" sz="2800" b="1">
                <a:solidFill>
                  <a:schemeClr val="tx2"/>
                </a:solidFill>
                <a:ea typeface="Microsoft YaHei" pitchFamily="34" charset="-122"/>
              </a:endParaRPr>
            </a:p>
          </p:txBody>
        </p:sp>
        <p:sp>
          <p:nvSpPr>
            <p:cNvPr id="5140" name="Rectangle 13"/>
            <p:cNvSpPr>
              <a:spLocks noChangeArrowheads="1"/>
            </p:cNvSpPr>
            <p:nvPr/>
          </p:nvSpPr>
          <p:spPr bwMode="auto">
            <a:xfrm>
              <a:off x="65079" y="85339"/>
              <a:ext cx="6431598" cy="4616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a:r>
                <a:rPr lang="ar-EG" altLang="zh-CN" sz="2400" b="1" dirty="0" smtClean="0">
                  <a:solidFill>
                    <a:schemeClr val="bg1"/>
                  </a:solidFill>
                </a:rPr>
                <a:t>الخوف </a:t>
              </a:r>
              <a:endParaRPr lang="zh-CN" altLang="en-US" sz="2400" b="1" dirty="0">
                <a:solidFill>
                  <a:schemeClr val="bg1"/>
                </a:solidFill>
              </a:endParaRPr>
            </a:p>
          </p:txBody>
        </p:sp>
      </p:grpSp>
      <p:grpSp>
        <p:nvGrpSpPr>
          <p:cNvPr id="7174" name="Group 6"/>
          <p:cNvGrpSpPr>
            <a:grpSpLocks/>
          </p:cNvGrpSpPr>
          <p:nvPr/>
        </p:nvGrpSpPr>
        <p:grpSpPr bwMode="auto">
          <a:xfrm>
            <a:off x="1290638" y="2798985"/>
            <a:ext cx="6562725" cy="547010"/>
            <a:chOff x="0" y="0"/>
            <a:chExt cx="6561756" cy="546970"/>
          </a:xfrm>
        </p:grpSpPr>
        <p:grpSp>
          <p:nvGrpSpPr>
            <p:cNvPr id="5134" name="Group 7"/>
            <p:cNvGrpSpPr>
              <a:grpSpLocks/>
            </p:cNvGrpSpPr>
            <p:nvPr/>
          </p:nvGrpSpPr>
          <p:grpSpPr bwMode="auto">
            <a:xfrm>
              <a:off x="0" y="0"/>
              <a:ext cx="6561756" cy="546060"/>
              <a:chOff x="0" y="0"/>
              <a:chExt cx="6561756" cy="546060"/>
            </a:xfrm>
          </p:grpSpPr>
          <p:sp>
            <p:nvSpPr>
              <p:cNvPr id="5136" name="AutoShape 3"/>
              <p:cNvSpPr>
                <a:spLocks noChangeArrowheads="1"/>
              </p:cNvSpPr>
              <p:nvPr/>
            </p:nvSpPr>
            <p:spPr bwMode="auto">
              <a:xfrm>
                <a:off x="0" y="192074"/>
                <a:ext cx="6561756" cy="353986"/>
              </a:xfrm>
              <a:prstGeom prst="rect">
                <a:avLst/>
              </a:prstGeom>
              <a:solidFill>
                <a:srgbClr val="595959"/>
              </a:solidFill>
              <a:ln w="12700">
                <a:solidFill>
                  <a:schemeClr val="bg1"/>
                </a:solidFill>
                <a:miter lim="800000"/>
                <a:headEnd/>
                <a:tailEnd/>
              </a:ln>
            </p:spPr>
            <p:txBody>
              <a:bodyPr anchor="ctr"/>
              <a:lstStyle/>
              <a:p>
                <a:endParaRPr lang="zh-CN" altLang="en-US" sz="2400" b="1">
                  <a:latin typeface="Calibri" pitchFamily="34" charset="0"/>
                </a:endParaRPr>
              </a:p>
            </p:txBody>
          </p:sp>
          <p:sp>
            <p:nvSpPr>
              <p:cNvPr id="5137" name="AutoShape 3"/>
              <p:cNvSpPr>
                <a:spLocks noChangeArrowheads="1"/>
              </p:cNvSpPr>
              <p:nvPr/>
            </p:nvSpPr>
            <p:spPr bwMode="auto">
              <a:xfrm>
                <a:off x="65077" y="0"/>
                <a:ext cx="6431600" cy="482565"/>
              </a:xfrm>
              <a:prstGeom prst="rect">
                <a:avLst/>
              </a:prstGeom>
              <a:solidFill>
                <a:srgbClr val="7F7F7F">
                  <a:alpha val="87842"/>
                </a:srgbClr>
              </a:solidFill>
              <a:ln w="12700">
                <a:solidFill>
                  <a:schemeClr val="bg1"/>
                </a:solidFill>
                <a:miter lim="800000"/>
                <a:headEnd/>
                <a:tailEnd/>
              </a:ln>
            </p:spPr>
            <p:txBody>
              <a:bodyPr wrap="none" anchor="ctr"/>
              <a:lstStyle/>
              <a:p>
                <a:pPr algn="ctr" eaLnBrk="0" hangingPunct="0"/>
                <a:endParaRPr lang="zh-CN" altLang="en-US" sz="2800" b="1">
                  <a:solidFill>
                    <a:schemeClr val="tx2"/>
                  </a:solidFill>
                  <a:latin typeface="Calibri" pitchFamily="34" charset="0"/>
                  <a:ea typeface="Microsoft YaHei" pitchFamily="34" charset="-122"/>
                </a:endParaRPr>
              </a:p>
            </p:txBody>
          </p:sp>
        </p:grpSp>
        <p:sp>
          <p:nvSpPr>
            <p:cNvPr id="5135" name="Rectangle 13"/>
            <p:cNvSpPr>
              <a:spLocks noChangeArrowheads="1"/>
            </p:cNvSpPr>
            <p:nvPr/>
          </p:nvSpPr>
          <p:spPr bwMode="auto">
            <a:xfrm>
              <a:off x="65079" y="85339"/>
              <a:ext cx="6431598" cy="4616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a:r>
                <a:rPr lang="ar-EG" altLang="zh-CN" sz="2400" b="1" dirty="0" smtClean="0">
                  <a:solidFill>
                    <a:schemeClr val="bg1"/>
                  </a:solidFill>
                </a:rPr>
                <a:t>القلق </a:t>
              </a:r>
              <a:r>
                <a:rPr lang="ar-EG" altLang="zh-CN" sz="2400" b="1" dirty="0">
                  <a:solidFill>
                    <a:schemeClr val="bg1"/>
                  </a:solidFill>
                </a:rPr>
                <a:t>خصوصا من المصاعب القادمة </a:t>
              </a:r>
              <a:endParaRPr lang="zh-CN" altLang="en-US" sz="2400" b="1" dirty="0">
                <a:solidFill>
                  <a:schemeClr val="bg1"/>
                </a:solidFill>
              </a:endParaRPr>
            </a:p>
          </p:txBody>
        </p:sp>
      </p:grpSp>
      <p:grpSp>
        <p:nvGrpSpPr>
          <p:cNvPr id="7179" name="Group 11"/>
          <p:cNvGrpSpPr>
            <a:grpSpLocks/>
          </p:cNvGrpSpPr>
          <p:nvPr/>
        </p:nvGrpSpPr>
        <p:grpSpPr bwMode="auto">
          <a:xfrm>
            <a:off x="1290638" y="3670523"/>
            <a:ext cx="6562725" cy="547010"/>
            <a:chOff x="0" y="0"/>
            <a:chExt cx="6561756" cy="546970"/>
          </a:xfrm>
        </p:grpSpPr>
        <p:sp>
          <p:nvSpPr>
            <p:cNvPr id="5131" name="AutoShape 3"/>
            <p:cNvSpPr>
              <a:spLocks noChangeArrowheads="1"/>
            </p:cNvSpPr>
            <p:nvPr/>
          </p:nvSpPr>
          <p:spPr bwMode="auto">
            <a:xfrm>
              <a:off x="0" y="192073"/>
              <a:ext cx="6561756" cy="353987"/>
            </a:xfrm>
            <a:prstGeom prst="rect">
              <a:avLst/>
            </a:prstGeom>
            <a:solidFill>
              <a:srgbClr val="595959"/>
            </a:solidFill>
            <a:ln w="12700">
              <a:solidFill>
                <a:schemeClr val="bg1"/>
              </a:solidFill>
              <a:miter lim="800000"/>
              <a:headEnd/>
              <a:tailEnd/>
            </a:ln>
          </p:spPr>
          <p:txBody>
            <a:bodyPr anchor="ctr"/>
            <a:lstStyle/>
            <a:p>
              <a:endParaRPr lang="zh-CN" altLang="en-US" sz="2400" b="1">
                <a:latin typeface="Calibri" pitchFamily="34" charset="0"/>
              </a:endParaRPr>
            </a:p>
          </p:txBody>
        </p:sp>
        <p:sp>
          <p:nvSpPr>
            <p:cNvPr id="5132" name="AutoShape 3"/>
            <p:cNvSpPr>
              <a:spLocks noChangeArrowheads="1"/>
            </p:cNvSpPr>
            <p:nvPr/>
          </p:nvSpPr>
          <p:spPr bwMode="auto">
            <a:xfrm>
              <a:off x="64331" y="0"/>
              <a:ext cx="6433094" cy="482482"/>
            </a:xfrm>
            <a:prstGeom prst="rect">
              <a:avLst/>
            </a:prstGeom>
            <a:solidFill>
              <a:srgbClr val="007E00">
                <a:alpha val="79999"/>
              </a:srgbClr>
            </a:solidFill>
            <a:ln w="12700">
              <a:solidFill>
                <a:schemeClr val="bg1"/>
              </a:solidFill>
              <a:miter lim="800000"/>
              <a:headEnd/>
              <a:tailEnd/>
            </a:ln>
          </p:spPr>
          <p:txBody>
            <a:bodyPr wrap="none" anchor="ctr"/>
            <a:lstStyle/>
            <a:p>
              <a:pPr algn="ctr" eaLnBrk="0" hangingPunct="0"/>
              <a:endParaRPr lang="zh-CN" altLang="en-US" sz="2800" b="1">
                <a:solidFill>
                  <a:schemeClr val="tx2"/>
                </a:solidFill>
                <a:ea typeface="Microsoft YaHei" pitchFamily="34" charset="-122"/>
              </a:endParaRPr>
            </a:p>
          </p:txBody>
        </p:sp>
        <p:sp>
          <p:nvSpPr>
            <p:cNvPr id="5133" name="Rectangle 13"/>
            <p:cNvSpPr>
              <a:spLocks noChangeArrowheads="1"/>
            </p:cNvSpPr>
            <p:nvPr/>
          </p:nvSpPr>
          <p:spPr bwMode="auto">
            <a:xfrm>
              <a:off x="65079" y="85339"/>
              <a:ext cx="6431598" cy="4616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a:r>
                <a:rPr lang="ar-EG" altLang="zh-CN" sz="2400" b="1" dirty="0" smtClean="0">
                  <a:solidFill>
                    <a:schemeClr val="bg1"/>
                  </a:solidFill>
                </a:rPr>
                <a:t>الخوف </a:t>
              </a:r>
              <a:r>
                <a:rPr lang="ar-EG" altLang="zh-CN" sz="2400" b="1" dirty="0">
                  <a:solidFill>
                    <a:schemeClr val="bg1"/>
                  </a:solidFill>
                </a:rPr>
                <a:t>من المجهول أو من المواقف الجيدة </a:t>
              </a:r>
              <a:endParaRPr lang="zh-CN" altLang="en-US" sz="2400" b="1" dirty="0">
                <a:solidFill>
                  <a:schemeClr val="bg1"/>
                </a:solidFill>
              </a:endParaRPr>
            </a:p>
          </p:txBody>
        </p:sp>
      </p:grpSp>
      <p:grpSp>
        <p:nvGrpSpPr>
          <p:cNvPr id="7183" name="Group 15"/>
          <p:cNvGrpSpPr>
            <a:grpSpLocks/>
          </p:cNvGrpSpPr>
          <p:nvPr/>
        </p:nvGrpSpPr>
        <p:grpSpPr bwMode="auto">
          <a:xfrm>
            <a:off x="1290638" y="4543648"/>
            <a:ext cx="6562725" cy="547010"/>
            <a:chOff x="0" y="0"/>
            <a:chExt cx="6561756" cy="546970"/>
          </a:xfrm>
        </p:grpSpPr>
        <p:grpSp>
          <p:nvGrpSpPr>
            <p:cNvPr id="5127" name="Group 16"/>
            <p:cNvGrpSpPr>
              <a:grpSpLocks/>
            </p:cNvGrpSpPr>
            <p:nvPr/>
          </p:nvGrpSpPr>
          <p:grpSpPr bwMode="auto">
            <a:xfrm>
              <a:off x="0" y="0"/>
              <a:ext cx="6561756" cy="546060"/>
              <a:chOff x="0" y="0"/>
              <a:chExt cx="6448390" cy="611157"/>
            </a:xfrm>
          </p:grpSpPr>
          <p:sp>
            <p:nvSpPr>
              <p:cNvPr id="5129" name="AutoShape 3"/>
              <p:cNvSpPr>
                <a:spLocks noChangeArrowheads="1"/>
              </p:cNvSpPr>
              <p:nvPr/>
            </p:nvSpPr>
            <p:spPr bwMode="auto">
              <a:xfrm>
                <a:off x="0" y="214970"/>
                <a:ext cx="6448390" cy="396187"/>
              </a:xfrm>
              <a:prstGeom prst="rect">
                <a:avLst/>
              </a:prstGeom>
              <a:solidFill>
                <a:srgbClr val="595959"/>
              </a:solidFill>
              <a:ln w="12700">
                <a:solidFill>
                  <a:schemeClr val="bg1"/>
                </a:solidFill>
                <a:miter lim="800000"/>
                <a:headEnd/>
                <a:tailEnd/>
              </a:ln>
            </p:spPr>
            <p:txBody>
              <a:bodyPr anchor="ctr"/>
              <a:lstStyle/>
              <a:p>
                <a:endParaRPr lang="zh-CN" altLang="en-US" sz="2400" b="1">
                  <a:latin typeface="Calibri" pitchFamily="34" charset="0"/>
                </a:endParaRPr>
              </a:p>
            </p:txBody>
          </p:sp>
          <p:sp>
            <p:nvSpPr>
              <p:cNvPr id="5130" name="AutoShape 3"/>
              <p:cNvSpPr>
                <a:spLocks noChangeArrowheads="1"/>
              </p:cNvSpPr>
              <p:nvPr/>
            </p:nvSpPr>
            <p:spPr bwMode="auto">
              <a:xfrm>
                <a:off x="63953" y="0"/>
                <a:ext cx="6320483" cy="540092"/>
              </a:xfrm>
              <a:prstGeom prst="rect">
                <a:avLst/>
              </a:prstGeom>
              <a:solidFill>
                <a:srgbClr val="7F7F7F">
                  <a:alpha val="87842"/>
                </a:srgbClr>
              </a:solidFill>
              <a:ln w="12700">
                <a:solidFill>
                  <a:schemeClr val="bg1"/>
                </a:solidFill>
                <a:miter lim="800000"/>
                <a:headEnd/>
                <a:tailEnd/>
              </a:ln>
            </p:spPr>
            <p:txBody>
              <a:bodyPr wrap="none" anchor="ctr"/>
              <a:lstStyle/>
              <a:p>
                <a:pPr algn="ctr" eaLnBrk="0" hangingPunct="0"/>
                <a:endParaRPr lang="zh-CN" altLang="en-US" sz="2800" b="1">
                  <a:solidFill>
                    <a:schemeClr val="tx2"/>
                  </a:solidFill>
                  <a:latin typeface="Calibri" pitchFamily="34" charset="0"/>
                  <a:ea typeface="Microsoft YaHei" pitchFamily="34" charset="-122"/>
                </a:endParaRPr>
              </a:p>
            </p:txBody>
          </p:sp>
        </p:grpSp>
        <p:sp>
          <p:nvSpPr>
            <p:cNvPr id="5128" name="Rectangle 13"/>
            <p:cNvSpPr>
              <a:spLocks noChangeArrowheads="1"/>
            </p:cNvSpPr>
            <p:nvPr/>
          </p:nvSpPr>
          <p:spPr bwMode="auto">
            <a:xfrm>
              <a:off x="64331" y="85339"/>
              <a:ext cx="6433094" cy="4616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a:r>
                <a:rPr lang="ar-EG" altLang="zh-CN" sz="2400" b="1" dirty="0" smtClean="0">
                  <a:solidFill>
                    <a:schemeClr val="bg1"/>
                  </a:solidFill>
                </a:rPr>
                <a:t>الحنق-أن </a:t>
              </a:r>
              <a:r>
                <a:rPr lang="ar-EG" altLang="zh-CN" sz="2400" b="1" dirty="0">
                  <a:solidFill>
                    <a:schemeClr val="bg1"/>
                  </a:solidFill>
                </a:rPr>
                <a:t>الأمر يبدو سهلا للغاية بالنسبة للآخرين </a:t>
              </a:r>
              <a:endParaRPr lang="zh-CN" altLang="en-US" sz="2400" b="1" dirty="0">
                <a:solidFill>
                  <a:schemeClr val="bg1"/>
                </a:solidFill>
              </a:endParaRPr>
            </a:p>
          </p:txBody>
        </p:sp>
      </p:grpSp>
      <p:sp>
        <p:nvSpPr>
          <p:cNvPr id="21" name="TextBox 13" descr="B56F103BB23E47beACAB404F50AF11BD# #TextBox 13"/>
          <p:cNvSpPr txBox="1">
            <a:spLocks noChangeArrowheads="1"/>
          </p:cNvSpPr>
          <p:nvPr/>
        </p:nvSpPr>
        <p:spPr bwMode="auto">
          <a:xfrm>
            <a:off x="755576" y="86004"/>
            <a:ext cx="8388425" cy="62895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r" rtl="1">
              <a:lnSpc>
                <a:spcPct val="120000"/>
              </a:lnSpc>
              <a:spcBef>
                <a:spcPct val="50000"/>
              </a:spcBef>
            </a:pPr>
            <a:r>
              <a:rPr lang="ar-EG" altLang="zh-CN" sz="3200" b="1" dirty="0">
                <a:solidFill>
                  <a:schemeClr val="bg1"/>
                </a:solidFill>
                <a:latin typeface="Microsoft YaHei" pitchFamily="34" charset="-122"/>
                <a:ea typeface="Microsoft YaHei" pitchFamily="34" charset="-122"/>
              </a:rPr>
              <a:t> بعض اثار انخفاض الثقة بالنفس</a:t>
            </a:r>
          </a:p>
        </p:txBody>
      </p:sp>
      <p:sp>
        <p:nvSpPr>
          <p:cNvPr id="22" name="Round Diagonal Corner Rectangle 21"/>
          <p:cNvSpPr/>
          <p:nvPr/>
        </p:nvSpPr>
        <p:spPr bwMode="auto">
          <a:xfrm>
            <a:off x="3067500" y="1031156"/>
            <a:ext cx="2880320" cy="648072"/>
          </a:xfrm>
          <a:prstGeom prst="round2DiagRect">
            <a:avLst/>
          </a:prstGeom>
          <a:solidFill>
            <a:srgbClr val="22BAD8"/>
          </a:solidFill>
          <a:ln w="9525" cap="flat" cmpd="sng" algn="ctr">
            <a:solidFill>
              <a:schemeClr val="bg1"/>
            </a:solidFill>
            <a:prstDash val="solid"/>
            <a:round/>
            <a:headEnd type="none" w="med" len="med"/>
            <a:tailEnd type="none" w="med" len="med"/>
          </a:ln>
          <a:effectLst/>
          <a:extLst/>
        </p:spPr>
        <p:txBody>
          <a:bodyPr vert="horz" wrap="square" lIns="91440" tIns="45720" rIns="91440" bIns="45720" numCol="1" rtlCol="1" anchor="t" anchorCtr="0" compatLnSpc="1">
            <a:prstTxWarp prst="textNoShape">
              <a:avLst/>
            </a:prstTxWarp>
          </a:bodyPr>
          <a:lstStyle/>
          <a:p>
            <a:pPr algn="ctr" rtl="1"/>
            <a:r>
              <a:rPr lang="ar-EG" sz="2800" b="1" dirty="0" smtClean="0">
                <a:solidFill>
                  <a:srgbClr val="002060"/>
                </a:solidFill>
              </a:rPr>
              <a:t>على </a:t>
            </a:r>
            <a:r>
              <a:rPr lang="ar-EG" sz="2800" b="1" dirty="0">
                <a:solidFill>
                  <a:srgbClr val="002060"/>
                </a:solidFill>
              </a:rPr>
              <a:t>الشعور</a:t>
            </a:r>
            <a:endParaRPr kumimoji="0" lang="ar-EG" sz="2800" b="1" i="0" u="none" strike="noStrike" cap="none" normalizeH="0" baseline="0" dirty="0" smtClean="0">
              <a:ln>
                <a:noFill/>
              </a:ln>
              <a:solidFill>
                <a:srgbClr val="002060"/>
              </a:solidFill>
              <a:effectLst/>
            </a:endParaRPr>
          </a:p>
        </p:txBody>
      </p:sp>
    </p:spTree>
    <p:extLst>
      <p:ext uri="{BB962C8B-B14F-4D97-AF65-F5344CB8AC3E}">
        <p14:creationId xmlns:p14="http://schemas.microsoft.com/office/powerpoint/2010/main" xmlns="" val="715297456"/>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slide(fromLeft)">
                                      <p:cBhvr>
                                        <p:cTn id="7" dur="500"/>
                                        <p:tgtEl>
                                          <p:spTgt spid="21"/>
                                        </p:tgtEl>
                                      </p:cBhvr>
                                    </p:animEffect>
                                  </p:childTnLst>
                                </p:cTn>
                              </p:par>
                            </p:childTnLst>
                          </p:cTn>
                        </p:par>
                      </p:childTnLst>
                    </p:cTn>
                  </p:par>
                  <p:par>
                    <p:cTn id="8" fill="hold">
                      <p:stCondLst>
                        <p:cond delay="indefinite"/>
                      </p:stCondLst>
                      <p:childTnLst>
                        <p:par>
                          <p:cTn id="9" fill="hold">
                            <p:stCondLst>
                              <p:cond delay="0"/>
                            </p:stCondLst>
                            <p:childTnLst>
                              <p:par>
                                <p:cTn id="10" presetID="23" presetClass="entr" presetSubtype="16" fill="hold" nodeType="clickEffect">
                                  <p:stCondLst>
                                    <p:cond delay="0"/>
                                  </p:stCondLst>
                                  <p:childTnLst>
                                    <p:set>
                                      <p:cBhvr>
                                        <p:cTn id="11" dur="1" fill="hold">
                                          <p:stCondLst>
                                            <p:cond delay="0"/>
                                          </p:stCondLst>
                                        </p:cTn>
                                        <p:tgtEl>
                                          <p:spTgt spid="7170"/>
                                        </p:tgtEl>
                                        <p:attrNameLst>
                                          <p:attrName>style.visibility</p:attrName>
                                        </p:attrNameLst>
                                      </p:cBhvr>
                                      <p:to>
                                        <p:strVal val="visible"/>
                                      </p:to>
                                    </p:set>
                                    <p:anim calcmode="lin" valueType="num">
                                      <p:cBhvr>
                                        <p:cTn id="12" dur="500" fill="hold"/>
                                        <p:tgtEl>
                                          <p:spTgt spid="7170"/>
                                        </p:tgtEl>
                                        <p:attrNameLst>
                                          <p:attrName>ppt_w</p:attrName>
                                        </p:attrNameLst>
                                      </p:cBhvr>
                                      <p:tavLst>
                                        <p:tav tm="0">
                                          <p:val>
                                            <p:fltVal val="0"/>
                                          </p:val>
                                        </p:tav>
                                        <p:tav tm="100000">
                                          <p:val>
                                            <p:strVal val="#ppt_w"/>
                                          </p:val>
                                        </p:tav>
                                      </p:tavLst>
                                    </p:anim>
                                    <p:anim calcmode="lin" valueType="num">
                                      <p:cBhvr>
                                        <p:cTn id="13" dur="500" fill="hold"/>
                                        <p:tgtEl>
                                          <p:spTgt spid="7170"/>
                                        </p:tgtEl>
                                        <p:attrNameLst>
                                          <p:attrName>ppt_h</p:attrName>
                                        </p:attrNameLst>
                                      </p:cBhvr>
                                      <p:tavLst>
                                        <p:tav tm="0">
                                          <p:val>
                                            <p:fltVal val="0"/>
                                          </p:val>
                                        </p:tav>
                                        <p:tav tm="100000">
                                          <p:val>
                                            <p:strVal val="#ppt_h"/>
                                          </p:val>
                                        </p:tav>
                                      </p:tavLst>
                                    </p:anim>
                                  </p:childTnLst>
                                </p:cTn>
                              </p:par>
                              <p:par>
                                <p:cTn id="14" presetID="2" presetClass="entr" presetSubtype="4" fill="hold" nodeType="withEffect">
                                  <p:stCondLst>
                                    <p:cond delay="0"/>
                                  </p:stCondLst>
                                  <p:childTnLst>
                                    <p:set>
                                      <p:cBhvr>
                                        <p:cTn id="15" dur="1" fill="hold">
                                          <p:stCondLst>
                                            <p:cond delay="0"/>
                                          </p:stCondLst>
                                        </p:cTn>
                                        <p:tgtEl>
                                          <p:spTgt spid="7170"/>
                                        </p:tgtEl>
                                        <p:attrNameLst>
                                          <p:attrName>style.visibility</p:attrName>
                                        </p:attrNameLst>
                                      </p:cBhvr>
                                      <p:to>
                                        <p:strVal val="visible"/>
                                      </p:to>
                                    </p:set>
                                    <p:anim calcmode="lin" valueType="num">
                                      <p:cBhvr additive="base">
                                        <p:cTn id="16" dur="1000" fill="hold"/>
                                        <p:tgtEl>
                                          <p:spTgt spid="7170"/>
                                        </p:tgtEl>
                                        <p:attrNameLst>
                                          <p:attrName>ppt_x</p:attrName>
                                        </p:attrNameLst>
                                      </p:cBhvr>
                                      <p:tavLst>
                                        <p:tav tm="0">
                                          <p:val>
                                            <p:strVal val="#ppt_x"/>
                                          </p:val>
                                        </p:tav>
                                        <p:tav tm="100000">
                                          <p:val>
                                            <p:strVal val="#ppt_x"/>
                                          </p:val>
                                        </p:tav>
                                      </p:tavLst>
                                    </p:anim>
                                    <p:anim calcmode="lin" valueType="num">
                                      <p:cBhvr additive="base">
                                        <p:cTn id="17" dur="1000" fill="hold"/>
                                        <p:tgtEl>
                                          <p:spTgt spid="7170"/>
                                        </p:tgtEl>
                                        <p:attrNameLst>
                                          <p:attrName>ppt_y</p:attrName>
                                        </p:attrNameLst>
                                      </p:cBhvr>
                                      <p:tavLst>
                                        <p:tav tm="0">
                                          <p:val>
                                            <p:strVal val="1+#ppt_h/2"/>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23" presetClass="entr" presetSubtype="16" fill="hold" nodeType="clickEffect">
                                  <p:stCondLst>
                                    <p:cond delay="0"/>
                                  </p:stCondLst>
                                  <p:childTnLst>
                                    <p:set>
                                      <p:cBhvr>
                                        <p:cTn id="21" dur="1" fill="hold">
                                          <p:stCondLst>
                                            <p:cond delay="0"/>
                                          </p:stCondLst>
                                        </p:cTn>
                                        <p:tgtEl>
                                          <p:spTgt spid="7174"/>
                                        </p:tgtEl>
                                        <p:attrNameLst>
                                          <p:attrName>style.visibility</p:attrName>
                                        </p:attrNameLst>
                                      </p:cBhvr>
                                      <p:to>
                                        <p:strVal val="visible"/>
                                      </p:to>
                                    </p:set>
                                    <p:anim calcmode="lin" valueType="num">
                                      <p:cBhvr>
                                        <p:cTn id="22" dur="500" fill="hold"/>
                                        <p:tgtEl>
                                          <p:spTgt spid="7174"/>
                                        </p:tgtEl>
                                        <p:attrNameLst>
                                          <p:attrName>ppt_w</p:attrName>
                                        </p:attrNameLst>
                                      </p:cBhvr>
                                      <p:tavLst>
                                        <p:tav tm="0">
                                          <p:val>
                                            <p:fltVal val="0"/>
                                          </p:val>
                                        </p:tav>
                                        <p:tav tm="100000">
                                          <p:val>
                                            <p:strVal val="#ppt_w"/>
                                          </p:val>
                                        </p:tav>
                                      </p:tavLst>
                                    </p:anim>
                                    <p:anim calcmode="lin" valueType="num">
                                      <p:cBhvr>
                                        <p:cTn id="23" dur="500" fill="hold"/>
                                        <p:tgtEl>
                                          <p:spTgt spid="7174"/>
                                        </p:tgtEl>
                                        <p:attrNameLst>
                                          <p:attrName>ppt_h</p:attrName>
                                        </p:attrNameLst>
                                      </p:cBhvr>
                                      <p:tavLst>
                                        <p:tav tm="0">
                                          <p:val>
                                            <p:fltVal val="0"/>
                                          </p:val>
                                        </p:tav>
                                        <p:tav tm="100000">
                                          <p:val>
                                            <p:strVal val="#ppt_h"/>
                                          </p:val>
                                        </p:tav>
                                      </p:tavLst>
                                    </p:anim>
                                  </p:childTnLst>
                                </p:cTn>
                              </p:par>
                              <p:par>
                                <p:cTn id="24" presetID="2" presetClass="entr" presetSubtype="4" fill="hold" nodeType="withEffect">
                                  <p:stCondLst>
                                    <p:cond delay="100"/>
                                  </p:stCondLst>
                                  <p:childTnLst>
                                    <p:set>
                                      <p:cBhvr>
                                        <p:cTn id="25" dur="1" fill="hold">
                                          <p:stCondLst>
                                            <p:cond delay="0"/>
                                          </p:stCondLst>
                                        </p:cTn>
                                        <p:tgtEl>
                                          <p:spTgt spid="7174"/>
                                        </p:tgtEl>
                                        <p:attrNameLst>
                                          <p:attrName>style.visibility</p:attrName>
                                        </p:attrNameLst>
                                      </p:cBhvr>
                                      <p:to>
                                        <p:strVal val="visible"/>
                                      </p:to>
                                    </p:set>
                                    <p:anim calcmode="lin" valueType="num">
                                      <p:cBhvr additive="base">
                                        <p:cTn id="26" dur="1000" fill="hold"/>
                                        <p:tgtEl>
                                          <p:spTgt spid="7174"/>
                                        </p:tgtEl>
                                        <p:attrNameLst>
                                          <p:attrName>ppt_x</p:attrName>
                                        </p:attrNameLst>
                                      </p:cBhvr>
                                      <p:tavLst>
                                        <p:tav tm="0">
                                          <p:val>
                                            <p:strVal val="#ppt_x"/>
                                          </p:val>
                                        </p:tav>
                                        <p:tav tm="100000">
                                          <p:val>
                                            <p:strVal val="#ppt_x"/>
                                          </p:val>
                                        </p:tav>
                                      </p:tavLst>
                                    </p:anim>
                                    <p:anim calcmode="lin" valueType="num">
                                      <p:cBhvr additive="base">
                                        <p:cTn id="27" dur="1000" fill="hold"/>
                                        <p:tgtEl>
                                          <p:spTgt spid="7174"/>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3" presetClass="entr" presetSubtype="16" fill="hold" nodeType="clickEffect">
                                  <p:stCondLst>
                                    <p:cond delay="0"/>
                                  </p:stCondLst>
                                  <p:childTnLst>
                                    <p:set>
                                      <p:cBhvr>
                                        <p:cTn id="31" dur="1" fill="hold">
                                          <p:stCondLst>
                                            <p:cond delay="0"/>
                                          </p:stCondLst>
                                        </p:cTn>
                                        <p:tgtEl>
                                          <p:spTgt spid="7179"/>
                                        </p:tgtEl>
                                        <p:attrNameLst>
                                          <p:attrName>style.visibility</p:attrName>
                                        </p:attrNameLst>
                                      </p:cBhvr>
                                      <p:to>
                                        <p:strVal val="visible"/>
                                      </p:to>
                                    </p:set>
                                    <p:anim calcmode="lin" valueType="num">
                                      <p:cBhvr>
                                        <p:cTn id="32" dur="500" fill="hold"/>
                                        <p:tgtEl>
                                          <p:spTgt spid="7179"/>
                                        </p:tgtEl>
                                        <p:attrNameLst>
                                          <p:attrName>ppt_w</p:attrName>
                                        </p:attrNameLst>
                                      </p:cBhvr>
                                      <p:tavLst>
                                        <p:tav tm="0">
                                          <p:val>
                                            <p:fltVal val="0"/>
                                          </p:val>
                                        </p:tav>
                                        <p:tav tm="100000">
                                          <p:val>
                                            <p:strVal val="#ppt_w"/>
                                          </p:val>
                                        </p:tav>
                                      </p:tavLst>
                                    </p:anim>
                                    <p:anim calcmode="lin" valueType="num">
                                      <p:cBhvr>
                                        <p:cTn id="33" dur="500" fill="hold"/>
                                        <p:tgtEl>
                                          <p:spTgt spid="7179"/>
                                        </p:tgtEl>
                                        <p:attrNameLst>
                                          <p:attrName>ppt_h</p:attrName>
                                        </p:attrNameLst>
                                      </p:cBhvr>
                                      <p:tavLst>
                                        <p:tav tm="0">
                                          <p:val>
                                            <p:fltVal val="0"/>
                                          </p:val>
                                        </p:tav>
                                        <p:tav tm="100000">
                                          <p:val>
                                            <p:strVal val="#ppt_h"/>
                                          </p:val>
                                        </p:tav>
                                      </p:tavLst>
                                    </p:anim>
                                  </p:childTnLst>
                                </p:cTn>
                              </p:par>
                              <p:par>
                                <p:cTn id="34" presetID="2" presetClass="entr" presetSubtype="4" fill="hold" nodeType="withEffect">
                                  <p:stCondLst>
                                    <p:cond delay="200"/>
                                  </p:stCondLst>
                                  <p:childTnLst>
                                    <p:set>
                                      <p:cBhvr>
                                        <p:cTn id="35" dur="1" fill="hold">
                                          <p:stCondLst>
                                            <p:cond delay="0"/>
                                          </p:stCondLst>
                                        </p:cTn>
                                        <p:tgtEl>
                                          <p:spTgt spid="7179"/>
                                        </p:tgtEl>
                                        <p:attrNameLst>
                                          <p:attrName>style.visibility</p:attrName>
                                        </p:attrNameLst>
                                      </p:cBhvr>
                                      <p:to>
                                        <p:strVal val="visible"/>
                                      </p:to>
                                    </p:set>
                                    <p:anim calcmode="lin" valueType="num">
                                      <p:cBhvr additive="base">
                                        <p:cTn id="36" dur="1000" fill="hold"/>
                                        <p:tgtEl>
                                          <p:spTgt spid="7179"/>
                                        </p:tgtEl>
                                        <p:attrNameLst>
                                          <p:attrName>ppt_x</p:attrName>
                                        </p:attrNameLst>
                                      </p:cBhvr>
                                      <p:tavLst>
                                        <p:tav tm="0">
                                          <p:val>
                                            <p:strVal val="#ppt_x"/>
                                          </p:val>
                                        </p:tav>
                                        <p:tav tm="100000">
                                          <p:val>
                                            <p:strVal val="#ppt_x"/>
                                          </p:val>
                                        </p:tav>
                                      </p:tavLst>
                                    </p:anim>
                                    <p:anim calcmode="lin" valueType="num">
                                      <p:cBhvr additive="base">
                                        <p:cTn id="37" dur="1000" fill="hold"/>
                                        <p:tgtEl>
                                          <p:spTgt spid="7179"/>
                                        </p:tgtEl>
                                        <p:attrNameLst>
                                          <p:attrName>ppt_y</p:attrName>
                                        </p:attrNameLst>
                                      </p:cBhvr>
                                      <p:tavLst>
                                        <p:tav tm="0">
                                          <p:val>
                                            <p:strVal val="1+#ppt_h/2"/>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23" presetClass="entr" presetSubtype="16" fill="hold" nodeType="clickEffect">
                                  <p:stCondLst>
                                    <p:cond delay="0"/>
                                  </p:stCondLst>
                                  <p:childTnLst>
                                    <p:set>
                                      <p:cBhvr>
                                        <p:cTn id="41" dur="1" fill="hold">
                                          <p:stCondLst>
                                            <p:cond delay="0"/>
                                          </p:stCondLst>
                                        </p:cTn>
                                        <p:tgtEl>
                                          <p:spTgt spid="7183"/>
                                        </p:tgtEl>
                                        <p:attrNameLst>
                                          <p:attrName>style.visibility</p:attrName>
                                        </p:attrNameLst>
                                      </p:cBhvr>
                                      <p:to>
                                        <p:strVal val="visible"/>
                                      </p:to>
                                    </p:set>
                                    <p:anim calcmode="lin" valueType="num">
                                      <p:cBhvr>
                                        <p:cTn id="42" dur="500" fill="hold"/>
                                        <p:tgtEl>
                                          <p:spTgt spid="7183"/>
                                        </p:tgtEl>
                                        <p:attrNameLst>
                                          <p:attrName>ppt_w</p:attrName>
                                        </p:attrNameLst>
                                      </p:cBhvr>
                                      <p:tavLst>
                                        <p:tav tm="0">
                                          <p:val>
                                            <p:fltVal val="0"/>
                                          </p:val>
                                        </p:tav>
                                        <p:tav tm="100000">
                                          <p:val>
                                            <p:strVal val="#ppt_w"/>
                                          </p:val>
                                        </p:tav>
                                      </p:tavLst>
                                    </p:anim>
                                    <p:anim calcmode="lin" valueType="num">
                                      <p:cBhvr>
                                        <p:cTn id="43" dur="500" fill="hold"/>
                                        <p:tgtEl>
                                          <p:spTgt spid="7183"/>
                                        </p:tgtEl>
                                        <p:attrNameLst>
                                          <p:attrName>ppt_h</p:attrName>
                                        </p:attrNameLst>
                                      </p:cBhvr>
                                      <p:tavLst>
                                        <p:tav tm="0">
                                          <p:val>
                                            <p:fltVal val="0"/>
                                          </p:val>
                                        </p:tav>
                                        <p:tav tm="100000">
                                          <p:val>
                                            <p:strVal val="#ppt_h"/>
                                          </p:val>
                                        </p:tav>
                                      </p:tavLst>
                                    </p:anim>
                                  </p:childTnLst>
                                </p:cTn>
                              </p:par>
                              <p:par>
                                <p:cTn id="44" presetID="2" presetClass="entr" presetSubtype="4" fill="hold" nodeType="withEffect">
                                  <p:stCondLst>
                                    <p:cond delay="300"/>
                                  </p:stCondLst>
                                  <p:childTnLst>
                                    <p:set>
                                      <p:cBhvr>
                                        <p:cTn id="45" dur="1" fill="hold">
                                          <p:stCondLst>
                                            <p:cond delay="0"/>
                                          </p:stCondLst>
                                        </p:cTn>
                                        <p:tgtEl>
                                          <p:spTgt spid="7183"/>
                                        </p:tgtEl>
                                        <p:attrNameLst>
                                          <p:attrName>style.visibility</p:attrName>
                                        </p:attrNameLst>
                                      </p:cBhvr>
                                      <p:to>
                                        <p:strVal val="visible"/>
                                      </p:to>
                                    </p:set>
                                    <p:anim calcmode="lin" valueType="num">
                                      <p:cBhvr additive="base">
                                        <p:cTn id="46" dur="1000" fill="hold"/>
                                        <p:tgtEl>
                                          <p:spTgt spid="7183"/>
                                        </p:tgtEl>
                                        <p:attrNameLst>
                                          <p:attrName>ppt_x</p:attrName>
                                        </p:attrNameLst>
                                      </p:cBhvr>
                                      <p:tavLst>
                                        <p:tav tm="0">
                                          <p:val>
                                            <p:strVal val="#ppt_x"/>
                                          </p:val>
                                        </p:tav>
                                        <p:tav tm="100000">
                                          <p:val>
                                            <p:strVal val="#ppt_x"/>
                                          </p:val>
                                        </p:tav>
                                      </p:tavLst>
                                    </p:anim>
                                    <p:anim calcmode="lin" valueType="num">
                                      <p:cBhvr additive="base">
                                        <p:cTn id="47" dur="1000" fill="hold"/>
                                        <p:tgtEl>
                                          <p:spTgt spid="718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utoUpdateAnimBg="0"/>
    </p:bld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170" name="Group 2"/>
          <p:cNvGrpSpPr>
            <a:grpSpLocks/>
          </p:cNvGrpSpPr>
          <p:nvPr/>
        </p:nvGrpSpPr>
        <p:grpSpPr bwMode="auto">
          <a:xfrm>
            <a:off x="1290638" y="1925860"/>
            <a:ext cx="6562725" cy="547010"/>
            <a:chOff x="0" y="0"/>
            <a:chExt cx="6561756" cy="546970"/>
          </a:xfrm>
        </p:grpSpPr>
        <p:sp>
          <p:nvSpPr>
            <p:cNvPr id="5138" name="AutoShape 3"/>
            <p:cNvSpPr>
              <a:spLocks noChangeArrowheads="1"/>
            </p:cNvSpPr>
            <p:nvPr/>
          </p:nvSpPr>
          <p:spPr bwMode="auto">
            <a:xfrm>
              <a:off x="0" y="192074"/>
              <a:ext cx="6561756" cy="353986"/>
            </a:xfrm>
            <a:prstGeom prst="rect">
              <a:avLst/>
            </a:prstGeom>
            <a:solidFill>
              <a:srgbClr val="595959"/>
            </a:solidFill>
            <a:ln w="12700">
              <a:solidFill>
                <a:schemeClr val="bg1"/>
              </a:solidFill>
              <a:miter lim="800000"/>
              <a:headEnd/>
              <a:tailEnd/>
            </a:ln>
          </p:spPr>
          <p:txBody>
            <a:bodyPr anchor="ctr"/>
            <a:lstStyle/>
            <a:p>
              <a:endParaRPr lang="zh-CN" altLang="en-US" sz="2400" b="1">
                <a:latin typeface="Calibri" pitchFamily="34" charset="0"/>
              </a:endParaRPr>
            </a:p>
          </p:txBody>
        </p:sp>
        <p:sp>
          <p:nvSpPr>
            <p:cNvPr id="5139" name="AutoShape 3"/>
            <p:cNvSpPr>
              <a:spLocks noChangeArrowheads="1"/>
            </p:cNvSpPr>
            <p:nvPr/>
          </p:nvSpPr>
          <p:spPr bwMode="auto">
            <a:xfrm>
              <a:off x="64331" y="0"/>
              <a:ext cx="6433094" cy="482482"/>
            </a:xfrm>
            <a:prstGeom prst="rect">
              <a:avLst/>
            </a:prstGeom>
            <a:solidFill>
              <a:srgbClr val="007E00">
                <a:alpha val="79999"/>
              </a:srgbClr>
            </a:solidFill>
            <a:ln w="12700">
              <a:solidFill>
                <a:schemeClr val="bg1"/>
              </a:solidFill>
              <a:miter lim="800000"/>
              <a:headEnd/>
              <a:tailEnd/>
            </a:ln>
          </p:spPr>
          <p:txBody>
            <a:bodyPr wrap="none" anchor="ctr"/>
            <a:lstStyle/>
            <a:p>
              <a:pPr algn="ctr" eaLnBrk="0" hangingPunct="0"/>
              <a:endParaRPr lang="zh-CN" altLang="en-US" sz="2800" b="1">
                <a:solidFill>
                  <a:schemeClr val="tx2"/>
                </a:solidFill>
                <a:ea typeface="Microsoft YaHei" pitchFamily="34" charset="-122"/>
              </a:endParaRPr>
            </a:p>
          </p:txBody>
        </p:sp>
        <p:sp>
          <p:nvSpPr>
            <p:cNvPr id="5140" name="Rectangle 13"/>
            <p:cNvSpPr>
              <a:spLocks noChangeArrowheads="1"/>
            </p:cNvSpPr>
            <p:nvPr/>
          </p:nvSpPr>
          <p:spPr bwMode="auto">
            <a:xfrm>
              <a:off x="65079" y="85339"/>
              <a:ext cx="6431598" cy="4616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a:r>
                <a:rPr lang="ar-EG" altLang="zh-CN" sz="2400" b="1" dirty="0" smtClean="0">
                  <a:solidFill>
                    <a:schemeClr val="bg1"/>
                  </a:solidFill>
                </a:rPr>
                <a:t>السلبية </a:t>
              </a:r>
              <a:r>
                <a:rPr lang="ar-EG" altLang="zh-CN" sz="2400" b="1" dirty="0">
                  <a:solidFill>
                    <a:schemeClr val="bg1"/>
                  </a:solidFill>
                </a:rPr>
                <a:t>أكثر من الحيوية، الإبقاء على نفسك في المؤخرة </a:t>
              </a:r>
              <a:endParaRPr lang="zh-CN" altLang="en-US" sz="2400" b="1" dirty="0">
                <a:solidFill>
                  <a:schemeClr val="bg1"/>
                </a:solidFill>
              </a:endParaRPr>
            </a:p>
          </p:txBody>
        </p:sp>
      </p:grpSp>
      <p:grpSp>
        <p:nvGrpSpPr>
          <p:cNvPr id="7174" name="Group 6"/>
          <p:cNvGrpSpPr>
            <a:grpSpLocks/>
          </p:cNvGrpSpPr>
          <p:nvPr/>
        </p:nvGrpSpPr>
        <p:grpSpPr bwMode="auto">
          <a:xfrm>
            <a:off x="1290638" y="2798985"/>
            <a:ext cx="6562725" cy="546100"/>
            <a:chOff x="0" y="0"/>
            <a:chExt cx="6561756" cy="546060"/>
          </a:xfrm>
        </p:grpSpPr>
        <p:grpSp>
          <p:nvGrpSpPr>
            <p:cNvPr id="5134" name="Group 7"/>
            <p:cNvGrpSpPr>
              <a:grpSpLocks/>
            </p:cNvGrpSpPr>
            <p:nvPr/>
          </p:nvGrpSpPr>
          <p:grpSpPr bwMode="auto">
            <a:xfrm>
              <a:off x="0" y="0"/>
              <a:ext cx="6561756" cy="546060"/>
              <a:chOff x="0" y="0"/>
              <a:chExt cx="6561756" cy="546060"/>
            </a:xfrm>
          </p:grpSpPr>
          <p:sp>
            <p:nvSpPr>
              <p:cNvPr id="5136" name="AutoShape 3"/>
              <p:cNvSpPr>
                <a:spLocks noChangeArrowheads="1"/>
              </p:cNvSpPr>
              <p:nvPr/>
            </p:nvSpPr>
            <p:spPr bwMode="auto">
              <a:xfrm>
                <a:off x="0" y="192074"/>
                <a:ext cx="6561756" cy="353986"/>
              </a:xfrm>
              <a:prstGeom prst="rect">
                <a:avLst/>
              </a:prstGeom>
              <a:solidFill>
                <a:srgbClr val="595959"/>
              </a:solidFill>
              <a:ln w="12700">
                <a:solidFill>
                  <a:schemeClr val="bg1"/>
                </a:solidFill>
                <a:miter lim="800000"/>
                <a:headEnd/>
                <a:tailEnd/>
              </a:ln>
            </p:spPr>
            <p:txBody>
              <a:bodyPr anchor="ctr"/>
              <a:lstStyle/>
              <a:p>
                <a:endParaRPr lang="zh-CN" altLang="en-US" sz="2400" b="1">
                  <a:latin typeface="Calibri" pitchFamily="34" charset="0"/>
                </a:endParaRPr>
              </a:p>
            </p:txBody>
          </p:sp>
          <p:sp>
            <p:nvSpPr>
              <p:cNvPr id="5137" name="AutoShape 3"/>
              <p:cNvSpPr>
                <a:spLocks noChangeArrowheads="1"/>
              </p:cNvSpPr>
              <p:nvPr/>
            </p:nvSpPr>
            <p:spPr bwMode="auto">
              <a:xfrm>
                <a:off x="65077" y="0"/>
                <a:ext cx="6431600" cy="482565"/>
              </a:xfrm>
              <a:prstGeom prst="rect">
                <a:avLst/>
              </a:prstGeom>
              <a:solidFill>
                <a:srgbClr val="7F7F7F">
                  <a:alpha val="87842"/>
                </a:srgbClr>
              </a:solidFill>
              <a:ln w="12700">
                <a:solidFill>
                  <a:schemeClr val="bg1"/>
                </a:solidFill>
                <a:miter lim="800000"/>
                <a:headEnd/>
                <a:tailEnd/>
              </a:ln>
            </p:spPr>
            <p:txBody>
              <a:bodyPr wrap="none" anchor="ctr"/>
              <a:lstStyle/>
              <a:p>
                <a:pPr algn="ctr" eaLnBrk="0" hangingPunct="0"/>
                <a:endParaRPr lang="zh-CN" altLang="en-US" sz="2800" b="1">
                  <a:solidFill>
                    <a:schemeClr val="tx2"/>
                  </a:solidFill>
                  <a:latin typeface="Calibri" pitchFamily="34" charset="0"/>
                  <a:ea typeface="Microsoft YaHei" pitchFamily="34" charset="-122"/>
                </a:endParaRPr>
              </a:p>
            </p:txBody>
          </p:sp>
        </p:grpSp>
        <p:sp>
          <p:nvSpPr>
            <p:cNvPr id="5135" name="Rectangle 13"/>
            <p:cNvSpPr>
              <a:spLocks noChangeArrowheads="1"/>
            </p:cNvSpPr>
            <p:nvPr/>
          </p:nvSpPr>
          <p:spPr bwMode="auto">
            <a:xfrm>
              <a:off x="65079" y="85339"/>
              <a:ext cx="6431598" cy="43085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a:r>
                <a:rPr lang="ar-EG" altLang="zh-CN" sz="2200" b="1" dirty="0" smtClean="0">
                  <a:solidFill>
                    <a:schemeClr val="bg1"/>
                  </a:solidFill>
                </a:rPr>
                <a:t>وجود </a:t>
              </a:r>
              <a:r>
                <a:rPr lang="ar-EG" altLang="zh-CN" sz="2200" b="1" dirty="0">
                  <a:solidFill>
                    <a:schemeClr val="bg1"/>
                  </a:solidFill>
                </a:rPr>
                <a:t>الصعوبة في تقديم الاقتراحات أوفي وضع نفسك في المقدمة </a:t>
              </a:r>
              <a:endParaRPr lang="zh-CN" altLang="en-US" sz="2200" b="1" dirty="0">
                <a:solidFill>
                  <a:schemeClr val="bg1"/>
                </a:solidFill>
              </a:endParaRPr>
            </a:p>
          </p:txBody>
        </p:sp>
      </p:grpSp>
      <p:grpSp>
        <p:nvGrpSpPr>
          <p:cNvPr id="7179" name="Group 11"/>
          <p:cNvGrpSpPr>
            <a:grpSpLocks/>
          </p:cNvGrpSpPr>
          <p:nvPr/>
        </p:nvGrpSpPr>
        <p:grpSpPr bwMode="auto">
          <a:xfrm>
            <a:off x="1290638" y="3670523"/>
            <a:ext cx="6562725" cy="547010"/>
            <a:chOff x="0" y="0"/>
            <a:chExt cx="6561756" cy="546970"/>
          </a:xfrm>
        </p:grpSpPr>
        <p:sp>
          <p:nvSpPr>
            <p:cNvPr id="5131" name="AutoShape 3"/>
            <p:cNvSpPr>
              <a:spLocks noChangeArrowheads="1"/>
            </p:cNvSpPr>
            <p:nvPr/>
          </p:nvSpPr>
          <p:spPr bwMode="auto">
            <a:xfrm>
              <a:off x="0" y="192073"/>
              <a:ext cx="6561756" cy="353987"/>
            </a:xfrm>
            <a:prstGeom prst="rect">
              <a:avLst/>
            </a:prstGeom>
            <a:solidFill>
              <a:srgbClr val="595959"/>
            </a:solidFill>
            <a:ln w="12700">
              <a:solidFill>
                <a:schemeClr val="bg1"/>
              </a:solidFill>
              <a:miter lim="800000"/>
              <a:headEnd/>
              <a:tailEnd/>
            </a:ln>
          </p:spPr>
          <p:txBody>
            <a:bodyPr anchor="ctr"/>
            <a:lstStyle/>
            <a:p>
              <a:endParaRPr lang="zh-CN" altLang="en-US" sz="2400" b="1">
                <a:latin typeface="Calibri" pitchFamily="34" charset="0"/>
              </a:endParaRPr>
            </a:p>
          </p:txBody>
        </p:sp>
        <p:sp>
          <p:nvSpPr>
            <p:cNvPr id="5132" name="AutoShape 3"/>
            <p:cNvSpPr>
              <a:spLocks noChangeArrowheads="1"/>
            </p:cNvSpPr>
            <p:nvPr/>
          </p:nvSpPr>
          <p:spPr bwMode="auto">
            <a:xfrm>
              <a:off x="64331" y="0"/>
              <a:ext cx="6433094" cy="482482"/>
            </a:xfrm>
            <a:prstGeom prst="rect">
              <a:avLst/>
            </a:prstGeom>
            <a:solidFill>
              <a:srgbClr val="007E00">
                <a:alpha val="79999"/>
              </a:srgbClr>
            </a:solidFill>
            <a:ln w="12700">
              <a:solidFill>
                <a:schemeClr val="bg1"/>
              </a:solidFill>
              <a:miter lim="800000"/>
              <a:headEnd/>
              <a:tailEnd/>
            </a:ln>
          </p:spPr>
          <p:txBody>
            <a:bodyPr wrap="none" anchor="ctr"/>
            <a:lstStyle/>
            <a:p>
              <a:pPr algn="ctr" eaLnBrk="0" hangingPunct="0"/>
              <a:endParaRPr lang="zh-CN" altLang="en-US" sz="2800" b="1">
                <a:solidFill>
                  <a:schemeClr val="tx2"/>
                </a:solidFill>
                <a:ea typeface="Microsoft YaHei" pitchFamily="34" charset="-122"/>
              </a:endParaRPr>
            </a:p>
          </p:txBody>
        </p:sp>
        <p:sp>
          <p:nvSpPr>
            <p:cNvPr id="5133" name="Rectangle 13"/>
            <p:cNvSpPr>
              <a:spLocks noChangeArrowheads="1"/>
            </p:cNvSpPr>
            <p:nvPr/>
          </p:nvSpPr>
          <p:spPr bwMode="auto">
            <a:xfrm>
              <a:off x="65079" y="85339"/>
              <a:ext cx="6431598" cy="4616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a:r>
                <a:rPr lang="ar-EG" altLang="zh-CN" sz="2400" b="1" dirty="0" smtClean="0">
                  <a:solidFill>
                    <a:schemeClr val="bg1"/>
                  </a:solidFill>
                </a:rPr>
                <a:t>التسويف</a:t>
              </a:r>
              <a:r>
                <a:rPr lang="ar-EG" altLang="zh-CN" sz="2400" b="1" dirty="0">
                  <a:solidFill>
                    <a:schemeClr val="bg1"/>
                  </a:solidFill>
                </a:rPr>
                <a:t>، لكونك من الذين يبدؤون ببطء</a:t>
              </a:r>
              <a:endParaRPr lang="zh-CN" altLang="en-US" sz="2400" b="1" dirty="0">
                <a:solidFill>
                  <a:schemeClr val="bg1"/>
                </a:solidFill>
              </a:endParaRPr>
            </a:p>
          </p:txBody>
        </p:sp>
      </p:grpSp>
      <p:grpSp>
        <p:nvGrpSpPr>
          <p:cNvPr id="7183" name="Group 15"/>
          <p:cNvGrpSpPr>
            <a:grpSpLocks/>
          </p:cNvGrpSpPr>
          <p:nvPr/>
        </p:nvGrpSpPr>
        <p:grpSpPr bwMode="auto">
          <a:xfrm>
            <a:off x="1290638" y="4543648"/>
            <a:ext cx="6562725" cy="547010"/>
            <a:chOff x="0" y="0"/>
            <a:chExt cx="6561756" cy="546970"/>
          </a:xfrm>
        </p:grpSpPr>
        <p:grpSp>
          <p:nvGrpSpPr>
            <p:cNvPr id="5127" name="Group 16"/>
            <p:cNvGrpSpPr>
              <a:grpSpLocks/>
            </p:cNvGrpSpPr>
            <p:nvPr/>
          </p:nvGrpSpPr>
          <p:grpSpPr bwMode="auto">
            <a:xfrm>
              <a:off x="0" y="0"/>
              <a:ext cx="6561756" cy="546060"/>
              <a:chOff x="0" y="0"/>
              <a:chExt cx="6448390" cy="611157"/>
            </a:xfrm>
          </p:grpSpPr>
          <p:sp>
            <p:nvSpPr>
              <p:cNvPr id="5129" name="AutoShape 3"/>
              <p:cNvSpPr>
                <a:spLocks noChangeArrowheads="1"/>
              </p:cNvSpPr>
              <p:nvPr/>
            </p:nvSpPr>
            <p:spPr bwMode="auto">
              <a:xfrm>
                <a:off x="0" y="214970"/>
                <a:ext cx="6448390" cy="396187"/>
              </a:xfrm>
              <a:prstGeom prst="rect">
                <a:avLst/>
              </a:prstGeom>
              <a:solidFill>
                <a:srgbClr val="595959"/>
              </a:solidFill>
              <a:ln w="12700">
                <a:solidFill>
                  <a:schemeClr val="bg1"/>
                </a:solidFill>
                <a:miter lim="800000"/>
                <a:headEnd/>
                <a:tailEnd/>
              </a:ln>
            </p:spPr>
            <p:txBody>
              <a:bodyPr anchor="ctr"/>
              <a:lstStyle/>
              <a:p>
                <a:endParaRPr lang="zh-CN" altLang="en-US" sz="2400" b="1">
                  <a:latin typeface="Calibri" pitchFamily="34" charset="0"/>
                </a:endParaRPr>
              </a:p>
            </p:txBody>
          </p:sp>
          <p:sp>
            <p:nvSpPr>
              <p:cNvPr id="5130" name="AutoShape 3"/>
              <p:cNvSpPr>
                <a:spLocks noChangeArrowheads="1"/>
              </p:cNvSpPr>
              <p:nvPr/>
            </p:nvSpPr>
            <p:spPr bwMode="auto">
              <a:xfrm>
                <a:off x="63953" y="0"/>
                <a:ext cx="6320483" cy="540092"/>
              </a:xfrm>
              <a:prstGeom prst="rect">
                <a:avLst/>
              </a:prstGeom>
              <a:solidFill>
                <a:srgbClr val="7F7F7F">
                  <a:alpha val="87842"/>
                </a:srgbClr>
              </a:solidFill>
              <a:ln w="12700">
                <a:solidFill>
                  <a:schemeClr val="bg1"/>
                </a:solidFill>
                <a:miter lim="800000"/>
                <a:headEnd/>
                <a:tailEnd/>
              </a:ln>
            </p:spPr>
            <p:txBody>
              <a:bodyPr wrap="none" anchor="ctr"/>
              <a:lstStyle/>
              <a:p>
                <a:pPr algn="ctr" eaLnBrk="0" hangingPunct="0"/>
                <a:endParaRPr lang="zh-CN" altLang="en-US" sz="2800" b="1">
                  <a:solidFill>
                    <a:schemeClr val="tx2"/>
                  </a:solidFill>
                  <a:latin typeface="Calibri" pitchFamily="34" charset="0"/>
                  <a:ea typeface="Microsoft YaHei" pitchFamily="34" charset="-122"/>
                </a:endParaRPr>
              </a:p>
            </p:txBody>
          </p:sp>
        </p:grpSp>
        <p:sp>
          <p:nvSpPr>
            <p:cNvPr id="5128" name="Rectangle 13"/>
            <p:cNvSpPr>
              <a:spLocks noChangeArrowheads="1"/>
            </p:cNvSpPr>
            <p:nvPr/>
          </p:nvSpPr>
          <p:spPr bwMode="auto">
            <a:xfrm>
              <a:off x="64331" y="85339"/>
              <a:ext cx="6433094" cy="4616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a:r>
                <a:rPr lang="ar-EG" altLang="zh-CN" sz="2400" b="1" dirty="0" smtClean="0">
                  <a:solidFill>
                    <a:schemeClr val="bg1"/>
                  </a:solidFill>
                </a:rPr>
                <a:t>التردد </a:t>
              </a:r>
              <a:r>
                <a:rPr lang="ar-EG" altLang="zh-CN" sz="2400" b="1" dirty="0">
                  <a:solidFill>
                    <a:schemeClr val="bg1"/>
                  </a:solidFill>
                </a:rPr>
                <a:t>والحاجة المتكررة للتشجيع </a:t>
              </a:r>
              <a:endParaRPr lang="zh-CN" altLang="en-US" sz="2400" b="1" dirty="0">
                <a:solidFill>
                  <a:schemeClr val="bg1"/>
                </a:solidFill>
              </a:endParaRPr>
            </a:p>
          </p:txBody>
        </p:sp>
      </p:grpSp>
      <p:sp>
        <p:nvSpPr>
          <p:cNvPr id="21" name="TextBox 13" descr="B56F103BB23E47beACAB404F50AF11BD# #TextBox 13"/>
          <p:cNvSpPr txBox="1">
            <a:spLocks noChangeArrowheads="1"/>
          </p:cNvSpPr>
          <p:nvPr/>
        </p:nvSpPr>
        <p:spPr bwMode="auto">
          <a:xfrm>
            <a:off x="755576" y="86004"/>
            <a:ext cx="8388425" cy="62895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r" rtl="1">
              <a:lnSpc>
                <a:spcPct val="120000"/>
              </a:lnSpc>
              <a:spcBef>
                <a:spcPct val="50000"/>
              </a:spcBef>
            </a:pPr>
            <a:r>
              <a:rPr lang="ar-EG" altLang="zh-CN" sz="3200" b="1" dirty="0">
                <a:solidFill>
                  <a:schemeClr val="bg1"/>
                </a:solidFill>
                <a:latin typeface="Microsoft YaHei" pitchFamily="34" charset="-122"/>
                <a:ea typeface="Microsoft YaHei" pitchFamily="34" charset="-122"/>
              </a:rPr>
              <a:t> بعض اثار انخفاض الثقة بالنفس</a:t>
            </a:r>
          </a:p>
        </p:txBody>
      </p:sp>
      <p:sp>
        <p:nvSpPr>
          <p:cNvPr id="22" name="Round Diagonal Corner Rectangle 21"/>
          <p:cNvSpPr/>
          <p:nvPr/>
        </p:nvSpPr>
        <p:spPr bwMode="auto">
          <a:xfrm>
            <a:off x="3067500" y="1031156"/>
            <a:ext cx="2880320" cy="648072"/>
          </a:xfrm>
          <a:prstGeom prst="round2DiagRect">
            <a:avLst/>
          </a:prstGeom>
          <a:solidFill>
            <a:srgbClr val="22BAD8"/>
          </a:solidFill>
          <a:ln w="9525" cap="flat" cmpd="sng" algn="ctr">
            <a:solidFill>
              <a:schemeClr val="bg1"/>
            </a:solidFill>
            <a:prstDash val="solid"/>
            <a:round/>
            <a:headEnd type="none" w="med" len="med"/>
            <a:tailEnd type="none" w="med" len="med"/>
          </a:ln>
          <a:effectLst/>
          <a:extLst/>
        </p:spPr>
        <p:txBody>
          <a:bodyPr vert="horz" wrap="square" lIns="91440" tIns="45720" rIns="91440" bIns="45720" numCol="1" rtlCol="1" anchor="t" anchorCtr="0" compatLnSpc="1">
            <a:prstTxWarp prst="textNoShape">
              <a:avLst/>
            </a:prstTxWarp>
          </a:bodyPr>
          <a:lstStyle/>
          <a:p>
            <a:pPr algn="ctr" rtl="1"/>
            <a:r>
              <a:rPr lang="ar-EG" sz="2800" b="1" dirty="0" smtClean="0">
                <a:solidFill>
                  <a:srgbClr val="002060"/>
                </a:solidFill>
              </a:rPr>
              <a:t>على </a:t>
            </a:r>
            <a:r>
              <a:rPr lang="ar-EG" sz="2800" b="1" dirty="0">
                <a:solidFill>
                  <a:srgbClr val="002060"/>
                </a:solidFill>
              </a:rPr>
              <a:t>السلوك</a:t>
            </a:r>
            <a:endParaRPr kumimoji="0" lang="ar-EG" sz="2800" b="1" i="0" u="none" strike="noStrike" cap="none" normalizeH="0" baseline="0" dirty="0" smtClean="0">
              <a:ln>
                <a:noFill/>
              </a:ln>
              <a:solidFill>
                <a:srgbClr val="002060"/>
              </a:solidFill>
              <a:effectLst/>
            </a:endParaRPr>
          </a:p>
        </p:txBody>
      </p:sp>
    </p:spTree>
    <p:extLst>
      <p:ext uri="{BB962C8B-B14F-4D97-AF65-F5344CB8AC3E}">
        <p14:creationId xmlns:p14="http://schemas.microsoft.com/office/powerpoint/2010/main" xmlns="" val="3694152554"/>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slide(fromLeft)">
                                      <p:cBhvr>
                                        <p:cTn id="7" dur="500"/>
                                        <p:tgtEl>
                                          <p:spTgt spid="21"/>
                                        </p:tgtEl>
                                      </p:cBhvr>
                                    </p:animEffect>
                                  </p:childTnLst>
                                </p:cTn>
                              </p:par>
                            </p:childTnLst>
                          </p:cTn>
                        </p:par>
                      </p:childTnLst>
                    </p:cTn>
                  </p:par>
                  <p:par>
                    <p:cTn id="8" fill="hold">
                      <p:stCondLst>
                        <p:cond delay="indefinite"/>
                      </p:stCondLst>
                      <p:childTnLst>
                        <p:par>
                          <p:cTn id="9" fill="hold">
                            <p:stCondLst>
                              <p:cond delay="0"/>
                            </p:stCondLst>
                            <p:childTnLst>
                              <p:par>
                                <p:cTn id="10" presetID="23" presetClass="entr" presetSubtype="16" fill="hold" nodeType="clickEffect">
                                  <p:stCondLst>
                                    <p:cond delay="0"/>
                                  </p:stCondLst>
                                  <p:childTnLst>
                                    <p:set>
                                      <p:cBhvr>
                                        <p:cTn id="11" dur="1" fill="hold">
                                          <p:stCondLst>
                                            <p:cond delay="0"/>
                                          </p:stCondLst>
                                        </p:cTn>
                                        <p:tgtEl>
                                          <p:spTgt spid="7170"/>
                                        </p:tgtEl>
                                        <p:attrNameLst>
                                          <p:attrName>style.visibility</p:attrName>
                                        </p:attrNameLst>
                                      </p:cBhvr>
                                      <p:to>
                                        <p:strVal val="visible"/>
                                      </p:to>
                                    </p:set>
                                    <p:anim calcmode="lin" valueType="num">
                                      <p:cBhvr>
                                        <p:cTn id="12" dur="500" fill="hold"/>
                                        <p:tgtEl>
                                          <p:spTgt spid="7170"/>
                                        </p:tgtEl>
                                        <p:attrNameLst>
                                          <p:attrName>ppt_w</p:attrName>
                                        </p:attrNameLst>
                                      </p:cBhvr>
                                      <p:tavLst>
                                        <p:tav tm="0">
                                          <p:val>
                                            <p:fltVal val="0"/>
                                          </p:val>
                                        </p:tav>
                                        <p:tav tm="100000">
                                          <p:val>
                                            <p:strVal val="#ppt_w"/>
                                          </p:val>
                                        </p:tav>
                                      </p:tavLst>
                                    </p:anim>
                                    <p:anim calcmode="lin" valueType="num">
                                      <p:cBhvr>
                                        <p:cTn id="13" dur="500" fill="hold"/>
                                        <p:tgtEl>
                                          <p:spTgt spid="7170"/>
                                        </p:tgtEl>
                                        <p:attrNameLst>
                                          <p:attrName>ppt_h</p:attrName>
                                        </p:attrNameLst>
                                      </p:cBhvr>
                                      <p:tavLst>
                                        <p:tav tm="0">
                                          <p:val>
                                            <p:fltVal val="0"/>
                                          </p:val>
                                        </p:tav>
                                        <p:tav tm="100000">
                                          <p:val>
                                            <p:strVal val="#ppt_h"/>
                                          </p:val>
                                        </p:tav>
                                      </p:tavLst>
                                    </p:anim>
                                  </p:childTnLst>
                                </p:cTn>
                              </p:par>
                              <p:par>
                                <p:cTn id="14" presetID="2" presetClass="entr" presetSubtype="4" fill="hold" nodeType="withEffect">
                                  <p:stCondLst>
                                    <p:cond delay="0"/>
                                  </p:stCondLst>
                                  <p:childTnLst>
                                    <p:set>
                                      <p:cBhvr>
                                        <p:cTn id="15" dur="1" fill="hold">
                                          <p:stCondLst>
                                            <p:cond delay="0"/>
                                          </p:stCondLst>
                                        </p:cTn>
                                        <p:tgtEl>
                                          <p:spTgt spid="7170"/>
                                        </p:tgtEl>
                                        <p:attrNameLst>
                                          <p:attrName>style.visibility</p:attrName>
                                        </p:attrNameLst>
                                      </p:cBhvr>
                                      <p:to>
                                        <p:strVal val="visible"/>
                                      </p:to>
                                    </p:set>
                                    <p:anim calcmode="lin" valueType="num">
                                      <p:cBhvr additive="base">
                                        <p:cTn id="16" dur="1000" fill="hold"/>
                                        <p:tgtEl>
                                          <p:spTgt spid="7170"/>
                                        </p:tgtEl>
                                        <p:attrNameLst>
                                          <p:attrName>ppt_x</p:attrName>
                                        </p:attrNameLst>
                                      </p:cBhvr>
                                      <p:tavLst>
                                        <p:tav tm="0">
                                          <p:val>
                                            <p:strVal val="#ppt_x"/>
                                          </p:val>
                                        </p:tav>
                                        <p:tav tm="100000">
                                          <p:val>
                                            <p:strVal val="#ppt_x"/>
                                          </p:val>
                                        </p:tav>
                                      </p:tavLst>
                                    </p:anim>
                                    <p:anim calcmode="lin" valueType="num">
                                      <p:cBhvr additive="base">
                                        <p:cTn id="17" dur="1000" fill="hold"/>
                                        <p:tgtEl>
                                          <p:spTgt spid="7170"/>
                                        </p:tgtEl>
                                        <p:attrNameLst>
                                          <p:attrName>ppt_y</p:attrName>
                                        </p:attrNameLst>
                                      </p:cBhvr>
                                      <p:tavLst>
                                        <p:tav tm="0">
                                          <p:val>
                                            <p:strVal val="1+#ppt_h/2"/>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23" presetClass="entr" presetSubtype="16" fill="hold" nodeType="clickEffect">
                                  <p:stCondLst>
                                    <p:cond delay="0"/>
                                  </p:stCondLst>
                                  <p:childTnLst>
                                    <p:set>
                                      <p:cBhvr>
                                        <p:cTn id="21" dur="1" fill="hold">
                                          <p:stCondLst>
                                            <p:cond delay="0"/>
                                          </p:stCondLst>
                                        </p:cTn>
                                        <p:tgtEl>
                                          <p:spTgt spid="7174"/>
                                        </p:tgtEl>
                                        <p:attrNameLst>
                                          <p:attrName>style.visibility</p:attrName>
                                        </p:attrNameLst>
                                      </p:cBhvr>
                                      <p:to>
                                        <p:strVal val="visible"/>
                                      </p:to>
                                    </p:set>
                                    <p:anim calcmode="lin" valueType="num">
                                      <p:cBhvr>
                                        <p:cTn id="22" dur="500" fill="hold"/>
                                        <p:tgtEl>
                                          <p:spTgt spid="7174"/>
                                        </p:tgtEl>
                                        <p:attrNameLst>
                                          <p:attrName>ppt_w</p:attrName>
                                        </p:attrNameLst>
                                      </p:cBhvr>
                                      <p:tavLst>
                                        <p:tav tm="0">
                                          <p:val>
                                            <p:fltVal val="0"/>
                                          </p:val>
                                        </p:tav>
                                        <p:tav tm="100000">
                                          <p:val>
                                            <p:strVal val="#ppt_w"/>
                                          </p:val>
                                        </p:tav>
                                      </p:tavLst>
                                    </p:anim>
                                    <p:anim calcmode="lin" valueType="num">
                                      <p:cBhvr>
                                        <p:cTn id="23" dur="500" fill="hold"/>
                                        <p:tgtEl>
                                          <p:spTgt spid="7174"/>
                                        </p:tgtEl>
                                        <p:attrNameLst>
                                          <p:attrName>ppt_h</p:attrName>
                                        </p:attrNameLst>
                                      </p:cBhvr>
                                      <p:tavLst>
                                        <p:tav tm="0">
                                          <p:val>
                                            <p:fltVal val="0"/>
                                          </p:val>
                                        </p:tav>
                                        <p:tav tm="100000">
                                          <p:val>
                                            <p:strVal val="#ppt_h"/>
                                          </p:val>
                                        </p:tav>
                                      </p:tavLst>
                                    </p:anim>
                                  </p:childTnLst>
                                </p:cTn>
                              </p:par>
                              <p:par>
                                <p:cTn id="24" presetID="2" presetClass="entr" presetSubtype="4" fill="hold" nodeType="withEffect">
                                  <p:stCondLst>
                                    <p:cond delay="100"/>
                                  </p:stCondLst>
                                  <p:childTnLst>
                                    <p:set>
                                      <p:cBhvr>
                                        <p:cTn id="25" dur="1" fill="hold">
                                          <p:stCondLst>
                                            <p:cond delay="0"/>
                                          </p:stCondLst>
                                        </p:cTn>
                                        <p:tgtEl>
                                          <p:spTgt spid="7174"/>
                                        </p:tgtEl>
                                        <p:attrNameLst>
                                          <p:attrName>style.visibility</p:attrName>
                                        </p:attrNameLst>
                                      </p:cBhvr>
                                      <p:to>
                                        <p:strVal val="visible"/>
                                      </p:to>
                                    </p:set>
                                    <p:anim calcmode="lin" valueType="num">
                                      <p:cBhvr additive="base">
                                        <p:cTn id="26" dur="1000" fill="hold"/>
                                        <p:tgtEl>
                                          <p:spTgt spid="7174"/>
                                        </p:tgtEl>
                                        <p:attrNameLst>
                                          <p:attrName>ppt_x</p:attrName>
                                        </p:attrNameLst>
                                      </p:cBhvr>
                                      <p:tavLst>
                                        <p:tav tm="0">
                                          <p:val>
                                            <p:strVal val="#ppt_x"/>
                                          </p:val>
                                        </p:tav>
                                        <p:tav tm="100000">
                                          <p:val>
                                            <p:strVal val="#ppt_x"/>
                                          </p:val>
                                        </p:tav>
                                      </p:tavLst>
                                    </p:anim>
                                    <p:anim calcmode="lin" valueType="num">
                                      <p:cBhvr additive="base">
                                        <p:cTn id="27" dur="1000" fill="hold"/>
                                        <p:tgtEl>
                                          <p:spTgt spid="7174"/>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3" presetClass="entr" presetSubtype="16" fill="hold" nodeType="clickEffect">
                                  <p:stCondLst>
                                    <p:cond delay="0"/>
                                  </p:stCondLst>
                                  <p:childTnLst>
                                    <p:set>
                                      <p:cBhvr>
                                        <p:cTn id="31" dur="1" fill="hold">
                                          <p:stCondLst>
                                            <p:cond delay="0"/>
                                          </p:stCondLst>
                                        </p:cTn>
                                        <p:tgtEl>
                                          <p:spTgt spid="7179"/>
                                        </p:tgtEl>
                                        <p:attrNameLst>
                                          <p:attrName>style.visibility</p:attrName>
                                        </p:attrNameLst>
                                      </p:cBhvr>
                                      <p:to>
                                        <p:strVal val="visible"/>
                                      </p:to>
                                    </p:set>
                                    <p:anim calcmode="lin" valueType="num">
                                      <p:cBhvr>
                                        <p:cTn id="32" dur="500" fill="hold"/>
                                        <p:tgtEl>
                                          <p:spTgt spid="7179"/>
                                        </p:tgtEl>
                                        <p:attrNameLst>
                                          <p:attrName>ppt_w</p:attrName>
                                        </p:attrNameLst>
                                      </p:cBhvr>
                                      <p:tavLst>
                                        <p:tav tm="0">
                                          <p:val>
                                            <p:fltVal val="0"/>
                                          </p:val>
                                        </p:tav>
                                        <p:tav tm="100000">
                                          <p:val>
                                            <p:strVal val="#ppt_w"/>
                                          </p:val>
                                        </p:tav>
                                      </p:tavLst>
                                    </p:anim>
                                    <p:anim calcmode="lin" valueType="num">
                                      <p:cBhvr>
                                        <p:cTn id="33" dur="500" fill="hold"/>
                                        <p:tgtEl>
                                          <p:spTgt spid="7179"/>
                                        </p:tgtEl>
                                        <p:attrNameLst>
                                          <p:attrName>ppt_h</p:attrName>
                                        </p:attrNameLst>
                                      </p:cBhvr>
                                      <p:tavLst>
                                        <p:tav tm="0">
                                          <p:val>
                                            <p:fltVal val="0"/>
                                          </p:val>
                                        </p:tav>
                                        <p:tav tm="100000">
                                          <p:val>
                                            <p:strVal val="#ppt_h"/>
                                          </p:val>
                                        </p:tav>
                                      </p:tavLst>
                                    </p:anim>
                                  </p:childTnLst>
                                </p:cTn>
                              </p:par>
                              <p:par>
                                <p:cTn id="34" presetID="2" presetClass="entr" presetSubtype="4" fill="hold" nodeType="withEffect">
                                  <p:stCondLst>
                                    <p:cond delay="200"/>
                                  </p:stCondLst>
                                  <p:childTnLst>
                                    <p:set>
                                      <p:cBhvr>
                                        <p:cTn id="35" dur="1" fill="hold">
                                          <p:stCondLst>
                                            <p:cond delay="0"/>
                                          </p:stCondLst>
                                        </p:cTn>
                                        <p:tgtEl>
                                          <p:spTgt spid="7179"/>
                                        </p:tgtEl>
                                        <p:attrNameLst>
                                          <p:attrName>style.visibility</p:attrName>
                                        </p:attrNameLst>
                                      </p:cBhvr>
                                      <p:to>
                                        <p:strVal val="visible"/>
                                      </p:to>
                                    </p:set>
                                    <p:anim calcmode="lin" valueType="num">
                                      <p:cBhvr additive="base">
                                        <p:cTn id="36" dur="1000" fill="hold"/>
                                        <p:tgtEl>
                                          <p:spTgt spid="7179"/>
                                        </p:tgtEl>
                                        <p:attrNameLst>
                                          <p:attrName>ppt_x</p:attrName>
                                        </p:attrNameLst>
                                      </p:cBhvr>
                                      <p:tavLst>
                                        <p:tav tm="0">
                                          <p:val>
                                            <p:strVal val="#ppt_x"/>
                                          </p:val>
                                        </p:tav>
                                        <p:tav tm="100000">
                                          <p:val>
                                            <p:strVal val="#ppt_x"/>
                                          </p:val>
                                        </p:tav>
                                      </p:tavLst>
                                    </p:anim>
                                    <p:anim calcmode="lin" valueType="num">
                                      <p:cBhvr additive="base">
                                        <p:cTn id="37" dur="1000" fill="hold"/>
                                        <p:tgtEl>
                                          <p:spTgt spid="7179"/>
                                        </p:tgtEl>
                                        <p:attrNameLst>
                                          <p:attrName>ppt_y</p:attrName>
                                        </p:attrNameLst>
                                      </p:cBhvr>
                                      <p:tavLst>
                                        <p:tav tm="0">
                                          <p:val>
                                            <p:strVal val="1+#ppt_h/2"/>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23" presetClass="entr" presetSubtype="16" fill="hold" nodeType="clickEffect">
                                  <p:stCondLst>
                                    <p:cond delay="0"/>
                                  </p:stCondLst>
                                  <p:childTnLst>
                                    <p:set>
                                      <p:cBhvr>
                                        <p:cTn id="41" dur="1" fill="hold">
                                          <p:stCondLst>
                                            <p:cond delay="0"/>
                                          </p:stCondLst>
                                        </p:cTn>
                                        <p:tgtEl>
                                          <p:spTgt spid="7183"/>
                                        </p:tgtEl>
                                        <p:attrNameLst>
                                          <p:attrName>style.visibility</p:attrName>
                                        </p:attrNameLst>
                                      </p:cBhvr>
                                      <p:to>
                                        <p:strVal val="visible"/>
                                      </p:to>
                                    </p:set>
                                    <p:anim calcmode="lin" valueType="num">
                                      <p:cBhvr>
                                        <p:cTn id="42" dur="500" fill="hold"/>
                                        <p:tgtEl>
                                          <p:spTgt spid="7183"/>
                                        </p:tgtEl>
                                        <p:attrNameLst>
                                          <p:attrName>ppt_w</p:attrName>
                                        </p:attrNameLst>
                                      </p:cBhvr>
                                      <p:tavLst>
                                        <p:tav tm="0">
                                          <p:val>
                                            <p:fltVal val="0"/>
                                          </p:val>
                                        </p:tav>
                                        <p:tav tm="100000">
                                          <p:val>
                                            <p:strVal val="#ppt_w"/>
                                          </p:val>
                                        </p:tav>
                                      </p:tavLst>
                                    </p:anim>
                                    <p:anim calcmode="lin" valueType="num">
                                      <p:cBhvr>
                                        <p:cTn id="43" dur="500" fill="hold"/>
                                        <p:tgtEl>
                                          <p:spTgt spid="7183"/>
                                        </p:tgtEl>
                                        <p:attrNameLst>
                                          <p:attrName>ppt_h</p:attrName>
                                        </p:attrNameLst>
                                      </p:cBhvr>
                                      <p:tavLst>
                                        <p:tav tm="0">
                                          <p:val>
                                            <p:fltVal val="0"/>
                                          </p:val>
                                        </p:tav>
                                        <p:tav tm="100000">
                                          <p:val>
                                            <p:strVal val="#ppt_h"/>
                                          </p:val>
                                        </p:tav>
                                      </p:tavLst>
                                    </p:anim>
                                  </p:childTnLst>
                                </p:cTn>
                              </p:par>
                              <p:par>
                                <p:cTn id="44" presetID="2" presetClass="entr" presetSubtype="4" fill="hold" nodeType="withEffect">
                                  <p:stCondLst>
                                    <p:cond delay="300"/>
                                  </p:stCondLst>
                                  <p:childTnLst>
                                    <p:set>
                                      <p:cBhvr>
                                        <p:cTn id="45" dur="1" fill="hold">
                                          <p:stCondLst>
                                            <p:cond delay="0"/>
                                          </p:stCondLst>
                                        </p:cTn>
                                        <p:tgtEl>
                                          <p:spTgt spid="7183"/>
                                        </p:tgtEl>
                                        <p:attrNameLst>
                                          <p:attrName>style.visibility</p:attrName>
                                        </p:attrNameLst>
                                      </p:cBhvr>
                                      <p:to>
                                        <p:strVal val="visible"/>
                                      </p:to>
                                    </p:set>
                                    <p:anim calcmode="lin" valueType="num">
                                      <p:cBhvr additive="base">
                                        <p:cTn id="46" dur="1000" fill="hold"/>
                                        <p:tgtEl>
                                          <p:spTgt spid="7183"/>
                                        </p:tgtEl>
                                        <p:attrNameLst>
                                          <p:attrName>ppt_x</p:attrName>
                                        </p:attrNameLst>
                                      </p:cBhvr>
                                      <p:tavLst>
                                        <p:tav tm="0">
                                          <p:val>
                                            <p:strVal val="#ppt_x"/>
                                          </p:val>
                                        </p:tav>
                                        <p:tav tm="100000">
                                          <p:val>
                                            <p:strVal val="#ppt_x"/>
                                          </p:val>
                                        </p:tav>
                                      </p:tavLst>
                                    </p:anim>
                                    <p:anim calcmode="lin" valueType="num">
                                      <p:cBhvr additive="base">
                                        <p:cTn id="47" dur="1000" fill="hold"/>
                                        <p:tgtEl>
                                          <p:spTgt spid="718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utoUpdateAnimBg="0"/>
    </p:bld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170" name="Group 2"/>
          <p:cNvGrpSpPr>
            <a:grpSpLocks/>
          </p:cNvGrpSpPr>
          <p:nvPr/>
        </p:nvGrpSpPr>
        <p:grpSpPr bwMode="auto">
          <a:xfrm>
            <a:off x="1290638" y="1925860"/>
            <a:ext cx="6562725" cy="547010"/>
            <a:chOff x="0" y="0"/>
            <a:chExt cx="6561756" cy="546970"/>
          </a:xfrm>
        </p:grpSpPr>
        <p:sp>
          <p:nvSpPr>
            <p:cNvPr id="5138" name="AutoShape 3"/>
            <p:cNvSpPr>
              <a:spLocks noChangeArrowheads="1"/>
            </p:cNvSpPr>
            <p:nvPr/>
          </p:nvSpPr>
          <p:spPr bwMode="auto">
            <a:xfrm>
              <a:off x="0" y="192074"/>
              <a:ext cx="6561756" cy="353986"/>
            </a:xfrm>
            <a:prstGeom prst="rect">
              <a:avLst/>
            </a:prstGeom>
            <a:solidFill>
              <a:srgbClr val="595959"/>
            </a:solidFill>
            <a:ln w="12700">
              <a:solidFill>
                <a:schemeClr val="bg1"/>
              </a:solidFill>
              <a:miter lim="800000"/>
              <a:headEnd/>
              <a:tailEnd/>
            </a:ln>
          </p:spPr>
          <p:txBody>
            <a:bodyPr anchor="ctr"/>
            <a:lstStyle/>
            <a:p>
              <a:endParaRPr lang="zh-CN" altLang="en-US" sz="2400" b="1">
                <a:latin typeface="Calibri" pitchFamily="34" charset="0"/>
              </a:endParaRPr>
            </a:p>
          </p:txBody>
        </p:sp>
        <p:sp>
          <p:nvSpPr>
            <p:cNvPr id="5139" name="AutoShape 3"/>
            <p:cNvSpPr>
              <a:spLocks noChangeArrowheads="1"/>
            </p:cNvSpPr>
            <p:nvPr/>
          </p:nvSpPr>
          <p:spPr bwMode="auto">
            <a:xfrm>
              <a:off x="64331" y="0"/>
              <a:ext cx="6433094" cy="482482"/>
            </a:xfrm>
            <a:prstGeom prst="rect">
              <a:avLst/>
            </a:prstGeom>
            <a:solidFill>
              <a:srgbClr val="007E00">
                <a:alpha val="79999"/>
              </a:srgbClr>
            </a:solidFill>
            <a:ln w="12700">
              <a:solidFill>
                <a:schemeClr val="bg1"/>
              </a:solidFill>
              <a:miter lim="800000"/>
              <a:headEnd/>
              <a:tailEnd/>
            </a:ln>
          </p:spPr>
          <p:txBody>
            <a:bodyPr wrap="none" anchor="ctr"/>
            <a:lstStyle/>
            <a:p>
              <a:pPr algn="ctr" eaLnBrk="0" hangingPunct="0"/>
              <a:endParaRPr lang="zh-CN" altLang="en-US" sz="2800" b="1">
                <a:solidFill>
                  <a:schemeClr val="tx2"/>
                </a:solidFill>
                <a:ea typeface="Microsoft YaHei" pitchFamily="34" charset="-122"/>
              </a:endParaRPr>
            </a:p>
          </p:txBody>
        </p:sp>
        <p:sp>
          <p:nvSpPr>
            <p:cNvPr id="5140" name="Rectangle 13"/>
            <p:cNvSpPr>
              <a:spLocks noChangeArrowheads="1"/>
            </p:cNvSpPr>
            <p:nvPr/>
          </p:nvSpPr>
          <p:spPr bwMode="auto">
            <a:xfrm>
              <a:off x="65079" y="85339"/>
              <a:ext cx="6431598" cy="4616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a:r>
                <a:rPr lang="ar-EG" altLang="zh-CN" sz="2400" b="1" dirty="0" smtClean="0">
                  <a:solidFill>
                    <a:schemeClr val="bg1"/>
                  </a:solidFill>
                </a:rPr>
                <a:t>الميل </a:t>
              </a:r>
              <a:r>
                <a:rPr lang="ar-EG" altLang="zh-CN" sz="2400" b="1" dirty="0">
                  <a:solidFill>
                    <a:schemeClr val="bg1"/>
                  </a:solidFill>
                </a:rPr>
                <a:t>إلى الانحناء أو الانسحاب داخل نفسك </a:t>
              </a:r>
              <a:endParaRPr lang="zh-CN" altLang="en-US" sz="2400" b="1" dirty="0">
                <a:solidFill>
                  <a:schemeClr val="bg1"/>
                </a:solidFill>
              </a:endParaRPr>
            </a:p>
          </p:txBody>
        </p:sp>
      </p:grpSp>
      <p:grpSp>
        <p:nvGrpSpPr>
          <p:cNvPr id="7174" name="Group 6"/>
          <p:cNvGrpSpPr>
            <a:grpSpLocks/>
          </p:cNvGrpSpPr>
          <p:nvPr/>
        </p:nvGrpSpPr>
        <p:grpSpPr bwMode="auto">
          <a:xfrm>
            <a:off x="1290638" y="2798985"/>
            <a:ext cx="6562725" cy="547010"/>
            <a:chOff x="0" y="0"/>
            <a:chExt cx="6561756" cy="546970"/>
          </a:xfrm>
        </p:grpSpPr>
        <p:grpSp>
          <p:nvGrpSpPr>
            <p:cNvPr id="5134" name="Group 7"/>
            <p:cNvGrpSpPr>
              <a:grpSpLocks/>
            </p:cNvGrpSpPr>
            <p:nvPr/>
          </p:nvGrpSpPr>
          <p:grpSpPr bwMode="auto">
            <a:xfrm>
              <a:off x="0" y="0"/>
              <a:ext cx="6561756" cy="546060"/>
              <a:chOff x="0" y="0"/>
              <a:chExt cx="6561756" cy="546060"/>
            </a:xfrm>
          </p:grpSpPr>
          <p:sp>
            <p:nvSpPr>
              <p:cNvPr id="5136" name="AutoShape 3"/>
              <p:cNvSpPr>
                <a:spLocks noChangeArrowheads="1"/>
              </p:cNvSpPr>
              <p:nvPr/>
            </p:nvSpPr>
            <p:spPr bwMode="auto">
              <a:xfrm>
                <a:off x="0" y="192074"/>
                <a:ext cx="6561756" cy="353986"/>
              </a:xfrm>
              <a:prstGeom prst="rect">
                <a:avLst/>
              </a:prstGeom>
              <a:solidFill>
                <a:srgbClr val="595959"/>
              </a:solidFill>
              <a:ln w="12700">
                <a:solidFill>
                  <a:schemeClr val="bg1"/>
                </a:solidFill>
                <a:miter lim="800000"/>
                <a:headEnd/>
                <a:tailEnd/>
              </a:ln>
            </p:spPr>
            <p:txBody>
              <a:bodyPr anchor="ctr"/>
              <a:lstStyle/>
              <a:p>
                <a:endParaRPr lang="zh-CN" altLang="en-US" sz="2400" b="1">
                  <a:latin typeface="Calibri" pitchFamily="34" charset="0"/>
                </a:endParaRPr>
              </a:p>
            </p:txBody>
          </p:sp>
          <p:sp>
            <p:nvSpPr>
              <p:cNvPr id="5137" name="AutoShape 3"/>
              <p:cNvSpPr>
                <a:spLocks noChangeArrowheads="1"/>
              </p:cNvSpPr>
              <p:nvPr/>
            </p:nvSpPr>
            <p:spPr bwMode="auto">
              <a:xfrm>
                <a:off x="65077" y="0"/>
                <a:ext cx="6431600" cy="482565"/>
              </a:xfrm>
              <a:prstGeom prst="rect">
                <a:avLst/>
              </a:prstGeom>
              <a:solidFill>
                <a:srgbClr val="7F7F7F">
                  <a:alpha val="87842"/>
                </a:srgbClr>
              </a:solidFill>
              <a:ln w="12700">
                <a:solidFill>
                  <a:schemeClr val="bg1"/>
                </a:solidFill>
                <a:miter lim="800000"/>
                <a:headEnd/>
                <a:tailEnd/>
              </a:ln>
            </p:spPr>
            <p:txBody>
              <a:bodyPr wrap="none" anchor="ctr"/>
              <a:lstStyle/>
              <a:p>
                <a:pPr algn="ctr" eaLnBrk="0" hangingPunct="0"/>
                <a:endParaRPr lang="zh-CN" altLang="en-US" sz="2800" b="1">
                  <a:solidFill>
                    <a:schemeClr val="tx2"/>
                  </a:solidFill>
                  <a:latin typeface="Calibri" pitchFamily="34" charset="0"/>
                  <a:ea typeface="Microsoft YaHei" pitchFamily="34" charset="-122"/>
                </a:endParaRPr>
              </a:p>
            </p:txBody>
          </p:sp>
        </p:grpSp>
        <p:sp>
          <p:nvSpPr>
            <p:cNvPr id="5135" name="Rectangle 13"/>
            <p:cNvSpPr>
              <a:spLocks noChangeArrowheads="1"/>
            </p:cNvSpPr>
            <p:nvPr/>
          </p:nvSpPr>
          <p:spPr bwMode="auto">
            <a:xfrm>
              <a:off x="65079" y="85339"/>
              <a:ext cx="6431598" cy="4616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a:r>
                <a:rPr lang="ar-EG" altLang="zh-CN" sz="2400" b="1" dirty="0" smtClean="0">
                  <a:solidFill>
                    <a:schemeClr val="bg1"/>
                  </a:solidFill>
                </a:rPr>
                <a:t>عدم </a:t>
              </a:r>
              <a:r>
                <a:rPr lang="ar-EG" altLang="zh-CN" sz="2400" b="1" dirty="0">
                  <a:solidFill>
                    <a:schemeClr val="bg1"/>
                  </a:solidFill>
                </a:rPr>
                <a:t>النظر إلى الناس في عيونهم </a:t>
              </a:r>
              <a:endParaRPr lang="zh-CN" altLang="en-US" sz="2400" b="1" dirty="0">
                <a:solidFill>
                  <a:schemeClr val="bg1"/>
                </a:solidFill>
              </a:endParaRPr>
            </a:p>
          </p:txBody>
        </p:sp>
      </p:grpSp>
      <p:grpSp>
        <p:nvGrpSpPr>
          <p:cNvPr id="7179" name="Group 11"/>
          <p:cNvGrpSpPr>
            <a:grpSpLocks/>
          </p:cNvGrpSpPr>
          <p:nvPr/>
        </p:nvGrpSpPr>
        <p:grpSpPr bwMode="auto">
          <a:xfrm>
            <a:off x="1290638" y="3670523"/>
            <a:ext cx="6562725" cy="547010"/>
            <a:chOff x="0" y="0"/>
            <a:chExt cx="6561756" cy="546970"/>
          </a:xfrm>
        </p:grpSpPr>
        <p:sp>
          <p:nvSpPr>
            <p:cNvPr id="5131" name="AutoShape 3"/>
            <p:cNvSpPr>
              <a:spLocks noChangeArrowheads="1"/>
            </p:cNvSpPr>
            <p:nvPr/>
          </p:nvSpPr>
          <p:spPr bwMode="auto">
            <a:xfrm>
              <a:off x="0" y="192073"/>
              <a:ext cx="6561756" cy="353987"/>
            </a:xfrm>
            <a:prstGeom prst="rect">
              <a:avLst/>
            </a:prstGeom>
            <a:solidFill>
              <a:srgbClr val="595959"/>
            </a:solidFill>
            <a:ln w="12700">
              <a:solidFill>
                <a:schemeClr val="bg1"/>
              </a:solidFill>
              <a:miter lim="800000"/>
              <a:headEnd/>
              <a:tailEnd/>
            </a:ln>
          </p:spPr>
          <p:txBody>
            <a:bodyPr anchor="ctr"/>
            <a:lstStyle/>
            <a:p>
              <a:endParaRPr lang="zh-CN" altLang="en-US" sz="2400" b="1">
                <a:latin typeface="Calibri" pitchFamily="34" charset="0"/>
              </a:endParaRPr>
            </a:p>
          </p:txBody>
        </p:sp>
        <p:sp>
          <p:nvSpPr>
            <p:cNvPr id="5132" name="AutoShape 3"/>
            <p:cNvSpPr>
              <a:spLocks noChangeArrowheads="1"/>
            </p:cNvSpPr>
            <p:nvPr/>
          </p:nvSpPr>
          <p:spPr bwMode="auto">
            <a:xfrm>
              <a:off x="64331" y="0"/>
              <a:ext cx="6433094" cy="482482"/>
            </a:xfrm>
            <a:prstGeom prst="rect">
              <a:avLst/>
            </a:prstGeom>
            <a:solidFill>
              <a:srgbClr val="007E00">
                <a:alpha val="79999"/>
              </a:srgbClr>
            </a:solidFill>
            <a:ln w="12700">
              <a:solidFill>
                <a:schemeClr val="bg1"/>
              </a:solidFill>
              <a:miter lim="800000"/>
              <a:headEnd/>
              <a:tailEnd/>
            </a:ln>
          </p:spPr>
          <p:txBody>
            <a:bodyPr wrap="none" anchor="ctr"/>
            <a:lstStyle/>
            <a:p>
              <a:pPr algn="ctr" eaLnBrk="0" hangingPunct="0"/>
              <a:endParaRPr lang="zh-CN" altLang="en-US" sz="2800" b="1">
                <a:solidFill>
                  <a:schemeClr val="tx2"/>
                </a:solidFill>
                <a:ea typeface="Microsoft YaHei" pitchFamily="34" charset="-122"/>
              </a:endParaRPr>
            </a:p>
          </p:txBody>
        </p:sp>
        <p:sp>
          <p:nvSpPr>
            <p:cNvPr id="5133" name="Rectangle 13"/>
            <p:cNvSpPr>
              <a:spLocks noChangeArrowheads="1"/>
            </p:cNvSpPr>
            <p:nvPr/>
          </p:nvSpPr>
          <p:spPr bwMode="auto">
            <a:xfrm>
              <a:off x="65079" y="85339"/>
              <a:ext cx="6431598" cy="4616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a:r>
                <a:rPr lang="ar-EG" altLang="zh-CN" sz="2400" b="1" dirty="0" smtClean="0">
                  <a:solidFill>
                    <a:schemeClr val="bg1"/>
                  </a:solidFill>
                </a:rPr>
                <a:t>أحاسيس </a:t>
              </a:r>
              <a:r>
                <a:rPr lang="ar-EG" altLang="zh-CN" sz="2400" b="1" dirty="0">
                  <a:solidFill>
                    <a:schemeClr val="bg1"/>
                  </a:solidFill>
                </a:rPr>
                <a:t>التوتر والعصبية </a:t>
              </a:r>
              <a:endParaRPr lang="zh-CN" altLang="en-US" sz="2400" b="1" dirty="0">
                <a:solidFill>
                  <a:schemeClr val="bg1"/>
                </a:solidFill>
              </a:endParaRPr>
            </a:p>
          </p:txBody>
        </p:sp>
      </p:grpSp>
      <p:grpSp>
        <p:nvGrpSpPr>
          <p:cNvPr id="7183" name="Group 15"/>
          <p:cNvGrpSpPr>
            <a:grpSpLocks/>
          </p:cNvGrpSpPr>
          <p:nvPr/>
        </p:nvGrpSpPr>
        <p:grpSpPr bwMode="auto">
          <a:xfrm>
            <a:off x="1290638" y="4543648"/>
            <a:ext cx="6562725" cy="547010"/>
            <a:chOff x="0" y="0"/>
            <a:chExt cx="6561756" cy="546970"/>
          </a:xfrm>
        </p:grpSpPr>
        <p:grpSp>
          <p:nvGrpSpPr>
            <p:cNvPr id="5127" name="Group 16"/>
            <p:cNvGrpSpPr>
              <a:grpSpLocks/>
            </p:cNvGrpSpPr>
            <p:nvPr/>
          </p:nvGrpSpPr>
          <p:grpSpPr bwMode="auto">
            <a:xfrm>
              <a:off x="0" y="0"/>
              <a:ext cx="6561756" cy="546060"/>
              <a:chOff x="0" y="0"/>
              <a:chExt cx="6448390" cy="611157"/>
            </a:xfrm>
          </p:grpSpPr>
          <p:sp>
            <p:nvSpPr>
              <p:cNvPr id="5129" name="AutoShape 3"/>
              <p:cNvSpPr>
                <a:spLocks noChangeArrowheads="1"/>
              </p:cNvSpPr>
              <p:nvPr/>
            </p:nvSpPr>
            <p:spPr bwMode="auto">
              <a:xfrm>
                <a:off x="0" y="214970"/>
                <a:ext cx="6448390" cy="396187"/>
              </a:xfrm>
              <a:prstGeom prst="rect">
                <a:avLst/>
              </a:prstGeom>
              <a:solidFill>
                <a:srgbClr val="595959"/>
              </a:solidFill>
              <a:ln w="12700">
                <a:solidFill>
                  <a:schemeClr val="bg1"/>
                </a:solidFill>
                <a:miter lim="800000"/>
                <a:headEnd/>
                <a:tailEnd/>
              </a:ln>
            </p:spPr>
            <p:txBody>
              <a:bodyPr anchor="ctr"/>
              <a:lstStyle/>
              <a:p>
                <a:endParaRPr lang="zh-CN" altLang="en-US" sz="2400" b="1">
                  <a:latin typeface="Calibri" pitchFamily="34" charset="0"/>
                </a:endParaRPr>
              </a:p>
            </p:txBody>
          </p:sp>
          <p:sp>
            <p:nvSpPr>
              <p:cNvPr id="5130" name="AutoShape 3"/>
              <p:cNvSpPr>
                <a:spLocks noChangeArrowheads="1"/>
              </p:cNvSpPr>
              <p:nvPr/>
            </p:nvSpPr>
            <p:spPr bwMode="auto">
              <a:xfrm>
                <a:off x="63953" y="0"/>
                <a:ext cx="6320483" cy="540092"/>
              </a:xfrm>
              <a:prstGeom prst="rect">
                <a:avLst/>
              </a:prstGeom>
              <a:solidFill>
                <a:srgbClr val="7F7F7F">
                  <a:alpha val="87842"/>
                </a:srgbClr>
              </a:solidFill>
              <a:ln w="12700">
                <a:solidFill>
                  <a:schemeClr val="bg1"/>
                </a:solidFill>
                <a:miter lim="800000"/>
                <a:headEnd/>
                <a:tailEnd/>
              </a:ln>
            </p:spPr>
            <p:txBody>
              <a:bodyPr wrap="none" anchor="ctr"/>
              <a:lstStyle/>
              <a:p>
                <a:pPr algn="ctr" eaLnBrk="0" hangingPunct="0"/>
                <a:endParaRPr lang="zh-CN" altLang="en-US" sz="2800" b="1">
                  <a:solidFill>
                    <a:schemeClr val="tx2"/>
                  </a:solidFill>
                  <a:latin typeface="Calibri" pitchFamily="34" charset="0"/>
                  <a:ea typeface="Microsoft YaHei" pitchFamily="34" charset="-122"/>
                </a:endParaRPr>
              </a:p>
            </p:txBody>
          </p:sp>
        </p:grpSp>
        <p:sp>
          <p:nvSpPr>
            <p:cNvPr id="5128" name="Rectangle 13"/>
            <p:cNvSpPr>
              <a:spLocks noChangeArrowheads="1"/>
            </p:cNvSpPr>
            <p:nvPr/>
          </p:nvSpPr>
          <p:spPr bwMode="auto">
            <a:xfrm>
              <a:off x="64331" y="85339"/>
              <a:ext cx="6433094" cy="4616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a:r>
                <a:rPr lang="ar-EG" altLang="zh-CN" sz="2400" b="1" dirty="0" smtClean="0">
                  <a:solidFill>
                    <a:schemeClr val="bg1"/>
                  </a:solidFill>
                </a:rPr>
                <a:t>الكسل </a:t>
              </a:r>
              <a:r>
                <a:rPr lang="ar-EG" altLang="zh-CN" sz="2400" b="1" dirty="0">
                  <a:solidFill>
                    <a:schemeClr val="bg1"/>
                  </a:solidFill>
                </a:rPr>
                <a:t>والخمول </a:t>
              </a:r>
              <a:endParaRPr lang="zh-CN" altLang="en-US" sz="2400" b="1" dirty="0">
                <a:solidFill>
                  <a:schemeClr val="bg1"/>
                </a:solidFill>
              </a:endParaRPr>
            </a:p>
          </p:txBody>
        </p:sp>
      </p:grpSp>
      <p:sp>
        <p:nvSpPr>
          <p:cNvPr id="21" name="TextBox 13" descr="B56F103BB23E47beACAB404F50AF11BD# #TextBox 13"/>
          <p:cNvSpPr txBox="1">
            <a:spLocks noChangeArrowheads="1"/>
          </p:cNvSpPr>
          <p:nvPr/>
        </p:nvSpPr>
        <p:spPr bwMode="auto">
          <a:xfrm>
            <a:off x="755576" y="86004"/>
            <a:ext cx="8388425" cy="62895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r" rtl="1">
              <a:lnSpc>
                <a:spcPct val="120000"/>
              </a:lnSpc>
              <a:spcBef>
                <a:spcPct val="50000"/>
              </a:spcBef>
            </a:pPr>
            <a:r>
              <a:rPr lang="ar-EG" altLang="zh-CN" sz="3200" b="1" dirty="0">
                <a:solidFill>
                  <a:schemeClr val="bg1"/>
                </a:solidFill>
                <a:latin typeface="Microsoft YaHei" pitchFamily="34" charset="-122"/>
                <a:ea typeface="Microsoft YaHei" pitchFamily="34" charset="-122"/>
              </a:rPr>
              <a:t> بعض اثار انخفاض الثقة بالنفس</a:t>
            </a:r>
          </a:p>
        </p:txBody>
      </p:sp>
      <p:sp>
        <p:nvSpPr>
          <p:cNvPr id="22" name="Round Diagonal Corner Rectangle 21"/>
          <p:cNvSpPr/>
          <p:nvPr/>
        </p:nvSpPr>
        <p:spPr bwMode="auto">
          <a:xfrm>
            <a:off x="2427096" y="1031156"/>
            <a:ext cx="4161128" cy="648072"/>
          </a:xfrm>
          <a:prstGeom prst="round2DiagRect">
            <a:avLst/>
          </a:prstGeom>
          <a:solidFill>
            <a:srgbClr val="22BAD8"/>
          </a:solidFill>
          <a:ln w="9525" cap="flat" cmpd="sng" algn="ctr">
            <a:solidFill>
              <a:schemeClr val="bg1"/>
            </a:solidFill>
            <a:prstDash val="solid"/>
            <a:round/>
            <a:headEnd type="none" w="med" len="med"/>
            <a:tailEnd type="none" w="med" len="med"/>
          </a:ln>
          <a:effectLst/>
          <a:extLst/>
        </p:spPr>
        <p:txBody>
          <a:bodyPr vert="horz" wrap="square" lIns="91440" tIns="45720" rIns="91440" bIns="45720" numCol="1" rtlCol="1" anchor="t" anchorCtr="0" compatLnSpc="1">
            <a:prstTxWarp prst="textNoShape">
              <a:avLst/>
            </a:prstTxWarp>
          </a:bodyPr>
          <a:lstStyle/>
          <a:p>
            <a:pPr algn="ctr" rtl="1"/>
            <a:r>
              <a:rPr lang="ar-EG" sz="2800" b="1" dirty="0" smtClean="0">
                <a:solidFill>
                  <a:srgbClr val="002060"/>
                </a:solidFill>
              </a:rPr>
              <a:t>دلائل </a:t>
            </a:r>
            <a:r>
              <a:rPr lang="ar-EG" sz="2800" b="1" dirty="0">
                <a:solidFill>
                  <a:srgbClr val="002060"/>
                </a:solidFill>
              </a:rPr>
              <a:t>جسدية على هبوط الثقة</a:t>
            </a:r>
            <a:endParaRPr kumimoji="0" lang="ar-EG" sz="2800" b="1" i="0" u="none" strike="noStrike" cap="none" normalizeH="0" baseline="0" dirty="0" smtClean="0">
              <a:ln>
                <a:noFill/>
              </a:ln>
              <a:solidFill>
                <a:srgbClr val="002060"/>
              </a:solidFill>
              <a:effectLst/>
            </a:endParaRPr>
          </a:p>
        </p:txBody>
      </p:sp>
    </p:spTree>
    <p:extLst>
      <p:ext uri="{BB962C8B-B14F-4D97-AF65-F5344CB8AC3E}">
        <p14:creationId xmlns:p14="http://schemas.microsoft.com/office/powerpoint/2010/main" xmlns="" val="2849380054"/>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slide(fromLeft)">
                                      <p:cBhvr>
                                        <p:cTn id="7" dur="500"/>
                                        <p:tgtEl>
                                          <p:spTgt spid="21"/>
                                        </p:tgtEl>
                                      </p:cBhvr>
                                    </p:animEffect>
                                  </p:childTnLst>
                                </p:cTn>
                              </p:par>
                            </p:childTnLst>
                          </p:cTn>
                        </p:par>
                      </p:childTnLst>
                    </p:cTn>
                  </p:par>
                  <p:par>
                    <p:cTn id="8" fill="hold">
                      <p:stCondLst>
                        <p:cond delay="indefinite"/>
                      </p:stCondLst>
                      <p:childTnLst>
                        <p:par>
                          <p:cTn id="9" fill="hold">
                            <p:stCondLst>
                              <p:cond delay="0"/>
                            </p:stCondLst>
                            <p:childTnLst>
                              <p:par>
                                <p:cTn id="10" presetID="23" presetClass="entr" presetSubtype="16" fill="hold" nodeType="clickEffect">
                                  <p:stCondLst>
                                    <p:cond delay="0"/>
                                  </p:stCondLst>
                                  <p:childTnLst>
                                    <p:set>
                                      <p:cBhvr>
                                        <p:cTn id="11" dur="1" fill="hold">
                                          <p:stCondLst>
                                            <p:cond delay="0"/>
                                          </p:stCondLst>
                                        </p:cTn>
                                        <p:tgtEl>
                                          <p:spTgt spid="7170"/>
                                        </p:tgtEl>
                                        <p:attrNameLst>
                                          <p:attrName>style.visibility</p:attrName>
                                        </p:attrNameLst>
                                      </p:cBhvr>
                                      <p:to>
                                        <p:strVal val="visible"/>
                                      </p:to>
                                    </p:set>
                                    <p:anim calcmode="lin" valueType="num">
                                      <p:cBhvr>
                                        <p:cTn id="12" dur="500" fill="hold"/>
                                        <p:tgtEl>
                                          <p:spTgt spid="7170"/>
                                        </p:tgtEl>
                                        <p:attrNameLst>
                                          <p:attrName>ppt_w</p:attrName>
                                        </p:attrNameLst>
                                      </p:cBhvr>
                                      <p:tavLst>
                                        <p:tav tm="0">
                                          <p:val>
                                            <p:fltVal val="0"/>
                                          </p:val>
                                        </p:tav>
                                        <p:tav tm="100000">
                                          <p:val>
                                            <p:strVal val="#ppt_w"/>
                                          </p:val>
                                        </p:tav>
                                      </p:tavLst>
                                    </p:anim>
                                    <p:anim calcmode="lin" valueType="num">
                                      <p:cBhvr>
                                        <p:cTn id="13" dur="500" fill="hold"/>
                                        <p:tgtEl>
                                          <p:spTgt spid="7170"/>
                                        </p:tgtEl>
                                        <p:attrNameLst>
                                          <p:attrName>ppt_h</p:attrName>
                                        </p:attrNameLst>
                                      </p:cBhvr>
                                      <p:tavLst>
                                        <p:tav tm="0">
                                          <p:val>
                                            <p:fltVal val="0"/>
                                          </p:val>
                                        </p:tav>
                                        <p:tav tm="100000">
                                          <p:val>
                                            <p:strVal val="#ppt_h"/>
                                          </p:val>
                                        </p:tav>
                                      </p:tavLst>
                                    </p:anim>
                                  </p:childTnLst>
                                </p:cTn>
                              </p:par>
                              <p:par>
                                <p:cTn id="14" presetID="2" presetClass="entr" presetSubtype="4" fill="hold" nodeType="withEffect">
                                  <p:stCondLst>
                                    <p:cond delay="0"/>
                                  </p:stCondLst>
                                  <p:childTnLst>
                                    <p:set>
                                      <p:cBhvr>
                                        <p:cTn id="15" dur="1" fill="hold">
                                          <p:stCondLst>
                                            <p:cond delay="0"/>
                                          </p:stCondLst>
                                        </p:cTn>
                                        <p:tgtEl>
                                          <p:spTgt spid="7170"/>
                                        </p:tgtEl>
                                        <p:attrNameLst>
                                          <p:attrName>style.visibility</p:attrName>
                                        </p:attrNameLst>
                                      </p:cBhvr>
                                      <p:to>
                                        <p:strVal val="visible"/>
                                      </p:to>
                                    </p:set>
                                    <p:anim calcmode="lin" valueType="num">
                                      <p:cBhvr additive="base">
                                        <p:cTn id="16" dur="1000" fill="hold"/>
                                        <p:tgtEl>
                                          <p:spTgt spid="7170"/>
                                        </p:tgtEl>
                                        <p:attrNameLst>
                                          <p:attrName>ppt_x</p:attrName>
                                        </p:attrNameLst>
                                      </p:cBhvr>
                                      <p:tavLst>
                                        <p:tav tm="0">
                                          <p:val>
                                            <p:strVal val="#ppt_x"/>
                                          </p:val>
                                        </p:tav>
                                        <p:tav tm="100000">
                                          <p:val>
                                            <p:strVal val="#ppt_x"/>
                                          </p:val>
                                        </p:tav>
                                      </p:tavLst>
                                    </p:anim>
                                    <p:anim calcmode="lin" valueType="num">
                                      <p:cBhvr additive="base">
                                        <p:cTn id="17" dur="1000" fill="hold"/>
                                        <p:tgtEl>
                                          <p:spTgt spid="7170"/>
                                        </p:tgtEl>
                                        <p:attrNameLst>
                                          <p:attrName>ppt_y</p:attrName>
                                        </p:attrNameLst>
                                      </p:cBhvr>
                                      <p:tavLst>
                                        <p:tav tm="0">
                                          <p:val>
                                            <p:strVal val="1+#ppt_h/2"/>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23" presetClass="entr" presetSubtype="16" fill="hold" nodeType="clickEffect">
                                  <p:stCondLst>
                                    <p:cond delay="0"/>
                                  </p:stCondLst>
                                  <p:childTnLst>
                                    <p:set>
                                      <p:cBhvr>
                                        <p:cTn id="21" dur="1" fill="hold">
                                          <p:stCondLst>
                                            <p:cond delay="0"/>
                                          </p:stCondLst>
                                        </p:cTn>
                                        <p:tgtEl>
                                          <p:spTgt spid="7174"/>
                                        </p:tgtEl>
                                        <p:attrNameLst>
                                          <p:attrName>style.visibility</p:attrName>
                                        </p:attrNameLst>
                                      </p:cBhvr>
                                      <p:to>
                                        <p:strVal val="visible"/>
                                      </p:to>
                                    </p:set>
                                    <p:anim calcmode="lin" valueType="num">
                                      <p:cBhvr>
                                        <p:cTn id="22" dur="500" fill="hold"/>
                                        <p:tgtEl>
                                          <p:spTgt spid="7174"/>
                                        </p:tgtEl>
                                        <p:attrNameLst>
                                          <p:attrName>ppt_w</p:attrName>
                                        </p:attrNameLst>
                                      </p:cBhvr>
                                      <p:tavLst>
                                        <p:tav tm="0">
                                          <p:val>
                                            <p:fltVal val="0"/>
                                          </p:val>
                                        </p:tav>
                                        <p:tav tm="100000">
                                          <p:val>
                                            <p:strVal val="#ppt_w"/>
                                          </p:val>
                                        </p:tav>
                                      </p:tavLst>
                                    </p:anim>
                                    <p:anim calcmode="lin" valueType="num">
                                      <p:cBhvr>
                                        <p:cTn id="23" dur="500" fill="hold"/>
                                        <p:tgtEl>
                                          <p:spTgt spid="7174"/>
                                        </p:tgtEl>
                                        <p:attrNameLst>
                                          <p:attrName>ppt_h</p:attrName>
                                        </p:attrNameLst>
                                      </p:cBhvr>
                                      <p:tavLst>
                                        <p:tav tm="0">
                                          <p:val>
                                            <p:fltVal val="0"/>
                                          </p:val>
                                        </p:tav>
                                        <p:tav tm="100000">
                                          <p:val>
                                            <p:strVal val="#ppt_h"/>
                                          </p:val>
                                        </p:tav>
                                      </p:tavLst>
                                    </p:anim>
                                  </p:childTnLst>
                                </p:cTn>
                              </p:par>
                              <p:par>
                                <p:cTn id="24" presetID="2" presetClass="entr" presetSubtype="4" fill="hold" nodeType="withEffect">
                                  <p:stCondLst>
                                    <p:cond delay="100"/>
                                  </p:stCondLst>
                                  <p:childTnLst>
                                    <p:set>
                                      <p:cBhvr>
                                        <p:cTn id="25" dur="1" fill="hold">
                                          <p:stCondLst>
                                            <p:cond delay="0"/>
                                          </p:stCondLst>
                                        </p:cTn>
                                        <p:tgtEl>
                                          <p:spTgt spid="7174"/>
                                        </p:tgtEl>
                                        <p:attrNameLst>
                                          <p:attrName>style.visibility</p:attrName>
                                        </p:attrNameLst>
                                      </p:cBhvr>
                                      <p:to>
                                        <p:strVal val="visible"/>
                                      </p:to>
                                    </p:set>
                                    <p:anim calcmode="lin" valueType="num">
                                      <p:cBhvr additive="base">
                                        <p:cTn id="26" dur="1000" fill="hold"/>
                                        <p:tgtEl>
                                          <p:spTgt spid="7174"/>
                                        </p:tgtEl>
                                        <p:attrNameLst>
                                          <p:attrName>ppt_x</p:attrName>
                                        </p:attrNameLst>
                                      </p:cBhvr>
                                      <p:tavLst>
                                        <p:tav tm="0">
                                          <p:val>
                                            <p:strVal val="#ppt_x"/>
                                          </p:val>
                                        </p:tav>
                                        <p:tav tm="100000">
                                          <p:val>
                                            <p:strVal val="#ppt_x"/>
                                          </p:val>
                                        </p:tav>
                                      </p:tavLst>
                                    </p:anim>
                                    <p:anim calcmode="lin" valueType="num">
                                      <p:cBhvr additive="base">
                                        <p:cTn id="27" dur="1000" fill="hold"/>
                                        <p:tgtEl>
                                          <p:spTgt spid="7174"/>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3" presetClass="entr" presetSubtype="16" fill="hold" nodeType="clickEffect">
                                  <p:stCondLst>
                                    <p:cond delay="0"/>
                                  </p:stCondLst>
                                  <p:childTnLst>
                                    <p:set>
                                      <p:cBhvr>
                                        <p:cTn id="31" dur="1" fill="hold">
                                          <p:stCondLst>
                                            <p:cond delay="0"/>
                                          </p:stCondLst>
                                        </p:cTn>
                                        <p:tgtEl>
                                          <p:spTgt spid="7179"/>
                                        </p:tgtEl>
                                        <p:attrNameLst>
                                          <p:attrName>style.visibility</p:attrName>
                                        </p:attrNameLst>
                                      </p:cBhvr>
                                      <p:to>
                                        <p:strVal val="visible"/>
                                      </p:to>
                                    </p:set>
                                    <p:anim calcmode="lin" valueType="num">
                                      <p:cBhvr>
                                        <p:cTn id="32" dur="500" fill="hold"/>
                                        <p:tgtEl>
                                          <p:spTgt spid="7179"/>
                                        </p:tgtEl>
                                        <p:attrNameLst>
                                          <p:attrName>ppt_w</p:attrName>
                                        </p:attrNameLst>
                                      </p:cBhvr>
                                      <p:tavLst>
                                        <p:tav tm="0">
                                          <p:val>
                                            <p:fltVal val="0"/>
                                          </p:val>
                                        </p:tav>
                                        <p:tav tm="100000">
                                          <p:val>
                                            <p:strVal val="#ppt_w"/>
                                          </p:val>
                                        </p:tav>
                                      </p:tavLst>
                                    </p:anim>
                                    <p:anim calcmode="lin" valueType="num">
                                      <p:cBhvr>
                                        <p:cTn id="33" dur="500" fill="hold"/>
                                        <p:tgtEl>
                                          <p:spTgt spid="7179"/>
                                        </p:tgtEl>
                                        <p:attrNameLst>
                                          <p:attrName>ppt_h</p:attrName>
                                        </p:attrNameLst>
                                      </p:cBhvr>
                                      <p:tavLst>
                                        <p:tav tm="0">
                                          <p:val>
                                            <p:fltVal val="0"/>
                                          </p:val>
                                        </p:tav>
                                        <p:tav tm="100000">
                                          <p:val>
                                            <p:strVal val="#ppt_h"/>
                                          </p:val>
                                        </p:tav>
                                      </p:tavLst>
                                    </p:anim>
                                  </p:childTnLst>
                                </p:cTn>
                              </p:par>
                              <p:par>
                                <p:cTn id="34" presetID="2" presetClass="entr" presetSubtype="4" fill="hold" nodeType="withEffect">
                                  <p:stCondLst>
                                    <p:cond delay="200"/>
                                  </p:stCondLst>
                                  <p:childTnLst>
                                    <p:set>
                                      <p:cBhvr>
                                        <p:cTn id="35" dur="1" fill="hold">
                                          <p:stCondLst>
                                            <p:cond delay="0"/>
                                          </p:stCondLst>
                                        </p:cTn>
                                        <p:tgtEl>
                                          <p:spTgt spid="7179"/>
                                        </p:tgtEl>
                                        <p:attrNameLst>
                                          <p:attrName>style.visibility</p:attrName>
                                        </p:attrNameLst>
                                      </p:cBhvr>
                                      <p:to>
                                        <p:strVal val="visible"/>
                                      </p:to>
                                    </p:set>
                                    <p:anim calcmode="lin" valueType="num">
                                      <p:cBhvr additive="base">
                                        <p:cTn id="36" dur="1000" fill="hold"/>
                                        <p:tgtEl>
                                          <p:spTgt spid="7179"/>
                                        </p:tgtEl>
                                        <p:attrNameLst>
                                          <p:attrName>ppt_x</p:attrName>
                                        </p:attrNameLst>
                                      </p:cBhvr>
                                      <p:tavLst>
                                        <p:tav tm="0">
                                          <p:val>
                                            <p:strVal val="#ppt_x"/>
                                          </p:val>
                                        </p:tav>
                                        <p:tav tm="100000">
                                          <p:val>
                                            <p:strVal val="#ppt_x"/>
                                          </p:val>
                                        </p:tav>
                                      </p:tavLst>
                                    </p:anim>
                                    <p:anim calcmode="lin" valueType="num">
                                      <p:cBhvr additive="base">
                                        <p:cTn id="37" dur="1000" fill="hold"/>
                                        <p:tgtEl>
                                          <p:spTgt spid="7179"/>
                                        </p:tgtEl>
                                        <p:attrNameLst>
                                          <p:attrName>ppt_y</p:attrName>
                                        </p:attrNameLst>
                                      </p:cBhvr>
                                      <p:tavLst>
                                        <p:tav tm="0">
                                          <p:val>
                                            <p:strVal val="1+#ppt_h/2"/>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23" presetClass="entr" presetSubtype="16" fill="hold" nodeType="clickEffect">
                                  <p:stCondLst>
                                    <p:cond delay="0"/>
                                  </p:stCondLst>
                                  <p:childTnLst>
                                    <p:set>
                                      <p:cBhvr>
                                        <p:cTn id="41" dur="1" fill="hold">
                                          <p:stCondLst>
                                            <p:cond delay="0"/>
                                          </p:stCondLst>
                                        </p:cTn>
                                        <p:tgtEl>
                                          <p:spTgt spid="7183"/>
                                        </p:tgtEl>
                                        <p:attrNameLst>
                                          <p:attrName>style.visibility</p:attrName>
                                        </p:attrNameLst>
                                      </p:cBhvr>
                                      <p:to>
                                        <p:strVal val="visible"/>
                                      </p:to>
                                    </p:set>
                                    <p:anim calcmode="lin" valueType="num">
                                      <p:cBhvr>
                                        <p:cTn id="42" dur="500" fill="hold"/>
                                        <p:tgtEl>
                                          <p:spTgt spid="7183"/>
                                        </p:tgtEl>
                                        <p:attrNameLst>
                                          <p:attrName>ppt_w</p:attrName>
                                        </p:attrNameLst>
                                      </p:cBhvr>
                                      <p:tavLst>
                                        <p:tav tm="0">
                                          <p:val>
                                            <p:fltVal val="0"/>
                                          </p:val>
                                        </p:tav>
                                        <p:tav tm="100000">
                                          <p:val>
                                            <p:strVal val="#ppt_w"/>
                                          </p:val>
                                        </p:tav>
                                      </p:tavLst>
                                    </p:anim>
                                    <p:anim calcmode="lin" valueType="num">
                                      <p:cBhvr>
                                        <p:cTn id="43" dur="500" fill="hold"/>
                                        <p:tgtEl>
                                          <p:spTgt spid="7183"/>
                                        </p:tgtEl>
                                        <p:attrNameLst>
                                          <p:attrName>ppt_h</p:attrName>
                                        </p:attrNameLst>
                                      </p:cBhvr>
                                      <p:tavLst>
                                        <p:tav tm="0">
                                          <p:val>
                                            <p:fltVal val="0"/>
                                          </p:val>
                                        </p:tav>
                                        <p:tav tm="100000">
                                          <p:val>
                                            <p:strVal val="#ppt_h"/>
                                          </p:val>
                                        </p:tav>
                                      </p:tavLst>
                                    </p:anim>
                                  </p:childTnLst>
                                </p:cTn>
                              </p:par>
                              <p:par>
                                <p:cTn id="44" presetID="2" presetClass="entr" presetSubtype="4" fill="hold" nodeType="withEffect">
                                  <p:stCondLst>
                                    <p:cond delay="300"/>
                                  </p:stCondLst>
                                  <p:childTnLst>
                                    <p:set>
                                      <p:cBhvr>
                                        <p:cTn id="45" dur="1" fill="hold">
                                          <p:stCondLst>
                                            <p:cond delay="0"/>
                                          </p:stCondLst>
                                        </p:cTn>
                                        <p:tgtEl>
                                          <p:spTgt spid="7183"/>
                                        </p:tgtEl>
                                        <p:attrNameLst>
                                          <p:attrName>style.visibility</p:attrName>
                                        </p:attrNameLst>
                                      </p:cBhvr>
                                      <p:to>
                                        <p:strVal val="visible"/>
                                      </p:to>
                                    </p:set>
                                    <p:anim calcmode="lin" valueType="num">
                                      <p:cBhvr additive="base">
                                        <p:cTn id="46" dur="1000" fill="hold"/>
                                        <p:tgtEl>
                                          <p:spTgt spid="7183"/>
                                        </p:tgtEl>
                                        <p:attrNameLst>
                                          <p:attrName>ppt_x</p:attrName>
                                        </p:attrNameLst>
                                      </p:cBhvr>
                                      <p:tavLst>
                                        <p:tav tm="0">
                                          <p:val>
                                            <p:strVal val="#ppt_x"/>
                                          </p:val>
                                        </p:tav>
                                        <p:tav tm="100000">
                                          <p:val>
                                            <p:strVal val="#ppt_x"/>
                                          </p:val>
                                        </p:tav>
                                      </p:tavLst>
                                    </p:anim>
                                    <p:anim calcmode="lin" valueType="num">
                                      <p:cBhvr additive="base">
                                        <p:cTn id="47" dur="1000" fill="hold"/>
                                        <p:tgtEl>
                                          <p:spTgt spid="718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utoUpdateAnimBg="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AutoShape 3" descr="07CD1E3675BD4affA6CA63955D31575C# #AutoShape 3"/>
          <p:cNvSpPr>
            <a:spLocks noChangeArrowheads="1"/>
          </p:cNvSpPr>
          <p:nvPr/>
        </p:nvSpPr>
        <p:spPr bwMode="auto">
          <a:xfrm>
            <a:off x="809625" y="1571625"/>
            <a:ext cx="7524750" cy="2347913"/>
          </a:xfrm>
          <a:prstGeom prst="rect">
            <a:avLst/>
          </a:prstGeom>
          <a:solidFill>
            <a:srgbClr val="595959">
              <a:alpha val="78038"/>
            </a:srgbClr>
          </a:solidFill>
          <a:ln w="12700">
            <a:solidFill>
              <a:schemeClr val="bg1"/>
            </a:solidFill>
            <a:miter lim="800000"/>
            <a:headEnd/>
            <a:tailEnd/>
          </a:ln>
        </p:spPr>
        <p:txBody>
          <a:bodyPr anchor="ctr"/>
          <a:lstStyle/>
          <a:p>
            <a:endParaRPr lang="zh-CN" altLang="en-US">
              <a:latin typeface="Calibri" pitchFamily="34" charset="0"/>
            </a:endParaRPr>
          </a:p>
        </p:txBody>
      </p:sp>
      <p:sp>
        <p:nvSpPr>
          <p:cNvPr id="6148" name="AutoShape 3" descr="D8FCD644EF414d608FD23FABDBB2453F# #AutoShape 3"/>
          <p:cNvSpPr>
            <a:spLocks noChangeArrowheads="1"/>
          </p:cNvSpPr>
          <p:nvPr/>
        </p:nvSpPr>
        <p:spPr bwMode="auto">
          <a:xfrm>
            <a:off x="914400" y="1428750"/>
            <a:ext cx="7315200" cy="2378075"/>
          </a:xfrm>
          <a:prstGeom prst="rect">
            <a:avLst/>
          </a:prstGeom>
          <a:solidFill>
            <a:srgbClr val="007E00">
              <a:alpha val="79999"/>
            </a:srgbClr>
          </a:solidFill>
          <a:ln w="12700">
            <a:solidFill>
              <a:schemeClr val="bg1"/>
            </a:solidFill>
            <a:miter lim="800000"/>
            <a:headEnd/>
            <a:tailEnd/>
          </a:ln>
        </p:spPr>
        <p:txBody>
          <a:bodyPr wrap="none" anchor="ctr"/>
          <a:lstStyle/>
          <a:p>
            <a:pPr algn="ctr" rtl="1" eaLnBrk="0" hangingPunct="0"/>
            <a:r>
              <a:rPr lang="ar-EG" altLang="zh-CN" sz="4800" dirty="0">
                <a:solidFill>
                  <a:schemeClr val="bg1"/>
                </a:solidFill>
                <a:ea typeface="Microsoft YaHei" pitchFamily="34" charset="-122"/>
              </a:rPr>
              <a:t>الوحدة التدريبية </a:t>
            </a:r>
            <a:r>
              <a:rPr lang="ar-EG" altLang="zh-CN" sz="4800" dirty="0" smtClean="0">
                <a:solidFill>
                  <a:schemeClr val="bg1"/>
                </a:solidFill>
                <a:ea typeface="Microsoft YaHei" pitchFamily="34" charset="-122"/>
              </a:rPr>
              <a:t>الاولى</a:t>
            </a:r>
          </a:p>
          <a:p>
            <a:pPr algn="ctr" rtl="1" eaLnBrk="0" hangingPunct="0"/>
            <a:r>
              <a:rPr lang="ar-EG" altLang="zh-CN" sz="4800" b="1" dirty="0">
                <a:solidFill>
                  <a:schemeClr val="bg1"/>
                </a:solidFill>
              </a:rPr>
              <a:t>تقدير </a:t>
            </a:r>
            <a:r>
              <a:rPr lang="ar-EG" altLang="zh-CN" sz="4800" b="1" dirty="0" smtClean="0">
                <a:solidFill>
                  <a:schemeClr val="bg1"/>
                </a:solidFill>
              </a:rPr>
              <a:t>الذات</a:t>
            </a:r>
            <a:endParaRPr lang="zh-CN" altLang="en-US" sz="4800" b="1" dirty="0">
              <a:solidFill>
                <a:schemeClr val="bg1"/>
              </a:solidFill>
            </a:endParaRPr>
          </a:p>
        </p:txBody>
      </p:sp>
      <p:sp>
        <p:nvSpPr>
          <p:cNvPr id="6149" name="Rectangle 13" descr="FD1DDF730CE4456e89755B07FE1653D0# #Rectangle 13"/>
          <p:cNvSpPr>
            <a:spLocks noChangeArrowheads="1"/>
          </p:cNvSpPr>
          <p:nvPr/>
        </p:nvSpPr>
        <p:spPr bwMode="auto">
          <a:xfrm>
            <a:off x="1081088" y="1787525"/>
            <a:ext cx="6981825" cy="334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p>
            <a:endParaRPr lang="zh-CN" altLang="en-US" sz="1600">
              <a:solidFill>
                <a:schemeClr val="bg1"/>
              </a:solidFill>
              <a:latin typeface="Microsoft YaHei" pitchFamily="34" charset="-122"/>
              <a:ea typeface="Microsoft YaHei" pitchFamily="34" charset="-122"/>
            </a:endParaRPr>
          </a:p>
        </p:txBody>
      </p:sp>
    </p:spTree>
    <p:extLst>
      <p:ext uri="{BB962C8B-B14F-4D97-AF65-F5344CB8AC3E}">
        <p14:creationId xmlns:p14="http://schemas.microsoft.com/office/powerpoint/2010/main" xmlns="" val="2668880805"/>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12" presetClass="entr" presetSubtype="1" fill="hold" grpId="0" nodeType="afterEffect">
                                  <p:stCondLst>
                                    <p:cond delay="0"/>
                                  </p:stCondLst>
                                  <p:childTnLst>
                                    <p:set>
                                      <p:cBhvr>
                                        <p:cTn id="6" dur="1" fill="hold">
                                          <p:stCondLst>
                                            <p:cond delay="0"/>
                                          </p:stCondLst>
                                        </p:cTn>
                                        <p:tgtEl>
                                          <p:spTgt spid="6148"/>
                                        </p:tgtEl>
                                        <p:attrNameLst>
                                          <p:attrName>style.visibility</p:attrName>
                                        </p:attrNameLst>
                                      </p:cBhvr>
                                      <p:to>
                                        <p:strVal val="visible"/>
                                      </p:to>
                                    </p:set>
                                    <p:animEffect transition="in" filter="slide(fromTop)">
                                      <p:cBhvr>
                                        <p:cTn id="7" dur="500"/>
                                        <p:tgtEl>
                                          <p:spTgt spid="6148"/>
                                        </p:tgtEl>
                                      </p:cBhvr>
                                    </p:animEffect>
                                  </p:childTnLst>
                                </p:cTn>
                              </p:par>
                              <p:par>
                                <p:cTn id="8" presetID="12" presetClass="entr" presetSubtype="4" fill="hold" grpId="0" nodeType="withEffect">
                                  <p:stCondLst>
                                    <p:cond delay="0"/>
                                  </p:stCondLst>
                                  <p:childTnLst>
                                    <p:set>
                                      <p:cBhvr>
                                        <p:cTn id="9" dur="1" fill="hold">
                                          <p:stCondLst>
                                            <p:cond delay="0"/>
                                          </p:stCondLst>
                                        </p:cTn>
                                        <p:tgtEl>
                                          <p:spTgt spid="6147"/>
                                        </p:tgtEl>
                                        <p:attrNameLst>
                                          <p:attrName>style.visibility</p:attrName>
                                        </p:attrNameLst>
                                      </p:cBhvr>
                                      <p:to>
                                        <p:strVal val="visible"/>
                                      </p:to>
                                    </p:set>
                                    <p:animEffect transition="in" filter="slide(fromBottom)">
                                      <p:cBhvr>
                                        <p:cTn id="10" dur="500"/>
                                        <p:tgtEl>
                                          <p:spTgt spid="6147"/>
                                        </p:tgtEl>
                                      </p:cBhvr>
                                    </p:animEffect>
                                  </p:childTnLst>
                                </p:cTn>
                              </p:par>
                            </p:childTnLst>
                          </p:cTn>
                        </p:par>
                        <p:par>
                          <p:cTn id="11" fill="hold" nodeType="afterGroup">
                            <p:stCondLst>
                              <p:cond delay="500"/>
                            </p:stCondLst>
                            <p:childTnLst>
                              <p:par>
                                <p:cTn id="12" presetID="12" presetClass="entr" presetSubtype="4" fill="hold" grpId="0" nodeType="afterEffect">
                                  <p:stCondLst>
                                    <p:cond delay="0"/>
                                  </p:stCondLst>
                                  <p:childTnLst>
                                    <p:set>
                                      <p:cBhvr>
                                        <p:cTn id="13" dur="1" fill="hold">
                                          <p:stCondLst>
                                            <p:cond delay="0"/>
                                          </p:stCondLst>
                                        </p:cTn>
                                        <p:tgtEl>
                                          <p:spTgt spid="6149"/>
                                        </p:tgtEl>
                                        <p:attrNameLst>
                                          <p:attrName>style.visibility</p:attrName>
                                        </p:attrNameLst>
                                      </p:cBhvr>
                                      <p:to>
                                        <p:strVal val="visible"/>
                                      </p:to>
                                    </p:set>
                                    <p:animEffect transition="in" filter="slide(fromBottom)">
                                      <p:cBhvr>
                                        <p:cTn id="14" dur="500"/>
                                        <p:tgtEl>
                                          <p:spTgt spid="614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7" grpId="0" animBg="1" autoUpdateAnimBg="0"/>
      <p:bldP spid="6148" grpId="0" animBg="1" autoUpdateAnimBg="0"/>
      <p:bldP spid="6149" grpId="0" autoUpdateAnimBg="0"/>
    </p:bld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lowchart: Multidocument 1"/>
          <p:cNvSpPr/>
          <p:nvPr/>
        </p:nvSpPr>
        <p:spPr bwMode="auto">
          <a:xfrm>
            <a:off x="1747168" y="1993404"/>
            <a:ext cx="6065192" cy="2160240"/>
          </a:xfrm>
          <a:prstGeom prst="flowChartMultidocument">
            <a:avLst/>
          </a:prstGeom>
          <a:solidFill>
            <a:srgbClr val="33CC33"/>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1" anchor="t" anchorCtr="0" compatLnSpc="1">
            <a:prstTxWarp prst="textNoShape">
              <a:avLst/>
            </a:prstTxWarp>
          </a:bodyPr>
          <a:lstStyle/>
          <a:p>
            <a:pPr algn="ctr" rtl="1">
              <a:lnSpc>
                <a:spcPct val="150000"/>
              </a:lnSpc>
            </a:pPr>
            <a:endParaRPr lang="ar-EG" sz="1400" b="1" dirty="0" smtClean="0"/>
          </a:p>
          <a:p>
            <a:pPr algn="ctr" rtl="1">
              <a:lnSpc>
                <a:spcPct val="150000"/>
              </a:lnSpc>
            </a:pPr>
            <a:r>
              <a:rPr lang="ar-EG" sz="3200" b="1" dirty="0" smtClean="0"/>
              <a:t>علامات </a:t>
            </a:r>
            <a:r>
              <a:rPr lang="ar-EG" sz="3200" b="1" dirty="0"/>
              <a:t>فقد الثقة بالنفس</a:t>
            </a:r>
          </a:p>
        </p:txBody>
      </p:sp>
    </p:spTree>
    <p:extLst>
      <p:ext uri="{BB962C8B-B14F-4D97-AF65-F5344CB8AC3E}">
        <p14:creationId xmlns:p14="http://schemas.microsoft.com/office/powerpoint/2010/main" xmlns="" val="861475816"/>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170" name="Group 2"/>
          <p:cNvGrpSpPr>
            <a:grpSpLocks/>
          </p:cNvGrpSpPr>
          <p:nvPr/>
        </p:nvGrpSpPr>
        <p:grpSpPr bwMode="auto">
          <a:xfrm>
            <a:off x="1290638" y="1417340"/>
            <a:ext cx="6562725" cy="547010"/>
            <a:chOff x="0" y="0"/>
            <a:chExt cx="6561756" cy="546970"/>
          </a:xfrm>
        </p:grpSpPr>
        <p:sp>
          <p:nvSpPr>
            <p:cNvPr id="5138" name="AutoShape 3"/>
            <p:cNvSpPr>
              <a:spLocks noChangeArrowheads="1"/>
            </p:cNvSpPr>
            <p:nvPr/>
          </p:nvSpPr>
          <p:spPr bwMode="auto">
            <a:xfrm>
              <a:off x="0" y="192074"/>
              <a:ext cx="6561756" cy="353986"/>
            </a:xfrm>
            <a:prstGeom prst="rect">
              <a:avLst/>
            </a:prstGeom>
            <a:solidFill>
              <a:srgbClr val="595959"/>
            </a:solidFill>
            <a:ln w="12700">
              <a:solidFill>
                <a:schemeClr val="bg1"/>
              </a:solidFill>
              <a:miter lim="800000"/>
              <a:headEnd/>
              <a:tailEnd/>
            </a:ln>
          </p:spPr>
          <p:txBody>
            <a:bodyPr anchor="ctr"/>
            <a:lstStyle/>
            <a:p>
              <a:endParaRPr lang="zh-CN" altLang="en-US" sz="2400" b="1">
                <a:latin typeface="Calibri" pitchFamily="34" charset="0"/>
              </a:endParaRPr>
            </a:p>
          </p:txBody>
        </p:sp>
        <p:sp>
          <p:nvSpPr>
            <p:cNvPr id="5139" name="AutoShape 3"/>
            <p:cNvSpPr>
              <a:spLocks noChangeArrowheads="1"/>
            </p:cNvSpPr>
            <p:nvPr/>
          </p:nvSpPr>
          <p:spPr bwMode="auto">
            <a:xfrm>
              <a:off x="64331" y="0"/>
              <a:ext cx="6433094" cy="482482"/>
            </a:xfrm>
            <a:prstGeom prst="rect">
              <a:avLst/>
            </a:prstGeom>
            <a:solidFill>
              <a:srgbClr val="007E00">
                <a:alpha val="79999"/>
              </a:srgbClr>
            </a:solidFill>
            <a:ln w="12700">
              <a:solidFill>
                <a:schemeClr val="bg1"/>
              </a:solidFill>
              <a:miter lim="800000"/>
              <a:headEnd/>
              <a:tailEnd/>
            </a:ln>
          </p:spPr>
          <p:txBody>
            <a:bodyPr wrap="none" anchor="ctr"/>
            <a:lstStyle/>
            <a:p>
              <a:pPr algn="ctr" eaLnBrk="0" hangingPunct="0"/>
              <a:endParaRPr lang="zh-CN" altLang="en-US" sz="2800" b="1">
                <a:solidFill>
                  <a:schemeClr val="tx2"/>
                </a:solidFill>
                <a:ea typeface="Microsoft YaHei" pitchFamily="34" charset="-122"/>
              </a:endParaRPr>
            </a:p>
          </p:txBody>
        </p:sp>
        <p:sp>
          <p:nvSpPr>
            <p:cNvPr id="5140" name="Rectangle 13"/>
            <p:cNvSpPr>
              <a:spLocks noChangeArrowheads="1"/>
            </p:cNvSpPr>
            <p:nvPr/>
          </p:nvSpPr>
          <p:spPr bwMode="auto">
            <a:xfrm>
              <a:off x="65079" y="85339"/>
              <a:ext cx="6431598" cy="4616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a:r>
                <a:rPr lang="ar-EG" altLang="zh-CN" sz="2400" b="1" dirty="0">
                  <a:solidFill>
                    <a:schemeClr val="bg1"/>
                  </a:solidFill>
                </a:rPr>
                <a:t>تبرير أفعالك للأغراب</a:t>
              </a:r>
              <a:endParaRPr lang="zh-CN" altLang="en-US" sz="2400" b="1" dirty="0">
                <a:solidFill>
                  <a:schemeClr val="bg1"/>
                </a:solidFill>
              </a:endParaRPr>
            </a:p>
          </p:txBody>
        </p:sp>
      </p:grpSp>
      <p:grpSp>
        <p:nvGrpSpPr>
          <p:cNvPr id="7174" name="Group 6"/>
          <p:cNvGrpSpPr>
            <a:grpSpLocks/>
          </p:cNvGrpSpPr>
          <p:nvPr/>
        </p:nvGrpSpPr>
        <p:grpSpPr bwMode="auto">
          <a:xfrm>
            <a:off x="1290638" y="2290465"/>
            <a:ext cx="6562725" cy="547010"/>
            <a:chOff x="0" y="0"/>
            <a:chExt cx="6561756" cy="546970"/>
          </a:xfrm>
        </p:grpSpPr>
        <p:grpSp>
          <p:nvGrpSpPr>
            <p:cNvPr id="5134" name="Group 7"/>
            <p:cNvGrpSpPr>
              <a:grpSpLocks/>
            </p:cNvGrpSpPr>
            <p:nvPr/>
          </p:nvGrpSpPr>
          <p:grpSpPr bwMode="auto">
            <a:xfrm>
              <a:off x="0" y="0"/>
              <a:ext cx="6561756" cy="546060"/>
              <a:chOff x="0" y="0"/>
              <a:chExt cx="6561756" cy="546060"/>
            </a:xfrm>
          </p:grpSpPr>
          <p:sp>
            <p:nvSpPr>
              <p:cNvPr id="5136" name="AutoShape 3"/>
              <p:cNvSpPr>
                <a:spLocks noChangeArrowheads="1"/>
              </p:cNvSpPr>
              <p:nvPr/>
            </p:nvSpPr>
            <p:spPr bwMode="auto">
              <a:xfrm>
                <a:off x="0" y="192074"/>
                <a:ext cx="6561756" cy="353986"/>
              </a:xfrm>
              <a:prstGeom prst="rect">
                <a:avLst/>
              </a:prstGeom>
              <a:solidFill>
                <a:srgbClr val="595959"/>
              </a:solidFill>
              <a:ln w="12700">
                <a:solidFill>
                  <a:schemeClr val="bg1"/>
                </a:solidFill>
                <a:miter lim="800000"/>
                <a:headEnd/>
                <a:tailEnd/>
              </a:ln>
            </p:spPr>
            <p:txBody>
              <a:bodyPr anchor="ctr"/>
              <a:lstStyle/>
              <a:p>
                <a:endParaRPr lang="zh-CN" altLang="en-US" sz="2400" b="1">
                  <a:latin typeface="Calibri" pitchFamily="34" charset="0"/>
                </a:endParaRPr>
              </a:p>
            </p:txBody>
          </p:sp>
          <p:sp>
            <p:nvSpPr>
              <p:cNvPr id="5137" name="AutoShape 3"/>
              <p:cNvSpPr>
                <a:spLocks noChangeArrowheads="1"/>
              </p:cNvSpPr>
              <p:nvPr/>
            </p:nvSpPr>
            <p:spPr bwMode="auto">
              <a:xfrm>
                <a:off x="65077" y="0"/>
                <a:ext cx="6431600" cy="482565"/>
              </a:xfrm>
              <a:prstGeom prst="rect">
                <a:avLst/>
              </a:prstGeom>
              <a:solidFill>
                <a:srgbClr val="7F7F7F">
                  <a:alpha val="87842"/>
                </a:srgbClr>
              </a:solidFill>
              <a:ln w="12700">
                <a:solidFill>
                  <a:schemeClr val="bg1"/>
                </a:solidFill>
                <a:miter lim="800000"/>
                <a:headEnd/>
                <a:tailEnd/>
              </a:ln>
            </p:spPr>
            <p:txBody>
              <a:bodyPr wrap="none" anchor="ctr"/>
              <a:lstStyle/>
              <a:p>
                <a:pPr algn="ctr" eaLnBrk="0" hangingPunct="0"/>
                <a:endParaRPr lang="zh-CN" altLang="en-US" sz="2800" b="1">
                  <a:solidFill>
                    <a:schemeClr val="tx2"/>
                  </a:solidFill>
                  <a:latin typeface="Calibri" pitchFamily="34" charset="0"/>
                  <a:ea typeface="Microsoft YaHei" pitchFamily="34" charset="-122"/>
                </a:endParaRPr>
              </a:p>
            </p:txBody>
          </p:sp>
        </p:grpSp>
        <p:sp>
          <p:nvSpPr>
            <p:cNvPr id="5135" name="Rectangle 13"/>
            <p:cNvSpPr>
              <a:spLocks noChangeArrowheads="1"/>
            </p:cNvSpPr>
            <p:nvPr/>
          </p:nvSpPr>
          <p:spPr bwMode="auto">
            <a:xfrm>
              <a:off x="65079" y="85339"/>
              <a:ext cx="6431598" cy="4616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a:r>
                <a:rPr lang="ar-EG" altLang="zh-CN" sz="2400" b="1" dirty="0">
                  <a:solidFill>
                    <a:schemeClr val="bg1"/>
                  </a:solidFill>
                </a:rPr>
                <a:t>الرد بعصبيه على النقد</a:t>
              </a:r>
              <a:endParaRPr lang="zh-CN" altLang="en-US" sz="2400" b="1" dirty="0">
                <a:solidFill>
                  <a:schemeClr val="bg1"/>
                </a:solidFill>
              </a:endParaRPr>
            </a:p>
          </p:txBody>
        </p:sp>
      </p:grpSp>
      <p:grpSp>
        <p:nvGrpSpPr>
          <p:cNvPr id="7179" name="Group 11"/>
          <p:cNvGrpSpPr>
            <a:grpSpLocks/>
          </p:cNvGrpSpPr>
          <p:nvPr/>
        </p:nvGrpSpPr>
        <p:grpSpPr bwMode="auto">
          <a:xfrm>
            <a:off x="1290638" y="3162003"/>
            <a:ext cx="6562725" cy="547010"/>
            <a:chOff x="0" y="0"/>
            <a:chExt cx="6561756" cy="546970"/>
          </a:xfrm>
        </p:grpSpPr>
        <p:sp>
          <p:nvSpPr>
            <p:cNvPr id="5131" name="AutoShape 3"/>
            <p:cNvSpPr>
              <a:spLocks noChangeArrowheads="1"/>
            </p:cNvSpPr>
            <p:nvPr/>
          </p:nvSpPr>
          <p:spPr bwMode="auto">
            <a:xfrm>
              <a:off x="0" y="192073"/>
              <a:ext cx="6561756" cy="353987"/>
            </a:xfrm>
            <a:prstGeom prst="rect">
              <a:avLst/>
            </a:prstGeom>
            <a:solidFill>
              <a:srgbClr val="595959"/>
            </a:solidFill>
            <a:ln w="12700">
              <a:solidFill>
                <a:schemeClr val="bg1"/>
              </a:solidFill>
              <a:miter lim="800000"/>
              <a:headEnd/>
              <a:tailEnd/>
            </a:ln>
          </p:spPr>
          <p:txBody>
            <a:bodyPr anchor="ctr"/>
            <a:lstStyle/>
            <a:p>
              <a:endParaRPr lang="zh-CN" altLang="en-US" sz="2400" b="1">
                <a:latin typeface="Calibri" pitchFamily="34" charset="0"/>
              </a:endParaRPr>
            </a:p>
          </p:txBody>
        </p:sp>
        <p:sp>
          <p:nvSpPr>
            <p:cNvPr id="5132" name="AutoShape 3"/>
            <p:cNvSpPr>
              <a:spLocks noChangeArrowheads="1"/>
            </p:cNvSpPr>
            <p:nvPr/>
          </p:nvSpPr>
          <p:spPr bwMode="auto">
            <a:xfrm>
              <a:off x="64331" y="0"/>
              <a:ext cx="6433094" cy="482482"/>
            </a:xfrm>
            <a:prstGeom prst="rect">
              <a:avLst/>
            </a:prstGeom>
            <a:solidFill>
              <a:srgbClr val="007E00">
                <a:alpha val="79999"/>
              </a:srgbClr>
            </a:solidFill>
            <a:ln w="12700">
              <a:solidFill>
                <a:schemeClr val="bg1"/>
              </a:solidFill>
              <a:miter lim="800000"/>
              <a:headEnd/>
              <a:tailEnd/>
            </a:ln>
          </p:spPr>
          <p:txBody>
            <a:bodyPr wrap="none" anchor="ctr"/>
            <a:lstStyle/>
            <a:p>
              <a:pPr algn="ctr" eaLnBrk="0" hangingPunct="0"/>
              <a:endParaRPr lang="zh-CN" altLang="en-US" sz="2800" b="1">
                <a:solidFill>
                  <a:schemeClr val="tx2"/>
                </a:solidFill>
                <a:ea typeface="Microsoft YaHei" pitchFamily="34" charset="-122"/>
              </a:endParaRPr>
            </a:p>
          </p:txBody>
        </p:sp>
        <p:sp>
          <p:nvSpPr>
            <p:cNvPr id="5133" name="Rectangle 13"/>
            <p:cNvSpPr>
              <a:spLocks noChangeArrowheads="1"/>
            </p:cNvSpPr>
            <p:nvPr/>
          </p:nvSpPr>
          <p:spPr bwMode="auto">
            <a:xfrm>
              <a:off x="65079" y="85339"/>
              <a:ext cx="6431598" cy="4616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a:r>
                <a:rPr lang="ar-EG" altLang="zh-CN" sz="2400" b="1" dirty="0">
                  <a:solidFill>
                    <a:schemeClr val="bg1"/>
                  </a:solidFill>
                </a:rPr>
                <a:t>التعويض</a:t>
              </a:r>
              <a:endParaRPr lang="zh-CN" altLang="en-US" sz="2400" b="1" dirty="0">
                <a:solidFill>
                  <a:schemeClr val="bg1"/>
                </a:solidFill>
              </a:endParaRPr>
            </a:p>
          </p:txBody>
        </p:sp>
      </p:grpSp>
      <p:grpSp>
        <p:nvGrpSpPr>
          <p:cNvPr id="7183" name="Group 15"/>
          <p:cNvGrpSpPr>
            <a:grpSpLocks/>
          </p:cNvGrpSpPr>
          <p:nvPr/>
        </p:nvGrpSpPr>
        <p:grpSpPr bwMode="auto">
          <a:xfrm>
            <a:off x="1290638" y="4035128"/>
            <a:ext cx="6562725" cy="547010"/>
            <a:chOff x="0" y="0"/>
            <a:chExt cx="6561756" cy="546970"/>
          </a:xfrm>
        </p:grpSpPr>
        <p:grpSp>
          <p:nvGrpSpPr>
            <p:cNvPr id="5127" name="Group 16"/>
            <p:cNvGrpSpPr>
              <a:grpSpLocks/>
            </p:cNvGrpSpPr>
            <p:nvPr/>
          </p:nvGrpSpPr>
          <p:grpSpPr bwMode="auto">
            <a:xfrm>
              <a:off x="0" y="0"/>
              <a:ext cx="6561756" cy="546060"/>
              <a:chOff x="0" y="0"/>
              <a:chExt cx="6448390" cy="611157"/>
            </a:xfrm>
          </p:grpSpPr>
          <p:sp>
            <p:nvSpPr>
              <p:cNvPr id="5129" name="AutoShape 3"/>
              <p:cNvSpPr>
                <a:spLocks noChangeArrowheads="1"/>
              </p:cNvSpPr>
              <p:nvPr/>
            </p:nvSpPr>
            <p:spPr bwMode="auto">
              <a:xfrm>
                <a:off x="0" y="214970"/>
                <a:ext cx="6448390" cy="396187"/>
              </a:xfrm>
              <a:prstGeom prst="rect">
                <a:avLst/>
              </a:prstGeom>
              <a:solidFill>
                <a:srgbClr val="595959"/>
              </a:solidFill>
              <a:ln w="12700">
                <a:solidFill>
                  <a:schemeClr val="bg1"/>
                </a:solidFill>
                <a:miter lim="800000"/>
                <a:headEnd/>
                <a:tailEnd/>
              </a:ln>
            </p:spPr>
            <p:txBody>
              <a:bodyPr anchor="ctr"/>
              <a:lstStyle/>
              <a:p>
                <a:endParaRPr lang="zh-CN" altLang="en-US" sz="2400" b="1">
                  <a:latin typeface="Calibri" pitchFamily="34" charset="0"/>
                </a:endParaRPr>
              </a:p>
            </p:txBody>
          </p:sp>
          <p:sp>
            <p:nvSpPr>
              <p:cNvPr id="5130" name="AutoShape 3"/>
              <p:cNvSpPr>
                <a:spLocks noChangeArrowheads="1"/>
              </p:cNvSpPr>
              <p:nvPr/>
            </p:nvSpPr>
            <p:spPr bwMode="auto">
              <a:xfrm>
                <a:off x="63953" y="0"/>
                <a:ext cx="6320483" cy="540092"/>
              </a:xfrm>
              <a:prstGeom prst="rect">
                <a:avLst/>
              </a:prstGeom>
              <a:solidFill>
                <a:srgbClr val="7F7F7F">
                  <a:alpha val="87842"/>
                </a:srgbClr>
              </a:solidFill>
              <a:ln w="12700">
                <a:solidFill>
                  <a:schemeClr val="bg1"/>
                </a:solidFill>
                <a:miter lim="800000"/>
                <a:headEnd/>
                <a:tailEnd/>
              </a:ln>
            </p:spPr>
            <p:txBody>
              <a:bodyPr wrap="none" anchor="ctr"/>
              <a:lstStyle/>
              <a:p>
                <a:pPr algn="ctr" eaLnBrk="0" hangingPunct="0"/>
                <a:endParaRPr lang="zh-CN" altLang="en-US" sz="2800" b="1">
                  <a:solidFill>
                    <a:schemeClr val="tx2"/>
                  </a:solidFill>
                  <a:latin typeface="Calibri" pitchFamily="34" charset="0"/>
                  <a:ea typeface="Microsoft YaHei" pitchFamily="34" charset="-122"/>
                </a:endParaRPr>
              </a:p>
            </p:txBody>
          </p:sp>
        </p:grpSp>
        <p:sp>
          <p:nvSpPr>
            <p:cNvPr id="5128" name="Rectangle 13"/>
            <p:cNvSpPr>
              <a:spLocks noChangeArrowheads="1"/>
            </p:cNvSpPr>
            <p:nvPr/>
          </p:nvSpPr>
          <p:spPr bwMode="auto">
            <a:xfrm>
              <a:off x="64331" y="85339"/>
              <a:ext cx="6433094" cy="4616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a:r>
                <a:rPr lang="ar-EG" altLang="zh-CN" sz="2400" b="1">
                  <a:solidFill>
                    <a:schemeClr val="bg1"/>
                  </a:solidFill>
                </a:rPr>
                <a:t>المثالية العمياء</a:t>
              </a:r>
              <a:endParaRPr lang="zh-CN" altLang="en-US" sz="2400" b="1" dirty="0">
                <a:solidFill>
                  <a:schemeClr val="bg1"/>
                </a:solidFill>
              </a:endParaRPr>
            </a:p>
          </p:txBody>
        </p:sp>
      </p:grpSp>
      <p:sp>
        <p:nvSpPr>
          <p:cNvPr id="21" name="TextBox 13" descr="B56F103BB23E47beACAB404F50AF11BD# #TextBox 13"/>
          <p:cNvSpPr txBox="1">
            <a:spLocks noChangeArrowheads="1"/>
          </p:cNvSpPr>
          <p:nvPr/>
        </p:nvSpPr>
        <p:spPr bwMode="auto">
          <a:xfrm>
            <a:off x="755576" y="86004"/>
            <a:ext cx="8388425" cy="62895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r" rtl="1">
              <a:lnSpc>
                <a:spcPct val="120000"/>
              </a:lnSpc>
              <a:spcBef>
                <a:spcPct val="50000"/>
              </a:spcBef>
            </a:pPr>
            <a:r>
              <a:rPr lang="ar-EG" altLang="zh-CN" sz="3200" b="1" dirty="0">
                <a:solidFill>
                  <a:schemeClr val="bg1"/>
                </a:solidFill>
                <a:latin typeface="Microsoft YaHei" pitchFamily="34" charset="-122"/>
                <a:ea typeface="Microsoft YaHei" pitchFamily="34" charset="-122"/>
              </a:rPr>
              <a:t> </a:t>
            </a:r>
            <a:r>
              <a:rPr lang="ar-EG" altLang="zh-CN" sz="3200" b="1" dirty="0" smtClean="0">
                <a:solidFill>
                  <a:schemeClr val="bg1"/>
                </a:solidFill>
                <a:latin typeface="Microsoft YaHei" pitchFamily="34" charset="-122"/>
                <a:ea typeface="Microsoft YaHei" pitchFamily="34" charset="-122"/>
              </a:rPr>
              <a:t>علامات </a:t>
            </a:r>
            <a:r>
              <a:rPr lang="ar-EG" altLang="zh-CN" sz="3200" b="1" dirty="0">
                <a:solidFill>
                  <a:schemeClr val="bg1"/>
                </a:solidFill>
                <a:latin typeface="Microsoft YaHei" pitchFamily="34" charset="-122"/>
                <a:ea typeface="Microsoft YaHei" pitchFamily="34" charset="-122"/>
              </a:rPr>
              <a:t>فقد الثقة بالنفس</a:t>
            </a:r>
          </a:p>
        </p:txBody>
      </p:sp>
    </p:spTree>
    <p:extLst>
      <p:ext uri="{BB962C8B-B14F-4D97-AF65-F5344CB8AC3E}">
        <p14:creationId xmlns:p14="http://schemas.microsoft.com/office/powerpoint/2010/main" xmlns="" val="1779351634"/>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slide(fromLeft)">
                                      <p:cBhvr>
                                        <p:cTn id="7" dur="500"/>
                                        <p:tgtEl>
                                          <p:spTgt spid="21"/>
                                        </p:tgtEl>
                                      </p:cBhvr>
                                    </p:animEffect>
                                  </p:childTnLst>
                                </p:cTn>
                              </p:par>
                            </p:childTnLst>
                          </p:cTn>
                        </p:par>
                      </p:childTnLst>
                    </p:cTn>
                  </p:par>
                  <p:par>
                    <p:cTn id="8" fill="hold">
                      <p:stCondLst>
                        <p:cond delay="indefinite"/>
                      </p:stCondLst>
                      <p:childTnLst>
                        <p:par>
                          <p:cTn id="9" fill="hold">
                            <p:stCondLst>
                              <p:cond delay="0"/>
                            </p:stCondLst>
                            <p:childTnLst>
                              <p:par>
                                <p:cTn id="10" presetID="23" presetClass="entr" presetSubtype="16" fill="hold" nodeType="clickEffect">
                                  <p:stCondLst>
                                    <p:cond delay="0"/>
                                  </p:stCondLst>
                                  <p:childTnLst>
                                    <p:set>
                                      <p:cBhvr>
                                        <p:cTn id="11" dur="1" fill="hold">
                                          <p:stCondLst>
                                            <p:cond delay="0"/>
                                          </p:stCondLst>
                                        </p:cTn>
                                        <p:tgtEl>
                                          <p:spTgt spid="7170"/>
                                        </p:tgtEl>
                                        <p:attrNameLst>
                                          <p:attrName>style.visibility</p:attrName>
                                        </p:attrNameLst>
                                      </p:cBhvr>
                                      <p:to>
                                        <p:strVal val="visible"/>
                                      </p:to>
                                    </p:set>
                                    <p:anim calcmode="lin" valueType="num">
                                      <p:cBhvr>
                                        <p:cTn id="12" dur="500" fill="hold"/>
                                        <p:tgtEl>
                                          <p:spTgt spid="7170"/>
                                        </p:tgtEl>
                                        <p:attrNameLst>
                                          <p:attrName>ppt_w</p:attrName>
                                        </p:attrNameLst>
                                      </p:cBhvr>
                                      <p:tavLst>
                                        <p:tav tm="0">
                                          <p:val>
                                            <p:fltVal val="0"/>
                                          </p:val>
                                        </p:tav>
                                        <p:tav tm="100000">
                                          <p:val>
                                            <p:strVal val="#ppt_w"/>
                                          </p:val>
                                        </p:tav>
                                      </p:tavLst>
                                    </p:anim>
                                    <p:anim calcmode="lin" valueType="num">
                                      <p:cBhvr>
                                        <p:cTn id="13" dur="500" fill="hold"/>
                                        <p:tgtEl>
                                          <p:spTgt spid="7170"/>
                                        </p:tgtEl>
                                        <p:attrNameLst>
                                          <p:attrName>ppt_h</p:attrName>
                                        </p:attrNameLst>
                                      </p:cBhvr>
                                      <p:tavLst>
                                        <p:tav tm="0">
                                          <p:val>
                                            <p:fltVal val="0"/>
                                          </p:val>
                                        </p:tav>
                                        <p:tav tm="100000">
                                          <p:val>
                                            <p:strVal val="#ppt_h"/>
                                          </p:val>
                                        </p:tav>
                                      </p:tavLst>
                                    </p:anim>
                                  </p:childTnLst>
                                </p:cTn>
                              </p:par>
                              <p:par>
                                <p:cTn id="14" presetID="2" presetClass="entr" presetSubtype="4" fill="hold" nodeType="withEffect">
                                  <p:stCondLst>
                                    <p:cond delay="0"/>
                                  </p:stCondLst>
                                  <p:childTnLst>
                                    <p:set>
                                      <p:cBhvr>
                                        <p:cTn id="15" dur="1" fill="hold">
                                          <p:stCondLst>
                                            <p:cond delay="0"/>
                                          </p:stCondLst>
                                        </p:cTn>
                                        <p:tgtEl>
                                          <p:spTgt spid="7170"/>
                                        </p:tgtEl>
                                        <p:attrNameLst>
                                          <p:attrName>style.visibility</p:attrName>
                                        </p:attrNameLst>
                                      </p:cBhvr>
                                      <p:to>
                                        <p:strVal val="visible"/>
                                      </p:to>
                                    </p:set>
                                    <p:anim calcmode="lin" valueType="num">
                                      <p:cBhvr additive="base">
                                        <p:cTn id="16" dur="1000" fill="hold"/>
                                        <p:tgtEl>
                                          <p:spTgt spid="7170"/>
                                        </p:tgtEl>
                                        <p:attrNameLst>
                                          <p:attrName>ppt_x</p:attrName>
                                        </p:attrNameLst>
                                      </p:cBhvr>
                                      <p:tavLst>
                                        <p:tav tm="0">
                                          <p:val>
                                            <p:strVal val="#ppt_x"/>
                                          </p:val>
                                        </p:tav>
                                        <p:tav tm="100000">
                                          <p:val>
                                            <p:strVal val="#ppt_x"/>
                                          </p:val>
                                        </p:tav>
                                      </p:tavLst>
                                    </p:anim>
                                    <p:anim calcmode="lin" valueType="num">
                                      <p:cBhvr additive="base">
                                        <p:cTn id="17" dur="1000" fill="hold"/>
                                        <p:tgtEl>
                                          <p:spTgt spid="7170"/>
                                        </p:tgtEl>
                                        <p:attrNameLst>
                                          <p:attrName>ppt_y</p:attrName>
                                        </p:attrNameLst>
                                      </p:cBhvr>
                                      <p:tavLst>
                                        <p:tav tm="0">
                                          <p:val>
                                            <p:strVal val="1+#ppt_h/2"/>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23" presetClass="entr" presetSubtype="16" fill="hold" nodeType="clickEffect">
                                  <p:stCondLst>
                                    <p:cond delay="0"/>
                                  </p:stCondLst>
                                  <p:childTnLst>
                                    <p:set>
                                      <p:cBhvr>
                                        <p:cTn id="21" dur="1" fill="hold">
                                          <p:stCondLst>
                                            <p:cond delay="0"/>
                                          </p:stCondLst>
                                        </p:cTn>
                                        <p:tgtEl>
                                          <p:spTgt spid="7174"/>
                                        </p:tgtEl>
                                        <p:attrNameLst>
                                          <p:attrName>style.visibility</p:attrName>
                                        </p:attrNameLst>
                                      </p:cBhvr>
                                      <p:to>
                                        <p:strVal val="visible"/>
                                      </p:to>
                                    </p:set>
                                    <p:anim calcmode="lin" valueType="num">
                                      <p:cBhvr>
                                        <p:cTn id="22" dur="500" fill="hold"/>
                                        <p:tgtEl>
                                          <p:spTgt spid="7174"/>
                                        </p:tgtEl>
                                        <p:attrNameLst>
                                          <p:attrName>ppt_w</p:attrName>
                                        </p:attrNameLst>
                                      </p:cBhvr>
                                      <p:tavLst>
                                        <p:tav tm="0">
                                          <p:val>
                                            <p:fltVal val="0"/>
                                          </p:val>
                                        </p:tav>
                                        <p:tav tm="100000">
                                          <p:val>
                                            <p:strVal val="#ppt_w"/>
                                          </p:val>
                                        </p:tav>
                                      </p:tavLst>
                                    </p:anim>
                                    <p:anim calcmode="lin" valueType="num">
                                      <p:cBhvr>
                                        <p:cTn id="23" dur="500" fill="hold"/>
                                        <p:tgtEl>
                                          <p:spTgt spid="7174"/>
                                        </p:tgtEl>
                                        <p:attrNameLst>
                                          <p:attrName>ppt_h</p:attrName>
                                        </p:attrNameLst>
                                      </p:cBhvr>
                                      <p:tavLst>
                                        <p:tav tm="0">
                                          <p:val>
                                            <p:fltVal val="0"/>
                                          </p:val>
                                        </p:tav>
                                        <p:tav tm="100000">
                                          <p:val>
                                            <p:strVal val="#ppt_h"/>
                                          </p:val>
                                        </p:tav>
                                      </p:tavLst>
                                    </p:anim>
                                  </p:childTnLst>
                                </p:cTn>
                              </p:par>
                              <p:par>
                                <p:cTn id="24" presetID="2" presetClass="entr" presetSubtype="4" fill="hold" nodeType="withEffect">
                                  <p:stCondLst>
                                    <p:cond delay="100"/>
                                  </p:stCondLst>
                                  <p:childTnLst>
                                    <p:set>
                                      <p:cBhvr>
                                        <p:cTn id="25" dur="1" fill="hold">
                                          <p:stCondLst>
                                            <p:cond delay="0"/>
                                          </p:stCondLst>
                                        </p:cTn>
                                        <p:tgtEl>
                                          <p:spTgt spid="7174"/>
                                        </p:tgtEl>
                                        <p:attrNameLst>
                                          <p:attrName>style.visibility</p:attrName>
                                        </p:attrNameLst>
                                      </p:cBhvr>
                                      <p:to>
                                        <p:strVal val="visible"/>
                                      </p:to>
                                    </p:set>
                                    <p:anim calcmode="lin" valueType="num">
                                      <p:cBhvr additive="base">
                                        <p:cTn id="26" dur="1000" fill="hold"/>
                                        <p:tgtEl>
                                          <p:spTgt spid="7174"/>
                                        </p:tgtEl>
                                        <p:attrNameLst>
                                          <p:attrName>ppt_x</p:attrName>
                                        </p:attrNameLst>
                                      </p:cBhvr>
                                      <p:tavLst>
                                        <p:tav tm="0">
                                          <p:val>
                                            <p:strVal val="#ppt_x"/>
                                          </p:val>
                                        </p:tav>
                                        <p:tav tm="100000">
                                          <p:val>
                                            <p:strVal val="#ppt_x"/>
                                          </p:val>
                                        </p:tav>
                                      </p:tavLst>
                                    </p:anim>
                                    <p:anim calcmode="lin" valueType="num">
                                      <p:cBhvr additive="base">
                                        <p:cTn id="27" dur="1000" fill="hold"/>
                                        <p:tgtEl>
                                          <p:spTgt spid="7174"/>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3" presetClass="entr" presetSubtype="16" fill="hold" nodeType="clickEffect">
                                  <p:stCondLst>
                                    <p:cond delay="0"/>
                                  </p:stCondLst>
                                  <p:childTnLst>
                                    <p:set>
                                      <p:cBhvr>
                                        <p:cTn id="31" dur="1" fill="hold">
                                          <p:stCondLst>
                                            <p:cond delay="0"/>
                                          </p:stCondLst>
                                        </p:cTn>
                                        <p:tgtEl>
                                          <p:spTgt spid="7179"/>
                                        </p:tgtEl>
                                        <p:attrNameLst>
                                          <p:attrName>style.visibility</p:attrName>
                                        </p:attrNameLst>
                                      </p:cBhvr>
                                      <p:to>
                                        <p:strVal val="visible"/>
                                      </p:to>
                                    </p:set>
                                    <p:anim calcmode="lin" valueType="num">
                                      <p:cBhvr>
                                        <p:cTn id="32" dur="500" fill="hold"/>
                                        <p:tgtEl>
                                          <p:spTgt spid="7179"/>
                                        </p:tgtEl>
                                        <p:attrNameLst>
                                          <p:attrName>ppt_w</p:attrName>
                                        </p:attrNameLst>
                                      </p:cBhvr>
                                      <p:tavLst>
                                        <p:tav tm="0">
                                          <p:val>
                                            <p:fltVal val="0"/>
                                          </p:val>
                                        </p:tav>
                                        <p:tav tm="100000">
                                          <p:val>
                                            <p:strVal val="#ppt_w"/>
                                          </p:val>
                                        </p:tav>
                                      </p:tavLst>
                                    </p:anim>
                                    <p:anim calcmode="lin" valueType="num">
                                      <p:cBhvr>
                                        <p:cTn id="33" dur="500" fill="hold"/>
                                        <p:tgtEl>
                                          <p:spTgt spid="7179"/>
                                        </p:tgtEl>
                                        <p:attrNameLst>
                                          <p:attrName>ppt_h</p:attrName>
                                        </p:attrNameLst>
                                      </p:cBhvr>
                                      <p:tavLst>
                                        <p:tav tm="0">
                                          <p:val>
                                            <p:fltVal val="0"/>
                                          </p:val>
                                        </p:tav>
                                        <p:tav tm="100000">
                                          <p:val>
                                            <p:strVal val="#ppt_h"/>
                                          </p:val>
                                        </p:tav>
                                      </p:tavLst>
                                    </p:anim>
                                  </p:childTnLst>
                                </p:cTn>
                              </p:par>
                              <p:par>
                                <p:cTn id="34" presetID="2" presetClass="entr" presetSubtype="4" fill="hold" nodeType="withEffect">
                                  <p:stCondLst>
                                    <p:cond delay="200"/>
                                  </p:stCondLst>
                                  <p:childTnLst>
                                    <p:set>
                                      <p:cBhvr>
                                        <p:cTn id="35" dur="1" fill="hold">
                                          <p:stCondLst>
                                            <p:cond delay="0"/>
                                          </p:stCondLst>
                                        </p:cTn>
                                        <p:tgtEl>
                                          <p:spTgt spid="7179"/>
                                        </p:tgtEl>
                                        <p:attrNameLst>
                                          <p:attrName>style.visibility</p:attrName>
                                        </p:attrNameLst>
                                      </p:cBhvr>
                                      <p:to>
                                        <p:strVal val="visible"/>
                                      </p:to>
                                    </p:set>
                                    <p:anim calcmode="lin" valueType="num">
                                      <p:cBhvr additive="base">
                                        <p:cTn id="36" dur="1000" fill="hold"/>
                                        <p:tgtEl>
                                          <p:spTgt spid="7179"/>
                                        </p:tgtEl>
                                        <p:attrNameLst>
                                          <p:attrName>ppt_x</p:attrName>
                                        </p:attrNameLst>
                                      </p:cBhvr>
                                      <p:tavLst>
                                        <p:tav tm="0">
                                          <p:val>
                                            <p:strVal val="#ppt_x"/>
                                          </p:val>
                                        </p:tav>
                                        <p:tav tm="100000">
                                          <p:val>
                                            <p:strVal val="#ppt_x"/>
                                          </p:val>
                                        </p:tav>
                                      </p:tavLst>
                                    </p:anim>
                                    <p:anim calcmode="lin" valueType="num">
                                      <p:cBhvr additive="base">
                                        <p:cTn id="37" dur="1000" fill="hold"/>
                                        <p:tgtEl>
                                          <p:spTgt spid="7179"/>
                                        </p:tgtEl>
                                        <p:attrNameLst>
                                          <p:attrName>ppt_y</p:attrName>
                                        </p:attrNameLst>
                                      </p:cBhvr>
                                      <p:tavLst>
                                        <p:tav tm="0">
                                          <p:val>
                                            <p:strVal val="1+#ppt_h/2"/>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23" presetClass="entr" presetSubtype="16" fill="hold" nodeType="clickEffect">
                                  <p:stCondLst>
                                    <p:cond delay="0"/>
                                  </p:stCondLst>
                                  <p:childTnLst>
                                    <p:set>
                                      <p:cBhvr>
                                        <p:cTn id="41" dur="1" fill="hold">
                                          <p:stCondLst>
                                            <p:cond delay="0"/>
                                          </p:stCondLst>
                                        </p:cTn>
                                        <p:tgtEl>
                                          <p:spTgt spid="7183"/>
                                        </p:tgtEl>
                                        <p:attrNameLst>
                                          <p:attrName>style.visibility</p:attrName>
                                        </p:attrNameLst>
                                      </p:cBhvr>
                                      <p:to>
                                        <p:strVal val="visible"/>
                                      </p:to>
                                    </p:set>
                                    <p:anim calcmode="lin" valueType="num">
                                      <p:cBhvr>
                                        <p:cTn id="42" dur="500" fill="hold"/>
                                        <p:tgtEl>
                                          <p:spTgt spid="7183"/>
                                        </p:tgtEl>
                                        <p:attrNameLst>
                                          <p:attrName>ppt_w</p:attrName>
                                        </p:attrNameLst>
                                      </p:cBhvr>
                                      <p:tavLst>
                                        <p:tav tm="0">
                                          <p:val>
                                            <p:fltVal val="0"/>
                                          </p:val>
                                        </p:tav>
                                        <p:tav tm="100000">
                                          <p:val>
                                            <p:strVal val="#ppt_w"/>
                                          </p:val>
                                        </p:tav>
                                      </p:tavLst>
                                    </p:anim>
                                    <p:anim calcmode="lin" valueType="num">
                                      <p:cBhvr>
                                        <p:cTn id="43" dur="500" fill="hold"/>
                                        <p:tgtEl>
                                          <p:spTgt spid="7183"/>
                                        </p:tgtEl>
                                        <p:attrNameLst>
                                          <p:attrName>ppt_h</p:attrName>
                                        </p:attrNameLst>
                                      </p:cBhvr>
                                      <p:tavLst>
                                        <p:tav tm="0">
                                          <p:val>
                                            <p:fltVal val="0"/>
                                          </p:val>
                                        </p:tav>
                                        <p:tav tm="100000">
                                          <p:val>
                                            <p:strVal val="#ppt_h"/>
                                          </p:val>
                                        </p:tav>
                                      </p:tavLst>
                                    </p:anim>
                                  </p:childTnLst>
                                </p:cTn>
                              </p:par>
                              <p:par>
                                <p:cTn id="44" presetID="2" presetClass="entr" presetSubtype="4" fill="hold" nodeType="withEffect">
                                  <p:stCondLst>
                                    <p:cond delay="300"/>
                                  </p:stCondLst>
                                  <p:childTnLst>
                                    <p:set>
                                      <p:cBhvr>
                                        <p:cTn id="45" dur="1" fill="hold">
                                          <p:stCondLst>
                                            <p:cond delay="0"/>
                                          </p:stCondLst>
                                        </p:cTn>
                                        <p:tgtEl>
                                          <p:spTgt spid="7183"/>
                                        </p:tgtEl>
                                        <p:attrNameLst>
                                          <p:attrName>style.visibility</p:attrName>
                                        </p:attrNameLst>
                                      </p:cBhvr>
                                      <p:to>
                                        <p:strVal val="visible"/>
                                      </p:to>
                                    </p:set>
                                    <p:anim calcmode="lin" valueType="num">
                                      <p:cBhvr additive="base">
                                        <p:cTn id="46" dur="1000" fill="hold"/>
                                        <p:tgtEl>
                                          <p:spTgt spid="7183"/>
                                        </p:tgtEl>
                                        <p:attrNameLst>
                                          <p:attrName>ppt_x</p:attrName>
                                        </p:attrNameLst>
                                      </p:cBhvr>
                                      <p:tavLst>
                                        <p:tav tm="0">
                                          <p:val>
                                            <p:strVal val="#ppt_x"/>
                                          </p:val>
                                        </p:tav>
                                        <p:tav tm="100000">
                                          <p:val>
                                            <p:strVal val="#ppt_x"/>
                                          </p:val>
                                        </p:tav>
                                      </p:tavLst>
                                    </p:anim>
                                    <p:anim calcmode="lin" valueType="num">
                                      <p:cBhvr additive="base">
                                        <p:cTn id="47" dur="1000" fill="hold"/>
                                        <p:tgtEl>
                                          <p:spTgt spid="718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utoUpdateAnimBg="0"/>
    </p:bld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lowchart: Multidocument 1"/>
          <p:cNvSpPr/>
          <p:nvPr/>
        </p:nvSpPr>
        <p:spPr bwMode="auto">
          <a:xfrm>
            <a:off x="1747168" y="1993404"/>
            <a:ext cx="6065192" cy="2160240"/>
          </a:xfrm>
          <a:prstGeom prst="flowChartMultidocument">
            <a:avLst/>
          </a:prstGeom>
          <a:solidFill>
            <a:srgbClr val="33CC33"/>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1" anchor="t" anchorCtr="0" compatLnSpc="1">
            <a:prstTxWarp prst="textNoShape">
              <a:avLst/>
            </a:prstTxWarp>
          </a:bodyPr>
          <a:lstStyle/>
          <a:p>
            <a:pPr algn="ctr" rtl="1">
              <a:lnSpc>
                <a:spcPct val="150000"/>
              </a:lnSpc>
            </a:pPr>
            <a:endParaRPr lang="ar-EG" sz="1400" b="1" dirty="0" smtClean="0"/>
          </a:p>
          <a:p>
            <a:pPr algn="ctr" rtl="1">
              <a:lnSpc>
                <a:spcPct val="150000"/>
              </a:lnSpc>
            </a:pPr>
            <a:r>
              <a:rPr lang="ar-EG" sz="3200" b="1" dirty="0"/>
              <a:t> الحديث السلبى مع النفس</a:t>
            </a:r>
          </a:p>
        </p:txBody>
      </p:sp>
    </p:spTree>
    <p:extLst>
      <p:ext uri="{BB962C8B-B14F-4D97-AF65-F5344CB8AC3E}">
        <p14:creationId xmlns:p14="http://schemas.microsoft.com/office/powerpoint/2010/main" xmlns="" val="1913188843"/>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779912" y="1705372"/>
            <a:ext cx="4572000" cy="1938992"/>
          </a:xfrm>
          <a:prstGeom prst="rect">
            <a:avLst/>
          </a:prstGeom>
        </p:spPr>
        <p:txBody>
          <a:bodyPr>
            <a:spAutoFit/>
          </a:bodyPr>
          <a:lstStyle/>
          <a:p>
            <a:pPr algn="justLow" rtl="1"/>
            <a:r>
              <a:rPr lang="ar-EG" sz="2400" b="1" dirty="0">
                <a:solidFill>
                  <a:srgbClr val="002060"/>
                </a:solidFill>
                <a:latin typeface="Simplified Arabic" pitchFamily="18" charset="-78"/>
                <a:cs typeface="Simplified Arabic" pitchFamily="18" charset="-78"/>
              </a:rPr>
              <a:t>التحدث للنفس هي العملية التي تحدث طبيعيا لجميع الناس أثناء التفكير ولكن المشكلة الحقيقية تحدث حينما يتحول هذا التحدث الى لغة سلبيه تجعلك تشعر بالحزن وتؤكد معتقداتك الخاطئة عن نفسك. </a:t>
            </a:r>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387564" y="1345332"/>
            <a:ext cx="3347412" cy="334741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3836690373"/>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170" name="Group 2"/>
          <p:cNvGrpSpPr>
            <a:grpSpLocks/>
          </p:cNvGrpSpPr>
          <p:nvPr/>
        </p:nvGrpSpPr>
        <p:grpSpPr bwMode="auto">
          <a:xfrm>
            <a:off x="1290638" y="1417340"/>
            <a:ext cx="6562725" cy="547010"/>
            <a:chOff x="0" y="0"/>
            <a:chExt cx="6561756" cy="546970"/>
          </a:xfrm>
        </p:grpSpPr>
        <p:sp>
          <p:nvSpPr>
            <p:cNvPr id="5138" name="AutoShape 3"/>
            <p:cNvSpPr>
              <a:spLocks noChangeArrowheads="1"/>
            </p:cNvSpPr>
            <p:nvPr/>
          </p:nvSpPr>
          <p:spPr bwMode="auto">
            <a:xfrm>
              <a:off x="0" y="192074"/>
              <a:ext cx="6561756" cy="353986"/>
            </a:xfrm>
            <a:prstGeom prst="rect">
              <a:avLst/>
            </a:prstGeom>
            <a:solidFill>
              <a:srgbClr val="595959"/>
            </a:solidFill>
            <a:ln w="12700">
              <a:solidFill>
                <a:schemeClr val="bg1"/>
              </a:solidFill>
              <a:miter lim="800000"/>
              <a:headEnd/>
              <a:tailEnd/>
            </a:ln>
          </p:spPr>
          <p:txBody>
            <a:bodyPr anchor="ctr"/>
            <a:lstStyle/>
            <a:p>
              <a:endParaRPr lang="zh-CN" altLang="en-US" sz="2400" b="1">
                <a:latin typeface="Calibri" pitchFamily="34" charset="0"/>
              </a:endParaRPr>
            </a:p>
          </p:txBody>
        </p:sp>
        <p:sp>
          <p:nvSpPr>
            <p:cNvPr id="5139" name="AutoShape 3"/>
            <p:cNvSpPr>
              <a:spLocks noChangeArrowheads="1"/>
            </p:cNvSpPr>
            <p:nvPr/>
          </p:nvSpPr>
          <p:spPr bwMode="auto">
            <a:xfrm>
              <a:off x="64331" y="0"/>
              <a:ext cx="6433094" cy="482482"/>
            </a:xfrm>
            <a:prstGeom prst="rect">
              <a:avLst/>
            </a:prstGeom>
            <a:solidFill>
              <a:srgbClr val="007E00">
                <a:alpha val="79999"/>
              </a:srgbClr>
            </a:solidFill>
            <a:ln w="12700">
              <a:solidFill>
                <a:schemeClr val="bg1"/>
              </a:solidFill>
              <a:miter lim="800000"/>
              <a:headEnd/>
              <a:tailEnd/>
            </a:ln>
          </p:spPr>
          <p:txBody>
            <a:bodyPr wrap="none" anchor="ctr"/>
            <a:lstStyle/>
            <a:p>
              <a:pPr algn="ctr" eaLnBrk="0" hangingPunct="0"/>
              <a:endParaRPr lang="zh-CN" altLang="en-US" sz="2800" b="1">
                <a:solidFill>
                  <a:schemeClr val="tx2"/>
                </a:solidFill>
                <a:ea typeface="Microsoft YaHei" pitchFamily="34" charset="-122"/>
              </a:endParaRPr>
            </a:p>
          </p:txBody>
        </p:sp>
        <p:sp>
          <p:nvSpPr>
            <p:cNvPr id="5140" name="Rectangle 13"/>
            <p:cNvSpPr>
              <a:spLocks noChangeArrowheads="1"/>
            </p:cNvSpPr>
            <p:nvPr/>
          </p:nvSpPr>
          <p:spPr bwMode="auto">
            <a:xfrm>
              <a:off x="65079" y="85339"/>
              <a:ext cx="6431598" cy="4616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a:r>
                <a:rPr lang="ar-EG" altLang="zh-CN" sz="2400" b="1" dirty="0" smtClean="0">
                  <a:solidFill>
                    <a:schemeClr val="bg1"/>
                  </a:solidFill>
                </a:rPr>
                <a:t>ملابسي </a:t>
              </a:r>
              <a:r>
                <a:rPr lang="ar-EG" altLang="zh-CN" sz="2400" b="1" dirty="0">
                  <a:solidFill>
                    <a:schemeClr val="bg1"/>
                  </a:solidFill>
                </a:rPr>
                <a:t>سيئة جدا اليوم، كان يجب أن أرتدى شيء أخر</a:t>
              </a:r>
              <a:endParaRPr lang="zh-CN" altLang="en-US" sz="2400" b="1" dirty="0">
                <a:solidFill>
                  <a:schemeClr val="bg1"/>
                </a:solidFill>
              </a:endParaRPr>
            </a:p>
          </p:txBody>
        </p:sp>
      </p:grpSp>
      <p:grpSp>
        <p:nvGrpSpPr>
          <p:cNvPr id="7174" name="Group 6"/>
          <p:cNvGrpSpPr>
            <a:grpSpLocks/>
          </p:cNvGrpSpPr>
          <p:nvPr/>
        </p:nvGrpSpPr>
        <p:grpSpPr bwMode="auto">
          <a:xfrm>
            <a:off x="1290638" y="2290465"/>
            <a:ext cx="6562725" cy="547010"/>
            <a:chOff x="0" y="0"/>
            <a:chExt cx="6561756" cy="546970"/>
          </a:xfrm>
        </p:grpSpPr>
        <p:grpSp>
          <p:nvGrpSpPr>
            <p:cNvPr id="5134" name="Group 7"/>
            <p:cNvGrpSpPr>
              <a:grpSpLocks/>
            </p:cNvGrpSpPr>
            <p:nvPr/>
          </p:nvGrpSpPr>
          <p:grpSpPr bwMode="auto">
            <a:xfrm>
              <a:off x="0" y="0"/>
              <a:ext cx="6561756" cy="546060"/>
              <a:chOff x="0" y="0"/>
              <a:chExt cx="6561756" cy="546060"/>
            </a:xfrm>
          </p:grpSpPr>
          <p:sp>
            <p:nvSpPr>
              <p:cNvPr id="5136" name="AutoShape 3"/>
              <p:cNvSpPr>
                <a:spLocks noChangeArrowheads="1"/>
              </p:cNvSpPr>
              <p:nvPr/>
            </p:nvSpPr>
            <p:spPr bwMode="auto">
              <a:xfrm>
                <a:off x="0" y="192074"/>
                <a:ext cx="6561756" cy="353986"/>
              </a:xfrm>
              <a:prstGeom prst="rect">
                <a:avLst/>
              </a:prstGeom>
              <a:solidFill>
                <a:srgbClr val="595959"/>
              </a:solidFill>
              <a:ln w="12700">
                <a:solidFill>
                  <a:schemeClr val="bg1"/>
                </a:solidFill>
                <a:miter lim="800000"/>
                <a:headEnd/>
                <a:tailEnd/>
              </a:ln>
            </p:spPr>
            <p:txBody>
              <a:bodyPr anchor="ctr"/>
              <a:lstStyle/>
              <a:p>
                <a:endParaRPr lang="zh-CN" altLang="en-US" sz="2400" b="1">
                  <a:latin typeface="Calibri" pitchFamily="34" charset="0"/>
                </a:endParaRPr>
              </a:p>
            </p:txBody>
          </p:sp>
          <p:sp>
            <p:nvSpPr>
              <p:cNvPr id="5137" name="AutoShape 3"/>
              <p:cNvSpPr>
                <a:spLocks noChangeArrowheads="1"/>
              </p:cNvSpPr>
              <p:nvPr/>
            </p:nvSpPr>
            <p:spPr bwMode="auto">
              <a:xfrm>
                <a:off x="65077" y="0"/>
                <a:ext cx="6431600" cy="482565"/>
              </a:xfrm>
              <a:prstGeom prst="rect">
                <a:avLst/>
              </a:prstGeom>
              <a:solidFill>
                <a:srgbClr val="7F7F7F">
                  <a:alpha val="87842"/>
                </a:srgbClr>
              </a:solidFill>
              <a:ln w="12700">
                <a:solidFill>
                  <a:schemeClr val="bg1"/>
                </a:solidFill>
                <a:miter lim="800000"/>
                <a:headEnd/>
                <a:tailEnd/>
              </a:ln>
            </p:spPr>
            <p:txBody>
              <a:bodyPr wrap="none" anchor="ctr"/>
              <a:lstStyle/>
              <a:p>
                <a:pPr algn="ctr" eaLnBrk="0" hangingPunct="0"/>
                <a:endParaRPr lang="zh-CN" altLang="en-US" sz="2800" b="1">
                  <a:solidFill>
                    <a:schemeClr val="tx2"/>
                  </a:solidFill>
                  <a:latin typeface="Calibri" pitchFamily="34" charset="0"/>
                  <a:ea typeface="Microsoft YaHei" pitchFamily="34" charset="-122"/>
                </a:endParaRPr>
              </a:p>
            </p:txBody>
          </p:sp>
        </p:grpSp>
        <p:sp>
          <p:nvSpPr>
            <p:cNvPr id="5135" name="Rectangle 13"/>
            <p:cNvSpPr>
              <a:spLocks noChangeArrowheads="1"/>
            </p:cNvSpPr>
            <p:nvPr/>
          </p:nvSpPr>
          <p:spPr bwMode="auto">
            <a:xfrm>
              <a:off x="65079" y="85339"/>
              <a:ext cx="6431598" cy="4616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a:r>
                <a:rPr lang="ar-EG" altLang="zh-CN" sz="2400" b="1" dirty="0" smtClean="0">
                  <a:solidFill>
                    <a:schemeClr val="bg1"/>
                  </a:solidFill>
                </a:rPr>
                <a:t>لماذا </a:t>
              </a:r>
              <a:r>
                <a:rPr lang="ar-EG" altLang="zh-CN" sz="2400" b="1" dirty="0">
                  <a:solidFill>
                    <a:schemeClr val="bg1"/>
                  </a:solidFill>
                </a:rPr>
                <a:t>لم يبتسم في وجهي؟ بالتأكيد يكرهني </a:t>
              </a:r>
              <a:endParaRPr lang="zh-CN" altLang="en-US" sz="2400" b="1" dirty="0">
                <a:solidFill>
                  <a:schemeClr val="bg1"/>
                </a:solidFill>
              </a:endParaRPr>
            </a:p>
          </p:txBody>
        </p:sp>
      </p:grpSp>
      <p:grpSp>
        <p:nvGrpSpPr>
          <p:cNvPr id="7179" name="Group 11"/>
          <p:cNvGrpSpPr>
            <a:grpSpLocks/>
          </p:cNvGrpSpPr>
          <p:nvPr/>
        </p:nvGrpSpPr>
        <p:grpSpPr bwMode="auto">
          <a:xfrm>
            <a:off x="1290638" y="3162003"/>
            <a:ext cx="6562725" cy="547010"/>
            <a:chOff x="0" y="0"/>
            <a:chExt cx="6561756" cy="546970"/>
          </a:xfrm>
        </p:grpSpPr>
        <p:sp>
          <p:nvSpPr>
            <p:cNvPr id="5131" name="AutoShape 3"/>
            <p:cNvSpPr>
              <a:spLocks noChangeArrowheads="1"/>
            </p:cNvSpPr>
            <p:nvPr/>
          </p:nvSpPr>
          <p:spPr bwMode="auto">
            <a:xfrm>
              <a:off x="0" y="192073"/>
              <a:ext cx="6561756" cy="353987"/>
            </a:xfrm>
            <a:prstGeom prst="rect">
              <a:avLst/>
            </a:prstGeom>
            <a:solidFill>
              <a:srgbClr val="595959"/>
            </a:solidFill>
            <a:ln w="12700">
              <a:solidFill>
                <a:schemeClr val="bg1"/>
              </a:solidFill>
              <a:miter lim="800000"/>
              <a:headEnd/>
              <a:tailEnd/>
            </a:ln>
          </p:spPr>
          <p:txBody>
            <a:bodyPr anchor="ctr"/>
            <a:lstStyle/>
            <a:p>
              <a:endParaRPr lang="zh-CN" altLang="en-US" sz="2400" b="1">
                <a:latin typeface="Calibri" pitchFamily="34" charset="0"/>
              </a:endParaRPr>
            </a:p>
          </p:txBody>
        </p:sp>
        <p:sp>
          <p:nvSpPr>
            <p:cNvPr id="5132" name="AutoShape 3"/>
            <p:cNvSpPr>
              <a:spLocks noChangeArrowheads="1"/>
            </p:cNvSpPr>
            <p:nvPr/>
          </p:nvSpPr>
          <p:spPr bwMode="auto">
            <a:xfrm>
              <a:off x="64331" y="0"/>
              <a:ext cx="6433094" cy="482482"/>
            </a:xfrm>
            <a:prstGeom prst="rect">
              <a:avLst/>
            </a:prstGeom>
            <a:solidFill>
              <a:srgbClr val="007E00">
                <a:alpha val="79999"/>
              </a:srgbClr>
            </a:solidFill>
            <a:ln w="12700">
              <a:solidFill>
                <a:schemeClr val="bg1"/>
              </a:solidFill>
              <a:miter lim="800000"/>
              <a:headEnd/>
              <a:tailEnd/>
            </a:ln>
          </p:spPr>
          <p:txBody>
            <a:bodyPr wrap="none" anchor="ctr"/>
            <a:lstStyle/>
            <a:p>
              <a:pPr algn="ctr" eaLnBrk="0" hangingPunct="0"/>
              <a:endParaRPr lang="zh-CN" altLang="en-US" sz="2800" b="1">
                <a:solidFill>
                  <a:schemeClr val="tx2"/>
                </a:solidFill>
                <a:ea typeface="Microsoft YaHei" pitchFamily="34" charset="-122"/>
              </a:endParaRPr>
            </a:p>
          </p:txBody>
        </p:sp>
        <p:sp>
          <p:nvSpPr>
            <p:cNvPr id="5133" name="Rectangle 13"/>
            <p:cNvSpPr>
              <a:spLocks noChangeArrowheads="1"/>
            </p:cNvSpPr>
            <p:nvPr/>
          </p:nvSpPr>
          <p:spPr bwMode="auto">
            <a:xfrm>
              <a:off x="65079" y="85339"/>
              <a:ext cx="6431598" cy="4616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a:r>
                <a:rPr lang="ar-EG" altLang="zh-CN" sz="2400" b="1" dirty="0" smtClean="0">
                  <a:solidFill>
                    <a:schemeClr val="bg1"/>
                  </a:solidFill>
                </a:rPr>
                <a:t>كيف </a:t>
              </a:r>
              <a:r>
                <a:rPr lang="ar-EG" altLang="zh-CN" sz="2400" b="1" dirty="0">
                  <a:solidFill>
                    <a:schemeClr val="bg1"/>
                  </a:solidFill>
                </a:rPr>
                <a:t>لم انجح في هذا، بالتأكيد أنا فاشل</a:t>
              </a:r>
              <a:endParaRPr lang="zh-CN" altLang="en-US" sz="2400" b="1" dirty="0">
                <a:solidFill>
                  <a:schemeClr val="bg1"/>
                </a:solidFill>
              </a:endParaRPr>
            </a:p>
          </p:txBody>
        </p:sp>
      </p:grpSp>
      <p:grpSp>
        <p:nvGrpSpPr>
          <p:cNvPr id="7183" name="Group 15"/>
          <p:cNvGrpSpPr>
            <a:grpSpLocks/>
          </p:cNvGrpSpPr>
          <p:nvPr/>
        </p:nvGrpSpPr>
        <p:grpSpPr bwMode="auto">
          <a:xfrm>
            <a:off x="1290638" y="4035128"/>
            <a:ext cx="6562725" cy="547010"/>
            <a:chOff x="0" y="0"/>
            <a:chExt cx="6561756" cy="546970"/>
          </a:xfrm>
        </p:grpSpPr>
        <p:grpSp>
          <p:nvGrpSpPr>
            <p:cNvPr id="5127" name="Group 16"/>
            <p:cNvGrpSpPr>
              <a:grpSpLocks/>
            </p:cNvGrpSpPr>
            <p:nvPr/>
          </p:nvGrpSpPr>
          <p:grpSpPr bwMode="auto">
            <a:xfrm>
              <a:off x="0" y="0"/>
              <a:ext cx="6561756" cy="546060"/>
              <a:chOff x="0" y="0"/>
              <a:chExt cx="6448390" cy="611157"/>
            </a:xfrm>
          </p:grpSpPr>
          <p:sp>
            <p:nvSpPr>
              <p:cNvPr id="5129" name="AutoShape 3"/>
              <p:cNvSpPr>
                <a:spLocks noChangeArrowheads="1"/>
              </p:cNvSpPr>
              <p:nvPr/>
            </p:nvSpPr>
            <p:spPr bwMode="auto">
              <a:xfrm>
                <a:off x="0" y="214970"/>
                <a:ext cx="6448390" cy="396187"/>
              </a:xfrm>
              <a:prstGeom prst="rect">
                <a:avLst/>
              </a:prstGeom>
              <a:solidFill>
                <a:srgbClr val="595959"/>
              </a:solidFill>
              <a:ln w="12700">
                <a:solidFill>
                  <a:schemeClr val="bg1"/>
                </a:solidFill>
                <a:miter lim="800000"/>
                <a:headEnd/>
                <a:tailEnd/>
              </a:ln>
            </p:spPr>
            <p:txBody>
              <a:bodyPr anchor="ctr"/>
              <a:lstStyle/>
              <a:p>
                <a:endParaRPr lang="zh-CN" altLang="en-US" sz="2400" b="1">
                  <a:latin typeface="Calibri" pitchFamily="34" charset="0"/>
                </a:endParaRPr>
              </a:p>
            </p:txBody>
          </p:sp>
          <p:sp>
            <p:nvSpPr>
              <p:cNvPr id="5130" name="AutoShape 3"/>
              <p:cNvSpPr>
                <a:spLocks noChangeArrowheads="1"/>
              </p:cNvSpPr>
              <p:nvPr/>
            </p:nvSpPr>
            <p:spPr bwMode="auto">
              <a:xfrm>
                <a:off x="63953" y="0"/>
                <a:ext cx="6320483" cy="540092"/>
              </a:xfrm>
              <a:prstGeom prst="rect">
                <a:avLst/>
              </a:prstGeom>
              <a:solidFill>
                <a:srgbClr val="7F7F7F">
                  <a:alpha val="87842"/>
                </a:srgbClr>
              </a:solidFill>
              <a:ln w="12700">
                <a:solidFill>
                  <a:schemeClr val="bg1"/>
                </a:solidFill>
                <a:miter lim="800000"/>
                <a:headEnd/>
                <a:tailEnd/>
              </a:ln>
            </p:spPr>
            <p:txBody>
              <a:bodyPr wrap="none" anchor="ctr"/>
              <a:lstStyle/>
              <a:p>
                <a:pPr algn="ctr" eaLnBrk="0" hangingPunct="0"/>
                <a:endParaRPr lang="zh-CN" altLang="en-US" sz="2800" b="1">
                  <a:solidFill>
                    <a:schemeClr val="tx2"/>
                  </a:solidFill>
                  <a:latin typeface="Calibri" pitchFamily="34" charset="0"/>
                  <a:ea typeface="Microsoft YaHei" pitchFamily="34" charset="-122"/>
                </a:endParaRPr>
              </a:p>
            </p:txBody>
          </p:sp>
        </p:grpSp>
        <p:sp>
          <p:nvSpPr>
            <p:cNvPr id="5128" name="Rectangle 13"/>
            <p:cNvSpPr>
              <a:spLocks noChangeArrowheads="1"/>
            </p:cNvSpPr>
            <p:nvPr/>
          </p:nvSpPr>
          <p:spPr bwMode="auto">
            <a:xfrm>
              <a:off x="64331" y="85339"/>
              <a:ext cx="6433094" cy="4616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a:r>
                <a:rPr lang="ar-EG" altLang="zh-CN" sz="2400" b="1" dirty="0" smtClean="0">
                  <a:solidFill>
                    <a:schemeClr val="bg1"/>
                  </a:solidFill>
                </a:rPr>
                <a:t>لقد </a:t>
              </a:r>
              <a:r>
                <a:rPr lang="ar-EG" altLang="zh-CN" sz="2400" b="1" dirty="0">
                  <a:solidFill>
                    <a:schemeClr val="bg1"/>
                  </a:solidFill>
                </a:rPr>
                <a:t>تأخرت بالتأكيد لن أصل في ميعادي</a:t>
              </a:r>
              <a:endParaRPr lang="zh-CN" altLang="en-US" sz="2400" b="1" dirty="0">
                <a:solidFill>
                  <a:schemeClr val="bg1"/>
                </a:solidFill>
              </a:endParaRPr>
            </a:p>
          </p:txBody>
        </p:sp>
      </p:grpSp>
      <p:sp>
        <p:nvSpPr>
          <p:cNvPr id="21" name="TextBox 13" descr="B56F103BB23E47beACAB404F50AF11BD# #TextBox 13"/>
          <p:cNvSpPr txBox="1">
            <a:spLocks noChangeArrowheads="1"/>
          </p:cNvSpPr>
          <p:nvPr/>
        </p:nvSpPr>
        <p:spPr bwMode="auto">
          <a:xfrm>
            <a:off x="755576" y="86004"/>
            <a:ext cx="8388425" cy="62895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r" rtl="1">
              <a:lnSpc>
                <a:spcPct val="120000"/>
              </a:lnSpc>
              <a:spcBef>
                <a:spcPct val="50000"/>
              </a:spcBef>
            </a:pPr>
            <a:r>
              <a:rPr lang="ar-EG" altLang="zh-CN" sz="3200" b="1" dirty="0">
                <a:solidFill>
                  <a:schemeClr val="bg1"/>
                </a:solidFill>
                <a:latin typeface="Microsoft YaHei" pitchFamily="34" charset="-122"/>
                <a:ea typeface="Microsoft YaHei" pitchFamily="34" charset="-122"/>
              </a:rPr>
              <a:t>من أمثله التحدث السلبي للنفس</a:t>
            </a:r>
          </a:p>
        </p:txBody>
      </p:sp>
    </p:spTree>
    <p:extLst>
      <p:ext uri="{BB962C8B-B14F-4D97-AF65-F5344CB8AC3E}">
        <p14:creationId xmlns:p14="http://schemas.microsoft.com/office/powerpoint/2010/main" xmlns="" val="1893809906"/>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slide(fromLeft)">
                                      <p:cBhvr>
                                        <p:cTn id="7" dur="500"/>
                                        <p:tgtEl>
                                          <p:spTgt spid="21"/>
                                        </p:tgtEl>
                                      </p:cBhvr>
                                    </p:animEffect>
                                  </p:childTnLst>
                                </p:cTn>
                              </p:par>
                            </p:childTnLst>
                          </p:cTn>
                        </p:par>
                      </p:childTnLst>
                    </p:cTn>
                  </p:par>
                  <p:par>
                    <p:cTn id="8" fill="hold">
                      <p:stCondLst>
                        <p:cond delay="indefinite"/>
                      </p:stCondLst>
                      <p:childTnLst>
                        <p:par>
                          <p:cTn id="9" fill="hold">
                            <p:stCondLst>
                              <p:cond delay="0"/>
                            </p:stCondLst>
                            <p:childTnLst>
                              <p:par>
                                <p:cTn id="10" presetID="23" presetClass="entr" presetSubtype="16" fill="hold" nodeType="clickEffect">
                                  <p:stCondLst>
                                    <p:cond delay="0"/>
                                  </p:stCondLst>
                                  <p:childTnLst>
                                    <p:set>
                                      <p:cBhvr>
                                        <p:cTn id="11" dur="1" fill="hold">
                                          <p:stCondLst>
                                            <p:cond delay="0"/>
                                          </p:stCondLst>
                                        </p:cTn>
                                        <p:tgtEl>
                                          <p:spTgt spid="7170"/>
                                        </p:tgtEl>
                                        <p:attrNameLst>
                                          <p:attrName>style.visibility</p:attrName>
                                        </p:attrNameLst>
                                      </p:cBhvr>
                                      <p:to>
                                        <p:strVal val="visible"/>
                                      </p:to>
                                    </p:set>
                                    <p:anim calcmode="lin" valueType="num">
                                      <p:cBhvr>
                                        <p:cTn id="12" dur="500" fill="hold"/>
                                        <p:tgtEl>
                                          <p:spTgt spid="7170"/>
                                        </p:tgtEl>
                                        <p:attrNameLst>
                                          <p:attrName>ppt_w</p:attrName>
                                        </p:attrNameLst>
                                      </p:cBhvr>
                                      <p:tavLst>
                                        <p:tav tm="0">
                                          <p:val>
                                            <p:fltVal val="0"/>
                                          </p:val>
                                        </p:tav>
                                        <p:tav tm="100000">
                                          <p:val>
                                            <p:strVal val="#ppt_w"/>
                                          </p:val>
                                        </p:tav>
                                      </p:tavLst>
                                    </p:anim>
                                    <p:anim calcmode="lin" valueType="num">
                                      <p:cBhvr>
                                        <p:cTn id="13" dur="500" fill="hold"/>
                                        <p:tgtEl>
                                          <p:spTgt spid="7170"/>
                                        </p:tgtEl>
                                        <p:attrNameLst>
                                          <p:attrName>ppt_h</p:attrName>
                                        </p:attrNameLst>
                                      </p:cBhvr>
                                      <p:tavLst>
                                        <p:tav tm="0">
                                          <p:val>
                                            <p:fltVal val="0"/>
                                          </p:val>
                                        </p:tav>
                                        <p:tav tm="100000">
                                          <p:val>
                                            <p:strVal val="#ppt_h"/>
                                          </p:val>
                                        </p:tav>
                                      </p:tavLst>
                                    </p:anim>
                                  </p:childTnLst>
                                </p:cTn>
                              </p:par>
                              <p:par>
                                <p:cTn id="14" presetID="2" presetClass="entr" presetSubtype="4" fill="hold" nodeType="withEffect">
                                  <p:stCondLst>
                                    <p:cond delay="0"/>
                                  </p:stCondLst>
                                  <p:childTnLst>
                                    <p:set>
                                      <p:cBhvr>
                                        <p:cTn id="15" dur="1" fill="hold">
                                          <p:stCondLst>
                                            <p:cond delay="0"/>
                                          </p:stCondLst>
                                        </p:cTn>
                                        <p:tgtEl>
                                          <p:spTgt spid="7170"/>
                                        </p:tgtEl>
                                        <p:attrNameLst>
                                          <p:attrName>style.visibility</p:attrName>
                                        </p:attrNameLst>
                                      </p:cBhvr>
                                      <p:to>
                                        <p:strVal val="visible"/>
                                      </p:to>
                                    </p:set>
                                    <p:anim calcmode="lin" valueType="num">
                                      <p:cBhvr additive="base">
                                        <p:cTn id="16" dur="1000" fill="hold"/>
                                        <p:tgtEl>
                                          <p:spTgt spid="7170"/>
                                        </p:tgtEl>
                                        <p:attrNameLst>
                                          <p:attrName>ppt_x</p:attrName>
                                        </p:attrNameLst>
                                      </p:cBhvr>
                                      <p:tavLst>
                                        <p:tav tm="0">
                                          <p:val>
                                            <p:strVal val="#ppt_x"/>
                                          </p:val>
                                        </p:tav>
                                        <p:tav tm="100000">
                                          <p:val>
                                            <p:strVal val="#ppt_x"/>
                                          </p:val>
                                        </p:tav>
                                      </p:tavLst>
                                    </p:anim>
                                    <p:anim calcmode="lin" valueType="num">
                                      <p:cBhvr additive="base">
                                        <p:cTn id="17" dur="1000" fill="hold"/>
                                        <p:tgtEl>
                                          <p:spTgt spid="7170"/>
                                        </p:tgtEl>
                                        <p:attrNameLst>
                                          <p:attrName>ppt_y</p:attrName>
                                        </p:attrNameLst>
                                      </p:cBhvr>
                                      <p:tavLst>
                                        <p:tav tm="0">
                                          <p:val>
                                            <p:strVal val="1+#ppt_h/2"/>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23" presetClass="entr" presetSubtype="16" fill="hold" nodeType="clickEffect">
                                  <p:stCondLst>
                                    <p:cond delay="0"/>
                                  </p:stCondLst>
                                  <p:childTnLst>
                                    <p:set>
                                      <p:cBhvr>
                                        <p:cTn id="21" dur="1" fill="hold">
                                          <p:stCondLst>
                                            <p:cond delay="0"/>
                                          </p:stCondLst>
                                        </p:cTn>
                                        <p:tgtEl>
                                          <p:spTgt spid="7174"/>
                                        </p:tgtEl>
                                        <p:attrNameLst>
                                          <p:attrName>style.visibility</p:attrName>
                                        </p:attrNameLst>
                                      </p:cBhvr>
                                      <p:to>
                                        <p:strVal val="visible"/>
                                      </p:to>
                                    </p:set>
                                    <p:anim calcmode="lin" valueType="num">
                                      <p:cBhvr>
                                        <p:cTn id="22" dur="500" fill="hold"/>
                                        <p:tgtEl>
                                          <p:spTgt spid="7174"/>
                                        </p:tgtEl>
                                        <p:attrNameLst>
                                          <p:attrName>ppt_w</p:attrName>
                                        </p:attrNameLst>
                                      </p:cBhvr>
                                      <p:tavLst>
                                        <p:tav tm="0">
                                          <p:val>
                                            <p:fltVal val="0"/>
                                          </p:val>
                                        </p:tav>
                                        <p:tav tm="100000">
                                          <p:val>
                                            <p:strVal val="#ppt_w"/>
                                          </p:val>
                                        </p:tav>
                                      </p:tavLst>
                                    </p:anim>
                                    <p:anim calcmode="lin" valueType="num">
                                      <p:cBhvr>
                                        <p:cTn id="23" dur="500" fill="hold"/>
                                        <p:tgtEl>
                                          <p:spTgt spid="7174"/>
                                        </p:tgtEl>
                                        <p:attrNameLst>
                                          <p:attrName>ppt_h</p:attrName>
                                        </p:attrNameLst>
                                      </p:cBhvr>
                                      <p:tavLst>
                                        <p:tav tm="0">
                                          <p:val>
                                            <p:fltVal val="0"/>
                                          </p:val>
                                        </p:tav>
                                        <p:tav tm="100000">
                                          <p:val>
                                            <p:strVal val="#ppt_h"/>
                                          </p:val>
                                        </p:tav>
                                      </p:tavLst>
                                    </p:anim>
                                  </p:childTnLst>
                                </p:cTn>
                              </p:par>
                              <p:par>
                                <p:cTn id="24" presetID="2" presetClass="entr" presetSubtype="4" fill="hold" nodeType="withEffect">
                                  <p:stCondLst>
                                    <p:cond delay="100"/>
                                  </p:stCondLst>
                                  <p:childTnLst>
                                    <p:set>
                                      <p:cBhvr>
                                        <p:cTn id="25" dur="1" fill="hold">
                                          <p:stCondLst>
                                            <p:cond delay="0"/>
                                          </p:stCondLst>
                                        </p:cTn>
                                        <p:tgtEl>
                                          <p:spTgt spid="7174"/>
                                        </p:tgtEl>
                                        <p:attrNameLst>
                                          <p:attrName>style.visibility</p:attrName>
                                        </p:attrNameLst>
                                      </p:cBhvr>
                                      <p:to>
                                        <p:strVal val="visible"/>
                                      </p:to>
                                    </p:set>
                                    <p:anim calcmode="lin" valueType="num">
                                      <p:cBhvr additive="base">
                                        <p:cTn id="26" dur="1000" fill="hold"/>
                                        <p:tgtEl>
                                          <p:spTgt spid="7174"/>
                                        </p:tgtEl>
                                        <p:attrNameLst>
                                          <p:attrName>ppt_x</p:attrName>
                                        </p:attrNameLst>
                                      </p:cBhvr>
                                      <p:tavLst>
                                        <p:tav tm="0">
                                          <p:val>
                                            <p:strVal val="#ppt_x"/>
                                          </p:val>
                                        </p:tav>
                                        <p:tav tm="100000">
                                          <p:val>
                                            <p:strVal val="#ppt_x"/>
                                          </p:val>
                                        </p:tav>
                                      </p:tavLst>
                                    </p:anim>
                                    <p:anim calcmode="lin" valueType="num">
                                      <p:cBhvr additive="base">
                                        <p:cTn id="27" dur="1000" fill="hold"/>
                                        <p:tgtEl>
                                          <p:spTgt spid="7174"/>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3" presetClass="entr" presetSubtype="16" fill="hold" nodeType="clickEffect">
                                  <p:stCondLst>
                                    <p:cond delay="0"/>
                                  </p:stCondLst>
                                  <p:childTnLst>
                                    <p:set>
                                      <p:cBhvr>
                                        <p:cTn id="31" dur="1" fill="hold">
                                          <p:stCondLst>
                                            <p:cond delay="0"/>
                                          </p:stCondLst>
                                        </p:cTn>
                                        <p:tgtEl>
                                          <p:spTgt spid="7179"/>
                                        </p:tgtEl>
                                        <p:attrNameLst>
                                          <p:attrName>style.visibility</p:attrName>
                                        </p:attrNameLst>
                                      </p:cBhvr>
                                      <p:to>
                                        <p:strVal val="visible"/>
                                      </p:to>
                                    </p:set>
                                    <p:anim calcmode="lin" valueType="num">
                                      <p:cBhvr>
                                        <p:cTn id="32" dur="500" fill="hold"/>
                                        <p:tgtEl>
                                          <p:spTgt spid="7179"/>
                                        </p:tgtEl>
                                        <p:attrNameLst>
                                          <p:attrName>ppt_w</p:attrName>
                                        </p:attrNameLst>
                                      </p:cBhvr>
                                      <p:tavLst>
                                        <p:tav tm="0">
                                          <p:val>
                                            <p:fltVal val="0"/>
                                          </p:val>
                                        </p:tav>
                                        <p:tav tm="100000">
                                          <p:val>
                                            <p:strVal val="#ppt_w"/>
                                          </p:val>
                                        </p:tav>
                                      </p:tavLst>
                                    </p:anim>
                                    <p:anim calcmode="lin" valueType="num">
                                      <p:cBhvr>
                                        <p:cTn id="33" dur="500" fill="hold"/>
                                        <p:tgtEl>
                                          <p:spTgt spid="7179"/>
                                        </p:tgtEl>
                                        <p:attrNameLst>
                                          <p:attrName>ppt_h</p:attrName>
                                        </p:attrNameLst>
                                      </p:cBhvr>
                                      <p:tavLst>
                                        <p:tav tm="0">
                                          <p:val>
                                            <p:fltVal val="0"/>
                                          </p:val>
                                        </p:tav>
                                        <p:tav tm="100000">
                                          <p:val>
                                            <p:strVal val="#ppt_h"/>
                                          </p:val>
                                        </p:tav>
                                      </p:tavLst>
                                    </p:anim>
                                  </p:childTnLst>
                                </p:cTn>
                              </p:par>
                              <p:par>
                                <p:cTn id="34" presetID="2" presetClass="entr" presetSubtype="4" fill="hold" nodeType="withEffect">
                                  <p:stCondLst>
                                    <p:cond delay="200"/>
                                  </p:stCondLst>
                                  <p:childTnLst>
                                    <p:set>
                                      <p:cBhvr>
                                        <p:cTn id="35" dur="1" fill="hold">
                                          <p:stCondLst>
                                            <p:cond delay="0"/>
                                          </p:stCondLst>
                                        </p:cTn>
                                        <p:tgtEl>
                                          <p:spTgt spid="7179"/>
                                        </p:tgtEl>
                                        <p:attrNameLst>
                                          <p:attrName>style.visibility</p:attrName>
                                        </p:attrNameLst>
                                      </p:cBhvr>
                                      <p:to>
                                        <p:strVal val="visible"/>
                                      </p:to>
                                    </p:set>
                                    <p:anim calcmode="lin" valueType="num">
                                      <p:cBhvr additive="base">
                                        <p:cTn id="36" dur="1000" fill="hold"/>
                                        <p:tgtEl>
                                          <p:spTgt spid="7179"/>
                                        </p:tgtEl>
                                        <p:attrNameLst>
                                          <p:attrName>ppt_x</p:attrName>
                                        </p:attrNameLst>
                                      </p:cBhvr>
                                      <p:tavLst>
                                        <p:tav tm="0">
                                          <p:val>
                                            <p:strVal val="#ppt_x"/>
                                          </p:val>
                                        </p:tav>
                                        <p:tav tm="100000">
                                          <p:val>
                                            <p:strVal val="#ppt_x"/>
                                          </p:val>
                                        </p:tav>
                                      </p:tavLst>
                                    </p:anim>
                                    <p:anim calcmode="lin" valueType="num">
                                      <p:cBhvr additive="base">
                                        <p:cTn id="37" dur="1000" fill="hold"/>
                                        <p:tgtEl>
                                          <p:spTgt spid="7179"/>
                                        </p:tgtEl>
                                        <p:attrNameLst>
                                          <p:attrName>ppt_y</p:attrName>
                                        </p:attrNameLst>
                                      </p:cBhvr>
                                      <p:tavLst>
                                        <p:tav tm="0">
                                          <p:val>
                                            <p:strVal val="1+#ppt_h/2"/>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23" presetClass="entr" presetSubtype="16" fill="hold" nodeType="clickEffect">
                                  <p:stCondLst>
                                    <p:cond delay="0"/>
                                  </p:stCondLst>
                                  <p:childTnLst>
                                    <p:set>
                                      <p:cBhvr>
                                        <p:cTn id="41" dur="1" fill="hold">
                                          <p:stCondLst>
                                            <p:cond delay="0"/>
                                          </p:stCondLst>
                                        </p:cTn>
                                        <p:tgtEl>
                                          <p:spTgt spid="7183"/>
                                        </p:tgtEl>
                                        <p:attrNameLst>
                                          <p:attrName>style.visibility</p:attrName>
                                        </p:attrNameLst>
                                      </p:cBhvr>
                                      <p:to>
                                        <p:strVal val="visible"/>
                                      </p:to>
                                    </p:set>
                                    <p:anim calcmode="lin" valueType="num">
                                      <p:cBhvr>
                                        <p:cTn id="42" dur="500" fill="hold"/>
                                        <p:tgtEl>
                                          <p:spTgt spid="7183"/>
                                        </p:tgtEl>
                                        <p:attrNameLst>
                                          <p:attrName>ppt_w</p:attrName>
                                        </p:attrNameLst>
                                      </p:cBhvr>
                                      <p:tavLst>
                                        <p:tav tm="0">
                                          <p:val>
                                            <p:fltVal val="0"/>
                                          </p:val>
                                        </p:tav>
                                        <p:tav tm="100000">
                                          <p:val>
                                            <p:strVal val="#ppt_w"/>
                                          </p:val>
                                        </p:tav>
                                      </p:tavLst>
                                    </p:anim>
                                    <p:anim calcmode="lin" valueType="num">
                                      <p:cBhvr>
                                        <p:cTn id="43" dur="500" fill="hold"/>
                                        <p:tgtEl>
                                          <p:spTgt spid="7183"/>
                                        </p:tgtEl>
                                        <p:attrNameLst>
                                          <p:attrName>ppt_h</p:attrName>
                                        </p:attrNameLst>
                                      </p:cBhvr>
                                      <p:tavLst>
                                        <p:tav tm="0">
                                          <p:val>
                                            <p:fltVal val="0"/>
                                          </p:val>
                                        </p:tav>
                                        <p:tav tm="100000">
                                          <p:val>
                                            <p:strVal val="#ppt_h"/>
                                          </p:val>
                                        </p:tav>
                                      </p:tavLst>
                                    </p:anim>
                                  </p:childTnLst>
                                </p:cTn>
                              </p:par>
                              <p:par>
                                <p:cTn id="44" presetID="2" presetClass="entr" presetSubtype="4" fill="hold" nodeType="withEffect">
                                  <p:stCondLst>
                                    <p:cond delay="300"/>
                                  </p:stCondLst>
                                  <p:childTnLst>
                                    <p:set>
                                      <p:cBhvr>
                                        <p:cTn id="45" dur="1" fill="hold">
                                          <p:stCondLst>
                                            <p:cond delay="0"/>
                                          </p:stCondLst>
                                        </p:cTn>
                                        <p:tgtEl>
                                          <p:spTgt spid="7183"/>
                                        </p:tgtEl>
                                        <p:attrNameLst>
                                          <p:attrName>style.visibility</p:attrName>
                                        </p:attrNameLst>
                                      </p:cBhvr>
                                      <p:to>
                                        <p:strVal val="visible"/>
                                      </p:to>
                                    </p:set>
                                    <p:anim calcmode="lin" valueType="num">
                                      <p:cBhvr additive="base">
                                        <p:cTn id="46" dur="1000" fill="hold"/>
                                        <p:tgtEl>
                                          <p:spTgt spid="7183"/>
                                        </p:tgtEl>
                                        <p:attrNameLst>
                                          <p:attrName>ppt_x</p:attrName>
                                        </p:attrNameLst>
                                      </p:cBhvr>
                                      <p:tavLst>
                                        <p:tav tm="0">
                                          <p:val>
                                            <p:strVal val="#ppt_x"/>
                                          </p:val>
                                        </p:tav>
                                        <p:tav tm="100000">
                                          <p:val>
                                            <p:strVal val="#ppt_x"/>
                                          </p:val>
                                        </p:tav>
                                      </p:tavLst>
                                    </p:anim>
                                    <p:anim calcmode="lin" valueType="num">
                                      <p:cBhvr additive="base">
                                        <p:cTn id="47" dur="1000" fill="hold"/>
                                        <p:tgtEl>
                                          <p:spTgt spid="718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utoUpdateAnimBg="0"/>
    </p:bld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extBox 13" descr="B56F103BB23E47beACAB404F50AF11BD# #TextBox 13"/>
          <p:cNvSpPr txBox="1">
            <a:spLocks noChangeArrowheads="1"/>
          </p:cNvSpPr>
          <p:nvPr/>
        </p:nvSpPr>
        <p:spPr bwMode="auto">
          <a:xfrm>
            <a:off x="755576" y="86004"/>
            <a:ext cx="8388425" cy="62895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r" rtl="1">
              <a:lnSpc>
                <a:spcPct val="120000"/>
              </a:lnSpc>
              <a:spcBef>
                <a:spcPct val="50000"/>
              </a:spcBef>
            </a:pPr>
            <a:r>
              <a:rPr lang="ar-EG" altLang="zh-CN" sz="3200" b="1" dirty="0">
                <a:solidFill>
                  <a:schemeClr val="bg1"/>
                </a:solidFill>
                <a:latin typeface="Microsoft YaHei" pitchFamily="34" charset="-122"/>
                <a:ea typeface="Microsoft YaHei" pitchFamily="34" charset="-122"/>
              </a:rPr>
              <a:t>ما هي مخاطر التحدث السلبي للنفس؟</a:t>
            </a:r>
          </a:p>
        </p:txBody>
      </p:sp>
      <p:sp>
        <p:nvSpPr>
          <p:cNvPr id="22" name="Rectangle 21"/>
          <p:cNvSpPr/>
          <p:nvPr/>
        </p:nvSpPr>
        <p:spPr>
          <a:xfrm>
            <a:off x="3779912" y="1273324"/>
            <a:ext cx="4572000" cy="3416320"/>
          </a:xfrm>
          <a:prstGeom prst="rect">
            <a:avLst/>
          </a:prstGeom>
        </p:spPr>
        <p:txBody>
          <a:bodyPr>
            <a:spAutoFit/>
          </a:bodyPr>
          <a:lstStyle/>
          <a:p>
            <a:pPr algn="justLow" rtl="1"/>
            <a:r>
              <a:rPr lang="ar-EG" sz="2400" b="1" dirty="0">
                <a:solidFill>
                  <a:srgbClr val="002060"/>
                </a:solidFill>
                <a:latin typeface="Simplified Arabic" pitchFamily="18" charset="-78"/>
                <a:cs typeface="Simplified Arabic" pitchFamily="18" charset="-78"/>
              </a:rPr>
              <a:t>التحدث السلبي للنفس ينبع من المعتقدات الخاطئة التي تعتدها عن نفسك، فمثلا ان كنت تظن أنك شخص غير محبوب فمن الممكن ان يأخذ تحدثك السلبي هذا الشكل "بالتأكيد لن يتصل بي أحد لان الكل يكرهني". المشكلة هنا هي ان التحدث السلبي للنفس أصبح وسيله توكد بها تلك المعتقدات الخاطئة عن نفسك حتى يصبح من الصعب التخلص منها.</a:t>
            </a:r>
          </a:p>
        </p:txBody>
      </p:sp>
      <p:pic>
        <p:nvPicPr>
          <p:cNvPr id="2" name="Picture 2" descr="http://www.coyotecrk.com/wp-content/uploads/2013/05/Get-more-done.pn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467544" y="1406055"/>
            <a:ext cx="3150858" cy="3150858"/>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3695807336"/>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slide(fromLeft)">
                                      <p:cBhvr>
                                        <p:cTn id="7"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utoUpdateAnimBg="0"/>
    </p:bld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170" name="Group 2"/>
          <p:cNvGrpSpPr>
            <a:grpSpLocks/>
          </p:cNvGrpSpPr>
          <p:nvPr/>
        </p:nvGrpSpPr>
        <p:grpSpPr bwMode="auto">
          <a:xfrm>
            <a:off x="1290638" y="2510043"/>
            <a:ext cx="6562725" cy="547010"/>
            <a:chOff x="0" y="0"/>
            <a:chExt cx="6561756" cy="546970"/>
          </a:xfrm>
        </p:grpSpPr>
        <p:sp>
          <p:nvSpPr>
            <p:cNvPr id="5138" name="AutoShape 3"/>
            <p:cNvSpPr>
              <a:spLocks noChangeArrowheads="1"/>
            </p:cNvSpPr>
            <p:nvPr/>
          </p:nvSpPr>
          <p:spPr bwMode="auto">
            <a:xfrm>
              <a:off x="0" y="192074"/>
              <a:ext cx="6561756" cy="353986"/>
            </a:xfrm>
            <a:prstGeom prst="rect">
              <a:avLst/>
            </a:prstGeom>
            <a:solidFill>
              <a:srgbClr val="595959"/>
            </a:solidFill>
            <a:ln w="12700">
              <a:solidFill>
                <a:schemeClr val="bg1"/>
              </a:solidFill>
              <a:miter lim="800000"/>
              <a:headEnd/>
              <a:tailEnd/>
            </a:ln>
          </p:spPr>
          <p:txBody>
            <a:bodyPr anchor="ctr"/>
            <a:lstStyle/>
            <a:p>
              <a:endParaRPr lang="zh-CN" altLang="en-US" sz="2400" b="1">
                <a:latin typeface="Calibri" pitchFamily="34" charset="0"/>
              </a:endParaRPr>
            </a:p>
          </p:txBody>
        </p:sp>
        <p:sp>
          <p:nvSpPr>
            <p:cNvPr id="5139" name="AutoShape 3"/>
            <p:cNvSpPr>
              <a:spLocks noChangeArrowheads="1"/>
            </p:cNvSpPr>
            <p:nvPr/>
          </p:nvSpPr>
          <p:spPr bwMode="auto">
            <a:xfrm>
              <a:off x="64331" y="0"/>
              <a:ext cx="6433094" cy="482482"/>
            </a:xfrm>
            <a:prstGeom prst="rect">
              <a:avLst/>
            </a:prstGeom>
            <a:solidFill>
              <a:srgbClr val="007E00">
                <a:alpha val="79999"/>
              </a:srgbClr>
            </a:solidFill>
            <a:ln w="12700">
              <a:solidFill>
                <a:schemeClr val="bg1"/>
              </a:solidFill>
              <a:miter lim="800000"/>
              <a:headEnd/>
              <a:tailEnd/>
            </a:ln>
          </p:spPr>
          <p:txBody>
            <a:bodyPr wrap="none" anchor="ctr"/>
            <a:lstStyle/>
            <a:p>
              <a:pPr algn="ctr" eaLnBrk="0" hangingPunct="0"/>
              <a:endParaRPr lang="zh-CN" altLang="en-US" sz="2800" b="1">
                <a:solidFill>
                  <a:schemeClr val="tx2"/>
                </a:solidFill>
                <a:ea typeface="Microsoft YaHei" pitchFamily="34" charset="-122"/>
              </a:endParaRPr>
            </a:p>
          </p:txBody>
        </p:sp>
        <p:sp>
          <p:nvSpPr>
            <p:cNvPr id="5140" name="Rectangle 13"/>
            <p:cNvSpPr>
              <a:spLocks noChangeArrowheads="1"/>
            </p:cNvSpPr>
            <p:nvPr/>
          </p:nvSpPr>
          <p:spPr bwMode="auto">
            <a:xfrm>
              <a:off x="65079" y="85339"/>
              <a:ext cx="6431598" cy="4616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a:r>
                <a:rPr lang="ar-EG" altLang="zh-CN" sz="2400" b="1" dirty="0">
                  <a:solidFill>
                    <a:schemeClr val="bg1"/>
                  </a:solidFill>
                </a:rPr>
                <a:t>هل الجميع يكرهني فعلا؟</a:t>
              </a:r>
              <a:endParaRPr lang="zh-CN" altLang="en-US" sz="2400" b="1" dirty="0">
                <a:solidFill>
                  <a:schemeClr val="bg1"/>
                </a:solidFill>
              </a:endParaRPr>
            </a:p>
          </p:txBody>
        </p:sp>
      </p:grpSp>
      <p:grpSp>
        <p:nvGrpSpPr>
          <p:cNvPr id="7174" name="Group 6"/>
          <p:cNvGrpSpPr>
            <a:grpSpLocks/>
          </p:cNvGrpSpPr>
          <p:nvPr/>
        </p:nvGrpSpPr>
        <p:grpSpPr bwMode="auto">
          <a:xfrm>
            <a:off x="1290638" y="3383168"/>
            <a:ext cx="6562725" cy="547010"/>
            <a:chOff x="0" y="0"/>
            <a:chExt cx="6561756" cy="546970"/>
          </a:xfrm>
        </p:grpSpPr>
        <p:grpSp>
          <p:nvGrpSpPr>
            <p:cNvPr id="5134" name="Group 7"/>
            <p:cNvGrpSpPr>
              <a:grpSpLocks/>
            </p:cNvGrpSpPr>
            <p:nvPr/>
          </p:nvGrpSpPr>
          <p:grpSpPr bwMode="auto">
            <a:xfrm>
              <a:off x="0" y="0"/>
              <a:ext cx="6561756" cy="546060"/>
              <a:chOff x="0" y="0"/>
              <a:chExt cx="6561756" cy="546060"/>
            </a:xfrm>
          </p:grpSpPr>
          <p:sp>
            <p:nvSpPr>
              <p:cNvPr id="5136" name="AutoShape 3"/>
              <p:cNvSpPr>
                <a:spLocks noChangeArrowheads="1"/>
              </p:cNvSpPr>
              <p:nvPr/>
            </p:nvSpPr>
            <p:spPr bwMode="auto">
              <a:xfrm>
                <a:off x="0" y="192074"/>
                <a:ext cx="6561756" cy="353986"/>
              </a:xfrm>
              <a:prstGeom prst="rect">
                <a:avLst/>
              </a:prstGeom>
              <a:solidFill>
                <a:srgbClr val="595959"/>
              </a:solidFill>
              <a:ln w="12700">
                <a:solidFill>
                  <a:schemeClr val="bg1"/>
                </a:solidFill>
                <a:miter lim="800000"/>
                <a:headEnd/>
                <a:tailEnd/>
              </a:ln>
            </p:spPr>
            <p:txBody>
              <a:bodyPr anchor="ctr"/>
              <a:lstStyle/>
              <a:p>
                <a:endParaRPr lang="zh-CN" altLang="en-US" sz="2400" b="1">
                  <a:latin typeface="Calibri" pitchFamily="34" charset="0"/>
                </a:endParaRPr>
              </a:p>
            </p:txBody>
          </p:sp>
          <p:sp>
            <p:nvSpPr>
              <p:cNvPr id="5137" name="AutoShape 3"/>
              <p:cNvSpPr>
                <a:spLocks noChangeArrowheads="1"/>
              </p:cNvSpPr>
              <p:nvPr/>
            </p:nvSpPr>
            <p:spPr bwMode="auto">
              <a:xfrm>
                <a:off x="65077" y="0"/>
                <a:ext cx="6431600" cy="482565"/>
              </a:xfrm>
              <a:prstGeom prst="rect">
                <a:avLst/>
              </a:prstGeom>
              <a:solidFill>
                <a:srgbClr val="7F7F7F">
                  <a:alpha val="87842"/>
                </a:srgbClr>
              </a:solidFill>
              <a:ln w="12700">
                <a:solidFill>
                  <a:schemeClr val="bg1"/>
                </a:solidFill>
                <a:miter lim="800000"/>
                <a:headEnd/>
                <a:tailEnd/>
              </a:ln>
            </p:spPr>
            <p:txBody>
              <a:bodyPr wrap="none" anchor="ctr"/>
              <a:lstStyle/>
              <a:p>
                <a:pPr algn="ctr" eaLnBrk="0" hangingPunct="0"/>
                <a:endParaRPr lang="zh-CN" altLang="en-US" sz="2800" b="1">
                  <a:solidFill>
                    <a:schemeClr val="tx2"/>
                  </a:solidFill>
                  <a:latin typeface="Calibri" pitchFamily="34" charset="0"/>
                  <a:ea typeface="Microsoft YaHei" pitchFamily="34" charset="-122"/>
                </a:endParaRPr>
              </a:p>
            </p:txBody>
          </p:sp>
        </p:grpSp>
        <p:sp>
          <p:nvSpPr>
            <p:cNvPr id="5135" name="Rectangle 13"/>
            <p:cNvSpPr>
              <a:spLocks noChangeArrowheads="1"/>
            </p:cNvSpPr>
            <p:nvPr/>
          </p:nvSpPr>
          <p:spPr bwMode="auto">
            <a:xfrm>
              <a:off x="65079" y="85339"/>
              <a:ext cx="6431598" cy="4616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a:r>
                <a:rPr lang="ar-EG" altLang="zh-CN" sz="2400" b="1" dirty="0">
                  <a:solidFill>
                    <a:schemeClr val="bg1"/>
                  </a:solidFill>
                </a:rPr>
                <a:t>هل عندي دليل على ذلك؟</a:t>
              </a:r>
              <a:endParaRPr lang="zh-CN" altLang="en-US" sz="2400" b="1" dirty="0">
                <a:solidFill>
                  <a:schemeClr val="bg1"/>
                </a:solidFill>
              </a:endParaRPr>
            </a:p>
          </p:txBody>
        </p:sp>
      </p:grpSp>
      <p:grpSp>
        <p:nvGrpSpPr>
          <p:cNvPr id="7179" name="Group 11"/>
          <p:cNvGrpSpPr>
            <a:grpSpLocks/>
          </p:cNvGrpSpPr>
          <p:nvPr/>
        </p:nvGrpSpPr>
        <p:grpSpPr bwMode="auto">
          <a:xfrm>
            <a:off x="1290638" y="4254706"/>
            <a:ext cx="6562725" cy="547010"/>
            <a:chOff x="0" y="0"/>
            <a:chExt cx="6561756" cy="546970"/>
          </a:xfrm>
        </p:grpSpPr>
        <p:sp>
          <p:nvSpPr>
            <p:cNvPr id="5131" name="AutoShape 3"/>
            <p:cNvSpPr>
              <a:spLocks noChangeArrowheads="1"/>
            </p:cNvSpPr>
            <p:nvPr/>
          </p:nvSpPr>
          <p:spPr bwMode="auto">
            <a:xfrm>
              <a:off x="0" y="192073"/>
              <a:ext cx="6561756" cy="353987"/>
            </a:xfrm>
            <a:prstGeom prst="rect">
              <a:avLst/>
            </a:prstGeom>
            <a:solidFill>
              <a:srgbClr val="595959"/>
            </a:solidFill>
            <a:ln w="12700">
              <a:solidFill>
                <a:schemeClr val="bg1"/>
              </a:solidFill>
              <a:miter lim="800000"/>
              <a:headEnd/>
              <a:tailEnd/>
            </a:ln>
          </p:spPr>
          <p:txBody>
            <a:bodyPr anchor="ctr"/>
            <a:lstStyle/>
            <a:p>
              <a:endParaRPr lang="zh-CN" altLang="en-US" sz="2400" b="1">
                <a:latin typeface="Calibri" pitchFamily="34" charset="0"/>
              </a:endParaRPr>
            </a:p>
          </p:txBody>
        </p:sp>
        <p:sp>
          <p:nvSpPr>
            <p:cNvPr id="5132" name="AutoShape 3"/>
            <p:cNvSpPr>
              <a:spLocks noChangeArrowheads="1"/>
            </p:cNvSpPr>
            <p:nvPr/>
          </p:nvSpPr>
          <p:spPr bwMode="auto">
            <a:xfrm>
              <a:off x="64331" y="0"/>
              <a:ext cx="6433094" cy="482482"/>
            </a:xfrm>
            <a:prstGeom prst="rect">
              <a:avLst/>
            </a:prstGeom>
            <a:solidFill>
              <a:srgbClr val="007E00">
                <a:alpha val="79999"/>
              </a:srgbClr>
            </a:solidFill>
            <a:ln w="12700">
              <a:solidFill>
                <a:schemeClr val="bg1"/>
              </a:solidFill>
              <a:miter lim="800000"/>
              <a:headEnd/>
              <a:tailEnd/>
            </a:ln>
          </p:spPr>
          <p:txBody>
            <a:bodyPr wrap="none" anchor="ctr"/>
            <a:lstStyle/>
            <a:p>
              <a:pPr algn="ctr" eaLnBrk="0" hangingPunct="0"/>
              <a:endParaRPr lang="zh-CN" altLang="en-US" sz="2800" b="1">
                <a:solidFill>
                  <a:schemeClr val="tx2"/>
                </a:solidFill>
                <a:ea typeface="Microsoft YaHei" pitchFamily="34" charset="-122"/>
              </a:endParaRPr>
            </a:p>
          </p:txBody>
        </p:sp>
        <p:sp>
          <p:nvSpPr>
            <p:cNvPr id="5133" name="Rectangle 13"/>
            <p:cNvSpPr>
              <a:spLocks noChangeArrowheads="1"/>
            </p:cNvSpPr>
            <p:nvPr/>
          </p:nvSpPr>
          <p:spPr bwMode="auto">
            <a:xfrm>
              <a:off x="65079" y="85339"/>
              <a:ext cx="6431598" cy="4616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a:r>
                <a:rPr lang="ar-EG" altLang="zh-CN" sz="2400" b="1" dirty="0">
                  <a:solidFill>
                    <a:schemeClr val="bg1"/>
                  </a:solidFill>
                </a:rPr>
                <a:t>هل هذا مجرد تفكيري ام ان أحد قال لي هذا فعلا؟</a:t>
              </a:r>
              <a:endParaRPr lang="zh-CN" altLang="en-US" sz="2400" b="1" dirty="0">
                <a:solidFill>
                  <a:schemeClr val="bg1"/>
                </a:solidFill>
              </a:endParaRPr>
            </a:p>
          </p:txBody>
        </p:sp>
      </p:grpSp>
      <p:sp>
        <p:nvSpPr>
          <p:cNvPr id="21" name="TextBox 13" descr="B56F103BB23E47beACAB404F50AF11BD# #TextBox 13"/>
          <p:cNvSpPr txBox="1">
            <a:spLocks noChangeArrowheads="1"/>
          </p:cNvSpPr>
          <p:nvPr/>
        </p:nvSpPr>
        <p:spPr bwMode="auto">
          <a:xfrm>
            <a:off x="755576" y="86004"/>
            <a:ext cx="8388425" cy="62895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r" rtl="1">
              <a:lnSpc>
                <a:spcPct val="120000"/>
              </a:lnSpc>
              <a:spcBef>
                <a:spcPct val="50000"/>
              </a:spcBef>
            </a:pPr>
            <a:r>
              <a:rPr lang="ar-EG" altLang="zh-CN" sz="3200" b="1" dirty="0">
                <a:solidFill>
                  <a:schemeClr val="bg1"/>
                </a:solidFill>
                <a:latin typeface="Microsoft YaHei" pitchFamily="34" charset="-122"/>
                <a:ea typeface="Microsoft YaHei" pitchFamily="34" charset="-122"/>
              </a:rPr>
              <a:t>كيف أتغلب على التحدث السلبي للنفس</a:t>
            </a:r>
          </a:p>
        </p:txBody>
      </p:sp>
      <p:sp>
        <p:nvSpPr>
          <p:cNvPr id="2" name="Rectangle 1"/>
          <p:cNvSpPr/>
          <p:nvPr/>
        </p:nvSpPr>
        <p:spPr>
          <a:xfrm>
            <a:off x="2915816" y="1009099"/>
            <a:ext cx="5616624" cy="1200329"/>
          </a:xfrm>
          <a:prstGeom prst="rect">
            <a:avLst/>
          </a:prstGeom>
        </p:spPr>
        <p:txBody>
          <a:bodyPr wrap="square">
            <a:spAutoFit/>
          </a:bodyPr>
          <a:lstStyle/>
          <a:p>
            <a:pPr algn="justLow" rtl="1"/>
            <a:r>
              <a:rPr lang="ar-EG" sz="2400" b="1" dirty="0">
                <a:solidFill>
                  <a:srgbClr val="C00000"/>
                </a:solidFill>
              </a:rPr>
              <a:t>إذا أردت ان تتغلب على التحدث السلبي فعليك أن تواجهه بالأسئلة، فمثلا في المثال السابق كان يجب أن تسأل نفسك تلك الأسئلة على الفور:</a:t>
            </a:r>
          </a:p>
        </p:txBody>
      </p:sp>
    </p:spTree>
    <p:extLst>
      <p:ext uri="{BB962C8B-B14F-4D97-AF65-F5344CB8AC3E}">
        <p14:creationId xmlns:p14="http://schemas.microsoft.com/office/powerpoint/2010/main" xmlns="" val="4159507061"/>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slide(fromLeft)">
                                      <p:cBhvr>
                                        <p:cTn id="7" dur="500"/>
                                        <p:tgtEl>
                                          <p:spTgt spid="21"/>
                                        </p:tgtEl>
                                      </p:cBhvr>
                                    </p:animEffect>
                                  </p:childTnLst>
                                </p:cTn>
                              </p:par>
                            </p:childTnLst>
                          </p:cTn>
                        </p:par>
                      </p:childTnLst>
                    </p:cTn>
                  </p:par>
                  <p:par>
                    <p:cTn id="8" fill="hold">
                      <p:stCondLst>
                        <p:cond delay="indefinite"/>
                      </p:stCondLst>
                      <p:childTnLst>
                        <p:par>
                          <p:cTn id="9" fill="hold">
                            <p:stCondLst>
                              <p:cond delay="0"/>
                            </p:stCondLst>
                            <p:childTnLst>
                              <p:par>
                                <p:cTn id="10" presetID="23" presetClass="entr" presetSubtype="16" fill="hold" nodeType="clickEffect">
                                  <p:stCondLst>
                                    <p:cond delay="0"/>
                                  </p:stCondLst>
                                  <p:childTnLst>
                                    <p:set>
                                      <p:cBhvr>
                                        <p:cTn id="11" dur="1" fill="hold">
                                          <p:stCondLst>
                                            <p:cond delay="0"/>
                                          </p:stCondLst>
                                        </p:cTn>
                                        <p:tgtEl>
                                          <p:spTgt spid="7170"/>
                                        </p:tgtEl>
                                        <p:attrNameLst>
                                          <p:attrName>style.visibility</p:attrName>
                                        </p:attrNameLst>
                                      </p:cBhvr>
                                      <p:to>
                                        <p:strVal val="visible"/>
                                      </p:to>
                                    </p:set>
                                    <p:anim calcmode="lin" valueType="num">
                                      <p:cBhvr>
                                        <p:cTn id="12" dur="500" fill="hold"/>
                                        <p:tgtEl>
                                          <p:spTgt spid="7170"/>
                                        </p:tgtEl>
                                        <p:attrNameLst>
                                          <p:attrName>ppt_w</p:attrName>
                                        </p:attrNameLst>
                                      </p:cBhvr>
                                      <p:tavLst>
                                        <p:tav tm="0">
                                          <p:val>
                                            <p:fltVal val="0"/>
                                          </p:val>
                                        </p:tav>
                                        <p:tav tm="100000">
                                          <p:val>
                                            <p:strVal val="#ppt_w"/>
                                          </p:val>
                                        </p:tav>
                                      </p:tavLst>
                                    </p:anim>
                                    <p:anim calcmode="lin" valueType="num">
                                      <p:cBhvr>
                                        <p:cTn id="13" dur="500" fill="hold"/>
                                        <p:tgtEl>
                                          <p:spTgt spid="7170"/>
                                        </p:tgtEl>
                                        <p:attrNameLst>
                                          <p:attrName>ppt_h</p:attrName>
                                        </p:attrNameLst>
                                      </p:cBhvr>
                                      <p:tavLst>
                                        <p:tav tm="0">
                                          <p:val>
                                            <p:fltVal val="0"/>
                                          </p:val>
                                        </p:tav>
                                        <p:tav tm="100000">
                                          <p:val>
                                            <p:strVal val="#ppt_h"/>
                                          </p:val>
                                        </p:tav>
                                      </p:tavLst>
                                    </p:anim>
                                  </p:childTnLst>
                                </p:cTn>
                              </p:par>
                              <p:par>
                                <p:cTn id="14" presetID="2" presetClass="entr" presetSubtype="4" fill="hold" nodeType="withEffect">
                                  <p:stCondLst>
                                    <p:cond delay="0"/>
                                  </p:stCondLst>
                                  <p:childTnLst>
                                    <p:set>
                                      <p:cBhvr>
                                        <p:cTn id="15" dur="1" fill="hold">
                                          <p:stCondLst>
                                            <p:cond delay="0"/>
                                          </p:stCondLst>
                                        </p:cTn>
                                        <p:tgtEl>
                                          <p:spTgt spid="7170"/>
                                        </p:tgtEl>
                                        <p:attrNameLst>
                                          <p:attrName>style.visibility</p:attrName>
                                        </p:attrNameLst>
                                      </p:cBhvr>
                                      <p:to>
                                        <p:strVal val="visible"/>
                                      </p:to>
                                    </p:set>
                                    <p:anim calcmode="lin" valueType="num">
                                      <p:cBhvr additive="base">
                                        <p:cTn id="16" dur="1000" fill="hold"/>
                                        <p:tgtEl>
                                          <p:spTgt spid="7170"/>
                                        </p:tgtEl>
                                        <p:attrNameLst>
                                          <p:attrName>ppt_x</p:attrName>
                                        </p:attrNameLst>
                                      </p:cBhvr>
                                      <p:tavLst>
                                        <p:tav tm="0">
                                          <p:val>
                                            <p:strVal val="#ppt_x"/>
                                          </p:val>
                                        </p:tav>
                                        <p:tav tm="100000">
                                          <p:val>
                                            <p:strVal val="#ppt_x"/>
                                          </p:val>
                                        </p:tav>
                                      </p:tavLst>
                                    </p:anim>
                                    <p:anim calcmode="lin" valueType="num">
                                      <p:cBhvr additive="base">
                                        <p:cTn id="17" dur="1000" fill="hold"/>
                                        <p:tgtEl>
                                          <p:spTgt spid="7170"/>
                                        </p:tgtEl>
                                        <p:attrNameLst>
                                          <p:attrName>ppt_y</p:attrName>
                                        </p:attrNameLst>
                                      </p:cBhvr>
                                      <p:tavLst>
                                        <p:tav tm="0">
                                          <p:val>
                                            <p:strVal val="1+#ppt_h/2"/>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23" presetClass="entr" presetSubtype="16" fill="hold" nodeType="clickEffect">
                                  <p:stCondLst>
                                    <p:cond delay="0"/>
                                  </p:stCondLst>
                                  <p:childTnLst>
                                    <p:set>
                                      <p:cBhvr>
                                        <p:cTn id="21" dur="1" fill="hold">
                                          <p:stCondLst>
                                            <p:cond delay="0"/>
                                          </p:stCondLst>
                                        </p:cTn>
                                        <p:tgtEl>
                                          <p:spTgt spid="7174"/>
                                        </p:tgtEl>
                                        <p:attrNameLst>
                                          <p:attrName>style.visibility</p:attrName>
                                        </p:attrNameLst>
                                      </p:cBhvr>
                                      <p:to>
                                        <p:strVal val="visible"/>
                                      </p:to>
                                    </p:set>
                                    <p:anim calcmode="lin" valueType="num">
                                      <p:cBhvr>
                                        <p:cTn id="22" dur="500" fill="hold"/>
                                        <p:tgtEl>
                                          <p:spTgt spid="7174"/>
                                        </p:tgtEl>
                                        <p:attrNameLst>
                                          <p:attrName>ppt_w</p:attrName>
                                        </p:attrNameLst>
                                      </p:cBhvr>
                                      <p:tavLst>
                                        <p:tav tm="0">
                                          <p:val>
                                            <p:fltVal val="0"/>
                                          </p:val>
                                        </p:tav>
                                        <p:tav tm="100000">
                                          <p:val>
                                            <p:strVal val="#ppt_w"/>
                                          </p:val>
                                        </p:tav>
                                      </p:tavLst>
                                    </p:anim>
                                    <p:anim calcmode="lin" valueType="num">
                                      <p:cBhvr>
                                        <p:cTn id="23" dur="500" fill="hold"/>
                                        <p:tgtEl>
                                          <p:spTgt spid="7174"/>
                                        </p:tgtEl>
                                        <p:attrNameLst>
                                          <p:attrName>ppt_h</p:attrName>
                                        </p:attrNameLst>
                                      </p:cBhvr>
                                      <p:tavLst>
                                        <p:tav tm="0">
                                          <p:val>
                                            <p:fltVal val="0"/>
                                          </p:val>
                                        </p:tav>
                                        <p:tav tm="100000">
                                          <p:val>
                                            <p:strVal val="#ppt_h"/>
                                          </p:val>
                                        </p:tav>
                                      </p:tavLst>
                                    </p:anim>
                                  </p:childTnLst>
                                </p:cTn>
                              </p:par>
                              <p:par>
                                <p:cTn id="24" presetID="2" presetClass="entr" presetSubtype="4" fill="hold" nodeType="withEffect">
                                  <p:stCondLst>
                                    <p:cond delay="100"/>
                                  </p:stCondLst>
                                  <p:childTnLst>
                                    <p:set>
                                      <p:cBhvr>
                                        <p:cTn id="25" dur="1" fill="hold">
                                          <p:stCondLst>
                                            <p:cond delay="0"/>
                                          </p:stCondLst>
                                        </p:cTn>
                                        <p:tgtEl>
                                          <p:spTgt spid="7174"/>
                                        </p:tgtEl>
                                        <p:attrNameLst>
                                          <p:attrName>style.visibility</p:attrName>
                                        </p:attrNameLst>
                                      </p:cBhvr>
                                      <p:to>
                                        <p:strVal val="visible"/>
                                      </p:to>
                                    </p:set>
                                    <p:anim calcmode="lin" valueType="num">
                                      <p:cBhvr additive="base">
                                        <p:cTn id="26" dur="1000" fill="hold"/>
                                        <p:tgtEl>
                                          <p:spTgt spid="7174"/>
                                        </p:tgtEl>
                                        <p:attrNameLst>
                                          <p:attrName>ppt_x</p:attrName>
                                        </p:attrNameLst>
                                      </p:cBhvr>
                                      <p:tavLst>
                                        <p:tav tm="0">
                                          <p:val>
                                            <p:strVal val="#ppt_x"/>
                                          </p:val>
                                        </p:tav>
                                        <p:tav tm="100000">
                                          <p:val>
                                            <p:strVal val="#ppt_x"/>
                                          </p:val>
                                        </p:tav>
                                      </p:tavLst>
                                    </p:anim>
                                    <p:anim calcmode="lin" valueType="num">
                                      <p:cBhvr additive="base">
                                        <p:cTn id="27" dur="1000" fill="hold"/>
                                        <p:tgtEl>
                                          <p:spTgt spid="7174"/>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3" presetClass="entr" presetSubtype="16" fill="hold" nodeType="clickEffect">
                                  <p:stCondLst>
                                    <p:cond delay="0"/>
                                  </p:stCondLst>
                                  <p:childTnLst>
                                    <p:set>
                                      <p:cBhvr>
                                        <p:cTn id="31" dur="1" fill="hold">
                                          <p:stCondLst>
                                            <p:cond delay="0"/>
                                          </p:stCondLst>
                                        </p:cTn>
                                        <p:tgtEl>
                                          <p:spTgt spid="7179"/>
                                        </p:tgtEl>
                                        <p:attrNameLst>
                                          <p:attrName>style.visibility</p:attrName>
                                        </p:attrNameLst>
                                      </p:cBhvr>
                                      <p:to>
                                        <p:strVal val="visible"/>
                                      </p:to>
                                    </p:set>
                                    <p:anim calcmode="lin" valueType="num">
                                      <p:cBhvr>
                                        <p:cTn id="32" dur="500" fill="hold"/>
                                        <p:tgtEl>
                                          <p:spTgt spid="7179"/>
                                        </p:tgtEl>
                                        <p:attrNameLst>
                                          <p:attrName>ppt_w</p:attrName>
                                        </p:attrNameLst>
                                      </p:cBhvr>
                                      <p:tavLst>
                                        <p:tav tm="0">
                                          <p:val>
                                            <p:fltVal val="0"/>
                                          </p:val>
                                        </p:tav>
                                        <p:tav tm="100000">
                                          <p:val>
                                            <p:strVal val="#ppt_w"/>
                                          </p:val>
                                        </p:tav>
                                      </p:tavLst>
                                    </p:anim>
                                    <p:anim calcmode="lin" valueType="num">
                                      <p:cBhvr>
                                        <p:cTn id="33" dur="500" fill="hold"/>
                                        <p:tgtEl>
                                          <p:spTgt spid="7179"/>
                                        </p:tgtEl>
                                        <p:attrNameLst>
                                          <p:attrName>ppt_h</p:attrName>
                                        </p:attrNameLst>
                                      </p:cBhvr>
                                      <p:tavLst>
                                        <p:tav tm="0">
                                          <p:val>
                                            <p:fltVal val="0"/>
                                          </p:val>
                                        </p:tav>
                                        <p:tav tm="100000">
                                          <p:val>
                                            <p:strVal val="#ppt_h"/>
                                          </p:val>
                                        </p:tav>
                                      </p:tavLst>
                                    </p:anim>
                                  </p:childTnLst>
                                </p:cTn>
                              </p:par>
                              <p:par>
                                <p:cTn id="34" presetID="2" presetClass="entr" presetSubtype="4" fill="hold" nodeType="withEffect">
                                  <p:stCondLst>
                                    <p:cond delay="200"/>
                                  </p:stCondLst>
                                  <p:childTnLst>
                                    <p:set>
                                      <p:cBhvr>
                                        <p:cTn id="35" dur="1" fill="hold">
                                          <p:stCondLst>
                                            <p:cond delay="0"/>
                                          </p:stCondLst>
                                        </p:cTn>
                                        <p:tgtEl>
                                          <p:spTgt spid="7179"/>
                                        </p:tgtEl>
                                        <p:attrNameLst>
                                          <p:attrName>style.visibility</p:attrName>
                                        </p:attrNameLst>
                                      </p:cBhvr>
                                      <p:to>
                                        <p:strVal val="visible"/>
                                      </p:to>
                                    </p:set>
                                    <p:anim calcmode="lin" valueType="num">
                                      <p:cBhvr additive="base">
                                        <p:cTn id="36" dur="1000" fill="hold"/>
                                        <p:tgtEl>
                                          <p:spTgt spid="7179"/>
                                        </p:tgtEl>
                                        <p:attrNameLst>
                                          <p:attrName>ppt_x</p:attrName>
                                        </p:attrNameLst>
                                      </p:cBhvr>
                                      <p:tavLst>
                                        <p:tav tm="0">
                                          <p:val>
                                            <p:strVal val="#ppt_x"/>
                                          </p:val>
                                        </p:tav>
                                        <p:tav tm="100000">
                                          <p:val>
                                            <p:strVal val="#ppt_x"/>
                                          </p:val>
                                        </p:tav>
                                      </p:tavLst>
                                    </p:anim>
                                    <p:anim calcmode="lin" valueType="num">
                                      <p:cBhvr additive="base">
                                        <p:cTn id="37" dur="1000" fill="hold"/>
                                        <p:tgtEl>
                                          <p:spTgt spid="717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utoUpdateAnimBg="0"/>
    </p:bld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170" name="Group 2"/>
          <p:cNvGrpSpPr>
            <a:grpSpLocks/>
          </p:cNvGrpSpPr>
          <p:nvPr/>
        </p:nvGrpSpPr>
        <p:grpSpPr bwMode="auto">
          <a:xfrm>
            <a:off x="1290638" y="1417340"/>
            <a:ext cx="6562725" cy="547010"/>
            <a:chOff x="0" y="0"/>
            <a:chExt cx="6561756" cy="546970"/>
          </a:xfrm>
        </p:grpSpPr>
        <p:sp>
          <p:nvSpPr>
            <p:cNvPr id="5138" name="AutoShape 3"/>
            <p:cNvSpPr>
              <a:spLocks noChangeArrowheads="1"/>
            </p:cNvSpPr>
            <p:nvPr/>
          </p:nvSpPr>
          <p:spPr bwMode="auto">
            <a:xfrm>
              <a:off x="0" y="192074"/>
              <a:ext cx="6561756" cy="353986"/>
            </a:xfrm>
            <a:prstGeom prst="rect">
              <a:avLst/>
            </a:prstGeom>
            <a:solidFill>
              <a:srgbClr val="595959"/>
            </a:solidFill>
            <a:ln w="12700">
              <a:solidFill>
                <a:schemeClr val="bg1"/>
              </a:solidFill>
              <a:miter lim="800000"/>
              <a:headEnd/>
              <a:tailEnd/>
            </a:ln>
          </p:spPr>
          <p:txBody>
            <a:bodyPr anchor="ctr"/>
            <a:lstStyle/>
            <a:p>
              <a:endParaRPr lang="zh-CN" altLang="en-US" sz="2400" b="1">
                <a:latin typeface="Calibri" pitchFamily="34" charset="0"/>
              </a:endParaRPr>
            </a:p>
          </p:txBody>
        </p:sp>
        <p:sp>
          <p:nvSpPr>
            <p:cNvPr id="5139" name="AutoShape 3"/>
            <p:cNvSpPr>
              <a:spLocks noChangeArrowheads="1"/>
            </p:cNvSpPr>
            <p:nvPr/>
          </p:nvSpPr>
          <p:spPr bwMode="auto">
            <a:xfrm>
              <a:off x="64331" y="0"/>
              <a:ext cx="6433094" cy="482482"/>
            </a:xfrm>
            <a:prstGeom prst="rect">
              <a:avLst/>
            </a:prstGeom>
            <a:solidFill>
              <a:srgbClr val="007E00">
                <a:alpha val="79999"/>
              </a:srgbClr>
            </a:solidFill>
            <a:ln w="12700">
              <a:solidFill>
                <a:schemeClr val="bg1"/>
              </a:solidFill>
              <a:miter lim="800000"/>
              <a:headEnd/>
              <a:tailEnd/>
            </a:ln>
          </p:spPr>
          <p:txBody>
            <a:bodyPr wrap="none" anchor="ctr"/>
            <a:lstStyle/>
            <a:p>
              <a:pPr algn="ctr" eaLnBrk="0" hangingPunct="0"/>
              <a:endParaRPr lang="zh-CN" altLang="en-US" sz="2800" b="1">
                <a:solidFill>
                  <a:schemeClr val="tx2"/>
                </a:solidFill>
                <a:ea typeface="Microsoft YaHei" pitchFamily="34" charset="-122"/>
              </a:endParaRPr>
            </a:p>
          </p:txBody>
        </p:sp>
        <p:sp>
          <p:nvSpPr>
            <p:cNvPr id="5140" name="Rectangle 13"/>
            <p:cNvSpPr>
              <a:spLocks noChangeArrowheads="1"/>
            </p:cNvSpPr>
            <p:nvPr/>
          </p:nvSpPr>
          <p:spPr bwMode="auto">
            <a:xfrm>
              <a:off x="65079" y="85339"/>
              <a:ext cx="6431598" cy="4616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a:r>
                <a:rPr lang="ar-EG" altLang="zh-CN" sz="2400" b="1" dirty="0" smtClean="0">
                  <a:solidFill>
                    <a:schemeClr val="bg1"/>
                  </a:solidFill>
                </a:rPr>
                <a:t>الجلوس </a:t>
              </a:r>
              <a:r>
                <a:rPr lang="ar-EG" altLang="zh-CN" sz="2400" b="1" dirty="0">
                  <a:solidFill>
                    <a:schemeClr val="bg1"/>
                  </a:solidFill>
                </a:rPr>
                <a:t>مع النفس واستغفار الله في لحظة صادقة</a:t>
              </a:r>
              <a:endParaRPr lang="zh-CN" altLang="en-US" sz="2400" b="1" dirty="0">
                <a:solidFill>
                  <a:schemeClr val="bg1"/>
                </a:solidFill>
              </a:endParaRPr>
            </a:p>
          </p:txBody>
        </p:sp>
      </p:grpSp>
      <p:grpSp>
        <p:nvGrpSpPr>
          <p:cNvPr id="7174" name="Group 6"/>
          <p:cNvGrpSpPr>
            <a:grpSpLocks/>
          </p:cNvGrpSpPr>
          <p:nvPr/>
        </p:nvGrpSpPr>
        <p:grpSpPr bwMode="auto">
          <a:xfrm>
            <a:off x="1290638" y="2290465"/>
            <a:ext cx="6562725" cy="546100"/>
            <a:chOff x="0" y="0"/>
            <a:chExt cx="6561756" cy="546060"/>
          </a:xfrm>
        </p:grpSpPr>
        <p:grpSp>
          <p:nvGrpSpPr>
            <p:cNvPr id="5134" name="Group 7"/>
            <p:cNvGrpSpPr>
              <a:grpSpLocks/>
            </p:cNvGrpSpPr>
            <p:nvPr/>
          </p:nvGrpSpPr>
          <p:grpSpPr bwMode="auto">
            <a:xfrm>
              <a:off x="0" y="0"/>
              <a:ext cx="6561756" cy="546060"/>
              <a:chOff x="0" y="0"/>
              <a:chExt cx="6561756" cy="546060"/>
            </a:xfrm>
          </p:grpSpPr>
          <p:sp>
            <p:nvSpPr>
              <p:cNvPr id="5136" name="AutoShape 3"/>
              <p:cNvSpPr>
                <a:spLocks noChangeArrowheads="1"/>
              </p:cNvSpPr>
              <p:nvPr/>
            </p:nvSpPr>
            <p:spPr bwMode="auto">
              <a:xfrm>
                <a:off x="0" y="192074"/>
                <a:ext cx="6561756" cy="353986"/>
              </a:xfrm>
              <a:prstGeom prst="rect">
                <a:avLst/>
              </a:prstGeom>
              <a:solidFill>
                <a:srgbClr val="595959"/>
              </a:solidFill>
              <a:ln w="12700">
                <a:solidFill>
                  <a:schemeClr val="bg1"/>
                </a:solidFill>
                <a:miter lim="800000"/>
                <a:headEnd/>
                <a:tailEnd/>
              </a:ln>
            </p:spPr>
            <p:txBody>
              <a:bodyPr anchor="ctr"/>
              <a:lstStyle/>
              <a:p>
                <a:endParaRPr lang="zh-CN" altLang="en-US" sz="2400" b="1">
                  <a:latin typeface="Calibri" pitchFamily="34" charset="0"/>
                </a:endParaRPr>
              </a:p>
            </p:txBody>
          </p:sp>
          <p:sp>
            <p:nvSpPr>
              <p:cNvPr id="5137" name="AutoShape 3"/>
              <p:cNvSpPr>
                <a:spLocks noChangeArrowheads="1"/>
              </p:cNvSpPr>
              <p:nvPr/>
            </p:nvSpPr>
            <p:spPr bwMode="auto">
              <a:xfrm>
                <a:off x="65077" y="0"/>
                <a:ext cx="6431600" cy="482565"/>
              </a:xfrm>
              <a:prstGeom prst="rect">
                <a:avLst/>
              </a:prstGeom>
              <a:solidFill>
                <a:srgbClr val="7F7F7F">
                  <a:alpha val="87842"/>
                </a:srgbClr>
              </a:solidFill>
              <a:ln w="12700">
                <a:solidFill>
                  <a:schemeClr val="bg1"/>
                </a:solidFill>
                <a:miter lim="800000"/>
                <a:headEnd/>
                <a:tailEnd/>
              </a:ln>
            </p:spPr>
            <p:txBody>
              <a:bodyPr wrap="none" anchor="ctr"/>
              <a:lstStyle/>
              <a:p>
                <a:pPr algn="ctr" eaLnBrk="0" hangingPunct="0"/>
                <a:endParaRPr lang="zh-CN" altLang="en-US" sz="2800" b="1">
                  <a:solidFill>
                    <a:schemeClr val="tx2"/>
                  </a:solidFill>
                  <a:latin typeface="Calibri" pitchFamily="34" charset="0"/>
                  <a:ea typeface="Microsoft YaHei" pitchFamily="34" charset="-122"/>
                </a:endParaRPr>
              </a:p>
            </p:txBody>
          </p:sp>
        </p:grpSp>
        <p:sp>
          <p:nvSpPr>
            <p:cNvPr id="5135" name="Rectangle 13"/>
            <p:cNvSpPr>
              <a:spLocks noChangeArrowheads="1"/>
            </p:cNvSpPr>
            <p:nvPr/>
          </p:nvSpPr>
          <p:spPr bwMode="auto">
            <a:xfrm>
              <a:off x="65079" y="85339"/>
              <a:ext cx="6431598" cy="40008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a:r>
                <a:rPr lang="ar-EG" altLang="zh-CN" sz="2000" b="1" dirty="0" smtClean="0">
                  <a:solidFill>
                    <a:schemeClr val="bg1"/>
                  </a:solidFill>
                </a:rPr>
                <a:t>مشاهدة </a:t>
              </a:r>
              <a:r>
                <a:rPr lang="ar-EG" altLang="zh-CN" sz="2000" b="1" dirty="0">
                  <a:solidFill>
                    <a:schemeClr val="bg1"/>
                  </a:solidFill>
                </a:rPr>
                <a:t>الافلام الطويلة التي بها قصة ورسالة عندها يقل الحديث مع النفس</a:t>
              </a:r>
              <a:endParaRPr lang="zh-CN" altLang="en-US" sz="2000" b="1" dirty="0">
                <a:solidFill>
                  <a:schemeClr val="bg1"/>
                </a:solidFill>
              </a:endParaRPr>
            </a:p>
          </p:txBody>
        </p:sp>
      </p:grpSp>
      <p:grpSp>
        <p:nvGrpSpPr>
          <p:cNvPr id="7179" name="Group 11"/>
          <p:cNvGrpSpPr>
            <a:grpSpLocks/>
          </p:cNvGrpSpPr>
          <p:nvPr/>
        </p:nvGrpSpPr>
        <p:grpSpPr bwMode="auto">
          <a:xfrm>
            <a:off x="1290638" y="3162003"/>
            <a:ext cx="6562725" cy="547010"/>
            <a:chOff x="0" y="0"/>
            <a:chExt cx="6561756" cy="546970"/>
          </a:xfrm>
        </p:grpSpPr>
        <p:sp>
          <p:nvSpPr>
            <p:cNvPr id="5131" name="AutoShape 3"/>
            <p:cNvSpPr>
              <a:spLocks noChangeArrowheads="1"/>
            </p:cNvSpPr>
            <p:nvPr/>
          </p:nvSpPr>
          <p:spPr bwMode="auto">
            <a:xfrm>
              <a:off x="0" y="192073"/>
              <a:ext cx="6561756" cy="353987"/>
            </a:xfrm>
            <a:prstGeom prst="rect">
              <a:avLst/>
            </a:prstGeom>
            <a:solidFill>
              <a:srgbClr val="595959"/>
            </a:solidFill>
            <a:ln w="12700">
              <a:solidFill>
                <a:schemeClr val="bg1"/>
              </a:solidFill>
              <a:miter lim="800000"/>
              <a:headEnd/>
              <a:tailEnd/>
            </a:ln>
          </p:spPr>
          <p:txBody>
            <a:bodyPr anchor="ctr"/>
            <a:lstStyle/>
            <a:p>
              <a:endParaRPr lang="zh-CN" altLang="en-US" sz="2400" b="1">
                <a:latin typeface="Calibri" pitchFamily="34" charset="0"/>
              </a:endParaRPr>
            </a:p>
          </p:txBody>
        </p:sp>
        <p:sp>
          <p:nvSpPr>
            <p:cNvPr id="5132" name="AutoShape 3"/>
            <p:cNvSpPr>
              <a:spLocks noChangeArrowheads="1"/>
            </p:cNvSpPr>
            <p:nvPr/>
          </p:nvSpPr>
          <p:spPr bwMode="auto">
            <a:xfrm>
              <a:off x="64331" y="0"/>
              <a:ext cx="6433094" cy="482482"/>
            </a:xfrm>
            <a:prstGeom prst="rect">
              <a:avLst/>
            </a:prstGeom>
            <a:solidFill>
              <a:srgbClr val="007E00">
                <a:alpha val="79999"/>
              </a:srgbClr>
            </a:solidFill>
            <a:ln w="12700">
              <a:solidFill>
                <a:schemeClr val="bg1"/>
              </a:solidFill>
              <a:miter lim="800000"/>
              <a:headEnd/>
              <a:tailEnd/>
            </a:ln>
          </p:spPr>
          <p:txBody>
            <a:bodyPr wrap="none" anchor="ctr"/>
            <a:lstStyle/>
            <a:p>
              <a:pPr algn="ctr" eaLnBrk="0" hangingPunct="0"/>
              <a:endParaRPr lang="zh-CN" altLang="en-US" sz="2800" b="1">
                <a:solidFill>
                  <a:schemeClr val="tx2"/>
                </a:solidFill>
                <a:ea typeface="Microsoft YaHei" pitchFamily="34" charset="-122"/>
              </a:endParaRPr>
            </a:p>
          </p:txBody>
        </p:sp>
        <p:sp>
          <p:nvSpPr>
            <p:cNvPr id="5133" name="Rectangle 13"/>
            <p:cNvSpPr>
              <a:spLocks noChangeArrowheads="1"/>
            </p:cNvSpPr>
            <p:nvPr/>
          </p:nvSpPr>
          <p:spPr bwMode="auto">
            <a:xfrm>
              <a:off x="65079" y="85339"/>
              <a:ext cx="6431598" cy="4616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a:r>
                <a:rPr lang="ar-EG" altLang="zh-CN" sz="2400" b="1" dirty="0" smtClean="0">
                  <a:solidFill>
                    <a:schemeClr val="bg1"/>
                  </a:solidFill>
                </a:rPr>
                <a:t>التقليل </a:t>
              </a:r>
              <a:r>
                <a:rPr lang="ar-EG" altLang="zh-CN" sz="2400" b="1" dirty="0">
                  <a:solidFill>
                    <a:schemeClr val="bg1"/>
                  </a:solidFill>
                </a:rPr>
                <a:t>من الجلوس منفردا وكثرة من الجلوس مع الناس</a:t>
              </a:r>
              <a:endParaRPr lang="zh-CN" altLang="en-US" sz="2400" b="1" dirty="0">
                <a:solidFill>
                  <a:schemeClr val="bg1"/>
                </a:solidFill>
              </a:endParaRPr>
            </a:p>
          </p:txBody>
        </p:sp>
      </p:grpSp>
      <p:grpSp>
        <p:nvGrpSpPr>
          <p:cNvPr id="7183" name="Group 15"/>
          <p:cNvGrpSpPr>
            <a:grpSpLocks/>
          </p:cNvGrpSpPr>
          <p:nvPr/>
        </p:nvGrpSpPr>
        <p:grpSpPr bwMode="auto">
          <a:xfrm>
            <a:off x="1290638" y="4035128"/>
            <a:ext cx="6562725" cy="547010"/>
            <a:chOff x="0" y="0"/>
            <a:chExt cx="6561756" cy="546970"/>
          </a:xfrm>
        </p:grpSpPr>
        <p:grpSp>
          <p:nvGrpSpPr>
            <p:cNvPr id="5127" name="Group 16"/>
            <p:cNvGrpSpPr>
              <a:grpSpLocks/>
            </p:cNvGrpSpPr>
            <p:nvPr/>
          </p:nvGrpSpPr>
          <p:grpSpPr bwMode="auto">
            <a:xfrm>
              <a:off x="0" y="0"/>
              <a:ext cx="6561756" cy="546060"/>
              <a:chOff x="0" y="0"/>
              <a:chExt cx="6448390" cy="611157"/>
            </a:xfrm>
          </p:grpSpPr>
          <p:sp>
            <p:nvSpPr>
              <p:cNvPr id="5129" name="AutoShape 3"/>
              <p:cNvSpPr>
                <a:spLocks noChangeArrowheads="1"/>
              </p:cNvSpPr>
              <p:nvPr/>
            </p:nvSpPr>
            <p:spPr bwMode="auto">
              <a:xfrm>
                <a:off x="0" y="214970"/>
                <a:ext cx="6448390" cy="396187"/>
              </a:xfrm>
              <a:prstGeom prst="rect">
                <a:avLst/>
              </a:prstGeom>
              <a:solidFill>
                <a:srgbClr val="595959"/>
              </a:solidFill>
              <a:ln w="12700">
                <a:solidFill>
                  <a:schemeClr val="bg1"/>
                </a:solidFill>
                <a:miter lim="800000"/>
                <a:headEnd/>
                <a:tailEnd/>
              </a:ln>
            </p:spPr>
            <p:txBody>
              <a:bodyPr anchor="ctr"/>
              <a:lstStyle/>
              <a:p>
                <a:endParaRPr lang="zh-CN" altLang="en-US" sz="2400" b="1">
                  <a:latin typeface="Calibri" pitchFamily="34" charset="0"/>
                </a:endParaRPr>
              </a:p>
            </p:txBody>
          </p:sp>
          <p:sp>
            <p:nvSpPr>
              <p:cNvPr id="5130" name="AutoShape 3"/>
              <p:cNvSpPr>
                <a:spLocks noChangeArrowheads="1"/>
              </p:cNvSpPr>
              <p:nvPr/>
            </p:nvSpPr>
            <p:spPr bwMode="auto">
              <a:xfrm>
                <a:off x="63953" y="0"/>
                <a:ext cx="6320483" cy="540092"/>
              </a:xfrm>
              <a:prstGeom prst="rect">
                <a:avLst/>
              </a:prstGeom>
              <a:solidFill>
                <a:srgbClr val="7F7F7F">
                  <a:alpha val="87842"/>
                </a:srgbClr>
              </a:solidFill>
              <a:ln w="12700">
                <a:solidFill>
                  <a:schemeClr val="bg1"/>
                </a:solidFill>
                <a:miter lim="800000"/>
                <a:headEnd/>
                <a:tailEnd/>
              </a:ln>
            </p:spPr>
            <p:txBody>
              <a:bodyPr wrap="none" anchor="ctr"/>
              <a:lstStyle/>
              <a:p>
                <a:pPr algn="ctr" eaLnBrk="0" hangingPunct="0"/>
                <a:endParaRPr lang="zh-CN" altLang="en-US" sz="2800" b="1">
                  <a:solidFill>
                    <a:schemeClr val="tx2"/>
                  </a:solidFill>
                  <a:latin typeface="Calibri" pitchFamily="34" charset="0"/>
                  <a:ea typeface="Microsoft YaHei" pitchFamily="34" charset="-122"/>
                </a:endParaRPr>
              </a:p>
            </p:txBody>
          </p:sp>
        </p:grpSp>
        <p:sp>
          <p:nvSpPr>
            <p:cNvPr id="5128" name="Rectangle 13"/>
            <p:cNvSpPr>
              <a:spLocks noChangeArrowheads="1"/>
            </p:cNvSpPr>
            <p:nvPr/>
          </p:nvSpPr>
          <p:spPr bwMode="auto">
            <a:xfrm>
              <a:off x="64331" y="85339"/>
              <a:ext cx="6433094" cy="4616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a:r>
                <a:rPr lang="ar-EG" altLang="zh-CN" sz="2400" b="1" dirty="0" smtClean="0">
                  <a:solidFill>
                    <a:schemeClr val="bg1"/>
                  </a:solidFill>
                </a:rPr>
                <a:t>تحديث </a:t>
              </a:r>
              <a:r>
                <a:rPr lang="ar-EG" altLang="zh-CN" sz="2400" b="1" dirty="0">
                  <a:solidFill>
                    <a:schemeClr val="bg1"/>
                  </a:solidFill>
                </a:rPr>
                <a:t>النفس والعقل الباطن بالأشياء الإيجابية </a:t>
              </a:r>
              <a:endParaRPr lang="zh-CN" altLang="en-US" sz="2400" b="1" dirty="0">
                <a:solidFill>
                  <a:schemeClr val="bg1"/>
                </a:solidFill>
              </a:endParaRPr>
            </a:p>
          </p:txBody>
        </p:sp>
      </p:grpSp>
      <p:sp>
        <p:nvSpPr>
          <p:cNvPr id="21" name="TextBox 13" descr="B56F103BB23E47beACAB404F50AF11BD# #TextBox 13"/>
          <p:cNvSpPr txBox="1">
            <a:spLocks noChangeArrowheads="1"/>
          </p:cNvSpPr>
          <p:nvPr/>
        </p:nvSpPr>
        <p:spPr bwMode="auto">
          <a:xfrm>
            <a:off x="755576" y="86004"/>
            <a:ext cx="8388425" cy="62895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r" rtl="1">
              <a:lnSpc>
                <a:spcPct val="120000"/>
              </a:lnSpc>
              <a:spcBef>
                <a:spcPct val="50000"/>
              </a:spcBef>
            </a:pPr>
            <a:r>
              <a:rPr lang="ar-EG" altLang="zh-CN" sz="3200" b="1" dirty="0">
                <a:solidFill>
                  <a:schemeClr val="bg1"/>
                </a:solidFill>
                <a:latin typeface="Microsoft YaHei" pitchFamily="34" charset="-122"/>
                <a:ea typeface="Microsoft YaHei" pitchFamily="34" charset="-122"/>
              </a:rPr>
              <a:t>نصائح للقضاء على الحديث السلبي مع النفس</a:t>
            </a:r>
          </a:p>
        </p:txBody>
      </p:sp>
    </p:spTree>
    <p:extLst>
      <p:ext uri="{BB962C8B-B14F-4D97-AF65-F5344CB8AC3E}">
        <p14:creationId xmlns:p14="http://schemas.microsoft.com/office/powerpoint/2010/main" xmlns="" val="3514653983"/>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slide(fromLeft)">
                                      <p:cBhvr>
                                        <p:cTn id="7" dur="500"/>
                                        <p:tgtEl>
                                          <p:spTgt spid="21"/>
                                        </p:tgtEl>
                                      </p:cBhvr>
                                    </p:animEffect>
                                  </p:childTnLst>
                                </p:cTn>
                              </p:par>
                            </p:childTnLst>
                          </p:cTn>
                        </p:par>
                      </p:childTnLst>
                    </p:cTn>
                  </p:par>
                  <p:par>
                    <p:cTn id="8" fill="hold">
                      <p:stCondLst>
                        <p:cond delay="indefinite"/>
                      </p:stCondLst>
                      <p:childTnLst>
                        <p:par>
                          <p:cTn id="9" fill="hold">
                            <p:stCondLst>
                              <p:cond delay="0"/>
                            </p:stCondLst>
                            <p:childTnLst>
                              <p:par>
                                <p:cTn id="10" presetID="23" presetClass="entr" presetSubtype="16" fill="hold" nodeType="clickEffect">
                                  <p:stCondLst>
                                    <p:cond delay="0"/>
                                  </p:stCondLst>
                                  <p:childTnLst>
                                    <p:set>
                                      <p:cBhvr>
                                        <p:cTn id="11" dur="1" fill="hold">
                                          <p:stCondLst>
                                            <p:cond delay="0"/>
                                          </p:stCondLst>
                                        </p:cTn>
                                        <p:tgtEl>
                                          <p:spTgt spid="7170"/>
                                        </p:tgtEl>
                                        <p:attrNameLst>
                                          <p:attrName>style.visibility</p:attrName>
                                        </p:attrNameLst>
                                      </p:cBhvr>
                                      <p:to>
                                        <p:strVal val="visible"/>
                                      </p:to>
                                    </p:set>
                                    <p:anim calcmode="lin" valueType="num">
                                      <p:cBhvr>
                                        <p:cTn id="12" dur="500" fill="hold"/>
                                        <p:tgtEl>
                                          <p:spTgt spid="7170"/>
                                        </p:tgtEl>
                                        <p:attrNameLst>
                                          <p:attrName>ppt_w</p:attrName>
                                        </p:attrNameLst>
                                      </p:cBhvr>
                                      <p:tavLst>
                                        <p:tav tm="0">
                                          <p:val>
                                            <p:fltVal val="0"/>
                                          </p:val>
                                        </p:tav>
                                        <p:tav tm="100000">
                                          <p:val>
                                            <p:strVal val="#ppt_w"/>
                                          </p:val>
                                        </p:tav>
                                      </p:tavLst>
                                    </p:anim>
                                    <p:anim calcmode="lin" valueType="num">
                                      <p:cBhvr>
                                        <p:cTn id="13" dur="500" fill="hold"/>
                                        <p:tgtEl>
                                          <p:spTgt spid="7170"/>
                                        </p:tgtEl>
                                        <p:attrNameLst>
                                          <p:attrName>ppt_h</p:attrName>
                                        </p:attrNameLst>
                                      </p:cBhvr>
                                      <p:tavLst>
                                        <p:tav tm="0">
                                          <p:val>
                                            <p:fltVal val="0"/>
                                          </p:val>
                                        </p:tav>
                                        <p:tav tm="100000">
                                          <p:val>
                                            <p:strVal val="#ppt_h"/>
                                          </p:val>
                                        </p:tav>
                                      </p:tavLst>
                                    </p:anim>
                                  </p:childTnLst>
                                </p:cTn>
                              </p:par>
                              <p:par>
                                <p:cTn id="14" presetID="2" presetClass="entr" presetSubtype="4" fill="hold" nodeType="withEffect">
                                  <p:stCondLst>
                                    <p:cond delay="0"/>
                                  </p:stCondLst>
                                  <p:childTnLst>
                                    <p:set>
                                      <p:cBhvr>
                                        <p:cTn id="15" dur="1" fill="hold">
                                          <p:stCondLst>
                                            <p:cond delay="0"/>
                                          </p:stCondLst>
                                        </p:cTn>
                                        <p:tgtEl>
                                          <p:spTgt spid="7170"/>
                                        </p:tgtEl>
                                        <p:attrNameLst>
                                          <p:attrName>style.visibility</p:attrName>
                                        </p:attrNameLst>
                                      </p:cBhvr>
                                      <p:to>
                                        <p:strVal val="visible"/>
                                      </p:to>
                                    </p:set>
                                    <p:anim calcmode="lin" valueType="num">
                                      <p:cBhvr additive="base">
                                        <p:cTn id="16" dur="1000" fill="hold"/>
                                        <p:tgtEl>
                                          <p:spTgt spid="7170"/>
                                        </p:tgtEl>
                                        <p:attrNameLst>
                                          <p:attrName>ppt_x</p:attrName>
                                        </p:attrNameLst>
                                      </p:cBhvr>
                                      <p:tavLst>
                                        <p:tav tm="0">
                                          <p:val>
                                            <p:strVal val="#ppt_x"/>
                                          </p:val>
                                        </p:tav>
                                        <p:tav tm="100000">
                                          <p:val>
                                            <p:strVal val="#ppt_x"/>
                                          </p:val>
                                        </p:tav>
                                      </p:tavLst>
                                    </p:anim>
                                    <p:anim calcmode="lin" valueType="num">
                                      <p:cBhvr additive="base">
                                        <p:cTn id="17" dur="1000" fill="hold"/>
                                        <p:tgtEl>
                                          <p:spTgt spid="7170"/>
                                        </p:tgtEl>
                                        <p:attrNameLst>
                                          <p:attrName>ppt_y</p:attrName>
                                        </p:attrNameLst>
                                      </p:cBhvr>
                                      <p:tavLst>
                                        <p:tav tm="0">
                                          <p:val>
                                            <p:strVal val="1+#ppt_h/2"/>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23" presetClass="entr" presetSubtype="16" fill="hold" nodeType="clickEffect">
                                  <p:stCondLst>
                                    <p:cond delay="0"/>
                                  </p:stCondLst>
                                  <p:childTnLst>
                                    <p:set>
                                      <p:cBhvr>
                                        <p:cTn id="21" dur="1" fill="hold">
                                          <p:stCondLst>
                                            <p:cond delay="0"/>
                                          </p:stCondLst>
                                        </p:cTn>
                                        <p:tgtEl>
                                          <p:spTgt spid="7174"/>
                                        </p:tgtEl>
                                        <p:attrNameLst>
                                          <p:attrName>style.visibility</p:attrName>
                                        </p:attrNameLst>
                                      </p:cBhvr>
                                      <p:to>
                                        <p:strVal val="visible"/>
                                      </p:to>
                                    </p:set>
                                    <p:anim calcmode="lin" valueType="num">
                                      <p:cBhvr>
                                        <p:cTn id="22" dur="500" fill="hold"/>
                                        <p:tgtEl>
                                          <p:spTgt spid="7174"/>
                                        </p:tgtEl>
                                        <p:attrNameLst>
                                          <p:attrName>ppt_w</p:attrName>
                                        </p:attrNameLst>
                                      </p:cBhvr>
                                      <p:tavLst>
                                        <p:tav tm="0">
                                          <p:val>
                                            <p:fltVal val="0"/>
                                          </p:val>
                                        </p:tav>
                                        <p:tav tm="100000">
                                          <p:val>
                                            <p:strVal val="#ppt_w"/>
                                          </p:val>
                                        </p:tav>
                                      </p:tavLst>
                                    </p:anim>
                                    <p:anim calcmode="lin" valueType="num">
                                      <p:cBhvr>
                                        <p:cTn id="23" dur="500" fill="hold"/>
                                        <p:tgtEl>
                                          <p:spTgt spid="7174"/>
                                        </p:tgtEl>
                                        <p:attrNameLst>
                                          <p:attrName>ppt_h</p:attrName>
                                        </p:attrNameLst>
                                      </p:cBhvr>
                                      <p:tavLst>
                                        <p:tav tm="0">
                                          <p:val>
                                            <p:fltVal val="0"/>
                                          </p:val>
                                        </p:tav>
                                        <p:tav tm="100000">
                                          <p:val>
                                            <p:strVal val="#ppt_h"/>
                                          </p:val>
                                        </p:tav>
                                      </p:tavLst>
                                    </p:anim>
                                  </p:childTnLst>
                                </p:cTn>
                              </p:par>
                              <p:par>
                                <p:cTn id="24" presetID="2" presetClass="entr" presetSubtype="4" fill="hold" nodeType="withEffect">
                                  <p:stCondLst>
                                    <p:cond delay="100"/>
                                  </p:stCondLst>
                                  <p:childTnLst>
                                    <p:set>
                                      <p:cBhvr>
                                        <p:cTn id="25" dur="1" fill="hold">
                                          <p:stCondLst>
                                            <p:cond delay="0"/>
                                          </p:stCondLst>
                                        </p:cTn>
                                        <p:tgtEl>
                                          <p:spTgt spid="7174"/>
                                        </p:tgtEl>
                                        <p:attrNameLst>
                                          <p:attrName>style.visibility</p:attrName>
                                        </p:attrNameLst>
                                      </p:cBhvr>
                                      <p:to>
                                        <p:strVal val="visible"/>
                                      </p:to>
                                    </p:set>
                                    <p:anim calcmode="lin" valueType="num">
                                      <p:cBhvr additive="base">
                                        <p:cTn id="26" dur="1000" fill="hold"/>
                                        <p:tgtEl>
                                          <p:spTgt spid="7174"/>
                                        </p:tgtEl>
                                        <p:attrNameLst>
                                          <p:attrName>ppt_x</p:attrName>
                                        </p:attrNameLst>
                                      </p:cBhvr>
                                      <p:tavLst>
                                        <p:tav tm="0">
                                          <p:val>
                                            <p:strVal val="#ppt_x"/>
                                          </p:val>
                                        </p:tav>
                                        <p:tav tm="100000">
                                          <p:val>
                                            <p:strVal val="#ppt_x"/>
                                          </p:val>
                                        </p:tav>
                                      </p:tavLst>
                                    </p:anim>
                                    <p:anim calcmode="lin" valueType="num">
                                      <p:cBhvr additive="base">
                                        <p:cTn id="27" dur="1000" fill="hold"/>
                                        <p:tgtEl>
                                          <p:spTgt spid="7174"/>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3" presetClass="entr" presetSubtype="16" fill="hold" nodeType="clickEffect">
                                  <p:stCondLst>
                                    <p:cond delay="0"/>
                                  </p:stCondLst>
                                  <p:childTnLst>
                                    <p:set>
                                      <p:cBhvr>
                                        <p:cTn id="31" dur="1" fill="hold">
                                          <p:stCondLst>
                                            <p:cond delay="0"/>
                                          </p:stCondLst>
                                        </p:cTn>
                                        <p:tgtEl>
                                          <p:spTgt spid="7179"/>
                                        </p:tgtEl>
                                        <p:attrNameLst>
                                          <p:attrName>style.visibility</p:attrName>
                                        </p:attrNameLst>
                                      </p:cBhvr>
                                      <p:to>
                                        <p:strVal val="visible"/>
                                      </p:to>
                                    </p:set>
                                    <p:anim calcmode="lin" valueType="num">
                                      <p:cBhvr>
                                        <p:cTn id="32" dur="500" fill="hold"/>
                                        <p:tgtEl>
                                          <p:spTgt spid="7179"/>
                                        </p:tgtEl>
                                        <p:attrNameLst>
                                          <p:attrName>ppt_w</p:attrName>
                                        </p:attrNameLst>
                                      </p:cBhvr>
                                      <p:tavLst>
                                        <p:tav tm="0">
                                          <p:val>
                                            <p:fltVal val="0"/>
                                          </p:val>
                                        </p:tav>
                                        <p:tav tm="100000">
                                          <p:val>
                                            <p:strVal val="#ppt_w"/>
                                          </p:val>
                                        </p:tav>
                                      </p:tavLst>
                                    </p:anim>
                                    <p:anim calcmode="lin" valueType="num">
                                      <p:cBhvr>
                                        <p:cTn id="33" dur="500" fill="hold"/>
                                        <p:tgtEl>
                                          <p:spTgt spid="7179"/>
                                        </p:tgtEl>
                                        <p:attrNameLst>
                                          <p:attrName>ppt_h</p:attrName>
                                        </p:attrNameLst>
                                      </p:cBhvr>
                                      <p:tavLst>
                                        <p:tav tm="0">
                                          <p:val>
                                            <p:fltVal val="0"/>
                                          </p:val>
                                        </p:tav>
                                        <p:tav tm="100000">
                                          <p:val>
                                            <p:strVal val="#ppt_h"/>
                                          </p:val>
                                        </p:tav>
                                      </p:tavLst>
                                    </p:anim>
                                  </p:childTnLst>
                                </p:cTn>
                              </p:par>
                              <p:par>
                                <p:cTn id="34" presetID="2" presetClass="entr" presetSubtype="4" fill="hold" nodeType="withEffect">
                                  <p:stCondLst>
                                    <p:cond delay="200"/>
                                  </p:stCondLst>
                                  <p:childTnLst>
                                    <p:set>
                                      <p:cBhvr>
                                        <p:cTn id="35" dur="1" fill="hold">
                                          <p:stCondLst>
                                            <p:cond delay="0"/>
                                          </p:stCondLst>
                                        </p:cTn>
                                        <p:tgtEl>
                                          <p:spTgt spid="7179"/>
                                        </p:tgtEl>
                                        <p:attrNameLst>
                                          <p:attrName>style.visibility</p:attrName>
                                        </p:attrNameLst>
                                      </p:cBhvr>
                                      <p:to>
                                        <p:strVal val="visible"/>
                                      </p:to>
                                    </p:set>
                                    <p:anim calcmode="lin" valueType="num">
                                      <p:cBhvr additive="base">
                                        <p:cTn id="36" dur="1000" fill="hold"/>
                                        <p:tgtEl>
                                          <p:spTgt spid="7179"/>
                                        </p:tgtEl>
                                        <p:attrNameLst>
                                          <p:attrName>ppt_x</p:attrName>
                                        </p:attrNameLst>
                                      </p:cBhvr>
                                      <p:tavLst>
                                        <p:tav tm="0">
                                          <p:val>
                                            <p:strVal val="#ppt_x"/>
                                          </p:val>
                                        </p:tav>
                                        <p:tav tm="100000">
                                          <p:val>
                                            <p:strVal val="#ppt_x"/>
                                          </p:val>
                                        </p:tav>
                                      </p:tavLst>
                                    </p:anim>
                                    <p:anim calcmode="lin" valueType="num">
                                      <p:cBhvr additive="base">
                                        <p:cTn id="37" dur="1000" fill="hold"/>
                                        <p:tgtEl>
                                          <p:spTgt spid="7179"/>
                                        </p:tgtEl>
                                        <p:attrNameLst>
                                          <p:attrName>ppt_y</p:attrName>
                                        </p:attrNameLst>
                                      </p:cBhvr>
                                      <p:tavLst>
                                        <p:tav tm="0">
                                          <p:val>
                                            <p:strVal val="1+#ppt_h/2"/>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23" presetClass="entr" presetSubtype="16" fill="hold" nodeType="clickEffect">
                                  <p:stCondLst>
                                    <p:cond delay="0"/>
                                  </p:stCondLst>
                                  <p:childTnLst>
                                    <p:set>
                                      <p:cBhvr>
                                        <p:cTn id="41" dur="1" fill="hold">
                                          <p:stCondLst>
                                            <p:cond delay="0"/>
                                          </p:stCondLst>
                                        </p:cTn>
                                        <p:tgtEl>
                                          <p:spTgt spid="7183"/>
                                        </p:tgtEl>
                                        <p:attrNameLst>
                                          <p:attrName>style.visibility</p:attrName>
                                        </p:attrNameLst>
                                      </p:cBhvr>
                                      <p:to>
                                        <p:strVal val="visible"/>
                                      </p:to>
                                    </p:set>
                                    <p:anim calcmode="lin" valueType="num">
                                      <p:cBhvr>
                                        <p:cTn id="42" dur="500" fill="hold"/>
                                        <p:tgtEl>
                                          <p:spTgt spid="7183"/>
                                        </p:tgtEl>
                                        <p:attrNameLst>
                                          <p:attrName>ppt_w</p:attrName>
                                        </p:attrNameLst>
                                      </p:cBhvr>
                                      <p:tavLst>
                                        <p:tav tm="0">
                                          <p:val>
                                            <p:fltVal val="0"/>
                                          </p:val>
                                        </p:tav>
                                        <p:tav tm="100000">
                                          <p:val>
                                            <p:strVal val="#ppt_w"/>
                                          </p:val>
                                        </p:tav>
                                      </p:tavLst>
                                    </p:anim>
                                    <p:anim calcmode="lin" valueType="num">
                                      <p:cBhvr>
                                        <p:cTn id="43" dur="500" fill="hold"/>
                                        <p:tgtEl>
                                          <p:spTgt spid="7183"/>
                                        </p:tgtEl>
                                        <p:attrNameLst>
                                          <p:attrName>ppt_h</p:attrName>
                                        </p:attrNameLst>
                                      </p:cBhvr>
                                      <p:tavLst>
                                        <p:tav tm="0">
                                          <p:val>
                                            <p:fltVal val="0"/>
                                          </p:val>
                                        </p:tav>
                                        <p:tav tm="100000">
                                          <p:val>
                                            <p:strVal val="#ppt_h"/>
                                          </p:val>
                                        </p:tav>
                                      </p:tavLst>
                                    </p:anim>
                                  </p:childTnLst>
                                </p:cTn>
                              </p:par>
                              <p:par>
                                <p:cTn id="44" presetID="2" presetClass="entr" presetSubtype="4" fill="hold" nodeType="withEffect">
                                  <p:stCondLst>
                                    <p:cond delay="300"/>
                                  </p:stCondLst>
                                  <p:childTnLst>
                                    <p:set>
                                      <p:cBhvr>
                                        <p:cTn id="45" dur="1" fill="hold">
                                          <p:stCondLst>
                                            <p:cond delay="0"/>
                                          </p:stCondLst>
                                        </p:cTn>
                                        <p:tgtEl>
                                          <p:spTgt spid="7183"/>
                                        </p:tgtEl>
                                        <p:attrNameLst>
                                          <p:attrName>style.visibility</p:attrName>
                                        </p:attrNameLst>
                                      </p:cBhvr>
                                      <p:to>
                                        <p:strVal val="visible"/>
                                      </p:to>
                                    </p:set>
                                    <p:anim calcmode="lin" valueType="num">
                                      <p:cBhvr additive="base">
                                        <p:cTn id="46" dur="1000" fill="hold"/>
                                        <p:tgtEl>
                                          <p:spTgt spid="7183"/>
                                        </p:tgtEl>
                                        <p:attrNameLst>
                                          <p:attrName>ppt_x</p:attrName>
                                        </p:attrNameLst>
                                      </p:cBhvr>
                                      <p:tavLst>
                                        <p:tav tm="0">
                                          <p:val>
                                            <p:strVal val="#ppt_x"/>
                                          </p:val>
                                        </p:tav>
                                        <p:tav tm="100000">
                                          <p:val>
                                            <p:strVal val="#ppt_x"/>
                                          </p:val>
                                        </p:tav>
                                      </p:tavLst>
                                    </p:anim>
                                    <p:anim calcmode="lin" valueType="num">
                                      <p:cBhvr additive="base">
                                        <p:cTn id="47" dur="1000" fill="hold"/>
                                        <p:tgtEl>
                                          <p:spTgt spid="718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utoUpdateAnimBg="0"/>
    </p:bld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extBox 13" descr="B56F103BB23E47beACAB404F50AF11BD# #TextBox 13"/>
          <p:cNvSpPr txBox="1">
            <a:spLocks noChangeArrowheads="1"/>
          </p:cNvSpPr>
          <p:nvPr/>
        </p:nvSpPr>
        <p:spPr bwMode="auto">
          <a:xfrm>
            <a:off x="2771800" y="86004"/>
            <a:ext cx="6372201" cy="62895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r" rtl="1">
              <a:lnSpc>
                <a:spcPct val="120000"/>
              </a:lnSpc>
              <a:spcBef>
                <a:spcPct val="50000"/>
              </a:spcBef>
            </a:pPr>
            <a:r>
              <a:rPr lang="ar-EG" altLang="zh-CN" sz="3200" b="1" dirty="0">
                <a:solidFill>
                  <a:schemeClr val="bg1"/>
                </a:solidFill>
                <a:latin typeface="Microsoft YaHei" pitchFamily="34" charset="-122"/>
                <a:ea typeface="Microsoft YaHei" pitchFamily="34" charset="-122"/>
              </a:rPr>
              <a:t>تذكر الحكمة التي تقول</a:t>
            </a:r>
          </a:p>
        </p:txBody>
      </p:sp>
      <p:sp>
        <p:nvSpPr>
          <p:cNvPr id="3" name="Folded Corner 2"/>
          <p:cNvSpPr/>
          <p:nvPr/>
        </p:nvSpPr>
        <p:spPr bwMode="auto">
          <a:xfrm>
            <a:off x="1403648" y="2713484"/>
            <a:ext cx="6552728" cy="1368152"/>
          </a:xfrm>
          <a:prstGeom prst="foldedCorner">
            <a:avLst/>
          </a:prstGeom>
          <a:ln>
            <a:headEnd type="none" w="med" len="med"/>
            <a:tailEnd type="none" w="med" len="med"/>
          </a:ln>
          <a:extLst/>
        </p:spPr>
        <p:style>
          <a:lnRef idx="2">
            <a:schemeClr val="accent6"/>
          </a:lnRef>
          <a:fillRef idx="1">
            <a:schemeClr val="lt1"/>
          </a:fillRef>
          <a:effectRef idx="0">
            <a:schemeClr val="accent6"/>
          </a:effectRef>
          <a:fontRef idx="minor">
            <a:schemeClr val="dk1"/>
          </a:fontRef>
        </p:style>
        <p:txBody>
          <a:bodyPr vert="horz" wrap="square" lIns="91440" tIns="45720" rIns="91440" bIns="45720" numCol="1" rtlCol="1" anchor="t" anchorCtr="0" compatLnSpc="1">
            <a:prstTxWarp prst="textNoShape">
              <a:avLst/>
            </a:prstTxWarp>
          </a:bodyPr>
          <a:lstStyle/>
          <a:p>
            <a:pPr algn="ctr" rtl="1">
              <a:lnSpc>
                <a:spcPct val="150000"/>
              </a:lnSpc>
            </a:pPr>
            <a:r>
              <a:rPr lang="ar-EG" sz="2800" b="1" dirty="0">
                <a:solidFill>
                  <a:srgbClr val="002060"/>
                </a:solidFill>
              </a:rPr>
              <a:t>لن تستطيع أن تمنع طيور الهم أن تحلق فوق رأسك ولكنك تستطيع أن تمنعها من أن تعشش في </a:t>
            </a:r>
            <a:r>
              <a:rPr lang="ar-EG" sz="2800" b="1" dirty="0" smtClean="0">
                <a:solidFill>
                  <a:srgbClr val="002060"/>
                </a:solidFill>
              </a:rPr>
              <a:t>رأسك</a:t>
            </a:r>
            <a:endParaRPr kumimoji="0" lang="ar-EG" sz="2800" b="1" i="0" u="none" strike="noStrike" cap="none" normalizeH="0" baseline="0" dirty="0" smtClean="0">
              <a:ln>
                <a:noFill/>
              </a:ln>
              <a:solidFill>
                <a:srgbClr val="002060"/>
              </a:solidFill>
              <a:effectLst/>
            </a:endParaRPr>
          </a:p>
        </p:txBody>
      </p:sp>
    </p:spTree>
    <p:extLst>
      <p:ext uri="{BB962C8B-B14F-4D97-AF65-F5344CB8AC3E}">
        <p14:creationId xmlns:p14="http://schemas.microsoft.com/office/powerpoint/2010/main" xmlns="" val="4286017454"/>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slide(fromLeft)">
                                      <p:cBhvr>
                                        <p:cTn id="7"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utoUpdateAnimBg="0"/>
    </p:bld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lowchart: Multidocument 1"/>
          <p:cNvSpPr/>
          <p:nvPr/>
        </p:nvSpPr>
        <p:spPr bwMode="auto">
          <a:xfrm>
            <a:off x="1747168" y="1993404"/>
            <a:ext cx="6065192" cy="2160240"/>
          </a:xfrm>
          <a:prstGeom prst="flowChartMultidocument">
            <a:avLst/>
          </a:prstGeom>
          <a:solidFill>
            <a:srgbClr val="33CC33"/>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1" anchor="t" anchorCtr="0" compatLnSpc="1">
            <a:prstTxWarp prst="textNoShape">
              <a:avLst/>
            </a:prstTxWarp>
          </a:bodyPr>
          <a:lstStyle/>
          <a:p>
            <a:pPr algn="ctr" rtl="1">
              <a:lnSpc>
                <a:spcPct val="150000"/>
              </a:lnSpc>
            </a:pPr>
            <a:endParaRPr lang="ar-EG" sz="1400" b="1" dirty="0" smtClean="0"/>
          </a:p>
          <a:p>
            <a:pPr algn="ctr" rtl="1">
              <a:lnSpc>
                <a:spcPct val="150000"/>
              </a:lnSpc>
            </a:pPr>
            <a:r>
              <a:rPr lang="ar-EG" sz="3200" b="1" dirty="0" smtClean="0"/>
              <a:t>كيف </a:t>
            </a:r>
            <a:r>
              <a:rPr lang="ar-EG" sz="3200" b="1" dirty="0"/>
              <a:t>تكتسب الثقة في النفس </a:t>
            </a:r>
          </a:p>
        </p:txBody>
      </p:sp>
    </p:spTree>
    <p:extLst>
      <p:ext uri="{BB962C8B-B14F-4D97-AF65-F5344CB8AC3E}">
        <p14:creationId xmlns:p14="http://schemas.microsoft.com/office/powerpoint/2010/main" xmlns="" val="946533362"/>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extBox 13" descr="B56F103BB23E47beACAB404F50AF11BD# #TextBox 13"/>
          <p:cNvSpPr txBox="1">
            <a:spLocks noChangeArrowheads="1"/>
          </p:cNvSpPr>
          <p:nvPr/>
        </p:nvSpPr>
        <p:spPr bwMode="auto">
          <a:xfrm>
            <a:off x="3923928" y="86004"/>
            <a:ext cx="5220073" cy="62895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r" rtl="1">
              <a:lnSpc>
                <a:spcPct val="120000"/>
              </a:lnSpc>
              <a:spcBef>
                <a:spcPct val="50000"/>
              </a:spcBef>
            </a:pPr>
            <a:r>
              <a:rPr lang="ar-EG" altLang="zh-CN" sz="3200" b="1" dirty="0">
                <a:solidFill>
                  <a:schemeClr val="bg1"/>
                </a:solidFill>
                <a:latin typeface="Microsoft YaHei" pitchFamily="34" charset="-122"/>
                <a:ea typeface="Microsoft YaHei" pitchFamily="34" charset="-122"/>
              </a:rPr>
              <a:t>محتويات الوحدة التدريبية الاولى</a:t>
            </a:r>
          </a:p>
        </p:txBody>
      </p:sp>
      <p:sp>
        <p:nvSpPr>
          <p:cNvPr id="6" name="Folded Corner 5"/>
          <p:cNvSpPr/>
          <p:nvPr/>
        </p:nvSpPr>
        <p:spPr bwMode="auto">
          <a:xfrm>
            <a:off x="1752601" y="1129308"/>
            <a:ext cx="6887345" cy="3960440"/>
          </a:xfrm>
          <a:prstGeom prst="foldedCorner">
            <a:avLst/>
          </a:prstGeom>
          <a:ln>
            <a:headEnd type="none" w="med" len="med"/>
            <a:tailEnd type="none" w="med" len="med"/>
          </a:ln>
        </p:spPr>
        <p:style>
          <a:lnRef idx="1">
            <a:schemeClr val="accent1"/>
          </a:lnRef>
          <a:fillRef idx="2">
            <a:schemeClr val="accent1"/>
          </a:fillRef>
          <a:effectRef idx="1">
            <a:schemeClr val="accent1"/>
          </a:effectRef>
          <a:fontRef idx="minor">
            <a:schemeClr val="dk1"/>
          </a:fontRef>
        </p:style>
        <p:txBody>
          <a:bodyPr vert="horz" wrap="none" lIns="91430" tIns="45715" rIns="91430" bIns="45715" numCol="1" rtlCol="1" anchor="ctr" anchorCtr="0" compatLnSpc="1">
            <a:prstTxWarp prst="textNoShape">
              <a:avLst/>
            </a:prstTxWarp>
          </a:bodyPr>
          <a:lstStyle/>
          <a:p>
            <a:pPr algn="ctr" defTabSz="914305"/>
            <a:endParaRPr lang="ar-EG" sz="2400" dirty="0">
              <a:latin typeface="Arial" charset="0"/>
            </a:endParaRPr>
          </a:p>
        </p:txBody>
      </p:sp>
      <p:sp>
        <p:nvSpPr>
          <p:cNvPr id="7" name="Rectangle 6"/>
          <p:cNvSpPr/>
          <p:nvPr/>
        </p:nvSpPr>
        <p:spPr>
          <a:xfrm>
            <a:off x="1691680" y="1129308"/>
            <a:ext cx="6887345" cy="3785642"/>
          </a:xfrm>
          <a:prstGeom prst="rect">
            <a:avLst/>
          </a:prstGeom>
        </p:spPr>
        <p:txBody>
          <a:bodyPr wrap="square" lIns="91430" tIns="45715" rIns="91430" bIns="45715">
            <a:spAutoFit/>
          </a:bodyPr>
          <a:lstStyle/>
          <a:p>
            <a:pPr marL="342900" indent="-342900" algn="r" rtl="1">
              <a:buFont typeface="Wingdings" pitchFamily="2" charset="2"/>
              <a:buChar char="ü"/>
            </a:pPr>
            <a:r>
              <a:rPr lang="ar-SA" sz="2400" b="1" dirty="0" smtClean="0">
                <a:solidFill>
                  <a:schemeClr val="accent2">
                    <a:lumMod val="50000"/>
                  </a:schemeClr>
                </a:solidFill>
              </a:rPr>
              <a:t>ما </a:t>
            </a:r>
            <a:r>
              <a:rPr lang="ar-SA" sz="2400" b="1" dirty="0">
                <a:solidFill>
                  <a:schemeClr val="accent2">
                    <a:lumMod val="50000"/>
                  </a:schemeClr>
                </a:solidFill>
              </a:rPr>
              <a:t>هو تقدير الذات</a:t>
            </a:r>
          </a:p>
          <a:p>
            <a:pPr marL="342900" indent="-342900" algn="r" rtl="1">
              <a:buFont typeface="Wingdings" pitchFamily="2" charset="2"/>
              <a:buChar char="ü"/>
            </a:pPr>
            <a:r>
              <a:rPr lang="ar-SA" sz="2400" b="1" dirty="0" smtClean="0">
                <a:solidFill>
                  <a:schemeClr val="accent2">
                    <a:lumMod val="50000"/>
                  </a:schemeClr>
                </a:solidFill>
              </a:rPr>
              <a:t>أقسام </a:t>
            </a:r>
            <a:r>
              <a:rPr lang="ar-SA" sz="2400" b="1" dirty="0">
                <a:solidFill>
                  <a:schemeClr val="accent2">
                    <a:lumMod val="50000"/>
                  </a:schemeClr>
                </a:solidFill>
              </a:rPr>
              <a:t>تقدير الذات</a:t>
            </a:r>
          </a:p>
          <a:p>
            <a:pPr marL="342900" indent="-342900" algn="r" rtl="1">
              <a:buFont typeface="Wingdings" pitchFamily="2" charset="2"/>
              <a:buChar char="ü"/>
            </a:pPr>
            <a:r>
              <a:rPr lang="ar-SA" sz="2400" b="1" dirty="0" smtClean="0">
                <a:solidFill>
                  <a:schemeClr val="accent2">
                    <a:lumMod val="50000"/>
                  </a:schemeClr>
                </a:solidFill>
              </a:rPr>
              <a:t>ما </a:t>
            </a:r>
            <a:r>
              <a:rPr lang="ar-SA" sz="2400" b="1" dirty="0">
                <a:solidFill>
                  <a:schemeClr val="accent2">
                    <a:lumMod val="50000"/>
                  </a:schemeClr>
                </a:solidFill>
              </a:rPr>
              <a:t>هي الأمور التي يجب علينا الابتعاد عنها؟ </a:t>
            </a:r>
          </a:p>
          <a:p>
            <a:pPr marL="342900" indent="-342900" algn="r" rtl="1">
              <a:buFont typeface="Wingdings" pitchFamily="2" charset="2"/>
              <a:buChar char="ü"/>
            </a:pPr>
            <a:r>
              <a:rPr lang="ar-SA" sz="2400" b="1" dirty="0" smtClean="0">
                <a:solidFill>
                  <a:schemeClr val="accent2">
                    <a:lumMod val="50000"/>
                  </a:schemeClr>
                </a:solidFill>
              </a:rPr>
              <a:t>ما </a:t>
            </a:r>
            <a:r>
              <a:rPr lang="ar-SA" sz="2400" b="1" dirty="0">
                <a:solidFill>
                  <a:schemeClr val="accent2">
                    <a:lumMod val="50000"/>
                  </a:schemeClr>
                </a:solidFill>
              </a:rPr>
              <a:t>هي صفات المقدرين لأنفسهم؟ </a:t>
            </a:r>
          </a:p>
          <a:p>
            <a:pPr marL="342900" indent="-342900" algn="r" rtl="1">
              <a:buFont typeface="Wingdings" pitchFamily="2" charset="2"/>
              <a:buChar char="ü"/>
            </a:pPr>
            <a:r>
              <a:rPr lang="ar-SA" sz="2400" b="1" dirty="0" smtClean="0">
                <a:solidFill>
                  <a:schemeClr val="accent2">
                    <a:lumMod val="50000"/>
                  </a:schemeClr>
                </a:solidFill>
              </a:rPr>
              <a:t>ما </a:t>
            </a:r>
            <a:r>
              <a:rPr lang="ar-SA" sz="2400" b="1" dirty="0">
                <a:solidFill>
                  <a:schemeClr val="accent2">
                    <a:lumMod val="50000"/>
                  </a:schemeClr>
                </a:solidFill>
              </a:rPr>
              <a:t>هي صفات الغير مقدرين لأنفسهم؟ </a:t>
            </a:r>
          </a:p>
          <a:p>
            <a:pPr marL="342900" indent="-342900" algn="r" rtl="1">
              <a:buFont typeface="Wingdings" pitchFamily="2" charset="2"/>
              <a:buChar char="ü"/>
            </a:pPr>
            <a:r>
              <a:rPr lang="ar-SA" sz="2400" b="1" dirty="0" smtClean="0">
                <a:solidFill>
                  <a:schemeClr val="accent2">
                    <a:lumMod val="50000"/>
                  </a:schemeClr>
                </a:solidFill>
              </a:rPr>
              <a:t>كيف </a:t>
            </a:r>
            <a:r>
              <a:rPr lang="ar-SA" sz="2400" b="1" dirty="0">
                <a:solidFill>
                  <a:schemeClr val="accent2">
                    <a:lumMod val="50000"/>
                  </a:schemeClr>
                </a:solidFill>
              </a:rPr>
              <a:t>نزيد تقدير الذات لدينا؟ </a:t>
            </a:r>
          </a:p>
          <a:p>
            <a:pPr marL="342900" indent="-342900" algn="r" rtl="1">
              <a:buFont typeface="Wingdings" pitchFamily="2" charset="2"/>
              <a:buChar char="ü"/>
            </a:pPr>
            <a:r>
              <a:rPr lang="ar-SA" sz="2400" b="1" dirty="0" smtClean="0">
                <a:solidFill>
                  <a:schemeClr val="accent2">
                    <a:lumMod val="50000"/>
                  </a:schemeClr>
                </a:solidFill>
              </a:rPr>
              <a:t>لماذا </a:t>
            </a:r>
            <a:r>
              <a:rPr lang="ar-SA" sz="2400" b="1" dirty="0">
                <a:solidFill>
                  <a:schemeClr val="accent2">
                    <a:lumMod val="50000"/>
                  </a:schemeClr>
                </a:solidFill>
              </a:rPr>
              <a:t>احتاج لتقدير الذات؟ </a:t>
            </a:r>
          </a:p>
          <a:p>
            <a:pPr marL="342900" indent="-342900" algn="r" rtl="1">
              <a:buFont typeface="Wingdings" pitchFamily="2" charset="2"/>
              <a:buChar char="ü"/>
            </a:pPr>
            <a:r>
              <a:rPr lang="ar-SA" sz="2400" b="1" dirty="0" smtClean="0">
                <a:solidFill>
                  <a:schemeClr val="accent2">
                    <a:lumMod val="50000"/>
                  </a:schemeClr>
                </a:solidFill>
              </a:rPr>
              <a:t>كيف </a:t>
            </a:r>
            <a:r>
              <a:rPr lang="ar-SA" sz="2400" b="1" dirty="0">
                <a:solidFill>
                  <a:schemeClr val="accent2">
                    <a:lumMod val="50000"/>
                  </a:schemeClr>
                </a:solidFill>
              </a:rPr>
              <a:t>أحارب الأفكار السلبية؟</a:t>
            </a:r>
          </a:p>
          <a:p>
            <a:pPr marL="342900" indent="-342900" algn="r" rtl="1">
              <a:buFont typeface="Wingdings" pitchFamily="2" charset="2"/>
              <a:buChar char="ü"/>
            </a:pPr>
            <a:r>
              <a:rPr lang="ar-SA" sz="2400" b="1" dirty="0" smtClean="0">
                <a:solidFill>
                  <a:schemeClr val="accent2">
                    <a:lumMod val="50000"/>
                  </a:schemeClr>
                </a:solidFill>
              </a:rPr>
              <a:t>ما </a:t>
            </a:r>
            <a:r>
              <a:rPr lang="ar-SA" sz="2400" b="1" dirty="0">
                <a:solidFill>
                  <a:schemeClr val="accent2">
                    <a:lumMod val="50000"/>
                  </a:schemeClr>
                </a:solidFill>
              </a:rPr>
              <a:t>هو التفكير السلبي؟</a:t>
            </a:r>
          </a:p>
          <a:p>
            <a:pPr marL="342900" indent="-342900" algn="r" rtl="1">
              <a:buFont typeface="Wingdings" pitchFamily="2" charset="2"/>
              <a:buChar char="ü"/>
            </a:pPr>
            <a:r>
              <a:rPr lang="ar-SA" sz="2400" b="1" dirty="0" smtClean="0">
                <a:solidFill>
                  <a:schemeClr val="accent2">
                    <a:lumMod val="50000"/>
                  </a:schemeClr>
                </a:solidFill>
              </a:rPr>
              <a:t>الفرق </a:t>
            </a:r>
            <a:r>
              <a:rPr lang="ar-SA" sz="2400" b="1" dirty="0">
                <a:solidFill>
                  <a:schemeClr val="accent2">
                    <a:lumMod val="50000"/>
                  </a:schemeClr>
                </a:solidFill>
              </a:rPr>
              <a:t>بين تقدير الذات والثقة بالنفس</a:t>
            </a:r>
          </a:p>
        </p:txBody>
      </p:sp>
    </p:spTree>
    <p:extLst>
      <p:ext uri="{BB962C8B-B14F-4D97-AF65-F5344CB8AC3E}">
        <p14:creationId xmlns:p14="http://schemas.microsoft.com/office/powerpoint/2010/main" xmlns="" val="2272538456"/>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6146"/>
                                        </p:tgtEl>
                                        <p:attrNameLst>
                                          <p:attrName>style.visibility</p:attrName>
                                        </p:attrNameLst>
                                      </p:cBhvr>
                                      <p:to>
                                        <p:strVal val="visible"/>
                                      </p:to>
                                    </p:set>
                                    <p:animEffect transition="in" filter="slide(fromLeft)">
                                      <p:cBhvr>
                                        <p:cTn id="7" dur="500"/>
                                        <p:tgtEl>
                                          <p:spTgt spid="6146"/>
                                        </p:tgtEl>
                                      </p:cBhvr>
                                    </p:animEffect>
                                  </p:childTnLst>
                                </p:cTn>
                              </p:par>
                            </p:childTnLst>
                          </p:cTn>
                        </p:par>
                        <p:par>
                          <p:cTn id="8" fill="hold">
                            <p:stCondLst>
                              <p:cond delay="500"/>
                            </p:stCondLst>
                            <p:childTnLst>
                              <p:par>
                                <p:cTn id="9" presetID="16" presetClass="entr" presetSubtype="21"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barn(inVertical)">
                                      <p:cBhvr>
                                        <p:cTn id="11" dur="500"/>
                                        <p:tgtEl>
                                          <p:spTgt spid="6"/>
                                        </p:tgtEl>
                                      </p:cBhvr>
                                    </p:animEffect>
                                  </p:childTnLst>
                                </p:cTn>
                              </p:par>
                            </p:childTnLst>
                          </p:cTn>
                        </p:par>
                        <p:par>
                          <p:cTn id="12" fill="hold">
                            <p:stCondLst>
                              <p:cond delay="1000"/>
                            </p:stCondLst>
                            <p:childTnLst>
                              <p:par>
                                <p:cTn id="13" presetID="16" presetClass="entr" presetSubtype="21" fill="hold" grpId="0" nodeType="after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barn(inVertical)">
                                      <p:cBhvr>
                                        <p:cTn id="15" dur="500"/>
                                        <p:tgtEl>
                                          <p:spTgt spid="7"/>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nodeType="clickEffect">
                                  <p:stCondLst>
                                    <p:cond delay="0"/>
                                  </p:stCondLst>
                                  <p:childTnLst>
                                    <p:set>
                                      <p:cBhvr>
                                        <p:cTn id="19" dur="1" fill="hold">
                                          <p:stCondLst>
                                            <p:cond delay="0"/>
                                          </p:stCondLst>
                                        </p:cTn>
                                        <p:tgtEl>
                                          <p:spTgt spid="7">
                                            <p:txEl>
                                              <p:pRg st="0" end="0"/>
                                            </p:txEl>
                                          </p:spTgt>
                                        </p:tgtEl>
                                        <p:attrNameLst>
                                          <p:attrName>style.visibility</p:attrName>
                                        </p:attrNameLst>
                                      </p:cBhvr>
                                      <p:to>
                                        <p:strVal val="visible"/>
                                      </p:to>
                                    </p:set>
                                    <p:animEffect transition="in" filter="barn(inVertical)">
                                      <p:cBhvr>
                                        <p:cTn id="20" dur="500"/>
                                        <p:tgtEl>
                                          <p:spTgt spid="7">
                                            <p:txEl>
                                              <p:pRg st="0" end="0"/>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nodeType="clickEffect">
                                  <p:stCondLst>
                                    <p:cond delay="0"/>
                                  </p:stCondLst>
                                  <p:childTnLst>
                                    <p:set>
                                      <p:cBhvr>
                                        <p:cTn id="24" dur="1" fill="hold">
                                          <p:stCondLst>
                                            <p:cond delay="0"/>
                                          </p:stCondLst>
                                        </p:cTn>
                                        <p:tgtEl>
                                          <p:spTgt spid="7">
                                            <p:txEl>
                                              <p:pRg st="1" end="1"/>
                                            </p:txEl>
                                          </p:spTgt>
                                        </p:tgtEl>
                                        <p:attrNameLst>
                                          <p:attrName>style.visibility</p:attrName>
                                        </p:attrNameLst>
                                      </p:cBhvr>
                                      <p:to>
                                        <p:strVal val="visible"/>
                                      </p:to>
                                    </p:set>
                                    <p:animEffect transition="in" filter="barn(inVertical)">
                                      <p:cBhvr>
                                        <p:cTn id="25" dur="500"/>
                                        <p:tgtEl>
                                          <p:spTgt spid="7">
                                            <p:txEl>
                                              <p:pRg st="1" end="1"/>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6" presetClass="entr" presetSubtype="21" fill="hold" nodeType="clickEffect">
                                  <p:stCondLst>
                                    <p:cond delay="0"/>
                                  </p:stCondLst>
                                  <p:childTnLst>
                                    <p:set>
                                      <p:cBhvr>
                                        <p:cTn id="29" dur="1" fill="hold">
                                          <p:stCondLst>
                                            <p:cond delay="0"/>
                                          </p:stCondLst>
                                        </p:cTn>
                                        <p:tgtEl>
                                          <p:spTgt spid="7">
                                            <p:txEl>
                                              <p:pRg st="2" end="2"/>
                                            </p:txEl>
                                          </p:spTgt>
                                        </p:tgtEl>
                                        <p:attrNameLst>
                                          <p:attrName>style.visibility</p:attrName>
                                        </p:attrNameLst>
                                      </p:cBhvr>
                                      <p:to>
                                        <p:strVal val="visible"/>
                                      </p:to>
                                    </p:set>
                                    <p:animEffect transition="in" filter="barn(inVertical)">
                                      <p:cBhvr>
                                        <p:cTn id="30" dur="500"/>
                                        <p:tgtEl>
                                          <p:spTgt spid="7">
                                            <p:txEl>
                                              <p:pRg st="2" end="2"/>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16" presetClass="entr" presetSubtype="21" fill="hold" nodeType="clickEffect">
                                  <p:stCondLst>
                                    <p:cond delay="0"/>
                                  </p:stCondLst>
                                  <p:childTnLst>
                                    <p:set>
                                      <p:cBhvr>
                                        <p:cTn id="34" dur="1" fill="hold">
                                          <p:stCondLst>
                                            <p:cond delay="0"/>
                                          </p:stCondLst>
                                        </p:cTn>
                                        <p:tgtEl>
                                          <p:spTgt spid="7">
                                            <p:txEl>
                                              <p:pRg st="3" end="3"/>
                                            </p:txEl>
                                          </p:spTgt>
                                        </p:tgtEl>
                                        <p:attrNameLst>
                                          <p:attrName>style.visibility</p:attrName>
                                        </p:attrNameLst>
                                      </p:cBhvr>
                                      <p:to>
                                        <p:strVal val="visible"/>
                                      </p:to>
                                    </p:set>
                                    <p:animEffect transition="in" filter="barn(inVertical)">
                                      <p:cBhvr>
                                        <p:cTn id="35" dur="500"/>
                                        <p:tgtEl>
                                          <p:spTgt spid="7">
                                            <p:txEl>
                                              <p:pRg st="3" end="3"/>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16" presetClass="entr" presetSubtype="21" fill="hold" nodeType="clickEffect">
                                  <p:stCondLst>
                                    <p:cond delay="0"/>
                                  </p:stCondLst>
                                  <p:childTnLst>
                                    <p:set>
                                      <p:cBhvr>
                                        <p:cTn id="39" dur="1" fill="hold">
                                          <p:stCondLst>
                                            <p:cond delay="0"/>
                                          </p:stCondLst>
                                        </p:cTn>
                                        <p:tgtEl>
                                          <p:spTgt spid="7">
                                            <p:txEl>
                                              <p:pRg st="4" end="4"/>
                                            </p:txEl>
                                          </p:spTgt>
                                        </p:tgtEl>
                                        <p:attrNameLst>
                                          <p:attrName>style.visibility</p:attrName>
                                        </p:attrNameLst>
                                      </p:cBhvr>
                                      <p:to>
                                        <p:strVal val="visible"/>
                                      </p:to>
                                    </p:set>
                                    <p:animEffect transition="in" filter="barn(inVertical)">
                                      <p:cBhvr>
                                        <p:cTn id="40" dur="500"/>
                                        <p:tgtEl>
                                          <p:spTgt spid="7">
                                            <p:txEl>
                                              <p:pRg st="4" end="4"/>
                                            </p:txEl>
                                          </p:spTgt>
                                        </p:tgtEl>
                                      </p:cBhvr>
                                    </p:animEffect>
                                  </p:childTnLst>
                                </p:cTn>
                              </p:par>
                            </p:childTnLst>
                          </p:cTn>
                        </p:par>
                      </p:childTnLst>
                    </p:cTn>
                  </p:par>
                  <p:par>
                    <p:cTn id="41" fill="hold">
                      <p:stCondLst>
                        <p:cond delay="indefinite"/>
                      </p:stCondLst>
                      <p:childTnLst>
                        <p:par>
                          <p:cTn id="42" fill="hold">
                            <p:stCondLst>
                              <p:cond delay="0"/>
                            </p:stCondLst>
                            <p:childTnLst>
                              <p:par>
                                <p:cTn id="43" presetID="16" presetClass="entr" presetSubtype="21" fill="hold" nodeType="clickEffect">
                                  <p:stCondLst>
                                    <p:cond delay="0"/>
                                  </p:stCondLst>
                                  <p:childTnLst>
                                    <p:set>
                                      <p:cBhvr>
                                        <p:cTn id="44" dur="1" fill="hold">
                                          <p:stCondLst>
                                            <p:cond delay="0"/>
                                          </p:stCondLst>
                                        </p:cTn>
                                        <p:tgtEl>
                                          <p:spTgt spid="7">
                                            <p:txEl>
                                              <p:pRg st="5" end="5"/>
                                            </p:txEl>
                                          </p:spTgt>
                                        </p:tgtEl>
                                        <p:attrNameLst>
                                          <p:attrName>style.visibility</p:attrName>
                                        </p:attrNameLst>
                                      </p:cBhvr>
                                      <p:to>
                                        <p:strVal val="visible"/>
                                      </p:to>
                                    </p:set>
                                    <p:animEffect transition="in" filter="barn(inVertical)">
                                      <p:cBhvr>
                                        <p:cTn id="45" dur="500"/>
                                        <p:tgtEl>
                                          <p:spTgt spid="7">
                                            <p:txEl>
                                              <p:pRg st="5" end="5"/>
                                            </p:txEl>
                                          </p:spTgt>
                                        </p:tgtEl>
                                      </p:cBhvr>
                                    </p:animEffect>
                                  </p:childTnLst>
                                </p:cTn>
                              </p:par>
                            </p:childTnLst>
                          </p:cTn>
                        </p:par>
                      </p:childTnLst>
                    </p:cTn>
                  </p:par>
                  <p:par>
                    <p:cTn id="46" fill="hold">
                      <p:stCondLst>
                        <p:cond delay="indefinite"/>
                      </p:stCondLst>
                      <p:childTnLst>
                        <p:par>
                          <p:cTn id="47" fill="hold">
                            <p:stCondLst>
                              <p:cond delay="0"/>
                            </p:stCondLst>
                            <p:childTnLst>
                              <p:par>
                                <p:cTn id="48" presetID="16" presetClass="entr" presetSubtype="21" fill="hold" nodeType="clickEffect">
                                  <p:stCondLst>
                                    <p:cond delay="0"/>
                                  </p:stCondLst>
                                  <p:childTnLst>
                                    <p:set>
                                      <p:cBhvr>
                                        <p:cTn id="49" dur="1" fill="hold">
                                          <p:stCondLst>
                                            <p:cond delay="0"/>
                                          </p:stCondLst>
                                        </p:cTn>
                                        <p:tgtEl>
                                          <p:spTgt spid="7">
                                            <p:txEl>
                                              <p:pRg st="6" end="6"/>
                                            </p:txEl>
                                          </p:spTgt>
                                        </p:tgtEl>
                                        <p:attrNameLst>
                                          <p:attrName>style.visibility</p:attrName>
                                        </p:attrNameLst>
                                      </p:cBhvr>
                                      <p:to>
                                        <p:strVal val="visible"/>
                                      </p:to>
                                    </p:set>
                                    <p:animEffect transition="in" filter="barn(inVertical)">
                                      <p:cBhvr>
                                        <p:cTn id="50" dur="500"/>
                                        <p:tgtEl>
                                          <p:spTgt spid="7">
                                            <p:txEl>
                                              <p:pRg st="6" end="6"/>
                                            </p:txEl>
                                          </p:spTgt>
                                        </p:tgtEl>
                                      </p:cBhvr>
                                    </p:animEffect>
                                  </p:childTnLst>
                                </p:cTn>
                              </p:par>
                            </p:childTnLst>
                          </p:cTn>
                        </p:par>
                      </p:childTnLst>
                    </p:cTn>
                  </p:par>
                  <p:par>
                    <p:cTn id="51" fill="hold">
                      <p:stCondLst>
                        <p:cond delay="indefinite"/>
                      </p:stCondLst>
                      <p:childTnLst>
                        <p:par>
                          <p:cTn id="52" fill="hold">
                            <p:stCondLst>
                              <p:cond delay="0"/>
                            </p:stCondLst>
                            <p:childTnLst>
                              <p:par>
                                <p:cTn id="53" presetID="16" presetClass="entr" presetSubtype="21" fill="hold" nodeType="clickEffect">
                                  <p:stCondLst>
                                    <p:cond delay="0"/>
                                  </p:stCondLst>
                                  <p:childTnLst>
                                    <p:set>
                                      <p:cBhvr>
                                        <p:cTn id="54" dur="1" fill="hold">
                                          <p:stCondLst>
                                            <p:cond delay="0"/>
                                          </p:stCondLst>
                                        </p:cTn>
                                        <p:tgtEl>
                                          <p:spTgt spid="7">
                                            <p:txEl>
                                              <p:pRg st="7" end="7"/>
                                            </p:txEl>
                                          </p:spTgt>
                                        </p:tgtEl>
                                        <p:attrNameLst>
                                          <p:attrName>style.visibility</p:attrName>
                                        </p:attrNameLst>
                                      </p:cBhvr>
                                      <p:to>
                                        <p:strVal val="visible"/>
                                      </p:to>
                                    </p:set>
                                    <p:animEffect transition="in" filter="barn(inVertical)">
                                      <p:cBhvr>
                                        <p:cTn id="55" dur="500"/>
                                        <p:tgtEl>
                                          <p:spTgt spid="7">
                                            <p:txEl>
                                              <p:pRg st="7" end="7"/>
                                            </p:txEl>
                                          </p:spTgt>
                                        </p:tgtEl>
                                      </p:cBhvr>
                                    </p:animEffect>
                                  </p:childTnLst>
                                </p:cTn>
                              </p:par>
                            </p:childTnLst>
                          </p:cTn>
                        </p:par>
                      </p:childTnLst>
                    </p:cTn>
                  </p:par>
                  <p:par>
                    <p:cTn id="56" fill="hold">
                      <p:stCondLst>
                        <p:cond delay="indefinite"/>
                      </p:stCondLst>
                      <p:childTnLst>
                        <p:par>
                          <p:cTn id="57" fill="hold">
                            <p:stCondLst>
                              <p:cond delay="0"/>
                            </p:stCondLst>
                            <p:childTnLst>
                              <p:par>
                                <p:cTn id="58" presetID="16" presetClass="entr" presetSubtype="21" fill="hold" nodeType="clickEffect">
                                  <p:stCondLst>
                                    <p:cond delay="0"/>
                                  </p:stCondLst>
                                  <p:childTnLst>
                                    <p:set>
                                      <p:cBhvr>
                                        <p:cTn id="59" dur="1" fill="hold">
                                          <p:stCondLst>
                                            <p:cond delay="0"/>
                                          </p:stCondLst>
                                        </p:cTn>
                                        <p:tgtEl>
                                          <p:spTgt spid="7">
                                            <p:txEl>
                                              <p:pRg st="8" end="8"/>
                                            </p:txEl>
                                          </p:spTgt>
                                        </p:tgtEl>
                                        <p:attrNameLst>
                                          <p:attrName>style.visibility</p:attrName>
                                        </p:attrNameLst>
                                      </p:cBhvr>
                                      <p:to>
                                        <p:strVal val="visible"/>
                                      </p:to>
                                    </p:set>
                                    <p:animEffect transition="in" filter="barn(inVertical)">
                                      <p:cBhvr>
                                        <p:cTn id="60" dur="500"/>
                                        <p:tgtEl>
                                          <p:spTgt spid="7">
                                            <p:txEl>
                                              <p:pRg st="8" end="8"/>
                                            </p:txEl>
                                          </p:spTgt>
                                        </p:tgtEl>
                                      </p:cBhvr>
                                    </p:animEffect>
                                  </p:childTnLst>
                                </p:cTn>
                              </p:par>
                            </p:childTnLst>
                          </p:cTn>
                        </p:par>
                      </p:childTnLst>
                    </p:cTn>
                  </p:par>
                  <p:par>
                    <p:cTn id="61" fill="hold">
                      <p:stCondLst>
                        <p:cond delay="indefinite"/>
                      </p:stCondLst>
                      <p:childTnLst>
                        <p:par>
                          <p:cTn id="62" fill="hold">
                            <p:stCondLst>
                              <p:cond delay="0"/>
                            </p:stCondLst>
                            <p:childTnLst>
                              <p:par>
                                <p:cTn id="63" presetID="16" presetClass="entr" presetSubtype="21" fill="hold" nodeType="clickEffect">
                                  <p:stCondLst>
                                    <p:cond delay="0"/>
                                  </p:stCondLst>
                                  <p:childTnLst>
                                    <p:set>
                                      <p:cBhvr>
                                        <p:cTn id="64" dur="1" fill="hold">
                                          <p:stCondLst>
                                            <p:cond delay="0"/>
                                          </p:stCondLst>
                                        </p:cTn>
                                        <p:tgtEl>
                                          <p:spTgt spid="7">
                                            <p:txEl>
                                              <p:pRg st="9" end="9"/>
                                            </p:txEl>
                                          </p:spTgt>
                                        </p:tgtEl>
                                        <p:attrNameLst>
                                          <p:attrName>style.visibility</p:attrName>
                                        </p:attrNameLst>
                                      </p:cBhvr>
                                      <p:to>
                                        <p:strVal val="visible"/>
                                      </p:to>
                                    </p:set>
                                    <p:animEffect transition="in" filter="barn(inVertical)">
                                      <p:cBhvr>
                                        <p:cTn id="65" dur="500"/>
                                        <p:tgtEl>
                                          <p:spTgt spid="7">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6" grpId="0" autoUpdateAnimBg="0"/>
      <p:bldP spid="6" grpId="0" animBg="1"/>
      <p:bldP spid="7" grpId="0"/>
    </p:bld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067944" y="1993404"/>
            <a:ext cx="4590256" cy="1938992"/>
          </a:xfrm>
          <a:prstGeom prst="rect">
            <a:avLst/>
          </a:prstGeom>
        </p:spPr>
        <p:txBody>
          <a:bodyPr wrap="square">
            <a:spAutoFit/>
          </a:bodyPr>
          <a:lstStyle/>
          <a:p>
            <a:pPr marL="285750" indent="-285750" algn="justLow" rtl="1">
              <a:buFont typeface="Wingdings" pitchFamily="2" charset="2"/>
              <a:buChar char="ü"/>
            </a:pPr>
            <a:r>
              <a:rPr lang="ar-EG" sz="2400" b="1" dirty="0" smtClean="0">
                <a:solidFill>
                  <a:srgbClr val="C00000"/>
                </a:solidFill>
              </a:rPr>
              <a:t>إن </a:t>
            </a:r>
            <a:r>
              <a:rPr lang="ar-EG" sz="2400" b="1" dirty="0">
                <a:solidFill>
                  <a:srgbClr val="C00000"/>
                </a:solidFill>
              </a:rPr>
              <a:t>الثقة بالنفس لا تغيرك عملياً ولا تجذر العادات الإيجابية في نفسك.</a:t>
            </a:r>
          </a:p>
          <a:p>
            <a:pPr marL="285750" indent="-285750" algn="justLow" rtl="1">
              <a:buFont typeface="Wingdings" pitchFamily="2" charset="2"/>
              <a:buChar char="ü"/>
            </a:pPr>
            <a:r>
              <a:rPr lang="ar-EG" sz="2400" b="1" dirty="0" smtClean="0">
                <a:solidFill>
                  <a:srgbClr val="C00000"/>
                </a:solidFill>
              </a:rPr>
              <a:t>المطلوب </a:t>
            </a:r>
            <a:r>
              <a:rPr lang="ar-EG" sz="2400" b="1" dirty="0">
                <a:solidFill>
                  <a:srgbClr val="C00000"/>
                </a:solidFill>
              </a:rPr>
              <a:t>هو التفاعل والتنفيذ، لا غير</a:t>
            </a:r>
            <a:r>
              <a:rPr lang="ar-EG" sz="2400" b="1" dirty="0" smtClean="0">
                <a:solidFill>
                  <a:srgbClr val="C00000"/>
                </a:solidFill>
              </a:rPr>
              <a:t>.</a:t>
            </a:r>
          </a:p>
          <a:p>
            <a:pPr marL="285750" indent="-285750" algn="justLow" rtl="1">
              <a:buFont typeface="Wingdings" pitchFamily="2" charset="2"/>
              <a:buChar char="ü"/>
            </a:pPr>
            <a:r>
              <a:rPr lang="ar-SA" sz="2400" b="1" dirty="0">
                <a:solidFill>
                  <a:srgbClr val="C00000"/>
                </a:solidFill>
              </a:rPr>
              <a:t>لابد لك أن تعوّد نفسك على السلوكيات الحسنة مثل الثقة بالنفس</a:t>
            </a:r>
            <a:endParaRPr lang="ar-EG" sz="2400" b="1" dirty="0">
              <a:solidFill>
                <a:srgbClr val="C00000"/>
              </a:solidFill>
            </a:endParaRPr>
          </a:p>
        </p:txBody>
      </p:sp>
      <p:pic>
        <p:nvPicPr>
          <p:cNvPr id="9218"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539552" y="1849388"/>
            <a:ext cx="3419475" cy="24574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425987252"/>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170" name="Group 2"/>
          <p:cNvGrpSpPr>
            <a:grpSpLocks/>
          </p:cNvGrpSpPr>
          <p:nvPr/>
        </p:nvGrpSpPr>
        <p:grpSpPr bwMode="auto">
          <a:xfrm>
            <a:off x="1290638" y="1417340"/>
            <a:ext cx="6562725" cy="547010"/>
            <a:chOff x="0" y="0"/>
            <a:chExt cx="6561756" cy="546970"/>
          </a:xfrm>
        </p:grpSpPr>
        <p:sp>
          <p:nvSpPr>
            <p:cNvPr id="5138" name="AutoShape 3"/>
            <p:cNvSpPr>
              <a:spLocks noChangeArrowheads="1"/>
            </p:cNvSpPr>
            <p:nvPr/>
          </p:nvSpPr>
          <p:spPr bwMode="auto">
            <a:xfrm>
              <a:off x="0" y="192074"/>
              <a:ext cx="6561756" cy="353986"/>
            </a:xfrm>
            <a:prstGeom prst="rect">
              <a:avLst/>
            </a:prstGeom>
            <a:solidFill>
              <a:srgbClr val="595959"/>
            </a:solidFill>
            <a:ln w="12700">
              <a:solidFill>
                <a:schemeClr val="bg1"/>
              </a:solidFill>
              <a:miter lim="800000"/>
              <a:headEnd/>
              <a:tailEnd/>
            </a:ln>
          </p:spPr>
          <p:txBody>
            <a:bodyPr anchor="ctr"/>
            <a:lstStyle/>
            <a:p>
              <a:endParaRPr lang="zh-CN" altLang="en-US" sz="2400" b="1">
                <a:latin typeface="Calibri" pitchFamily="34" charset="0"/>
              </a:endParaRPr>
            </a:p>
          </p:txBody>
        </p:sp>
        <p:sp>
          <p:nvSpPr>
            <p:cNvPr id="5139" name="AutoShape 3"/>
            <p:cNvSpPr>
              <a:spLocks noChangeArrowheads="1"/>
            </p:cNvSpPr>
            <p:nvPr/>
          </p:nvSpPr>
          <p:spPr bwMode="auto">
            <a:xfrm>
              <a:off x="64331" y="0"/>
              <a:ext cx="6433094" cy="482482"/>
            </a:xfrm>
            <a:prstGeom prst="rect">
              <a:avLst/>
            </a:prstGeom>
            <a:solidFill>
              <a:srgbClr val="007E00">
                <a:alpha val="79999"/>
              </a:srgbClr>
            </a:solidFill>
            <a:ln w="12700">
              <a:solidFill>
                <a:schemeClr val="bg1"/>
              </a:solidFill>
              <a:miter lim="800000"/>
              <a:headEnd/>
              <a:tailEnd/>
            </a:ln>
          </p:spPr>
          <p:txBody>
            <a:bodyPr wrap="none" anchor="ctr"/>
            <a:lstStyle/>
            <a:p>
              <a:pPr algn="ctr" eaLnBrk="0" hangingPunct="0"/>
              <a:endParaRPr lang="zh-CN" altLang="en-US" sz="2800" b="1">
                <a:solidFill>
                  <a:schemeClr val="tx2"/>
                </a:solidFill>
                <a:ea typeface="Microsoft YaHei" pitchFamily="34" charset="-122"/>
              </a:endParaRPr>
            </a:p>
          </p:txBody>
        </p:sp>
        <p:sp>
          <p:nvSpPr>
            <p:cNvPr id="5140" name="Rectangle 13"/>
            <p:cNvSpPr>
              <a:spLocks noChangeArrowheads="1"/>
            </p:cNvSpPr>
            <p:nvPr/>
          </p:nvSpPr>
          <p:spPr bwMode="auto">
            <a:xfrm>
              <a:off x="65079" y="85339"/>
              <a:ext cx="6431598" cy="4616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a:r>
                <a:rPr lang="ar-EG" altLang="zh-CN" sz="2400" b="1" dirty="0" smtClean="0">
                  <a:solidFill>
                    <a:schemeClr val="bg1"/>
                  </a:solidFill>
                </a:rPr>
                <a:t>إطلاق </a:t>
              </a:r>
              <a:r>
                <a:rPr lang="ar-EG" altLang="zh-CN" sz="2400" b="1" dirty="0">
                  <a:solidFill>
                    <a:schemeClr val="bg1"/>
                  </a:solidFill>
                </a:rPr>
                <a:t>إشعاعات الهدف في وجودك بادئاَ</a:t>
              </a:r>
              <a:endParaRPr lang="zh-CN" altLang="en-US" sz="2400" b="1" dirty="0">
                <a:solidFill>
                  <a:schemeClr val="bg1"/>
                </a:solidFill>
              </a:endParaRPr>
            </a:p>
          </p:txBody>
        </p:sp>
      </p:grpSp>
      <p:grpSp>
        <p:nvGrpSpPr>
          <p:cNvPr id="7174" name="Group 6"/>
          <p:cNvGrpSpPr>
            <a:grpSpLocks/>
          </p:cNvGrpSpPr>
          <p:nvPr/>
        </p:nvGrpSpPr>
        <p:grpSpPr bwMode="auto">
          <a:xfrm>
            <a:off x="1290638" y="2290465"/>
            <a:ext cx="6562725" cy="547010"/>
            <a:chOff x="0" y="0"/>
            <a:chExt cx="6561756" cy="546970"/>
          </a:xfrm>
        </p:grpSpPr>
        <p:grpSp>
          <p:nvGrpSpPr>
            <p:cNvPr id="5134" name="Group 7"/>
            <p:cNvGrpSpPr>
              <a:grpSpLocks/>
            </p:cNvGrpSpPr>
            <p:nvPr/>
          </p:nvGrpSpPr>
          <p:grpSpPr bwMode="auto">
            <a:xfrm>
              <a:off x="0" y="0"/>
              <a:ext cx="6561756" cy="546060"/>
              <a:chOff x="0" y="0"/>
              <a:chExt cx="6561756" cy="546060"/>
            </a:xfrm>
          </p:grpSpPr>
          <p:sp>
            <p:nvSpPr>
              <p:cNvPr id="5136" name="AutoShape 3"/>
              <p:cNvSpPr>
                <a:spLocks noChangeArrowheads="1"/>
              </p:cNvSpPr>
              <p:nvPr/>
            </p:nvSpPr>
            <p:spPr bwMode="auto">
              <a:xfrm>
                <a:off x="0" y="192074"/>
                <a:ext cx="6561756" cy="353986"/>
              </a:xfrm>
              <a:prstGeom prst="rect">
                <a:avLst/>
              </a:prstGeom>
              <a:solidFill>
                <a:srgbClr val="595959"/>
              </a:solidFill>
              <a:ln w="12700">
                <a:solidFill>
                  <a:schemeClr val="bg1"/>
                </a:solidFill>
                <a:miter lim="800000"/>
                <a:headEnd/>
                <a:tailEnd/>
              </a:ln>
            </p:spPr>
            <p:txBody>
              <a:bodyPr anchor="ctr"/>
              <a:lstStyle/>
              <a:p>
                <a:endParaRPr lang="zh-CN" altLang="en-US" sz="2400" b="1">
                  <a:latin typeface="Calibri" pitchFamily="34" charset="0"/>
                </a:endParaRPr>
              </a:p>
            </p:txBody>
          </p:sp>
          <p:sp>
            <p:nvSpPr>
              <p:cNvPr id="5137" name="AutoShape 3"/>
              <p:cNvSpPr>
                <a:spLocks noChangeArrowheads="1"/>
              </p:cNvSpPr>
              <p:nvPr/>
            </p:nvSpPr>
            <p:spPr bwMode="auto">
              <a:xfrm>
                <a:off x="65077" y="0"/>
                <a:ext cx="6431600" cy="482565"/>
              </a:xfrm>
              <a:prstGeom prst="rect">
                <a:avLst/>
              </a:prstGeom>
              <a:solidFill>
                <a:srgbClr val="7F7F7F">
                  <a:alpha val="87842"/>
                </a:srgbClr>
              </a:solidFill>
              <a:ln w="12700">
                <a:solidFill>
                  <a:schemeClr val="bg1"/>
                </a:solidFill>
                <a:miter lim="800000"/>
                <a:headEnd/>
                <a:tailEnd/>
              </a:ln>
            </p:spPr>
            <p:txBody>
              <a:bodyPr wrap="none" anchor="ctr"/>
              <a:lstStyle/>
              <a:p>
                <a:pPr algn="ctr" eaLnBrk="0" hangingPunct="0"/>
                <a:endParaRPr lang="zh-CN" altLang="en-US" sz="2800" b="1">
                  <a:solidFill>
                    <a:schemeClr val="tx2"/>
                  </a:solidFill>
                  <a:latin typeface="Calibri" pitchFamily="34" charset="0"/>
                  <a:ea typeface="Microsoft YaHei" pitchFamily="34" charset="-122"/>
                </a:endParaRPr>
              </a:p>
            </p:txBody>
          </p:sp>
        </p:grpSp>
        <p:sp>
          <p:nvSpPr>
            <p:cNvPr id="5135" name="Rectangle 13"/>
            <p:cNvSpPr>
              <a:spLocks noChangeArrowheads="1"/>
            </p:cNvSpPr>
            <p:nvPr/>
          </p:nvSpPr>
          <p:spPr bwMode="auto">
            <a:xfrm>
              <a:off x="65079" y="85339"/>
              <a:ext cx="6431598" cy="4616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a:r>
                <a:rPr lang="ar-EG" altLang="zh-CN" sz="2400" b="1" dirty="0" smtClean="0">
                  <a:solidFill>
                    <a:schemeClr val="bg1"/>
                  </a:solidFill>
                </a:rPr>
                <a:t>لا </a:t>
              </a:r>
              <a:r>
                <a:rPr lang="ar-EG" altLang="zh-CN" sz="2400" b="1" dirty="0">
                  <a:solidFill>
                    <a:schemeClr val="bg1"/>
                  </a:solidFill>
                </a:rPr>
                <a:t>تتقد حتى الاحتراق</a:t>
              </a:r>
              <a:endParaRPr lang="zh-CN" altLang="en-US" sz="2400" b="1" dirty="0">
                <a:solidFill>
                  <a:schemeClr val="bg1"/>
                </a:solidFill>
              </a:endParaRPr>
            </a:p>
          </p:txBody>
        </p:sp>
      </p:grpSp>
      <p:grpSp>
        <p:nvGrpSpPr>
          <p:cNvPr id="7179" name="Group 11"/>
          <p:cNvGrpSpPr>
            <a:grpSpLocks/>
          </p:cNvGrpSpPr>
          <p:nvPr/>
        </p:nvGrpSpPr>
        <p:grpSpPr bwMode="auto">
          <a:xfrm>
            <a:off x="1290638" y="3162003"/>
            <a:ext cx="6562725" cy="547010"/>
            <a:chOff x="0" y="0"/>
            <a:chExt cx="6561756" cy="546970"/>
          </a:xfrm>
        </p:grpSpPr>
        <p:sp>
          <p:nvSpPr>
            <p:cNvPr id="5131" name="AutoShape 3"/>
            <p:cNvSpPr>
              <a:spLocks noChangeArrowheads="1"/>
            </p:cNvSpPr>
            <p:nvPr/>
          </p:nvSpPr>
          <p:spPr bwMode="auto">
            <a:xfrm>
              <a:off x="0" y="192073"/>
              <a:ext cx="6561756" cy="353987"/>
            </a:xfrm>
            <a:prstGeom prst="rect">
              <a:avLst/>
            </a:prstGeom>
            <a:solidFill>
              <a:srgbClr val="595959"/>
            </a:solidFill>
            <a:ln w="12700">
              <a:solidFill>
                <a:schemeClr val="bg1"/>
              </a:solidFill>
              <a:miter lim="800000"/>
              <a:headEnd/>
              <a:tailEnd/>
            </a:ln>
          </p:spPr>
          <p:txBody>
            <a:bodyPr anchor="ctr"/>
            <a:lstStyle/>
            <a:p>
              <a:endParaRPr lang="zh-CN" altLang="en-US" sz="2400" b="1">
                <a:latin typeface="Calibri" pitchFamily="34" charset="0"/>
              </a:endParaRPr>
            </a:p>
          </p:txBody>
        </p:sp>
        <p:sp>
          <p:nvSpPr>
            <p:cNvPr id="5132" name="AutoShape 3"/>
            <p:cNvSpPr>
              <a:spLocks noChangeArrowheads="1"/>
            </p:cNvSpPr>
            <p:nvPr/>
          </p:nvSpPr>
          <p:spPr bwMode="auto">
            <a:xfrm>
              <a:off x="64331" y="0"/>
              <a:ext cx="6433094" cy="482482"/>
            </a:xfrm>
            <a:prstGeom prst="rect">
              <a:avLst/>
            </a:prstGeom>
            <a:solidFill>
              <a:srgbClr val="007E00">
                <a:alpha val="79999"/>
              </a:srgbClr>
            </a:solidFill>
            <a:ln w="12700">
              <a:solidFill>
                <a:schemeClr val="bg1"/>
              </a:solidFill>
              <a:miter lim="800000"/>
              <a:headEnd/>
              <a:tailEnd/>
            </a:ln>
          </p:spPr>
          <p:txBody>
            <a:bodyPr wrap="none" anchor="ctr"/>
            <a:lstStyle/>
            <a:p>
              <a:pPr algn="ctr" eaLnBrk="0" hangingPunct="0"/>
              <a:endParaRPr lang="zh-CN" altLang="en-US" sz="2800" b="1">
                <a:solidFill>
                  <a:schemeClr val="tx2"/>
                </a:solidFill>
                <a:ea typeface="Microsoft YaHei" pitchFamily="34" charset="-122"/>
              </a:endParaRPr>
            </a:p>
          </p:txBody>
        </p:sp>
        <p:sp>
          <p:nvSpPr>
            <p:cNvPr id="5133" name="Rectangle 13"/>
            <p:cNvSpPr>
              <a:spLocks noChangeArrowheads="1"/>
            </p:cNvSpPr>
            <p:nvPr/>
          </p:nvSpPr>
          <p:spPr bwMode="auto">
            <a:xfrm>
              <a:off x="65079" y="85339"/>
              <a:ext cx="6431598" cy="4616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a:r>
                <a:rPr lang="ar-EG" altLang="zh-CN" sz="2400" b="1" dirty="0" smtClean="0">
                  <a:solidFill>
                    <a:schemeClr val="bg1"/>
                  </a:solidFill>
                </a:rPr>
                <a:t>التزم </a:t>
              </a:r>
              <a:r>
                <a:rPr lang="ar-EG" altLang="zh-CN" sz="2400" b="1" dirty="0">
                  <a:solidFill>
                    <a:schemeClr val="bg1"/>
                  </a:solidFill>
                </a:rPr>
                <a:t>برنامجاً مصغراً ومرناً</a:t>
              </a:r>
              <a:endParaRPr lang="zh-CN" altLang="en-US" sz="2400" b="1" dirty="0">
                <a:solidFill>
                  <a:schemeClr val="bg1"/>
                </a:solidFill>
              </a:endParaRPr>
            </a:p>
          </p:txBody>
        </p:sp>
      </p:grpSp>
      <p:grpSp>
        <p:nvGrpSpPr>
          <p:cNvPr id="7183" name="Group 15"/>
          <p:cNvGrpSpPr>
            <a:grpSpLocks/>
          </p:cNvGrpSpPr>
          <p:nvPr/>
        </p:nvGrpSpPr>
        <p:grpSpPr bwMode="auto">
          <a:xfrm>
            <a:off x="1290638" y="4035128"/>
            <a:ext cx="6562725" cy="547010"/>
            <a:chOff x="0" y="0"/>
            <a:chExt cx="6561756" cy="546970"/>
          </a:xfrm>
        </p:grpSpPr>
        <p:grpSp>
          <p:nvGrpSpPr>
            <p:cNvPr id="5127" name="Group 16"/>
            <p:cNvGrpSpPr>
              <a:grpSpLocks/>
            </p:cNvGrpSpPr>
            <p:nvPr/>
          </p:nvGrpSpPr>
          <p:grpSpPr bwMode="auto">
            <a:xfrm>
              <a:off x="0" y="0"/>
              <a:ext cx="6561756" cy="546060"/>
              <a:chOff x="0" y="0"/>
              <a:chExt cx="6448390" cy="611157"/>
            </a:xfrm>
          </p:grpSpPr>
          <p:sp>
            <p:nvSpPr>
              <p:cNvPr id="5129" name="AutoShape 3"/>
              <p:cNvSpPr>
                <a:spLocks noChangeArrowheads="1"/>
              </p:cNvSpPr>
              <p:nvPr/>
            </p:nvSpPr>
            <p:spPr bwMode="auto">
              <a:xfrm>
                <a:off x="0" y="214970"/>
                <a:ext cx="6448390" cy="396187"/>
              </a:xfrm>
              <a:prstGeom prst="rect">
                <a:avLst/>
              </a:prstGeom>
              <a:solidFill>
                <a:srgbClr val="595959"/>
              </a:solidFill>
              <a:ln w="12700">
                <a:solidFill>
                  <a:schemeClr val="bg1"/>
                </a:solidFill>
                <a:miter lim="800000"/>
                <a:headEnd/>
                <a:tailEnd/>
              </a:ln>
            </p:spPr>
            <p:txBody>
              <a:bodyPr anchor="ctr"/>
              <a:lstStyle/>
              <a:p>
                <a:endParaRPr lang="zh-CN" altLang="en-US" sz="2400" b="1">
                  <a:latin typeface="Calibri" pitchFamily="34" charset="0"/>
                </a:endParaRPr>
              </a:p>
            </p:txBody>
          </p:sp>
          <p:sp>
            <p:nvSpPr>
              <p:cNvPr id="5130" name="AutoShape 3"/>
              <p:cNvSpPr>
                <a:spLocks noChangeArrowheads="1"/>
              </p:cNvSpPr>
              <p:nvPr/>
            </p:nvSpPr>
            <p:spPr bwMode="auto">
              <a:xfrm>
                <a:off x="63953" y="0"/>
                <a:ext cx="6320483" cy="540092"/>
              </a:xfrm>
              <a:prstGeom prst="rect">
                <a:avLst/>
              </a:prstGeom>
              <a:solidFill>
                <a:srgbClr val="7F7F7F">
                  <a:alpha val="87842"/>
                </a:srgbClr>
              </a:solidFill>
              <a:ln w="12700">
                <a:solidFill>
                  <a:schemeClr val="bg1"/>
                </a:solidFill>
                <a:miter lim="800000"/>
                <a:headEnd/>
                <a:tailEnd/>
              </a:ln>
            </p:spPr>
            <p:txBody>
              <a:bodyPr wrap="none" anchor="ctr"/>
              <a:lstStyle/>
              <a:p>
                <a:pPr algn="ctr" eaLnBrk="0" hangingPunct="0"/>
                <a:endParaRPr lang="zh-CN" altLang="en-US" sz="2800" b="1">
                  <a:solidFill>
                    <a:schemeClr val="tx2"/>
                  </a:solidFill>
                  <a:latin typeface="Calibri" pitchFamily="34" charset="0"/>
                  <a:ea typeface="Microsoft YaHei" pitchFamily="34" charset="-122"/>
                </a:endParaRPr>
              </a:p>
            </p:txBody>
          </p:sp>
        </p:grpSp>
        <p:sp>
          <p:nvSpPr>
            <p:cNvPr id="5128" name="Rectangle 13"/>
            <p:cNvSpPr>
              <a:spLocks noChangeArrowheads="1"/>
            </p:cNvSpPr>
            <p:nvPr/>
          </p:nvSpPr>
          <p:spPr bwMode="auto">
            <a:xfrm>
              <a:off x="64331" y="85339"/>
              <a:ext cx="6433094" cy="4616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a:r>
                <a:rPr lang="ar-EG" altLang="zh-CN" sz="2400" b="1" dirty="0" smtClean="0">
                  <a:solidFill>
                    <a:schemeClr val="bg1"/>
                  </a:solidFill>
                </a:rPr>
                <a:t>تلق </a:t>
              </a:r>
              <a:r>
                <a:rPr lang="ar-EG" altLang="zh-CN" sz="2400" b="1" dirty="0">
                  <a:solidFill>
                    <a:schemeClr val="bg1"/>
                  </a:solidFill>
                </a:rPr>
                <a:t>الإيحاءات</a:t>
              </a:r>
              <a:endParaRPr lang="zh-CN" altLang="en-US" sz="2400" b="1" dirty="0">
                <a:solidFill>
                  <a:schemeClr val="bg1"/>
                </a:solidFill>
              </a:endParaRPr>
            </a:p>
          </p:txBody>
        </p:sp>
      </p:grpSp>
      <p:sp>
        <p:nvSpPr>
          <p:cNvPr id="21" name="TextBox 13" descr="B56F103BB23E47beACAB404F50AF11BD# #TextBox 13"/>
          <p:cNvSpPr txBox="1">
            <a:spLocks noChangeArrowheads="1"/>
          </p:cNvSpPr>
          <p:nvPr/>
        </p:nvSpPr>
        <p:spPr bwMode="auto">
          <a:xfrm>
            <a:off x="755576" y="86004"/>
            <a:ext cx="8388425" cy="62895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r" rtl="1">
              <a:lnSpc>
                <a:spcPct val="120000"/>
              </a:lnSpc>
              <a:spcBef>
                <a:spcPct val="50000"/>
              </a:spcBef>
            </a:pPr>
            <a:r>
              <a:rPr lang="ar-EG" altLang="zh-CN" sz="3200" b="1" dirty="0">
                <a:solidFill>
                  <a:schemeClr val="bg1"/>
                </a:solidFill>
                <a:latin typeface="Microsoft YaHei" pitchFamily="34" charset="-122"/>
                <a:ea typeface="Microsoft YaHei" pitchFamily="34" charset="-122"/>
              </a:rPr>
              <a:t>كيف تكتسب الثقة في النفس </a:t>
            </a:r>
          </a:p>
        </p:txBody>
      </p:sp>
    </p:spTree>
    <p:extLst>
      <p:ext uri="{BB962C8B-B14F-4D97-AF65-F5344CB8AC3E}">
        <p14:creationId xmlns:p14="http://schemas.microsoft.com/office/powerpoint/2010/main" xmlns="" val="375855606"/>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slide(fromLeft)">
                                      <p:cBhvr>
                                        <p:cTn id="7" dur="500"/>
                                        <p:tgtEl>
                                          <p:spTgt spid="21"/>
                                        </p:tgtEl>
                                      </p:cBhvr>
                                    </p:animEffect>
                                  </p:childTnLst>
                                </p:cTn>
                              </p:par>
                            </p:childTnLst>
                          </p:cTn>
                        </p:par>
                      </p:childTnLst>
                    </p:cTn>
                  </p:par>
                  <p:par>
                    <p:cTn id="8" fill="hold">
                      <p:stCondLst>
                        <p:cond delay="indefinite"/>
                      </p:stCondLst>
                      <p:childTnLst>
                        <p:par>
                          <p:cTn id="9" fill="hold">
                            <p:stCondLst>
                              <p:cond delay="0"/>
                            </p:stCondLst>
                            <p:childTnLst>
                              <p:par>
                                <p:cTn id="10" presetID="23" presetClass="entr" presetSubtype="16" fill="hold" nodeType="clickEffect">
                                  <p:stCondLst>
                                    <p:cond delay="0"/>
                                  </p:stCondLst>
                                  <p:childTnLst>
                                    <p:set>
                                      <p:cBhvr>
                                        <p:cTn id="11" dur="1" fill="hold">
                                          <p:stCondLst>
                                            <p:cond delay="0"/>
                                          </p:stCondLst>
                                        </p:cTn>
                                        <p:tgtEl>
                                          <p:spTgt spid="7170"/>
                                        </p:tgtEl>
                                        <p:attrNameLst>
                                          <p:attrName>style.visibility</p:attrName>
                                        </p:attrNameLst>
                                      </p:cBhvr>
                                      <p:to>
                                        <p:strVal val="visible"/>
                                      </p:to>
                                    </p:set>
                                    <p:anim calcmode="lin" valueType="num">
                                      <p:cBhvr>
                                        <p:cTn id="12" dur="500" fill="hold"/>
                                        <p:tgtEl>
                                          <p:spTgt spid="7170"/>
                                        </p:tgtEl>
                                        <p:attrNameLst>
                                          <p:attrName>ppt_w</p:attrName>
                                        </p:attrNameLst>
                                      </p:cBhvr>
                                      <p:tavLst>
                                        <p:tav tm="0">
                                          <p:val>
                                            <p:fltVal val="0"/>
                                          </p:val>
                                        </p:tav>
                                        <p:tav tm="100000">
                                          <p:val>
                                            <p:strVal val="#ppt_w"/>
                                          </p:val>
                                        </p:tav>
                                      </p:tavLst>
                                    </p:anim>
                                    <p:anim calcmode="lin" valueType="num">
                                      <p:cBhvr>
                                        <p:cTn id="13" dur="500" fill="hold"/>
                                        <p:tgtEl>
                                          <p:spTgt spid="7170"/>
                                        </p:tgtEl>
                                        <p:attrNameLst>
                                          <p:attrName>ppt_h</p:attrName>
                                        </p:attrNameLst>
                                      </p:cBhvr>
                                      <p:tavLst>
                                        <p:tav tm="0">
                                          <p:val>
                                            <p:fltVal val="0"/>
                                          </p:val>
                                        </p:tav>
                                        <p:tav tm="100000">
                                          <p:val>
                                            <p:strVal val="#ppt_h"/>
                                          </p:val>
                                        </p:tav>
                                      </p:tavLst>
                                    </p:anim>
                                  </p:childTnLst>
                                </p:cTn>
                              </p:par>
                              <p:par>
                                <p:cTn id="14" presetID="2" presetClass="entr" presetSubtype="4" fill="hold" nodeType="withEffect">
                                  <p:stCondLst>
                                    <p:cond delay="0"/>
                                  </p:stCondLst>
                                  <p:childTnLst>
                                    <p:set>
                                      <p:cBhvr>
                                        <p:cTn id="15" dur="1" fill="hold">
                                          <p:stCondLst>
                                            <p:cond delay="0"/>
                                          </p:stCondLst>
                                        </p:cTn>
                                        <p:tgtEl>
                                          <p:spTgt spid="7170"/>
                                        </p:tgtEl>
                                        <p:attrNameLst>
                                          <p:attrName>style.visibility</p:attrName>
                                        </p:attrNameLst>
                                      </p:cBhvr>
                                      <p:to>
                                        <p:strVal val="visible"/>
                                      </p:to>
                                    </p:set>
                                    <p:anim calcmode="lin" valueType="num">
                                      <p:cBhvr additive="base">
                                        <p:cTn id="16" dur="1000" fill="hold"/>
                                        <p:tgtEl>
                                          <p:spTgt spid="7170"/>
                                        </p:tgtEl>
                                        <p:attrNameLst>
                                          <p:attrName>ppt_x</p:attrName>
                                        </p:attrNameLst>
                                      </p:cBhvr>
                                      <p:tavLst>
                                        <p:tav tm="0">
                                          <p:val>
                                            <p:strVal val="#ppt_x"/>
                                          </p:val>
                                        </p:tav>
                                        <p:tav tm="100000">
                                          <p:val>
                                            <p:strVal val="#ppt_x"/>
                                          </p:val>
                                        </p:tav>
                                      </p:tavLst>
                                    </p:anim>
                                    <p:anim calcmode="lin" valueType="num">
                                      <p:cBhvr additive="base">
                                        <p:cTn id="17" dur="1000" fill="hold"/>
                                        <p:tgtEl>
                                          <p:spTgt spid="7170"/>
                                        </p:tgtEl>
                                        <p:attrNameLst>
                                          <p:attrName>ppt_y</p:attrName>
                                        </p:attrNameLst>
                                      </p:cBhvr>
                                      <p:tavLst>
                                        <p:tav tm="0">
                                          <p:val>
                                            <p:strVal val="1+#ppt_h/2"/>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23" presetClass="entr" presetSubtype="16" fill="hold" nodeType="clickEffect">
                                  <p:stCondLst>
                                    <p:cond delay="0"/>
                                  </p:stCondLst>
                                  <p:childTnLst>
                                    <p:set>
                                      <p:cBhvr>
                                        <p:cTn id="21" dur="1" fill="hold">
                                          <p:stCondLst>
                                            <p:cond delay="0"/>
                                          </p:stCondLst>
                                        </p:cTn>
                                        <p:tgtEl>
                                          <p:spTgt spid="7174"/>
                                        </p:tgtEl>
                                        <p:attrNameLst>
                                          <p:attrName>style.visibility</p:attrName>
                                        </p:attrNameLst>
                                      </p:cBhvr>
                                      <p:to>
                                        <p:strVal val="visible"/>
                                      </p:to>
                                    </p:set>
                                    <p:anim calcmode="lin" valueType="num">
                                      <p:cBhvr>
                                        <p:cTn id="22" dur="500" fill="hold"/>
                                        <p:tgtEl>
                                          <p:spTgt spid="7174"/>
                                        </p:tgtEl>
                                        <p:attrNameLst>
                                          <p:attrName>ppt_w</p:attrName>
                                        </p:attrNameLst>
                                      </p:cBhvr>
                                      <p:tavLst>
                                        <p:tav tm="0">
                                          <p:val>
                                            <p:fltVal val="0"/>
                                          </p:val>
                                        </p:tav>
                                        <p:tav tm="100000">
                                          <p:val>
                                            <p:strVal val="#ppt_w"/>
                                          </p:val>
                                        </p:tav>
                                      </p:tavLst>
                                    </p:anim>
                                    <p:anim calcmode="lin" valueType="num">
                                      <p:cBhvr>
                                        <p:cTn id="23" dur="500" fill="hold"/>
                                        <p:tgtEl>
                                          <p:spTgt spid="7174"/>
                                        </p:tgtEl>
                                        <p:attrNameLst>
                                          <p:attrName>ppt_h</p:attrName>
                                        </p:attrNameLst>
                                      </p:cBhvr>
                                      <p:tavLst>
                                        <p:tav tm="0">
                                          <p:val>
                                            <p:fltVal val="0"/>
                                          </p:val>
                                        </p:tav>
                                        <p:tav tm="100000">
                                          <p:val>
                                            <p:strVal val="#ppt_h"/>
                                          </p:val>
                                        </p:tav>
                                      </p:tavLst>
                                    </p:anim>
                                  </p:childTnLst>
                                </p:cTn>
                              </p:par>
                              <p:par>
                                <p:cTn id="24" presetID="2" presetClass="entr" presetSubtype="4" fill="hold" nodeType="withEffect">
                                  <p:stCondLst>
                                    <p:cond delay="100"/>
                                  </p:stCondLst>
                                  <p:childTnLst>
                                    <p:set>
                                      <p:cBhvr>
                                        <p:cTn id="25" dur="1" fill="hold">
                                          <p:stCondLst>
                                            <p:cond delay="0"/>
                                          </p:stCondLst>
                                        </p:cTn>
                                        <p:tgtEl>
                                          <p:spTgt spid="7174"/>
                                        </p:tgtEl>
                                        <p:attrNameLst>
                                          <p:attrName>style.visibility</p:attrName>
                                        </p:attrNameLst>
                                      </p:cBhvr>
                                      <p:to>
                                        <p:strVal val="visible"/>
                                      </p:to>
                                    </p:set>
                                    <p:anim calcmode="lin" valueType="num">
                                      <p:cBhvr additive="base">
                                        <p:cTn id="26" dur="1000" fill="hold"/>
                                        <p:tgtEl>
                                          <p:spTgt spid="7174"/>
                                        </p:tgtEl>
                                        <p:attrNameLst>
                                          <p:attrName>ppt_x</p:attrName>
                                        </p:attrNameLst>
                                      </p:cBhvr>
                                      <p:tavLst>
                                        <p:tav tm="0">
                                          <p:val>
                                            <p:strVal val="#ppt_x"/>
                                          </p:val>
                                        </p:tav>
                                        <p:tav tm="100000">
                                          <p:val>
                                            <p:strVal val="#ppt_x"/>
                                          </p:val>
                                        </p:tav>
                                      </p:tavLst>
                                    </p:anim>
                                    <p:anim calcmode="lin" valueType="num">
                                      <p:cBhvr additive="base">
                                        <p:cTn id="27" dur="1000" fill="hold"/>
                                        <p:tgtEl>
                                          <p:spTgt spid="7174"/>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3" presetClass="entr" presetSubtype="16" fill="hold" nodeType="clickEffect">
                                  <p:stCondLst>
                                    <p:cond delay="0"/>
                                  </p:stCondLst>
                                  <p:childTnLst>
                                    <p:set>
                                      <p:cBhvr>
                                        <p:cTn id="31" dur="1" fill="hold">
                                          <p:stCondLst>
                                            <p:cond delay="0"/>
                                          </p:stCondLst>
                                        </p:cTn>
                                        <p:tgtEl>
                                          <p:spTgt spid="7179"/>
                                        </p:tgtEl>
                                        <p:attrNameLst>
                                          <p:attrName>style.visibility</p:attrName>
                                        </p:attrNameLst>
                                      </p:cBhvr>
                                      <p:to>
                                        <p:strVal val="visible"/>
                                      </p:to>
                                    </p:set>
                                    <p:anim calcmode="lin" valueType="num">
                                      <p:cBhvr>
                                        <p:cTn id="32" dur="500" fill="hold"/>
                                        <p:tgtEl>
                                          <p:spTgt spid="7179"/>
                                        </p:tgtEl>
                                        <p:attrNameLst>
                                          <p:attrName>ppt_w</p:attrName>
                                        </p:attrNameLst>
                                      </p:cBhvr>
                                      <p:tavLst>
                                        <p:tav tm="0">
                                          <p:val>
                                            <p:fltVal val="0"/>
                                          </p:val>
                                        </p:tav>
                                        <p:tav tm="100000">
                                          <p:val>
                                            <p:strVal val="#ppt_w"/>
                                          </p:val>
                                        </p:tav>
                                      </p:tavLst>
                                    </p:anim>
                                    <p:anim calcmode="lin" valueType="num">
                                      <p:cBhvr>
                                        <p:cTn id="33" dur="500" fill="hold"/>
                                        <p:tgtEl>
                                          <p:spTgt spid="7179"/>
                                        </p:tgtEl>
                                        <p:attrNameLst>
                                          <p:attrName>ppt_h</p:attrName>
                                        </p:attrNameLst>
                                      </p:cBhvr>
                                      <p:tavLst>
                                        <p:tav tm="0">
                                          <p:val>
                                            <p:fltVal val="0"/>
                                          </p:val>
                                        </p:tav>
                                        <p:tav tm="100000">
                                          <p:val>
                                            <p:strVal val="#ppt_h"/>
                                          </p:val>
                                        </p:tav>
                                      </p:tavLst>
                                    </p:anim>
                                  </p:childTnLst>
                                </p:cTn>
                              </p:par>
                              <p:par>
                                <p:cTn id="34" presetID="2" presetClass="entr" presetSubtype="4" fill="hold" nodeType="withEffect">
                                  <p:stCondLst>
                                    <p:cond delay="200"/>
                                  </p:stCondLst>
                                  <p:childTnLst>
                                    <p:set>
                                      <p:cBhvr>
                                        <p:cTn id="35" dur="1" fill="hold">
                                          <p:stCondLst>
                                            <p:cond delay="0"/>
                                          </p:stCondLst>
                                        </p:cTn>
                                        <p:tgtEl>
                                          <p:spTgt spid="7179"/>
                                        </p:tgtEl>
                                        <p:attrNameLst>
                                          <p:attrName>style.visibility</p:attrName>
                                        </p:attrNameLst>
                                      </p:cBhvr>
                                      <p:to>
                                        <p:strVal val="visible"/>
                                      </p:to>
                                    </p:set>
                                    <p:anim calcmode="lin" valueType="num">
                                      <p:cBhvr additive="base">
                                        <p:cTn id="36" dur="1000" fill="hold"/>
                                        <p:tgtEl>
                                          <p:spTgt spid="7179"/>
                                        </p:tgtEl>
                                        <p:attrNameLst>
                                          <p:attrName>ppt_x</p:attrName>
                                        </p:attrNameLst>
                                      </p:cBhvr>
                                      <p:tavLst>
                                        <p:tav tm="0">
                                          <p:val>
                                            <p:strVal val="#ppt_x"/>
                                          </p:val>
                                        </p:tav>
                                        <p:tav tm="100000">
                                          <p:val>
                                            <p:strVal val="#ppt_x"/>
                                          </p:val>
                                        </p:tav>
                                      </p:tavLst>
                                    </p:anim>
                                    <p:anim calcmode="lin" valueType="num">
                                      <p:cBhvr additive="base">
                                        <p:cTn id="37" dur="1000" fill="hold"/>
                                        <p:tgtEl>
                                          <p:spTgt spid="7179"/>
                                        </p:tgtEl>
                                        <p:attrNameLst>
                                          <p:attrName>ppt_y</p:attrName>
                                        </p:attrNameLst>
                                      </p:cBhvr>
                                      <p:tavLst>
                                        <p:tav tm="0">
                                          <p:val>
                                            <p:strVal val="1+#ppt_h/2"/>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23" presetClass="entr" presetSubtype="16" fill="hold" nodeType="clickEffect">
                                  <p:stCondLst>
                                    <p:cond delay="0"/>
                                  </p:stCondLst>
                                  <p:childTnLst>
                                    <p:set>
                                      <p:cBhvr>
                                        <p:cTn id="41" dur="1" fill="hold">
                                          <p:stCondLst>
                                            <p:cond delay="0"/>
                                          </p:stCondLst>
                                        </p:cTn>
                                        <p:tgtEl>
                                          <p:spTgt spid="7183"/>
                                        </p:tgtEl>
                                        <p:attrNameLst>
                                          <p:attrName>style.visibility</p:attrName>
                                        </p:attrNameLst>
                                      </p:cBhvr>
                                      <p:to>
                                        <p:strVal val="visible"/>
                                      </p:to>
                                    </p:set>
                                    <p:anim calcmode="lin" valueType="num">
                                      <p:cBhvr>
                                        <p:cTn id="42" dur="500" fill="hold"/>
                                        <p:tgtEl>
                                          <p:spTgt spid="7183"/>
                                        </p:tgtEl>
                                        <p:attrNameLst>
                                          <p:attrName>ppt_w</p:attrName>
                                        </p:attrNameLst>
                                      </p:cBhvr>
                                      <p:tavLst>
                                        <p:tav tm="0">
                                          <p:val>
                                            <p:fltVal val="0"/>
                                          </p:val>
                                        </p:tav>
                                        <p:tav tm="100000">
                                          <p:val>
                                            <p:strVal val="#ppt_w"/>
                                          </p:val>
                                        </p:tav>
                                      </p:tavLst>
                                    </p:anim>
                                    <p:anim calcmode="lin" valueType="num">
                                      <p:cBhvr>
                                        <p:cTn id="43" dur="500" fill="hold"/>
                                        <p:tgtEl>
                                          <p:spTgt spid="7183"/>
                                        </p:tgtEl>
                                        <p:attrNameLst>
                                          <p:attrName>ppt_h</p:attrName>
                                        </p:attrNameLst>
                                      </p:cBhvr>
                                      <p:tavLst>
                                        <p:tav tm="0">
                                          <p:val>
                                            <p:fltVal val="0"/>
                                          </p:val>
                                        </p:tav>
                                        <p:tav tm="100000">
                                          <p:val>
                                            <p:strVal val="#ppt_h"/>
                                          </p:val>
                                        </p:tav>
                                      </p:tavLst>
                                    </p:anim>
                                  </p:childTnLst>
                                </p:cTn>
                              </p:par>
                              <p:par>
                                <p:cTn id="44" presetID="2" presetClass="entr" presetSubtype="4" fill="hold" nodeType="withEffect">
                                  <p:stCondLst>
                                    <p:cond delay="300"/>
                                  </p:stCondLst>
                                  <p:childTnLst>
                                    <p:set>
                                      <p:cBhvr>
                                        <p:cTn id="45" dur="1" fill="hold">
                                          <p:stCondLst>
                                            <p:cond delay="0"/>
                                          </p:stCondLst>
                                        </p:cTn>
                                        <p:tgtEl>
                                          <p:spTgt spid="7183"/>
                                        </p:tgtEl>
                                        <p:attrNameLst>
                                          <p:attrName>style.visibility</p:attrName>
                                        </p:attrNameLst>
                                      </p:cBhvr>
                                      <p:to>
                                        <p:strVal val="visible"/>
                                      </p:to>
                                    </p:set>
                                    <p:anim calcmode="lin" valueType="num">
                                      <p:cBhvr additive="base">
                                        <p:cTn id="46" dur="1000" fill="hold"/>
                                        <p:tgtEl>
                                          <p:spTgt spid="7183"/>
                                        </p:tgtEl>
                                        <p:attrNameLst>
                                          <p:attrName>ppt_x</p:attrName>
                                        </p:attrNameLst>
                                      </p:cBhvr>
                                      <p:tavLst>
                                        <p:tav tm="0">
                                          <p:val>
                                            <p:strVal val="#ppt_x"/>
                                          </p:val>
                                        </p:tav>
                                        <p:tav tm="100000">
                                          <p:val>
                                            <p:strVal val="#ppt_x"/>
                                          </p:val>
                                        </p:tav>
                                      </p:tavLst>
                                    </p:anim>
                                    <p:anim calcmode="lin" valueType="num">
                                      <p:cBhvr additive="base">
                                        <p:cTn id="47" dur="1000" fill="hold"/>
                                        <p:tgtEl>
                                          <p:spTgt spid="718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utoUpdateAnimBg="0"/>
    </p:bld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170" name="Group 2"/>
          <p:cNvGrpSpPr>
            <a:grpSpLocks/>
          </p:cNvGrpSpPr>
          <p:nvPr/>
        </p:nvGrpSpPr>
        <p:grpSpPr bwMode="auto">
          <a:xfrm>
            <a:off x="1290638" y="1417340"/>
            <a:ext cx="6562725" cy="547010"/>
            <a:chOff x="0" y="0"/>
            <a:chExt cx="6561756" cy="546970"/>
          </a:xfrm>
        </p:grpSpPr>
        <p:sp>
          <p:nvSpPr>
            <p:cNvPr id="5138" name="AutoShape 3"/>
            <p:cNvSpPr>
              <a:spLocks noChangeArrowheads="1"/>
            </p:cNvSpPr>
            <p:nvPr/>
          </p:nvSpPr>
          <p:spPr bwMode="auto">
            <a:xfrm>
              <a:off x="0" y="192074"/>
              <a:ext cx="6561756" cy="353986"/>
            </a:xfrm>
            <a:prstGeom prst="rect">
              <a:avLst/>
            </a:prstGeom>
            <a:solidFill>
              <a:srgbClr val="595959"/>
            </a:solidFill>
            <a:ln w="12700">
              <a:solidFill>
                <a:schemeClr val="bg1"/>
              </a:solidFill>
              <a:miter lim="800000"/>
              <a:headEnd/>
              <a:tailEnd/>
            </a:ln>
          </p:spPr>
          <p:txBody>
            <a:bodyPr anchor="ctr"/>
            <a:lstStyle/>
            <a:p>
              <a:endParaRPr lang="zh-CN" altLang="en-US" sz="2400" b="1">
                <a:latin typeface="Calibri" pitchFamily="34" charset="0"/>
              </a:endParaRPr>
            </a:p>
          </p:txBody>
        </p:sp>
        <p:sp>
          <p:nvSpPr>
            <p:cNvPr id="5139" name="AutoShape 3"/>
            <p:cNvSpPr>
              <a:spLocks noChangeArrowheads="1"/>
            </p:cNvSpPr>
            <p:nvPr/>
          </p:nvSpPr>
          <p:spPr bwMode="auto">
            <a:xfrm>
              <a:off x="64331" y="0"/>
              <a:ext cx="6433094" cy="482482"/>
            </a:xfrm>
            <a:prstGeom prst="rect">
              <a:avLst/>
            </a:prstGeom>
            <a:solidFill>
              <a:srgbClr val="007E00">
                <a:alpha val="79999"/>
              </a:srgbClr>
            </a:solidFill>
            <a:ln w="12700">
              <a:solidFill>
                <a:schemeClr val="bg1"/>
              </a:solidFill>
              <a:miter lim="800000"/>
              <a:headEnd/>
              <a:tailEnd/>
            </a:ln>
          </p:spPr>
          <p:txBody>
            <a:bodyPr wrap="none" anchor="ctr"/>
            <a:lstStyle/>
            <a:p>
              <a:pPr algn="ctr" eaLnBrk="0" hangingPunct="0"/>
              <a:endParaRPr lang="zh-CN" altLang="en-US" sz="2800" b="1">
                <a:solidFill>
                  <a:schemeClr val="tx2"/>
                </a:solidFill>
                <a:ea typeface="Microsoft YaHei" pitchFamily="34" charset="-122"/>
              </a:endParaRPr>
            </a:p>
          </p:txBody>
        </p:sp>
        <p:sp>
          <p:nvSpPr>
            <p:cNvPr id="5140" name="Rectangle 13"/>
            <p:cNvSpPr>
              <a:spLocks noChangeArrowheads="1"/>
            </p:cNvSpPr>
            <p:nvPr/>
          </p:nvSpPr>
          <p:spPr bwMode="auto">
            <a:xfrm>
              <a:off x="65079" y="85339"/>
              <a:ext cx="6431598" cy="4616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a:r>
                <a:rPr lang="ar-EG" altLang="zh-CN" sz="2400" b="1" dirty="0" smtClean="0">
                  <a:solidFill>
                    <a:schemeClr val="bg1"/>
                  </a:solidFill>
                </a:rPr>
                <a:t>لا </a:t>
              </a:r>
              <a:r>
                <a:rPr lang="ar-EG" altLang="zh-CN" sz="2400" b="1" dirty="0">
                  <a:solidFill>
                    <a:schemeClr val="bg1"/>
                  </a:solidFill>
                </a:rPr>
                <a:t>تعلن</a:t>
              </a:r>
              <a:endParaRPr lang="zh-CN" altLang="en-US" sz="2400" b="1" dirty="0">
                <a:solidFill>
                  <a:schemeClr val="bg1"/>
                </a:solidFill>
              </a:endParaRPr>
            </a:p>
          </p:txBody>
        </p:sp>
      </p:grpSp>
      <p:grpSp>
        <p:nvGrpSpPr>
          <p:cNvPr id="7174" name="Group 6"/>
          <p:cNvGrpSpPr>
            <a:grpSpLocks/>
          </p:cNvGrpSpPr>
          <p:nvPr/>
        </p:nvGrpSpPr>
        <p:grpSpPr bwMode="auto">
          <a:xfrm>
            <a:off x="1290638" y="2290465"/>
            <a:ext cx="6562725" cy="547010"/>
            <a:chOff x="0" y="0"/>
            <a:chExt cx="6561756" cy="546970"/>
          </a:xfrm>
        </p:grpSpPr>
        <p:grpSp>
          <p:nvGrpSpPr>
            <p:cNvPr id="5134" name="Group 7"/>
            <p:cNvGrpSpPr>
              <a:grpSpLocks/>
            </p:cNvGrpSpPr>
            <p:nvPr/>
          </p:nvGrpSpPr>
          <p:grpSpPr bwMode="auto">
            <a:xfrm>
              <a:off x="0" y="0"/>
              <a:ext cx="6561756" cy="546060"/>
              <a:chOff x="0" y="0"/>
              <a:chExt cx="6561756" cy="546060"/>
            </a:xfrm>
          </p:grpSpPr>
          <p:sp>
            <p:nvSpPr>
              <p:cNvPr id="5136" name="AutoShape 3"/>
              <p:cNvSpPr>
                <a:spLocks noChangeArrowheads="1"/>
              </p:cNvSpPr>
              <p:nvPr/>
            </p:nvSpPr>
            <p:spPr bwMode="auto">
              <a:xfrm>
                <a:off x="0" y="192074"/>
                <a:ext cx="6561756" cy="353986"/>
              </a:xfrm>
              <a:prstGeom prst="rect">
                <a:avLst/>
              </a:prstGeom>
              <a:solidFill>
                <a:srgbClr val="595959"/>
              </a:solidFill>
              <a:ln w="12700">
                <a:solidFill>
                  <a:schemeClr val="bg1"/>
                </a:solidFill>
                <a:miter lim="800000"/>
                <a:headEnd/>
                <a:tailEnd/>
              </a:ln>
            </p:spPr>
            <p:txBody>
              <a:bodyPr anchor="ctr"/>
              <a:lstStyle/>
              <a:p>
                <a:endParaRPr lang="zh-CN" altLang="en-US" sz="2400" b="1">
                  <a:latin typeface="Calibri" pitchFamily="34" charset="0"/>
                </a:endParaRPr>
              </a:p>
            </p:txBody>
          </p:sp>
          <p:sp>
            <p:nvSpPr>
              <p:cNvPr id="5137" name="AutoShape 3"/>
              <p:cNvSpPr>
                <a:spLocks noChangeArrowheads="1"/>
              </p:cNvSpPr>
              <p:nvPr/>
            </p:nvSpPr>
            <p:spPr bwMode="auto">
              <a:xfrm>
                <a:off x="65077" y="0"/>
                <a:ext cx="6431600" cy="482565"/>
              </a:xfrm>
              <a:prstGeom prst="rect">
                <a:avLst/>
              </a:prstGeom>
              <a:solidFill>
                <a:srgbClr val="7F7F7F">
                  <a:alpha val="87842"/>
                </a:srgbClr>
              </a:solidFill>
              <a:ln w="12700">
                <a:solidFill>
                  <a:schemeClr val="bg1"/>
                </a:solidFill>
                <a:miter lim="800000"/>
                <a:headEnd/>
                <a:tailEnd/>
              </a:ln>
            </p:spPr>
            <p:txBody>
              <a:bodyPr wrap="none" anchor="ctr"/>
              <a:lstStyle/>
              <a:p>
                <a:pPr algn="ctr" eaLnBrk="0" hangingPunct="0"/>
                <a:endParaRPr lang="zh-CN" altLang="en-US" sz="2800" b="1">
                  <a:solidFill>
                    <a:schemeClr val="tx2"/>
                  </a:solidFill>
                  <a:latin typeface="Calibri" pitchFamily="34" charset="0"/>
                  <a:ea typeface="Microsoft YaHei" pitchFamily="34" charset="-122"/>
                </a:endParaRPr>
              </a:p>
            </p:txBody>
          </p:sp>
        </p:grpSp>
        <p:sp>
          <p:nvSpPr>
            <p:cNvPr id="5135" name="Rectangle 13"/>
            <p:cNvSpPr>
              <a:spLocks noChangeArrowheads="1"/>
            </p:cNvSpPr>
            <p:nvPr/>
          </p:nvSpPr>
          <p:spPr bwMode="auto">
            <a:xfrm>
              <a:off x="65079" y="85339"/>
              <a:ext cx="6431598" cy="4616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a:r>
                <a:rPr lang="ar-EG" altLang="zh-CN" sz="2400" b="1" dirty="0" smtClean="0">
                  <a:solidFill>
                    <a:schemeClr val="bg1"/>
                  </a:solidFill>
                </a:rPr>
                <a:t>لا </a:t>
              </a:r>
              <a:r>
                <a:rPr lang="ar-EG" altLang="zh-CN" sz="2400" b="1" dirty="0">
                  <a:solidFill>
                    <a:schemeClr val="bg1"/>
                  </a:solidFill>
                </a:rPr>
                <a:t>تتخل عن برنامجك بمجرد عجزك ليوم واحد عن تنفيذه</a:t>
              </a:r>
              <a:endParaRPr lang="zh-CN" altLang="en-US" sz="2400" b="1" dirty="0">
                <a:solidFill>
                  <a:schemeClr val="bg1"/>
                </a:solidFill>
              </a:endParaRPr>
            </a:p>
          </p:txBody>
        </p:sp>
      </p:grpSp>
      <p:grpSp>
        <p:nvGrpSpPr>
          <p:cNvPr id="7179" name="Group 11"/>
          <p:cNvGrpSpPr>
            <a:grpSpLocks/>
          </p:cNvGrpSpPr>
          <p:nvPr/>
        </p:nvGrpSpPr>
        <p:grpSpPr bwMode="auto">
          <a:xfrm>
            <a:off x="1290638" y="3162003"/>
            <a:ext cx="6562725" cy="547010"/>
            <a:chOff x="0" y="0"/>
            <a:chExt cx="6561756" cy="546970"/>
          </a:xfrm>
        </p:grpSpPr>
        <p:sp>
          <p:nvSpPr>
            <p:cNvPr id="5131" name="AutoShape 3"/>
            <p:cNvSpPr>
              <a:spLocks noChangeArrowheads="1"/>
            </p:cNvSpPr>
            <p:nvPr/>
          </p:nvSpPr>
          <p:spPr bwMode="auto">
            <a:xfrm>
              <a:off x="0" y="192073"/>
              <a:ext cx="6561756" cy="353987"/>
            </a:xfrm>
            <a:prstGeom prst="rect">
              <a:avLst/>
            </a:prstGeom>
            <a:solidFill>
              <a:srgbClr val="595959"/>
            </a:solidFill>
            <a:ln w="12700">
              <a:solidFill>
                <a:schemeClr val="bg1"/>
              </a:solidFill>
              <a:miter lim="800000"/>
              <a:headEnd/>
              <a:tailEnd/>
            </a:ln>
          </p:spPr>
          <p:txBody>
            <a:bodyPr anchor="ctr"/>
            <a:lstStyle/>
            <a:p>
              <a:endParaRPr lang="zh-CN" altLang="en-US" sz="2400" b="1">
                <a:latin typeface="Calibri" pitchFamily="34" charset="0"/>
              </a:endParaRPr>
            </a:p>
          </p:txBody>
        </p:sp>
        <p:sp>
          <p:nvSpPr>
            <p:cNvPr id="5132" name="AutoShape 3"/>
            <p:cNvSpPr>
              <a:spLocks noChangeArrowheads="1"/>
            </p:cNvSpPr>
            <p:nvPr/>
          </p:nvSpPr>
          <p:spPr bwMode="auto">
            <a:xfrm>
              <a:off x="64331" y="0"/>
              <a:ext cx="6433094" cy="482482"/>
            </a:xfrm>
            <a:prstGeom prst="rect">
              <a:avLst/>
            </a:prstGeom>
            <a:solidFill>
              <a:srgbClr val="007E00">
                <a:alpha val="79999"/>
              </a:srgbClr>
            </a:solidFill>
            <a:ln w="12700">
              <a:solidFill>
                <a:schemeClr val="bg1"/>
              </a:solidFill>
              <a:miter lim="800000"/>
              <a:headEnd/>
              <a:tailEnd/>
            </a:ln>
          </p:spPr>
          <p:txBody>
            <a:bodyPr wrap="none" anchor="ctr"/>
            <a:lstStyle/>
            <a:p>
              <a:pPr algn="ctr" eaLnBrk="0" hangingPunct="0"/>
              <a:endParaRPr lang="zh-CN" altLang="en-US" sz="2800" b="1">
                <a:solidFill>
                  <a:schemeClr val="tx2"/>
                </a:solidFill>
                <a:ea typeface="Microsoft YaHei" pitchFamily="34" charset="-122"/>
              </a:endParaRPr>
            </a:p>
          </p:txBody>
        </p:sp>
        <p:sp>
          <p:nvSpPr>
            <p:cNvPr id="5133" name="Rectangle 13"/>
            <p:cNvSpPr>
              <a:spLocks noChangeArrowheads="1"/>
            </p:cNvSpPr>
            <p:nvPr/>
          </p:nvSpPr>
          <p:spPr bwMode="auto">
            <a:xfrm>
              <a:off x="65079" y="85339"/>
              <a:ext cx="6431598" cy="4616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a:r>
                <a:rPr lang="ar-EG" altLang="zh-CN" sz="2400" b="1" dirty="0" smtClean="0">
                  <a:solidFill>
                    <a:schemeClr val="bg1"/>
                  </a:solidFill>
                </a:rPr>
                <a:t>الالتزام </a:t>
              </a:r>
              <a:r>
                <a:rPr lang="ar-EG" altLang="zh-CN" sz="2400" b="1" dirty="0">
                  <a:solidFill>
                    <a:schemeClr val="bg1"/>
                  </a:solidFill>
                </a:rPr>
                <a:t>ببرنامجك لعشرة أيام أو أي منهج آخر تختاره في حياتك </a:t>
              </a:r>
              <a:endParaRPr lang="zh-CN" altLang="en-US" sz="2400" b="1" dirty="0">
                <a:solidFill>
                  <a:schemeClr val="bg1"/>
                </a:solidFill>
              </a:endParaRPr>
            </a:p>
          </p:txBody>
        </p:sp>
      </p:grpSp>
      <p:grpSp>
        <p:nvGrpSpPr>
          <p:cNvPr id="7183" name="Group 15"/>
          <p:cNvGrpSpPr>
            <a:grpSpLocks/>
          </p:cNvGrpSpPr>
          <p:nvPr/>
        </p:nvGrpSpPr>
        <p:grpSpPr bwMode="auto">
          <a:xfrm>
            <a:off x="1290638" y="4035128"/>
            <a:ext cx="6562725" cy="547010"/>
            <a:chOff x="0" y="0"/>
            <a:chExt cx="6561756" cy="546970"/>
          </a:xfrm>
        </p:grpSpPr>
        <p:grpSp>
          <p:nvGrpSpPr>
            <p:cNvPr id="5127" name="Group 16"/>
            <p:cNvGrpSpPr>
              <a:grpSpLocks/>
            </p:cNvGrpSpPr>
            <p:nvPr/>
          </p:nvGrpSpPr>
          <p:grpSpPr bwMode="auto">
            <a:xfrm>
              <a:off x="0" y="0"/>
              <a:ext cx="6561756" cy="546060"/>
              <a:chOff x="0" y="0"/>
              <a:chExt cx="6448390" cy="611157"/>
            </a:xfrm>
          </p:grpSpPr>
          <p:sp>
            <p:nvSpPr>
              <p:cNvPr id="5129" name="AutoShape 3"/>
              <p:cNvSpPr>
                <a:spLocks noChangeArrowheads="1"/>
              </p:cNvSpPr>
              <p:nvPr/>
            </p:nvSpPr>
            <p:spPr bwMode="auto">
              <a:xfrm>
                <a:off x="0" y="214970"/>
                <a:ext cx="6448390" cy="396187"/>
              </a:xfrm>
              <a:prstGeom prst="rect">
                <a:avLst/>
              </a:prstGeom>
              <a:solidFill>
                <a:srgbClr val="595959"/>
              </a:solidFill>
              <a:ln w="12700">
                <a:solidFill>
                  <a:schemeClr val="bg1"/>
                </a:solidFill>
                <a:miter lim="800000"/>
                <a:headEnd/>
                <a:tailEnd/>
              </a:ln>
            </p:spPr>
            <p:txBody>
              <a:bodyPr anchor="ctr"/>
              <a:lstStyle/>
              <a:p>
                <a:endParaRPr lang="zh-CN" altLang="en-US" sz="2400" b="1">
                  <a:latin typeface="Calibri" pitchFamily="34" charset="0"/>
                </a:endParaRPr>
              </a:p>
            </p:txBody>
          </p:sp>
          <p:sp>
            <p:nvSpPr>
              <p:cNvPr id="5130" name="AutoShape 3"/>
              <p:cNvSpPr>
                <a:spLocks noChangeArrowheads="1"/>
              </p:cNvSpPr>
              <p:nvPr/>
            </p:nvSpPr>
            <p:spPr bwMode="auto">
              <a:xfrm>
                <a:off x="63953" y="0"/>
                <a:ext cx="6320483" cy="540092"/>
              </a:xfrm>
              <a:prstGeom prst="rect">
                <a:avLst/>
              </a:prstGeom>
              <a:solidFill>
                <a:srgbClr val="7F7F7F">
                  <a:alpha val="87842"/>
                </a:srgbClr>
              </a:solidFill>
              <a:ln w="12700">
                <a:solidFill>
                  <a:schemeClr val="bg1"/>
                </a:solidFill>
                <a:miter lim="800000"/>
                <a:headEnd/>
                <a:tailEnd/>
              </a:ln>
            </p:spPr>
            <p:txBody>
              <a:bodyPr wrap="none" anchor="ctr"/>
              <a:lstStyle/>
              <a:p>
                <a:pPr algn="ctr" eaLnBrk="0" hangingPunct="0"/>
                <a:endParaRPr lang="zh-CN" altLang="en-US" sz="2800" b="1">
                  <a:solidFill>
                    <a:schemeClr val="tx2"/>
                  </a:solidFill>
                  <a:latin typeface="Calibri" pitchFamily="34" charset="0"/>
                  <a:ea typeface="Microsoft YaHei" pitchFamily="34" charset="-122"/>
                </a:endParaRPr>
              </a:p>
            </p:txBody>
          </p:sp>
        </p:grpSp>
        <p:sp>
          <p:nvSpPr>
            <p:cNvPr id="5128" name="Rectangle 13"/>
            <p:cNvSpPr>
              <a:spLocks noChangeArrowheads="1"/>
            </p:cNvSpPr>
            <p:nvPr/>
          </p:nvSpPr>
          <p:spPr bwMode="auto">
            <a:xfrm>
              <a:off x="64331" y="85339"/>
              <a:ext cx="6433094" cy="4616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a:r>
                <a:rPr lang="ar-EG" altLang="zh-CN" sz="2400" b="1" dirty="0" smtClean="0">
                  <a:solidFill>
                    <a:schemeClr val="bg1"/>
                  </a:solidFill>
                </a:rPr>
                <a:t>التزم </a:t>
              </a:r>
              <a:r>
                <a:rPr lang="ar-EG" altLang="zh-CN" sz="2400" b="1" dirty="0">
                  <a:solidFill>
                    <a:schemeClr val="bg1"/>
                  </a:solidFill>
                </a:rPr>
                <a:t>بالأمور التي ذكرتها</a:t>
              </a:r>
              <a:endParaRPr lang="zh-CN" altLang="en-US" sz="2400" b="1" dirty="0">
                <a:solidFill>
                  <a:schemeClr val="bg1"/>
                </a:solidFill>
              </a:endParaRPr>
            </a:p>
          </p:txBody>
        </p:sp>
      </p:grpSp>
      <p:sp>
        <p:nvSpPr>
          <p:cNvPr id="21" name="TextBox 13" descr="B56F103BB23E47beACAB404F50AF11BD# #TextBox 13"/>
          <p:cNvSpPr txBox="1">
            <a:spLocks noChangeArrowheads="1"/>
          </p:cNvSpPr>
          <p:nvPr/>
        </p:nvSpPr>
        <p:spPr bwMode="auto">
          <a:xfrm>
            <a:off x="755576" y="86004"/>
            <a:ext cx="8388425" cy="62895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r" rtl="1">
              <a:lnSpc>
                <a:spcPct val="120000"/>
              </a:lnSpc>
              <a:spcBef>
                <a:spcPct val="50000"/>
              </a:spcBef>
            </a:pPr>
            <a:r>
              <a:rPr lang="ar-EG" altLang="zh-CN" sz="3200" b="1" dirty="0">
                <a:solidFill>
                  <a:schemeClr val="bg1"/>
                </a:solidFill>
                <a:latin typeface="Microsoft YaHei" pitchFamily="34" charset="-122"/>
                <a:ea typeface="Microsoft YaHei" pitchFamily="34" charset="-122"/>
              </a:rPr>
              <a:t>كيف تكتسب الثقة في النفس </a:t>
            </a:r>
          </a:p>
        </p:txBody>
      </p:sp>
    </p:spTree>
    <p:extLst>
      <p:ext uri="{BB962C8B-B14F-4D97-AF65-F5344CB8AC3E}">
        <p14:creationId xmlns:p14="http://schemas.microsoft.com/office/powerpoint/2010/main" xmlns="" val="4032406296"/>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slide(fromLeft)">
                                      <p:cBhvr>
                                        <p:cTn id="7" dur="500"/>
                                        <p:tgtEl>
                                          <p:spTgt spid="21"/>
                                        </p:tgtEl>
                                      </p:cBhvr>
                                    </p:animEffect>
                                  </p:childTnLst>
                                </p:cTn>
                              </p:par>
                            </p:childTnLst>
                          </p:cTn>
                        </p:par>
                      </p:childTnLst>
                    </p:cTn>
                  </p:par>
                  <p:par>
                    <p:cTn id="8" fill="hold">
                      <p:stCondLst>
                        <p:cond delay="indefinite"/>
                      </p:stCondLst>
                      <p:childTnLst>
                        <p:par>
                          <p:cTn id="9" fill="hold">
                            <p:stCondLst>
                              <p:cond delay="0"/>
                            </p:stCondLst>
                            <p:childTnLst>
                              <p:par>
                                <p:cTn id="10" presetID="23" presetClass="entr" presetSubtype="16" fill="hold" nodeType="clickEffect">
                                  <p:stCondLst>
                                    <p:cond delay="0"/>
                                  </p:stCondLst>
                                  <p:childTnLst>
                                    <p:set>
                                      <p:cBhvr>
                                        <p:cTn id="11" dur="1" fill="hold">
                                          <p:stCondLst>
                                            <p:cond delay="0"/>
                                          </p:stCondLst>
                                        </p:cTn>
                                        <p:tgtEl>
                                          <p:spTgt spid="7170"/>
                                        </p:tgtEl>
                                        <p:attrNameLst>
                                          <p:attrName>style.visibility</p:attrName>
                                        </p:attrNameLst>
                                      </p:cBhvr>
                                      <p:to>
                                        <p:strVal val="visible"/>
                                      </p:to>
                                    </p:set>
                                    <p:anim calcmode="lin" valueType="num">
                                      <p:cBhvr>
                                        <p:cTn id="12" dur="500" fill="hold"/>
                                        <p:tgtEl>
                                          <p:spTgt spid="7170"/>
                                        </p:tgtEl>
                                        <p:attrNameLst>
                                          <p:attrName>ppt_w</p:attrName>
                                        </p:attrNameLst>
                                      </p:cBhvr>
                                      <p:tavLst>
                                        <p:tav tm="0">
                                          <p:val>
                                            <p:fltVal val="0"/>
                                          </p:val>
                                        </p:tav>
                                        <p:tav tm="100000">
                                          <p:val>
                                            <p:strVal val="#ppt_w"/>
                                          </p:val>
                                        </p:tav>
                                      </p:tavLst>
                                    </p:anim>
                                    <p:anim calcmode="lin" valueType="num">
                                      <p:cBhvr>
                                        <p:cTn id="13" dur="500" fill="hold"/>
                                        <p:tgtEl>
                                          <p:spTgt spid="7170"/>
                                        </p:tgtEl>
                                        <p:attrNameLst>
                                          <p:attrName>ppt_h</p:attrName>
                                        </p:attrNameLst>
                                      </p:cBhvr>
                                      <p:tavLst>
                                        <p:tav tm="0">
                                          <p:val>
                                            <p:fltVal val="0"/>
                                          </p:val>
                                        </p:tav>
                                        <p:tav tm="100000">
                                          <p:val>
                                            <p:strVal val="#ppt_h"/>
                                          </p:val>
                                        </p:tav>
                                      </p:tavLst>
                                    </p:anim>
                                  </p:childTnLst>
                                </p:cTn>
                              </p:par>
                              <p:par>
                                <p:cTn id="14" presetID="2" presetClass="entr" presetSubtype="4" fill="hold" nodeType="withEffect">
                                  <p:stCondLst>
                                    <p:cond delay="0"/>
                                  </p:stCondLst>
                                  <p:childTnLst>
                                    <p:set>
                                      <p:cBhvr>
                                        <p:cTn id="15" dur="1" fill="hold">
                                          <p:stCondLst>
                                            <p:cond delay="0"/>
                                          </p:stCondLst>
                                        </p:cTn>
                                        <p:tgtEl>
                                          <p:spTgt spid="7170"/>
                                        </p:tgtEl>
                                        <p:attrNameLst>
                                          <p:attrName>style.visibility</p:attrName>
                                        </p:attrNameLst>
                                      </p:cBhvr>
                                      <p:to>
                                        <p:strVal val="visible"/>
                                      </p:to>
                                    </p:set>
                                    <p:anim calcmode="lin" valueType="num">
                                      <p:cBhvr additive="base">
                                        <p:cTn id="16" dur="1000" fill="hold"/>
                                        <p:tgtEl>
                                          <p:spTgt spid="7170"/>
                                        </p:tgtEl>
                                        <p:attrNameLst>
                                          <p:attrName>ppt_x</p:attrName>
                                        </p:attrNameLst>
                                      </p:cBhvr>
                                      <p:tavLst>
                                        <p:tav tm="0">
                                          <p:val>
                                            <p:strVal val="#ppt_x"/>
                                          </p:val>
                                        </p:tav>
                                        <p:tav tm="100000">
                                          <p:val>
                                            <p:strVal val="#ppt_x"/>
                                          </p:val>
                                        </p:tav>
                                      </p:tavLst>
                                    </p:anim>
                                    <p:anim calcmode="lin" valueType="num">
                                      <p:cBhvr additive="base">
                                        <p:cTn id="17" dur="1000" fill="hold"/>
                                        <p:tgtEl>
                                          <p:spTgt spid="7170"/>
                                        </p:tgtEl>
                                        <p:attrNameLst>
                                          <p:attrName>ppt_y</p:attrName>
                                        </p:attrNameLst>
                                      </p:cBhvr>
                                      <p:tavLst>
                                        <p:tav tm="0">
                                          <p:val>
                                            <p:strVal val="1+#ppt_h/2"/>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23" presetClass="entr" presetSubtype="16" fill="hold" nodeType="clickEffect">
                                  <p:stCondLst>
                                    <p:cond delay="0"/>
                                  </p:stCondLst>
                                  <p:childTnLst>
                                    <p:set>
                                      <p:cBhvr>
                                        <p:cTn id="21" dur="1" fill="hold">
                                          <p:stCondLst>
                                            <p:cond delay="0"/>
                                          </p:stCondLst>
                                        </p:cTn>
                                        <p:tgtEl>
                                          <p:spTgt spid="7174"/>
                                        </p:tgtEl>
                                        <p:attrNameLst>
                                          <p:attrName>style.visibility</p:attrName>
                                        </p:attrNameLst>
                                      </p:cBhvr>
                                      <p:to>
                                        <p:strVal val="visible"/>
                                      </p:to>
                                    </p:set>
                                    <p:anim calcmode="lin" valueType="num">
                                      <p:cBhvr>
                                        <p:cTn id="22" dur="500" fill="hold"/>
                                        <p:tgtEl>
                                          <p:spTgt spid="7174"/>
                                        </p:tgtEl>
                                        <p:attrNameLst>
                                          <p:attrName>ppt_w</p:attrName>
                                        </p:attrNameLst>
                                      </p:cBhvr>
                                      <p:tavLst>
                                        <p:tav tm="0">
                                          <p:val>
                                            <p:fltVal val="0"/>
                                          </p:val>
                                        </p:tav>
                                        <p:tav tm="100000">
                                          <p:val>
                                            <p:strVal val="#ppt_w"/>
                                          </p:val>
                                        </p:tav>
                                      </p:tavLst>
                                    </p:anim>
                                    <p:anim calcmode="lin" valueType="num">
                                      <p:cBhvr>
                                        <p:cTn id="23" dur="500" fill="hold"/>
                                        <p:tgtEl>
                                          <p:spTgt spid="7174"/>
                                        </p:tgtEl>
                                        <p:attrNameLst>
                                          <p:attrName>ppt_h</p:attrName>
                                        </p:attrNameLst>
                                      </p:cBhvr>
                                      <p:tavLst>
                                        <p:tav tm="0">
                                          <p:val>
                                            <p:fltVal val="0"/>
                                          </p:val>
                                        </p:tav>
                                        <p:tav tm="100000">
                                          <p:val>
                                            <p:strVal val="#ppt_h"/>
                                          </p:val>
                                        </p:tav>
                                      </p:tavLst>
                                    </p:anim>
                                  </p:childTnLst>
                                </p:cTn>
                              </p:par>
                              <p:par>
                                <p:cTn id="24" presetID="2" presetClass="entr" presetSubtype="4" fill="hold" nodeType="withEffect">
                                  <p:stCondLst>
                                    <p:cond delay="100"/>
                                  </p:stCondLst>
                                  <p:childTnLst>
                                    <p:set>
                                      <p:cBhvr>
                                        <p:cTn id="25" dur="1" fill="hold">
                                          <p:stCondLst>
                                            <p:cond delay="0"/>
                                          </p:stCondLst>
                                        </p:cTn>
                                        <p:tgtEl>
                                          <p:spTgt spid="7174"/>
                                        </p:tgtEl>
                                        <p:attrNameLst>
                                          <p:attrName>style.visibility</p:attrName>
                                        </p:attrNameLst>
                                      </p:cBhvr>
                                      <p:to>
                                        <p:strVal val="visible"/>
                                      </p:to>
                                    </p:set>
                                    <p:anim calcmode="lin" valueType="num">
                                      <p:cBhvr additive="base">
                                        <p:cTn id="26" dur="1000" fill="hold"/>
                                        <p:tgtEl>
                                          <p:spTgt spid="7174"/>
                                        </p:tgtEl>
                                        <p:attrNameLst>
                                          <p:attrName>ppt_x</p:attrName>
                                        </p:attrNameLst>
                                      </p:cBhvr>
                                      <p:tavLst>
                                        <p:tav tm="0">
                                          <p:val>
                                            <p:strVal val="#ppt_x"/>
                                          </p:val>
                                        </p:tav>
                                        <p:tav tm="100000">
                                          <p:val>
                                            <p:strVal val="#ppt_x"/>
                                          </p:val>
                                        </p:tav>
                                      </p:tavLst>
                                    </p:anim>
                                    <p:anim calcmode="lin" valueType="num">
                                      <p:cBhvr additive="base">
                                        <p:cTn id="27" dur="1000" fill="hold"/>
                                        <p:tgtEl>
                                          <p:spTgt spid="7174"/>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3" presetClass="entr" presetSubtype="16" fill="hold" nodeType="clickEffect">
                                  <p:stCondLst>
                                    <p:cond delay="0"/>
                                  </p:stCondLst>
                                  <p:childTnLst>
                                    <p:set>
                                      <p:cBhvr>
                                        <p:cTn id="31" dur="1" fill="hold">
                                          <p:stCondLst>
                                            <p:cond delay="0"/>
                                          </p:stCondLst>
                                        </p:cTn>
                                        <p:tgtEl>
                                          <p:spTgt spid="7179"/>
                                        </p:tgtEl>
                                        <p:attrNameLst>
                                          <p:attrName>style.visibility</p:attrName>
                                        </p:attrNameLst>
                                      </p:cBhvr>
                                      <p:to>
                                        <p:strVal val="visible"/>
                                      </p:to>
                                    </p:set>
                                    <p:anim calcmode="lin" valueType="num">
                                      <p:cBhvr>
                                        <p:cTn id="32" dur="500" fill="hold"/>
                                        <p:tgtEl>
                                          <p:spTgt spid="7179"/>
                                        </p:tgtEl>
                                        <p:attrNameLst>
                                          <p:attrName>ppt_w</p:attrName>
                                        </p:attrNameLst>
                                      </p:cBhvr>
                                      <p:tavLst>
                                        <p:tav tm="0">
                                          <p:val>
                                            <p:fltVal val="0"/>
                                          </p:val>
                                        </p:tav>
                                        <p:tav tm="100000">
                                          <p:val>
                                            <p:strVal val="#ppt_w"/>
                                          </p:val>
                                        </p:tav>
                                      </p:tavLst>
                                    </p:anim>
                                    <p:anim calcmode="lin" valueType="num">
                                      <p:cBhvr>
                                        <p:cTn id="33" dur="500" fill="hold"/>
                                        <p:tgtEl>
                                          <p:spTgt spid="7179"/>
                                        </p:tgtEl>
                                        <p:attrNameLst>
                                          <p:attrName>ppt_h</p:attrName>
                                        </p:attrNameLst>
                                      </p:cBhvr>
                                      <p:tavLst>
                                        <p:tav tm="0">
                                          <p:val>
                                            <p:fltVal val="0"/>
                                          </p:val>
                                        </p:tav>
                                        <p:tav tm="100000">
                                          <p:val>
                                            <p:strVal val="#ppt_h"/>
                                          </p:val>
                                        </p:tav>
                                      </p:tavLst>
                                    </p:anim>
                                  </p:childTnLst>
                                </p:cTn>
                              </p:par>
                              <p:par>
                                <p:cTn id="34" presetID="2" presetClass="entr" presetSubtype="4" fill="hold" nodeType="withEffect">
                                  <p:stCondLst>
                                    <p:cond delay="200"/>
                                  </p:stCondLst>
                                  <p:childTnLst>
                                    <p:set>
                                      <p:cBhvr>
                                        <p:cTn id="35" dur="1" fill="hold">
                                          <p:stCondLst>
                                            <p:cond delay="0"/>
                                          </p:stCondLst>
                                        </p:cTn>
                                        <p:tgtEl>
                                          <p:spTgt spid="7179"/>
                                        </p:tgtEl>
                                        <p:attrNameLst>
                                          <p:attrName>style.visibility</p:attrName>
                                        </p:attrNameLst>
                                      </p:cBhvr>
                                      <p:to>
                                        <p:strVal val="visible"/>
                                      </p:to>
                                    </p:set>
                                    <p:anim calcmode="lin" valueType="num">
                                      <p:cBhvr additive="base">
                                        <p:cTn id="36" dur="1000" fill="hold"/>
                                        <p:tgtEl>
                                          <p:spTgt spid="7179"/>
                                        </p:tgtEl>
                                        <p:attrNameLst>
                                          <p:attrName>ppt_x</p:attrName>
                                        </p:attrNameLst>
                                      </p:cBhvr>
                                      <p:tavLst>
                                        <p:tav tm="0">
                                          <p:val>
                                            <p:strVal val="#ppt_x"/>
                                          </p:val>
                                        </p:tav>
                                        <p:tav tm="100000">
                                          <p:val>
                                            <p:strVal val="#ppt_x"/>
                                          </p:val>
                                        </p:tav>
                                      </p:tavLst>
                                    </p:anim>
                                    <p:anim calcmode="lin" valueType="num">
                                      <p:cBhvr additive="base">
                                        <p:cTn id="37" dur="1000" fill="hold"/>
                                        <p:tgtEl>
                                          <p:spTgt spid="7179"/>
                                        </p:tgtEl>
                                        <p:attrNameLst>
                                          <p:attrName>ppt_y</p:attrName>
                                        </p:attrNameLst>
                                      </p:cBhvr>
                                      <p:tavLst>
                                        <p:tav tm="0">
                                          <p:val>
                                            <p:strVal val="1+#ppt_h/2"/>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23" presetClass="entr" presetSubtype="16" fill="hold" nodeType="clickEffect">
                                  <p:stCondLst>
                                    <p:cond delay="0"/>
                                  </p:stCondLst>
                                  <p:childTnLst>
                                    <p:set>
                                      <p:cBhvr>
                                        <p:cTn id="41" dur="1" fill="hold">
                                          <p:stCondLst>
                                            <p:cond delay="0"/>
                                          </p:stCondLst>
                                        </p:cTn>
                                        <p:tgtEl>
                                          <p:spTgt spid="7183"/>
                                        </p:tgtEl>
                                        <p:attrNameLst>
                                          <p:attrName>style.visibility</p:attrName>
                                        </p:attrNameLst>
                                      </p:cBhvr>
                                      <p:to>
                                        <p:strVal val="visible"/>
                                      </p:to>
                                    </p:set>
                                    <p:anim calcmode="lin" valueType="num">
                                      <p:cBhvr>
                                        <p:cTn id="42" dur="500" fill="hold"/>
                                        <p:tgtEl>
                                          <p:spTgt spid="7183"/>
                                        </p:tgtEl>
                                        <p:attrNameLst>
                                          <p:attrName>ppt_w</p:attrName>
                                        </p:attrNameLst>
                                      </p:cBhvr>
                                      <p:tavLst>
                                        <p:tav tm="0">
                                          <p:val>
                                            <p:fltVal val="0"/>
                                          </p:val>
                                        </p:tav>
                                        <p:tav tm="100000">
                                          <p:val>
                                            <p:strVal val="#ppt_w"/>
                                          </p:val>
                                        </p:tav>
                                      </p:tavLst>
                                    </p:anim>
                                    <p:anim calcmode="lin" valueType="num">
                                      <p:cBhvr>
                                        <p:cTn id="43" dur="500" fill="hold"/>
                                        <p:tgtEl>
                                          <p:spTgt spid="7183"/>
                                        </p:tgtEl>
                                        <p:attrNameLst>
                                          <p:attrName>ppt_h</p:attrName>
                                        </p:attrNameLst>
                                      </p:cBhvr>
                                      <p:tavLst>
                                        <p:tav tm="0">
                                          <p:val>
                                            <p:fltVal val="0"/>
                                          </p:val>
                                        </p:tav>
                                        <p:tav tm="100000">
                                          <p:val>
                                            <p:strVal val="#ppt_h"/>
                                          </p:val>
                                        </p:tav>
                                      </p:tavLst>
                                    </p:anim>
                                  </p:childTnLst>
                                </p:cTn>
                              </p:par>
                              <p:par>
                                <p:cTn id="44" presetID="2" presetClass="entr" presetSubtype="4" fill="hold" nodeType="withEffect">
                                  <p:stCondLst>
                                    <p:cond delay="300"/>
                                  </p:stCondLst>
                                  <p:childTnLst>
                                    <p:set>
                                      <p:cBhvr>
                                        <p:cTn id="45" dur="1" fill="hold">
                                          <p:stCondLst>
                                            <p:cond delay="0"/>
                                          </p:stCondLst>
                                        </p:cTn>
                                        <p:tgtEl>
                                          <p:spTgt spid="7183"/>
                                        </p:tgtEl>
                                        <p:attrNameLst>
                                          <p:attrName>style.visibility</p:attrName>
                                        </p:attrNameLst>
                                      </p:cBhvr>
                                      <p:to>
                                        <p:strVal val="visible"/>
                                      </p:to>
                                    </p:set>
                                    <p:anim calcmode="lin" valueType="num">
                                      <p:cBhvr additive="base">
                                        <p:cTn id="46" dur="1000" fill="hold"/>
                                        <p:tgtEl>
                                          <p:spTgt spid="7183"/>
                                        </p:tgtEl>
                                        <p:attrNameLst>
                                          <p:attrName>ppt_x</p:attrName>
                                        </p:attrNameLst>
                                      </p:cBhvr>
                                      <p:tavLst>
                                        <p:tav tm="0">
                                          <p:val>
                                            <p:strVal val="#ppt_x"/>
                                          </p:val>
                                        </p:tav>
                                        <p:tav tm="100000">
                                          <p:val>
                                            <p:strVal val="#ppt_x"/>
                                          </p:val>
                                        </p:tav>
                                      </p:tavLst>
                                    </p:anim>
                                    <p:anim calcmode="lin" valueType="num">
                                      <p:cBhvr additive="base">
                                        <p:cTn id="47" dur="1000" fill="hold"/>
                                        <p:tgtEl>
                                          <p:spTgt spid="718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utoUpdateAnimBg="0"/>
    </p:bld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orizontal Scroll 1"/>
          <p:cNvSpPr/>
          <p:nvPr/>
        </p:nvSpPr>
        <p:spPr bwMode="auto">
          <a:xfrm>
            <a:off x="1835696" y="1777380"/>
            <a:ext cx="5472608" cy="2232248"/>
          </a:xfrm>
          <a:prstGeom prst="horizontalScroll">
            <a:avLst/>
          </a:prstGeom>
          <a:solidFill>
            <a:srgbClr val="00FF00"/>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1" anchor="t" anchorCtr="0" compatLnSpc="1">
            <a:prstTxWarp prst="textNoShape">
              <a:avLst/>
            </a:prstTxWarp>
          </a:bodyPr>
          <a:lstStyle/>
          <a:p>
            <a:pPr algn="ctr" rtl="1"/>
            <a:endParaRPr lang="ar-EG" sz="1600" b="1" dirty="0" smtClean="0"/>
          </a:p>
          <a:p>
            <a:pPr algn="ctr" rtl="1"/>
            <a:r>
              <a:rPr lang="ar-EG" sz="3200" b="1" dirty="0" smtClean="0"/>
              <a:t>تمرين</a:t>
            </a:r>
          </a:p>
          <a:p>
            <a:pPr algn="ctr" rtl="1"/>
            <a:r>
              <a:rPr lang="ar-EG" sz="3200" b="1" dirty="0"/>
              <a:t>مهارة الصندوق</a:t>
            </a:r>
          </a:p>
        </p:txBody>
      </p:sp>
    </p:spTree>
    <p:extLst>
      <p:ext uri="{BB962C8B-B14F-4D97-AF65-F5344CB8AC3E}">
        <p14:creationId xmlns:p14="http://schemas.microsoft.com/office/powerpoint/2010/main" xmlns="" val="3516391269"/>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lowchart: Multidocument 1"/>
          <p:cNvSpPr/>
          <p:nvPr/>
        </p:nvSpPr>
        <p:spPr bwMode="auto">
          <a:xfrm>
            <a:off x="1531144" y="1993404"/>
            <a:ext cx="6497240" cy="2160240"/>
          </a:xfrm>
          <a:prstGeom prst="flowChartMultidocument">
            <a:avLst/>
          </a:prstGeom>
          <a:solidFill>
            <a:srgbClr val="33CC33"/>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1" anchor="t" anchorCtr="0" compatLnSpc="1">
            <a:prstTxWarp prst="textNoShape">
              <a:avLst/>
            </a:prstTxWarp>
          </a:bodyPr>
          <a:lstStyle/>
          <a:p>
            <a:pPr algn="ctr" rtl="1">
              <a:lnSpc>
                <a:spcPct val="150000"/>
              </a:lnSpc>
            </a:pPr>
            <a:endParaRPr lang="ar-EG" sz="1400" b="1" dirty="0" smtClean="0"/>
          </a:p>
          <a:p>
            <a:pPr algn="ctr" rtl="1">
              <a:lnSpc>
                <a:spcPct val="150000"/>
              </a:lnSpc>
            </a:pPr>
            <a:r>
              <a:rPr lang="ar-EG" sz="3200" b="1" dirty="0" smtClean="0"/>
              <a:t>قوانين </a:t>
            </a:r>
            <a:r>
              <a:rPr lang="ar-EG" sz="3200" b="1" dirty="0"/>
              <a:t>وخطوات لزيادة الثقة في النفس</a:t>
            </a:r>
          </a:p>
        </p:txBody>
      </p:sp>
    </p:spTree>
    <p:extLst>
      <p:ext uri="{BB962C8B-B14F-4D97-AF65-F5344CB8AC3E}">
        <p14:creationId xmlns:p14="http://schemas.microsoft.com/office/powerpoint/2010/main" xmlns="" val="558536666"/>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170" name="Group 2"/>
          <p:cNvGrpSpPr>
            <a:grpSpLocks/>
          </p:cNvGrpSpPr>
          <p:nvPr/>
        </p:nvGrpSpPr>
        <p:grpSpPr bwMode="auto">
          <a:xfrm>
            <a:off x="1290638" y="1417340"/>
            <a:ext cx="6562725" cy="547010"/>
            <a:chOff x="0" y="0"/>
            <a:chExt cx="6561756" cy="546970"/>
          </a:xfrm>
        </p:grpSpPr>
        <p:sp>
          <p:nvSpPr>
            <p:cNvPr id="5138" name="AutoShape 3"/>
            <p:cNvSpPr>
              <a:spLocks noChangeArrowheads="1"/>
            </p:cNvSpPr>
            <p:nvPr/>
          </p:nvSpPr>
          <p:spPr bwMode="auto">
            <a:xfrm>
              <a:off x="0" y="192074"/>
              <a:ext cx="6561756" cy="353986"/>
            </a:xfrm>
            <a:prstGeom prst="rect">
              <a:avLst/>
            </a:prstGeom>
            <a:solidFill>
              <a:srgbClr val="595959"/>
            </a:solidFill>
            <a:ln w="12700">
              <a:solidFill>
                <a:schemeClr val="bg1"/>
              </a:solidFill>
              <a:miter lim="800000"/>
              <a:headEnd/>
              <a:tailEnd/>
            </a:ln>
          </p:spPr>
          <p:txBody>
            <a:bodyPr anchor="ctr"/>
            <a:lstStyle/>
            <a:p>
              <a:endParaRPr lang="zh-CN" altLang="en-US" sz="2400" b="1">
                <a:latin typeface="Calibri" pitchFamily="34" charset="0"/>
              </a:endParaRPr>
            </a:p>
          </p:txBody>
        </p:sp>
        <p:sp>
          <p:nvSpPr>
            <p:cNvPr id="5139" name="AutoShape 3"/>
            <p:cNvSpPr>
              <a:spLocks noChangeArrowheads="1"/>
            </p:cNvSpPr>
            <p:nvPr/>
          </p:nvSpPr>
          <p:spPr bwMode="auto">
            <a:xfrm>
              <a:off x="64331" y="0"/>
              <a:ext cx="6433094" cy="482482"/>
            </a:xfrm>
            <a:prstGeom prst="rect">
              <a:avLst/>
            </a:prstGeom>
            <a:solidFill>
              <a:srgbClr val="007E00">
                <a:alpha val="79999"/>
              </a:srgbClr>
            </a:solidFill>
            <a:ln w="12700">
              <a:solidFill>
                <a:schemeClr val="bg1"/>
              </a:solidFill>
              <a:miter lim="800000"/>
              <a:headEnd/>
              <a:tailEnd/>
            </a:ln>
          </p:spPr>
          <p:txBody>
            <a:bodyPr wrap="none" anchor="ctr"/>
            <a:lstStyle/>
            <a:p>
              <a:pPr algn="ctr" eaLnBrk="0" hangingPunct="0"/>
              <a:endParaRPr lang="zh-CN" altLang="en-US" sz="2800" b="1">
                <a:solidFill>
                  <a:schemeClr val="tx2"/>
                </a:solidFill>
                <a:ea typeface="Microsoft YaHei" pitchFamily="34" charset="-122"/>
              </a:endParaRPr>
            </a:p>
          </p:txBody>
        </p:sp>
        <p:sp>
          <p:nvSpPr>
            <p:cNvPr id="5140" name="Rectangle 13"/>
            <p:cNvSpPr>
              <a:spLocks noChangeArrowheads="1"/>
            </p:cNvSpPr>
            <p:nvPr/>
          </p:nvSpPr>
          <p:spPr bwMode="auto">
            <a:xfrm>
              <a:off x="65079" y="85339"/>
              <a:ext cx="6431598" cy="4616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a:r>
                <a:rPr lang="ar-EG" altLang="zh-CN" sz="2400" b="1" dirty="0" smtClean="0">
                  <a:solidFill>
                    <a:schemeClr val="bg1"/>
                  </a:solidFill>
                </a:rPr>
                <a:t>لا </a:t>
              </a:r>
              <a:r>
                <a:rPr lang="ar-EG" altLang="zh-CN" sz="2400" b="1" dirty="0">
                  <a:solidFill>
                    <a:schemeClr val="bg1"/>
                  </a:solidFill>
                </a:rPr>
                <a:t>تردد كلمة أنا فاشل تجاه ما لم تستطع إنجازه</a:t>
              </a:r>
              <a:endParaRPr lang="zh-CN" altLang="en-US" sz="2400" b="1" dirty="0">
                <a:solidFill>
                  <a:schemeClr val="bg1"/>
                </a:solidFill>
              </a:endParaRPr>
            </a:p>
          </p:txBody>
        </p:sp>
      </p:grpSp>
      <p:grpSp>
        <p:nvGrpSpPr>
          <p:cNvPr id="7174" name="Group 6"/>
          <p:cNvGrpSpPr>
            <a:grpSpLocks/>
          </p:cNvGrpSpPr>
          <p:nvPr/>
        </p:nvGrpSpPr>
        <p:grpSpPr bwMode="auto">
          <a:xfrm>
            <a:off x="1290638" y="2290465"/>
            <a:ext cx="6562725" cy="546100"/>
            <a:chOff x="0" y="0"/>
            <a:chExt cx="6561756" cy="546060"/>
          </a:xfrm>
        </p:grpSpPr>
        <p:grpSp>
          <p:nvGrpSpPr>
            <p:cNvPr id="5134" name="Group 7"/>
            <p:cNvGrpSpPr>
              <a:grpSpLocks/>
            </p:cNvGrpSpPr>
            <p:nvPr/>
          </p:nvGrpSpPr>
          <p:grpSpPr bwMode="auto">
            <a:xfrm>
              <a:off x="0" y="0"/>
              <a:ext cx="6561756" cy="546060"/>
              <a:chOff x="0" y="0"/>
              <a:chExt cx="6561756" cy="546060"/>
            </a:xfrm>
          </p:grpSpPr>
          <p:sp>
            <p:nvSpPr>
              <p:cNvPr id="5136" name="AutoShape 3"/>
              <p:cNvSpPr>
                <a:spLocks noChangeArrowheads="1"/>
              </p:cNvSpPr>
              <p:nvPr/>
            </p:nvSpPr>
            <p:spPr bwMode="auto">
              <a:xfrm>
                <a:off x="0" y="192074"/>
                <a:ext cx="6561756" cy="353986"/>
              </a:xfrm>
              <a:prstGeom prst="rect">
                <a:avLst/>
              </a:prstGeom>
              <a:solidFill>
                <a:srgbClr val="595959"/>
              </a:solidFill>
              <a:ln w="12700">
                <a:solidFill>
                  <a:schemeClr val="bg1"/>
                </a:solidFill>
                <a:miter lim="800000"/>
                <a:headEnd/>
                <a:tailEnd/>
              </a:ln>
            </p:spPr>
            <p:txBody>
              <a:bodyPr anchor="ctr"/>
              <a:lstStyle/>
              <a:p>
                <a:endParaRPr lang="zh-CN" altLang="en-US" sz="2400" b="1">
                  <a:latin typeface="Calibri" pitchFamily="34" charset="0"/>
                </a:endParaRPr>
              </a:p>
            </p:txBody>
          </p:sp>
          <p:sp>
            <p:nvSpPr>
              <p:cNvPr id="5137" name="AutoShape 3"/>
              <p:cNvSpPr>
                <a:spLocks noChangeArrowheads="1"/>
              </p:cNvSpPr>
              <p:nvPr/>
            </p:nvSpPr>
            <p:spPr bwMode="auto">
              <a:xfrm>
                <a:off x="65077" y="0"/>
                <a:ext cx="6431600" cy="482565"/>
              </a:xfrm>
              <a:prstGeom prst="rect">
                <a:avLst/>
              </a:prstGeom>
              <a:solidFill>
                <a:srgbClr val="7F7F7F">
                  <a:alpha val="87842"/>
                </a:srgbClr>
              </a:solidFill>
              <a:ln w="12700">
                <a:solidFill>
                  <a:schemeClr val="bg1"/>
                </a:solidFill>
                <a:miter lim="800000"/>
                <a:headEnd/>
                <a:tailEnd/>
              </a:ln>
            </p:spPr>
            <p:txBody>
              <a:bodyPr wrap="none" anchor="ctr"/>
              <a:lstStyle/>
              <a:p>
                <a:pPr algn="ctr" eaLnBrk="0" hangingPunct="0"/>
                <a:endParaRPr lang="zh-CN" altLang="en-US" sz="2800" b="1">
                  <a:solidFill>
                    <a:schemeClr val="tx2"/>
                  </a:solidFill>
                  <a:latin typeface="Calibri" pitchFamily="34" charset="0"/>
                  <a:ea typeface="Microsoft YaHei" pitchFamily="34" charset="-122"/>
                </a:endParaRPr>
              </a:p>
            </p:txBody>
          </p:sp>
        </p:grpSp>
        <p:sp>
          <p:nvSpPr>
            <p:cNvPr id="5135" name="Rectangle 13"/>
            <p:cNvSpPr>
              <a:spLocks noChangeArrowheads="1"/>
            </p:cNvSpPr>
            <p:nvPr/>
          </p:nvSpPr>
          <p:spPr bwMode="auto">
            <a:xfrm>
              <a:off x="65079" y="85339"/>
              <a:ext cx="6431598" cy="43085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a:r>
                <a:rPr lang="ar-EG" altLang="zh-CN" sz="2200" b="1" dirty="0" smtClean="0">
                  <a:solidFill>
                    <a:schemeClr val="bg1"/>
                  </a:solidFill>
                </a:rPr>
                <a:t>لا </a:t>
              </a:r>
              <a:r>
                <a:rPr lang="ar-EG" altLang="zh-CN" sz="2200" b="1" dirty="0">
                  <a:solidFill>
                    <a:schemeClr val="bg1"/>
                  </a:solidFill>
                </a:rPr>
                <a:t>تعط فرصة أبداً للوهم أن يخلخل عزيمتك وللوهن أن يثني إرادتك</a:t>
              </a:r>
              <a:endParaRPr lang="zh-CN" altLang="en-US" sz="2200" b="1" dirty="0">
                <a:solidFill>
                  <a:schemeClr val="bg1"/>
                </a:solidFill>
              </a:endParaRPr>
            </a:p>
          </p:txBody>
        </p:sp>
      </p:grpSp>
      <p:grpSp>
        <p:nvGrpSpPr>
          <p:cNvPr id="7179" name="Group 11"/>
          <p:cNvGrpSpPr>
            <a:grpSpLocks/>
          </p:cNvGrpSpPr>
          <p:nvPr/>
        </p:nvGrpSpPr>
        <p:grpSpPr bwMode="auto">
          <a:xfrm>
            <a:off x="1290638" y="3162003"/>
            <a:ext cx="6562725" cy="547010"/>
            <a:chOff x="0" y="0"/>
            <a:chExt cx="6561756" cy="546970"/>
          </a:xfrm>
        </p:grpSpPr>
        <p:sp>
          <p:nvSpPr>
            <p:cNvPr id="5131" name="AutoShape 3"/>
            <p:cNvSpPr>
              <a:spLocks noChangeArrowheads="1"/>
            </p:cNvSpPr>
            <p:nvPr/>
          </p:nvSpPr>
          <p:spPr bwMode="auto">
            <a:xfrm>
              <a:off x="0" y="192073"/>
              <a:ext cx="6561756" cy="353987"/>
            </a:xfrm>
            <a:prstGeom prst="rect">
              <a:avLst/>
            </a:prstGeom>
            <a:solidFill>
              <a:srgbClr val="595959"/>
            </a:solidFill>
            <a:ln w="12700">
              <a:solidFill>
                <a:schemeClr val="bg1"/>
              </a:solidFill>
              <a:miter lim="800000"/>
              <a:headEnd/>
              <a:tailEnd/>
            </a:ln>
          </p:spPr>
          <p:txBody>
            <a:bodyPr anchor="ctr"/>
            <a:lstStyle/>
            <a:p>
              <a:endParaRPr lang="zh-CN" altLang="en-US" sz="2400" b="1">
                <a:latin typeface="Calibri" pitchFamily="34" charset="0"/>
              </a:endParaRPr>
            </a:p>
          </p:txBody>
        </p:sp>
        <p:sp>
          <p:nvSpPr>
            <p:cNvPr id="5132" name="AutoShape 3"/>
            <p:cNvSpPr>
              <a:spLocks noChangeArrowheads="1"/>
            </p:cNvSpPr>
            <p:nvPr/>
          </p:nvSpPr>
          <p:spPr bwMode="auto">
            <a:xfrm>
              <a:off x="64331" y="0"/>
              <a:ext cx="6433094" cy="482482"/>
            </a:xfrm>
            <a:prstGeom prst="rect">
              <a:avLst/>
            </a:prstGeom>
            <a:solidFill>
              <a:srgbClr val="007E00">
                <a:alpha val="79999"/>
              </a:srgbClr>
            </a:solidFill>
            <a:ln w="12700">
              <a:solidFill>
                <a:schemeClr val="bg1"/>
              </a:solidFill>
              <a:miter lim="800000"/>
              <a:headEnd/>
              <a:tailEnd/>
            </a:ln>
          </p:spPr>
          <p:txBody>
            <a:bodyPr wrap="none" anchor="ctr"/>
            <a:lstStyle/>
            <a:p>
              <a:pPr algn="ctr" eaLnBrk="0" hangingPunct="0"/>
              <a:endParaRPr lang="zh-CN" altLang="en-US" sz="2800" b="1">
                <a:solidFill>
                  <a:schemeClr val="tx2"/>
                </a:solidFill>
                <a:ea typeface="Microsoft YaHei" pitchFamily="34" charset="-122"/>
              </a:endParaRPr>
            </a:p>
          </p:txBody>
        </p:sp>
        <p:sp>
          <p:nvSpPr>
            <p:cNvPr id="5133" name="Rectangle 13"/>
            <p:cNvSpPr>
              <a:spLocks noChangeArrowheads="1"/>
            </p:cNvSpPr>
            <p:nvPr/>
          </p:nvSpPr>
          <p:spPr bwMode="auto">
            <a:xfrm>
              <a:off x="65079" y="85339"/>
              <a:ext cx="6431598" cy="4616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a:r>
                <a:rPr lang="ar-EG" altLang="zh-CN" sz="2400" b="1" dirty="0" smtClean="0">
                  <a:solidFill>
                    <a:schemeClr val="bg1"/>
                  </a:solidFill>
                </a:rPr>
                <a:t>اشغل </a:t>
              </a:r>
              <a:r>
                <a:rPr lang="ar-EG" altLang="zh-CN" sz="2400" b="1" dirty="0">
                  <a:solidFill>
                    <a:schemeClr val="bg1"/>
                  </a:solidFill>
                </a:rPr>
                <a:t>نفسك بالتفكير في أي شيء نافع </a:t>
              </a:r>
              <a:endParaRPr lang="zh-CN" altLang="en-US" sz="2400" b="1" dirty="0">
                <a:solidFill>
                  <a:schemeClr val="bg1"/>
                </a:solidFill>
              </a:endParaRPr>
            </a:p>
          </p:txBody>
        </p:sp>
      </p:grpSp>
      <p:grpSp>
        <p:nvGrpSpPr>
          <p:cNvPr id="7183" name="Group 15"/>
          <p:cNvGrpSpPr>
            <a:grpSpLocks/>
          </p:cNvGrpSpPr>
          <p:nvPr/>
        </p:nvGrpSpPr>
        <p:grpSpPr bwMode="auto">
          <a:xfrm>
            <a:off x="1290638" y="4035128"/>
            <a:ext cx="6562725" cy="547010"/>
            <a:chOff x="0" y="0"/>
            <a:chExt cx="6561756" cy="546970"/>
          </a:xfrm>
        </p:grpSpPr>
        <p:grpSp>
          <p:nvGrpSpPr>
            <p:cNvPr id="5127" name="Group 16"/>
            <p:cNvGrpSpPr>
              <a:grpSpLocks/>
            </p:cNvGrpSpPr>
            <p:nvPr/>
          </p:nvGrpSpPr>
          <p:grpSpPr bwMode="auto">
            <a:xfrm>
              <a:off x="0" y="0"/>
              <a:ext cx="6561756" cy="546060"/>
              <a:chOff x="0" y="0"/>
              <a:chExt cx="6448390" cy="611157"/>
            </a:xfrm>
          </p:grpSpPr>
          <p:sp>
            <p:nvSpPr>
              <p:cNvPr id="5129" name="AutoShape 3"/>
              <p:cNvSpPr>
                <a:spLocks noChangeArrowheads="1"/>
              </p:cNvSpPr>
              <p:nvPr/>
            </p:nvSpPr>
            <p:spPr bwMode="auto">
              <a:xfrm>
                <a:off x="0" y="214970"/>
                <a:ext cx="6448390" cy="396187"/>
              </a:xfrm>
              <a:prstGeom prst="rect">
                <a:avLst/>
              </a:prstGeom>
              <a:solidFill>
                <a:srgbClr val="595959"/>
              </a:solidFill>
              <a:ln w="12700">
                <a:solidFill>
                  <a:schemeClr val="bg1"/>
                </a:solidFill>
                <a:miter lim="800000"/>
                <a:headEnd/>
                <a:tailEnd/>
              </a:ln>
            </p:spPr>
            <p:txBody>
              <a:bodyPr anchor="ctr"/>
              <a:lstStyle/>
              <a:p>
                <a:endParaRPr lang="zh-CN" altLang="en-US" sz="2400" b="1">
                  <a:latin typeface="Calibri" pitchFamily="34" charset="0"/>
                </a:endParaRPr>
              </a:p>
            </p:txBody>
          </p:sp>
          <p:sp>
            <p:nvSpPr>
              <p:cNvPr id="5130" name="AutoShape 3"/>
              <p:cNvSpPr>
                <a:spLocks noChangeArrowheads="1"/>
              </p:cNvSpPr>
              <p:nvPr/>
            </p:nvSpPr>
            <p:spPr bwMode="auto">
              <a:xfrm>
                <a:off x="63953" y="0"/>
                <a:ext cx="6320483" cy="540092"/>
              </a:xfrm>
              <a:prstGeom prst="rect">
                <a:avLst/>
              </a:prstGeom>
              <a:solidFill>
                <a:srgbClr val="7F7F7F">
                  <a:alpha val="87842"/>
                </a:srgbClr>
              </a:solidFill>
              <a:ln w="12700">
                <a:solidFill>
                  <a:schemeClr val="bg1"/>
                </a:solidFill>
                <a:miter lim="800000"/>
                <a:headEnd/>
                <a:tailEnd/>
              </a:ln>
            </p:spPr>
            <p:txBody>
              <a:bodyPr wrap="none" anchor="ctr"/>
              <a:lstStyle/>
              <a:p>
                <a:pPr algn="ctr" eaLnBrk="0" hangingPunct="0"/>
                <a:endParaRPr lang="zh-CN" altLang="en-US" sz="2800" b="1">
                  <a:solidFill>
                    <a:schemeClr val="tx2"/>
                  </a:solidFill>
                  <a:latin typeface="Calibri" pitchFamily="34" charset="0"/>
                  <a:ea typeface="Microsoft YaHei" pitchFamily="34" charset="-122"/>
                </a:endParaRPr>
              </a:p>
            </p:txBody>
          </p:sp>
        </p:grpSp>
        <p:sp>
          <p:nvSpPr>
            <p:cNvPr id="5128" name="Rectangle 13"/>
            <p:cNvSpPr>
              <a:spLocks noChangeArrowheads="1"/>
            </p:cNvSpPr>
            <p:nvPr/>
          </p:nvSpPr>
          <p:spPr bwMode="auto">
            <a:xfrm>
              <a:off x="64331" y="85339"/>
              <a:ext cx="6433094" cy="4616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a:r>
                <a:rPr lang="ar-EG" altLang="zh-CN" sz="2400" b="1" dirty="0" smtClean="0">
                  <a:solidFill>
                    <a:schemeClr val="bg1"/>
                  </a:solidFill>
                </a:rPr>
                <a:t>لا </a:t>
              </a:r>
              <a:r>
                <a:rPr lang="ar-EG" altLang="zh-CN" sz="2400" b="1" dirty="0">
                  <a:solidFill>
                    <a:schemeClr val="bg1"/>
                  </a:solidFill>
                </a:rPr>
                <a:t>تنقل إخفاقك للآخرين وحافظ على هدوئك</a:t>
              </a:r>
              <a:endParaRPr lang="zh-CN" altLang="en-US" sz="2400" b="1" dirty="0">
                <a:solidFill>
                  <a:schemeClr val="bg1"/>
                </a:solidFill>
              </a:endParaRPr>
            </a:p>
          </p:txBody>
        </p:sp>
      </p:grpSp>
      <p:sp>
        <p:nvSpPr>
          <p:cNvPr id="21" name="TextBox 13" descr="B56F103BB23E47beACAB404F50AF11BD# #TextBox 13"/>
          <p:cNvSpPr txBox="1">
            <a:spLocks noChangeArrowheads="1"/>
          </p:cNvSpPr>
          <p:nvPr/>
        </p:nvSpPr>
        <p:spPr bwMode="auto">
          <a:xfrm>
            <a:off x="755576" y="86004"/>
            <a:ext cx="8388425" cy="62895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r" rtl="1">
              <a:lnSpc>
                <a:spcPct val="120000"/>
              </a:lnSpc>
              <a:spcBef>
                <a:spcPct val="50000"/>
              </a:spcBef>
            </a:pPr>
            <a:r>
              <a:rPr lang="ar-EG" altLang="zh-CN" sz="3200" b="1" dirty="0">
                <a:solidFill>
                  <a:schemeClr val="bg1"/>
                </a:solidFill>
                <a:latin typeface="Microsoft YaHei" pitchFamily="34" charset="-122"/>
                <a:ea typeface="Microsoft YaHei" pitchFamily="34" charset="-122"/>
              </a:rPr>
              <a:t>قوانين وخطوات لزيادة الثقة في النفس</a:t>
            </a:r>
          </a:p>
        </p:txBody>
      </p:sp>
    </p:spTree>
    <p:extLst>
      <p:ext uri="{BB962C8B-B14F-4D97-AF65-F5344CB8AC3E}">
        <p14:creationId xmlns:p14="http://schemas.microsoft.com/office/powerpoint/2010/main" xmlns="" val="3144433575"/>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slide(fromLeft)">
                                      <p:cBhvr>
                                        <p:cTn id="7" dur="500"/>
                                        <p:tgtEl>
                                          <p:spTgt spid="21"/>
                                        </p:tgtEl>
                                      </p:cBhvr>
                                    </p:animEffect>
                                  </p:childTnLst>
                                </p:cTn>
                              </p:par>
                            </p:childTnLst>
                          </p:cTn>
                        </p:par>
                      </p:childTnLst>
                    </p:cTn>
                  </p:par>
                  <p:par>
                    <p:cTn id="8" fill="hold">
                      <p:stCondLst>
                        <p:cond delay="indefinite"/>
                      </p:stCondLst>
                      <p:childTnLst>
                        <p:par>
                          <p:cTn id="9" fill="hold">
                            <p:stCondLst>
                              <p:cond delay="0"/>
                            </p:stCondLst>
                            <p:childTnLst>
                              <p:par>
                                <p:cTn id="10" presetID="23" presetClass="entr" presetSubtype="16" fill="hold" nodeType="clickEffect">
                                  <p:stCondLst>
                                    <p:cond delay="0"/>
                                  </p:stCondLst>
                                  <p:childTnLst>
                                    <p:set>
                                      <p:cBhvr>
                                        <p:cTn id="11" dur="1" fill="hold">
                                          <p:stCondLst>
                                            <p:cond delay="0"/>
                                          </p:stCondLst>
                                        </p:cTn>
                                        <p:tgtEl>
                                          <p:spTgt spid="7170"/>
                                        </p:tgtEl>
                                        <p:attrNameLst>
                                          <p:attrName>style.visibility</p:attrName>
                                        </p:attrNameLst>
                                      </p:cBhvr>
                                      <p:to>
                                        <p:strVal val="visible"/>
                                      </p:to>
                                    </p:set>
                                    <p:anim calcmode="lin" valueType="num">
                                      <p:cBhvr>
                                        <p:cTn id="12" dur="500" fill="hold"/>
                                        <p:tgtEl>
                                          <p:spTgt spid="7170"/>
                                        </p:tgtEl>
                                        <p:attrNameLst>
                                          <p:attrName>ppt_w</p:attrName>
                                        </p:attrNameLst>
                                      </p:cBhvr>
                                      <p:tavLst>
                                        <p:tav tm="0">
                                          <p:val>
                                            <p:fltVal val="0"/>
                                          </p:val>
                                        </p:tav>
                                        <p:tav tm="100000">
                                          <p:val>
                                            <p:strVal val="#ppt_w"/>
                                          </p:val>
                                        </p:tav>
                                      </p:tavLst>
                                    </p:anim>
                                    <p:anim calcmode="lin" valueType="num">
                                      <p:cBhvr>
                                        <p:cTn id="13" dur="500" fill="hold"/>
                                        <p:tgtEl>
                                          <p:spTgt spid="7170"/>
                                        </p:tgtEl>
                                        <p:attrNameLst>
                                          <p:attrName>ppt_h</p:attrName>
                                        </p:attrNameLst>
                                      </p:cBhvr>
                                      <p:tavLst>
                                        <p:tav tm="0">
                                          <p:val>
                                            <p:fltVal val="0"/>
                                          </p:val>
                                        </p:tav>
                                        <p:tav tm="100000">
                                          <p:val>
                                            <p:strVal val="#ppt_h"/>
                                          </p:val>
                                        </p:tav>
                                      </p:tavLst>
                                    </p:anim>
                                  </p:childTnLst>
                                </p:cTn>
                              </p:par>
                              <p:par>
                                <p:cTn id="14" presetID="2" presetClass="entr" presetSubtype="4" fill="hold" nodeType="withEffect">
                                  <p:stCondLst>
                                    <p:cond delay="0"/>
                                  </p:stCondLst>
                                  <p:childTnLst>
                                    <p:set>
                                      <p:cBhvr>
                                        <p:cTn id="15" dur="1" fill="hold">
                                          <p:stCondLst>
                                            <p:cond delay="0"/>
                                          </p:stCondLst>
                                        </p:cTn>
                                        <p:tgtEl>
                                          <p:spTgt spid="7170"/>
                                        </p:tgtEl>
                                        <p:attrNameLst>
                                          <p:attrName>style.visibility</p:attrName>
                                        </p:attrNameLst>
                                      </p:cBhvr>
                                      <p:to>
                                        <p:strVal val="visible"/>
                                      </p:to>
                                    </p:set>
                                    <p:anim calcmode="lin" valueType="num">
                                      <p:cBhvr additive="base">
                                        <p:cTn id="16" dur="1000" fill="hold"/>
                                        <p:tgtEl>
                                          <p:spTgt spid="7170"/>
                                        </p:tgtEl>
                                        <p:attrNameLst>
                                          <p:attrName>ppt_x</p:attrName>
                                        </p:attrNameLst>
                                      </p:cBhvr>
                                      <p:tavLst>
                                        <p:tav tm="0">
                                          <p:val>
                                            <p:strVal val="#ppt_x"/>
                                          </p:val>
                                        </p:tav>
                                        <p:tav tm="100000">
                                          <p:val>
                                            <p:strVal val="#ppt_x"/>
                                          </p:val>
                                        </p:tav>
                                      </p:tavLst>
                                    </p:anim>
                                    <p:anim calcmode="lin" valueType="num">
                                      <p:cBhvr additive="base">
                                        <p:cTn id="17" dur="1000" fill="hold"/>
                                        <p:tgtEl>
                                          <p:spTgt spid="7170"/>
                                        </p:tgtEl>
                                        <p:attrNameLst>
                                          <p:attrName>ppt_y</p:attrName>
                                        </p:attrNameLst>
                                      </p:cBhvr>
                                      <p:tavLst>
                                        <p:tav tm="0">
                                          <p:val>
                                            <p:strVal val="1+#ppt_h/2"/>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23" presetClass="entr" presetSubtype="16" fill="hold" nodeType="clickEffect">
                                  <p:stCondLst>
                                    <p:cond delay="0"/>
                                  </p:stCondLst>
                                  <p:childTnLst>
                                    <p:set>
                                      <p:cBhvr>
                                        <p:cTn id="21" dur="1" fill="hold">
                                          <p:stCondLst>
                                            <p:cond delay="0"/>
                                          </p:stCondLst>
                                        </p:cTn>
                                        <p:tgtEl>
                                          <p:spTgt spid="7174"/>
                                        </p:tgtEl>
                                        <p:attrNameLst>
                                          <p:attrName>style.visibility</p:attrName>
                                        </p:attrNameLst>
                                      </p:cBhvr>
                                      <p:to>
                                        <p:strVal val="visible"/>
                                      </p:to>
                                    </p:set>
                                    <p:anim calcmode="lin" valueType="num">
                                      <p:cBhvr>
                                        <p:cTn id="22" dur="500" fill="hold"/>
                                        <p:tgtEl>
                                          <p:spTgt spid="7174"/>
                                        </p:tgtEl>
                                        <p:attrNameLst>
                                          <p:attrName>ppt_w</p:attrName>
                                        </p:attrNameLst>
                                      </p:cBhvr>
                                      <p:tavLst>
                                        <p:tav tm="0">
                                          <p:val>
                                            <p:fltVal val="0"/>
                                          </p:val>
                                        </p:tav>
                                        <p:tav tm="100000">
                                          <p:val>
                                            <p:strVal val="#ppt_w"/>
                                          </p:val>
                                        </p:tav>
                                      </p:tavLst>
                                    </p:anim>
                                    <p:anim calcmode="lin" valueType="num">
                                      <p:cBhvr>
                                        <p:cTn id="23" dur="500" fill="hold"/>
                                        <p:tgtEl>
                                          <p:spTgt spid="7174"/>
                                        </p:tgtEl>
                                        <p:attrNameLst>
                                          <p:attrName>ppt_h</p:attrName>
                                        </p:attrNameLst>
                                      </p:cBhvr>
                                      <p:tavLst>
                                        <p:tav tm="0">
                                          <p:val>
                                            <p:fltVal val="0"/>
                                          </p:val>
                                        </p:tav>
                                        <p:tav tm="100000">
                                          <p:val>
                                            <p:strVal val="#ppt_h"/>
                                          </p:val>
                                        </p:tav>
                                      </p:tavLst>
                                    </p:anim>
                                  </p:childTnLst>
                                </p:cTn>
                              </p:par>
                              <p:par>
                                <p:cTn id="24" presetID="2" presetClass="entr" presetSubtype="4" fill="hold" nodeType="withEffect">
                                  <p:stCondLst>
                                    <p:cond delay="100"/>
                                  </p:stCondLst>
                                  <p:childTnLst>
                                    <p:set>
                                      <p:cBhvr>
                                        <p:cTn id="25" dur="1" fill="hold">
                                          <p:stCondLst>
                                            <p:cond delay="0"/>
                                          </p:stCondLst>
                                        </p:cTn>
                                        <p:tgtEl>
                                          <p:spTgt spid="7174"/>
                                        </p:tgtEl>
                                        <p:attrNameLst>
                                          <p:attrName>style.visibility</p:attrName>
                                        </p:attrNameLst>
                                      </p:cBhvr>
                                      <p:to>
                                        <p:strVal val="visible"/>
                                      </p:to>
                                    </p:set>
                                    <p:anim calcmode="lin" valueType="num">
                                      <p:cBhvr additive="base">
                                        <p:cTn id="26" dur="1000" fill="hold"/>
                                        <p:tgtEl>
                                          <p:spTgt spid="7174"/>
                                        </p:tgtEl>
                                        <p:attrNameLst>
                                          <p:attrName>ppt_x</p:attrName>
                                        </p:attrNameLst>
                                      </p:cBhvr>
                                      <p:tavLst>
                                        <p:tav tm="0">
                                          <p:val>
                                            <p:strVal val="#ppt_x"/>
                                          </p:val>
                                        </p:tav>
                                        <p:tav tm="100000">
                                          <p:val>
                                            <p:strVal val="#ppt_x"/>
                                          </p:val>
                                        </p:tav>
                                      </p:tavLst>
                                    </p:anim>
                                    <p:anim calcmode="lin" valueType="num">
                                      <p:cBhvr additive="base">
                                        <p:cTn id="27" dur="1000" fill="hold"/>
                                        <p:tgtEl>
                                          <p:spTgt spid="7174"/>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3" presetClass="entr" presetSubtype="16" fill="hold" nodeType="clickEffect">
                                  <p:stCondLst>
                                    <p:cond delay="0"/>
                                  </p:stCondLst>
                                  <p:childTnLst>
                                    <p:set>
                                      <p:cBhvr>
                                        <p:cTn id="31" dur="1" fill="hold">
                                          <p:stCondLst>
                                            <p:cond delay="0"/>
                                          </p:stCondLst>
                                        </p:cTn>
                                        <p:tgtEl>
                                          <p:spTgt spid="7179"/>
                                        </p:tgtEl>
                                        <p:attrNameLst>
                                          <p:attrName>style.visibility</p:attrName>
                                        </p:attrNameLst>
                                      </p:cBhvr>
                                      <p:to>
                                        <p:strVal val="visible"/>
                                      </p:to>
                                    </p:set>
                                    <p:anim calcmode="lin" valueType="num">
                                      <p:cBhvr>
                                        <p:cTn id="32" dur="500" fill="hold"/>
                                        <p:tgtEl>
                                          <p:spTgt spid="7179"/>
                                        </p:tgtEl>
                                        <p:attrNameLst>
                                          <p:attrName>ppt_w</p:attrName>
                                        </p:attrNameLst>
                                      </p:cBhvr>
                                      <p:tavLst>
                                        <p:tav tm="0">
                                          <p:val>
                                            <p:fltVal val="0"/>
                                          </p:val>
                                        </p:tav>
                                        <p:tav tm="100000">
                                          <p:val>
                                            <p:strVal val="#ppt_w"/>
                                          </p:val>
                                        </p:tav>
                                      </p:tavLst>
                                    </p:anim>
                                    <p:anim calcmode="lin" valueType="num">
                                      <p:cBhvr>
                                        <p:cTn id="33" dur="500" fill="hold"/>
                                        <p:tgtEl>
                                          <p:spTgt spid="7179"/>
                                        </p:tgtEl>
                                        <p:attrNameLst>
                                          <p:attrName>ppt_h</p:attrName>
                                        </p:attrNameLst>
                                      </p:cBhvr>
                                      <p:tavLst>
                                        <p:tav tm="0">
                                          <p:val>
                                            <p:fltVal val="0"/>
                                          </p:val>
                                        </p:tav>
                                        <p:tav tm="100000">
                                          <p:val>
                                            <p:strVal val="#ppt_h"/>
                                          </p:val>
                                        </p:tav>
                                      </p:tavLst>
                                    </p:anim>
                                  </p:childTnLst>
                                </p:cTn>
                              </p:par>
                              <p:par>
                                <p:cTn id="34" presetID="2" presetClass="entr" presetSubtype="4" fill="hold" nodeType="withEffect">
                                  <p:stCondLst>
                                    <p:cond delay="200"/>
                                  </p:stCondLst>
                                  <p:childTnLst>
                                    <p:set>
                                      <p:cBhvr>
                                        <p:cTn id="35" dur="1" fill="hold">
                                          <p:stCondLst>
                                            <p:cond delay="0"/>
                                          </p:stCondLst>
                                        </p:cTn>
                                        <p:tgtEl>
                                          <p:spTgt spid="7179"/>
                                        </p:tgtEl>
                                        <p:attrNameLst>
                                          <p:attrName>style.visibility</p:attrName>
                                        </p:attrNameLst>
                                      </p:cBhvr>
                                      <p:to>
                                        <p:strVal val="visible"/>
                                      </p:to>
                                    </p:set>
                                    <p:anim calcmode="lin" valueType="num">
                                      <p:cBhvr additive="base">
                                        <p:cTn id="36" dur="1000" fill="hold"/>
                                        <p:tgtEl>
                                          <p:spTgt spid="7179"/>
                                        </p:tgtEl>
                                        <p:attrNameLst>
                                          <p:attrName>ppt_x</p:attrName>
                                        </p:attrNameLst>
                                      </p:cBhvr>
                                      <p:tavLst>
                                        <p:tav tm="0">
                                          <p:val>
                                            <p:strVal val="#ppt_x"/>
                                          </p:val>
                                        </p:tav>
                                        <p:tav tm="100000">
                                          <p:val>
                                            <p:strVal val="#ppt_x"/>
                                          </p:val>
                                        </p:tav>
                                      </p:tavLst>
                                    </p:anim>
                                    <p:anim calcmode="lin" valueType="num">
                                      <p:cBhvr additive="base">
                                        <p:cTn id="37" dur="1000" fill="hold"/>
                                        <p:tgtEl>
                                          <p:spTgt spid="7179"/>
                                        </p:tgtEl>
                                        <p:attrNameLst>
                                          <p:attrName>ppt_y</p:attrName>
                                        </p:attrNameLst>
                                      </p:cBhvr>
                                      <p:tavLst>
                                        <p:tav tm="0">
                                          <p:val>
                                            <p:strVal val="1+#ppt_h/2"/>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23" presetClass="entr" presetSubtype="16" fill="hold" nodeType="clickEffect">
                                  <p:stCondLst>
                                    <p:cond delay="0"/>
                                  </p:stCondLst>
                                  <p:childTnLst>
                                    <p:set>
                                      <p:cBhvr>
                                        <p:cTn id="41" dur="1" fill="hold">
                                          <p:stCondLst>
                                            <p:cond delay="0"/>
                                          </p:stCondLst>
                                        </p:cTn>
                                        <p:tgtEl>
                                          <p:spTgt spid="7183"/>
                                        </p:tgtEl>
                                        <p:attrNameLst>
                                          <p:attrName>style.visibility</p:attrName>
                                        </p:attrNameLst>
                                      </p:cBhvr>
                                      <p:to>
                                        <p:strVal val="visible"/>
                                      </p:to>
                                    </p:set>
                                    <p:anim calcmode="lin" valueType="num">
                                      <p:cBhvr>
                                        <p:cTn id="42" dur="500" fill="hold"/>
                                        <p:tgtEl>
                                          <p:spTgt spid="7183"/>
                                        </p:tgtEl>
                                        <p:attrNameLst>
                                          <p:attrName>ppt_w</p:attrName>
                                        </p:attrNameLst>
                                      </p:cBhvr>
                                      <p:tavLst>
                                        <p:tav tm="0">
                                          <p:val>
                                            <p:fltVal val="0"/>
                                          </p:val>
                                        </p:tav>
                                        <p:tav tm="100000">
                                          <p:val>
                                            <p:strVal val="#ppt_w"/>
                                          </p:val>
                                        </p:tav>
                                      </p:tavLst>
                                    </p:anim>
                                    <p:anim calcmode="lin" valueType="num">
                                      <p:cBhvr>
                                        <p:cTn id="43" dur="500" fill="hold"/>
                                        <p:tgtEl>
                                          <p:spTgt spid="7183"/>
                                        </p:tgtEl>
                                        <p:attrNameLst>
                                          <p:attrName>ppt_h</p:attrName>
                                        </p:attrNameLst>
                                      </p:cBhvr>
                                      <p:tavLst>
                                        <p:tav tm="0">
                                          <p:val>
                                            <p:fltVal val="0"/>
                                          </p:val>
                                        </p:tav>
                                        <p:tav tm="100000">
                                          <p:val>
                                            <p:strVal val="#ppt_h"/>
                                          </p:val>
                                        </p:tav>
                                      </p:tavLst>
                                    </p:anim>
                                  </p:childTnLst>
                                </p:cTn>
                              </p:par>
                              <p:par>
                                <p:cTn id="44" presetID="2" presetClass="entr" presetSubtype="4" fill="hold" nodeType="withEffect">
                                  <p:stCondLst>
                                    <p:cond delay="300"/>
                                  </p:stCondLst>
                                  <p:childTnLst>
                                    <p:set>
                                      <p:cBhvr>
                                        <p:cTn id="45" dur="1" fill="hold">
                                          <p:stCondLst>
                                            <p:cond delay="0"/>
                                          </p:stCondLst>
                                        </p:cTn>
                                        <p:tgtEl>
                                          <p:spTgt spid="7183"/>
                                        </p:tgtEl>
                                        <p:attrNameLst>
                                          <p:attrName>style.visibility</p:attrName>
                                        </p:attrNameLst>
                                      </p:cBhvr>
                                      <p:to>
                                        <p:strVal val="visible"/>
                                      </p:to>
                                    </p:set>
                                    <p:anim calcmode="lin" valueType="num">
                                      <p:cBhvr additive="base">
                                        <p:cTn id="46" dur="1000" fill="hold"/>
                                        <p:tgtEl>
                                          <p:spTgt spid="7183"/>
                                        </p:tgtEl>
                                        <p:attrNameLst>
                                          <p:attrName>ppt_x</p:attrName>
                                        </p:attrNameLst>
                                      </p:cBhvr>
                                      <p:tavLst>
                                        <p:tav tm="0">
                                          <p:val>
                                            <p:strVal val="#ppt_x"/>
                                          </p:val>
                                        </p:tav>
                                        <p:tav tm="100000">
                                          <p:val>
                                            <p:strVal val="#ppt_x"/>
                                          </p:val>
                                        </p:tav>
                                      </p:tavLst>
                                    </p:anim>
                                    <p:anim calcmode="lin" valueType="num">
                                      <p:cBhvr additive="base">
                                        <p:cTn id="47" dur="1000" fill="hold"/>
                                        <p:tgtEl>
                                          <p:spTgt spid="718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utoUpdateAnimBg="0"/>
    </p:bld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170" name="Group 2"/>
          <p:cNvGrpSpPr>
            <a:grpSpLocks/>
          </p:cNvGrpSpPr>
          <p:nvPr/>
        </p:nvGrpSpPr>
        <p:grpSpPr bwMode="auto">
          <a:xfrm>
            <a:off x="1290638" y="1417340"/>
            <a:ext cx="6562725" cy="546100"/>
            <a:chOff x="0" y="0"/>
            <a:chExt cx="6561756" cy="546060"/>
          </a:xfrm>
        </p:grpSpPr>
        <p:sp>
          <p:nvSpPr>
            <p:cNvPr id="5138" name="AutoShape 3"/>
            <p:cNvSpPr>
              <a:spLocks noChangeArrowheads="1"/>
            </p:cNvSpPr>
            <p:nvPr/>
          </p:nvSpPr>
          <p:spPr bwMode="auto">
            <a:xfrm>
              <a:off x="0" y="192074"/>
              <a:ext cx="6561756" cy="353986"/>
            </a:xfrm>
            <a:prstGeom prst="rect">
              <a:avLst/>
            </a:prstGeom>
            <a:solidFill>
              <a:srgbClr val="595959"/>
            </a:solidFill>
            <a:ln w="12700">
              <a:solidFill>
                <a:schemeClr val="bg1"/>
              </a:solidFill>
              <a:miter lim="800000"/>
              <a:headEnd/>
              <a:tailEnd/>
            </a:ln>
          </p:spPr>
          <p:txBody>
            <a:bodyPr anchor="ctr"/>
            <a:lstStyle/>
            <a:p>
              <a:endParaRPr lang="zh-CN" altLang="en-US" sz="2400" b="1">
                <a:latin typeface="Calibri" pitchFamily="34" charset="0"/>
              </a:endParaRPr>
            </a:p>
          </p:txBody>
        </p:sp>
        <p:sp>
          <p:nvSpPr>
            <p:cNvPr id="5139" name="AutoShape 3"/>
            <p:cNvSpPr>
              <a:spLocks noChangeArrowheads="1"/>
            </p:cNvSpPr>
            <p:nvPr/>
          </p:nvSpPr>
          <p:spPr bwMode="auto">
            <a:xfrm>
              <a:off x="64331" y="0"/>
              <a:ext cx="6433094" cy="482482"/>
            </a:xfrm>
            <a:prstGeom prst="rect">
              <a:avLst/>
            </a:prstGeom>
            <a:solidFill>
              <a:srgbClr val="007E00">
                <a:alpha val="79999"/>
              </a:srgbClr>
            </a:solidFill>
            <a:ln w="12700">
              <a:solidFill>
                <a:schemeClr val="bg1"/>
              </a:solidFill>
              <a:miter lim="800000"/>
              <a:headEnd/>
              <a:tailEnd/>
            </a:ln>
          </p:spPr>
          <p:txBody>
            <a:bodyPr wrap="none" anchor="ctr"/>
            <a:lstStyle/>
            <a:p>
              <a:pPr algn="ctr" eaLnBrk="0" hangingPunct="0"/>
              <a:endParaRPr lang="zh-CN" altLang="en-US" sz="2800" b="1">
                <a:solidFill>
                  <a:schemeClr val="tx2"/>
                </a:solidFill>
                <a:ea typeface="Microsoft YaHei" pitchFamily="34" charset="-122"/>
              </a:endParaRPr>
            </a:p>
          </p:txBody>
        </p:sp>
        <p:sp>
          <p:nvSpPr>
            <p:cNvPr id="5140" name="Rectangle 13"/>
            <p:cNvSpPr>
              <a:spLocks noChangeArrowheads="1"/>
            </p:cNvSpPr>
            <p:nvPr/>
          </p:nvSpPr>
          <p:spPr bwMode="auto">
            <a:xfrm>
              <a:off x="65079" y="85339"/>
              <a:ext cx="6431598" cy="40008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a:r>
                <a:rPr lang="ar-EG" altLang="zh-CN" sz="2000" b="1" dirty="0" smtClean="0">
                  <a:solidFill>
                    <a:schemeClr val="bg1"/>
                  </a:solidFill>
                </a:rPr>
                <a:t>لا </a:t>
              </a:r>
              <a:r>
                <a:rPr lang="ar-EG" altLang="zh-CN" sz="2000" b="1" dirty="0">
                  <a:solidFill>
                    <a:schemeClr val="bg1"/>
                  </a:solidFill>
                </a:rPr>
                <a:t>تتذكر عبارات التوبيخ، وكلمات النقد الجارحة، والمواقف السيئة في حياتك</a:t>
              </a:r>
              <a:endParaRPr lang="zh-CN" altLang="en-US" sz="2000" b="1" dirty="0">
                <a:solidFill>
                  <a:schemeClr val="bg1"/>
                </a:solidFill>
              </a:endParaRPr>
            </a:p>
          </p:txBody>
        </p:sp>
      </p:grpSp>
      <p:grpSp>
        <p:nvGrpSpPr>
          <p:cNvPr id="7174" name="Group 6"/>
          <p:cNvGrpSpPr>
            <a:grpSpLocks/>
          </p:cNvGrpSpPr>
          <p:nvPr/>
        </p:nvGrpSpPr>
        <p:grpSpPr bwMode="auto">
          <a:xfrm>
            <a:off x="1290638" y="2290465"/>
            <a:ext cx="6562725" cy="546100"/>
            <a:chOff x="0" y="0"/>
            <a:chExt cx="6561756" cy="546060"/>
          </a:xfrm>
        </p:grpSpPr>
        <p:grpSp>
          <p:nvGrpSpPr>
            <p:cNvPr id="5134" name="Group 7"/>
            <p:cNvGrpSpPr>
              <a:grpSpLocks/>
            </p:cNvGrpSpPr>
            <p:nvPr/>
          </p:nvGrpSpPr>
          <p:grpSpPr bwMode="auto">
            <a:xfrm>
              <a:off x="0" y="0"/>
              <a:ext cx="6561756" cy="546060"/>
              <a:chOff x="0" y="0"/>
              <a:chExt cx="6561756" cy="546060"/>
            </a:xfrm>
          </p:grpSpPr>
          <p:sp>
            <p:nvSpPr>
              <p:cNvPr id="5136" name="AutoShape 3"/>
              <p:cNvSpPr>
                <a:spLocks noChangeArrowheads="1"/>
              </p:cNvSpPr>
              <p:nvPr/>
            </p:nvSpPr>
            <p:spPr bwMode="auto">
              <a:xfrm>
                <a:off x="0" y="192074"/>
                <a:ext cx="6561756" cy="353986"/>
              </a:xfrm>
              <a:prstGeom prst="rect">
                <a:avLst/>
              </a:prstGeom>
              <a:solidFill>
                <a:srgbClr val="595959"/>
              </a:solidFill>
              <a:ln w="12700">
                <a:solidFill>
                  <a:schemeClr val="bg1"/>
                </a:solidFill>
                <a:miter lim="800000"/>
                <a:headEnd/>
                <a:tailEnd/>
              </a:ln>
            </p:spPr>
            <p:txBody>
              <a:bodyPr anchor="ctr"/>
              <a:lstStyle/>
              <a:p>
                <a:endParaRPr lang="zh-CN" altLang="en-US" sz="2400" b="1">
                  <a:latin typeface="Calibri" pitchFamily="34" charset="0"/>
                </a:endParaRPr>
              </a:p>
            </p:txBody>
          </p:sp>
          <p:sp>
            <p:nvSpPr>
              <p:cNvPr id="5137" name="AutoShape 3"/>
              <p:cNvSpPr>
                <a:spLocks noChangeArrowheads="1"/>
              </p:cNvSpPr>
              <p:nvPr/>
            </p:nvSpPr>
            <p:spPr bwMode="auto">
              <a:xfrm>
                <a:off x="65077" y="0"/>
                <a:ext cx="6431600" cy="482565"/>
              </a:xfrm>
              <a:prstGeom prst="rect">
                <a:avLst/>
              </a:prstGeom>
              <a:solidFill>
                <a:srgbClr val="7F7F7F">
                  <a:alpha val="87842"/>
                </a:srgbClr>
              </a:solidFill>
              <a:ln w="12700">
                <a:solidFill>
                  <a:schemeClr val="bg1"/>
                </a:solidFill>
                <a:miter lim="800000"/>
                <a:headEnd/>
                <a:tailEnd/>
              </a:ln>
            </p:spPr>
            <p:txBody>
              <a:bodyPr wrap="none" anchor="ctr"/>
              <a:lstStyle/>
              <a:p>
                <a:pPr algn="ctr" eaLnBrk="0" hangingPunct="0"/>
                <a:endParaRPr lang="zh-CN" altLang="en-US" sz="2800" b="1">
                  <a:solidFill>
                    <a:schemeClr val="tx2"/>
                  </a:solidFill>
                  <a:latin typeface="Calibri" pitchFamily="34" charset="0"/>
                  <a:ea typeface="Microsoft YaHei" pitchFamily="34" charset="-122"/>
                </a:endParaRPr>
              </a:p>
            </p:txBody>
          </p:sp>
        </p:grpSp>
        <p:sp>
          <p:nvSpPr>
            <p:cNvPr id="5135" name="Rectangle 13"/>
            <p:cNvSpPr>
              <a:spLocks noChangeArrowheads="1"/>
            </p:cNvSpPr>
            <p:nvPr/>
          </p:nvSpPr>
          <p:spPr bwMode="auto">
            <a:xfrm>
              <a:off x="65079" y="85339"/>
              <a:ext cx="6431598" cy="43085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a:r>
                <a:rPr lang="ar-EG" altLang="zh-CN" sz="2200" b="1" dirty="0" smtClean="0">
                  <a:solidFill>
                    <a:schemeClr val="bg1"/>
                  </a:solidFill>
                </a:rPr>
                <a:t>لا </a:t>
              </a:r>
              <a:r>
                <a:rPr lang="ar-EG" altLang="zh-CN" sz="2200" b="1" dirty="0">
                  <a:solidFill>
                    <a:schemeClr val="bg1"/>
                  </a:solidFill>
                </a:rPr>
                <a:t>تصنع لنفسك محيط عداوة، وجو من الشكوك وسوء الظن بالآخرين</a:t>
              </a:r>
              <a:endParaRPr lang="zh-CN" altLang="en-US" sz="2200" b="1" dirty="0">
                <a:solidFill>
                  <a:schemeClr val="bg1"/>
                </a:solidFill>
              </a:endParaRPr>
            </a:p>
          </p:txBody>
        </p:sp>
      </p:grpSp>
      <p:grpSp>
        <p:nvGrpSpPr>
          <p:cNvPr id="7179" name="Group 11"/>
          <p:cNvGrpSpPr>
            <a:grpSpLocks/>
          </p:cNvGrpSpPr>
          <p:nvPr/>
        </p:nvGrpSpPr>
        <p:grpSpPr bwMode="auto">
          <a:xfrm>
            <a:off x="1290638" y="3162003"/>
            <a:ext cx="6562725" cy="547010"/>
            <a:chOff x="0" y="0"/>
            <a:chExt cx="6561756" cy="546970"/>
          </a:xfrm>
        </p:grpSpPr>
        <p:sp>
          <p:nvSpPr>
            <p:cNvPr id="5131" name="AutoShape 3"/>
            <p:cNvSpPr>
              <a:spLocks noChangeArrowheads="1"/>
            </p:cNvSpPr>
            <p:nvPr/>
          </p:nvSpPr>
          <p:spPr bwMode="auto">
            <a:xfrm>
              <a:off x="0" y="192073"/>
              <a:ext cx="6561756" cy="353987"/>
            </a:xfrm>
            <a:prstGeom prst="rect">
              <a:avLst/>
            </a:prstGeom>
            <a:solidFill>
              <a:srgbClr val="595959"/>
            </a:solidFill>
            <a:ln w="12700">
              <a:solidFill>
                <a:schemeClr val="bg1"/>
              </a:solidFill>
              <a:miter lim="800000"/>
              <a:headEnd/>
              <a:tailEnd/>
            </a:ln>
          </p:spPr>
          <p:txBody>
            <a:bodyPr anchor="ctr"/>
            <a:lstStyle/>
            <a:p>
              <a:endParaRPr lang="zh-CN" altLang="en-US" sz="2400" b="1">
                <a:latin typeface="Calibri" pitchFamily="34" charset="0"/>
              </a:endParaRPr>
            </a:p>
          </p:txBody>
        </p:sp>
        <p:sp>
          <p:nvSpPr>
            <p:cNvPr id="5132" name="AutoShape 3"/>
            <p:cNvSpPr>
              <a:spLocks noChangeArrowheads="1"/>
            </p:cNvSpPr>
            <p:nvPr/>
          </p:nvSpPr>
          <p:spPr bwMode="auto">
            <a:xfrm>
              <a:off x="64331" y="0"/>
              <a:ext cx="6433094" cy="482482"/>
            </a:xfrm>
            <a:prstGeom prst="rect">
              <a:avLst/>
            </a:prstGeom>
            <a:solidFill>
              <a:srgbClr val="007E00">
                <a:alpha val="79999"/>
              </a:srgbClr>
            </a:solidFill>
            <a:ln w="12700">
              <a:solidFill>
                <a:schemeClr val="bg1"/>
              </a:solidFill>
              <a:miter lim="800000"/>
              <a:headEnd/>
              <a:tailEnd/>
            </a:ln>
          </p:spPr>
          <p:txBody>
            <a:bodyPr wrap="none" anchor="ctr"/>
            <a:lstStyle/>
            <a:p>
              <a:pPr algn="ctr" eaLnBrk="0" hangingPunct="0"/>
              <a:endParaRPr lang="zh-CN" altLang="en-US" sz="2800" b="1">
                <a:solidFill>
                  <a:schemeClr val="tx2"/>
                </a:solidFill>
                <a:ea typeface="Microsoft YaHei" pitchFamily="34" charset="-122"/>
              </a:endParaRPr>
            </a:p>
          </p:txBody>
        </p:sp>
        <p:sp>
          <p:nvSpPr>
            <p:cNvPr id="5133" name="Rectangle 13"/>
            <p:cNvSpPr>
              <a:spLocks noChangeArrowheads="1"/>
            </p:cNvSpPr>
            <p:nvPr/>
          </p:nvSpPr>
          <p:spPr bwMode="auto">
            <a:xfrm>
              <a:off x="65079" y="85339"/>
              <a:ext cx="6431598" cy="4616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a:r>
                <a:rPr lang="ar-EG" altLang="zh-CN" sz="2400" b="1" dirty="0" smtClean="0">
                  <a:solidFill>
                    <a:schemeClr val="bg1"/>
                  </a:solidFill>
                </a:rPr>
                <a:t>أن </a:t>
              </a:r>
              <a:r>
                <a:rPr lang="ar-EG" altLang="zh-CN" sz="2400" b="1" dirty="0">
                  <a:solidFill>
                    <a:schemeClr val="bg1"/>
                  </a:solidFill>
                </a:rPr>
                <a:t>لم تصل لهدفك فاجعل دأبك التحدي واتخذه طريقاً يوصلك إليه</a:t>
              </a:r>
              <a:endParaRPr lang="zh-CN" altLang="en-US" sz="2400" b="1" dirty="0">
                <a:solidFill>
                  <a:schemeClr val="bg1"/>
                </a:solidFill>
              </a:endParaRPr>
            </a:p>
          </p:txBody>
        </p:sp>
      </p:grpSp>
      <p:grpSp>
        <p:nvGrpSpPr>
          <p:cNvPr id="7183" name="Group 15"/>
          <p:cNvGrpSpPr>
            <a:grpSpLocks/>
          </p:cNvGrpSpPr>
          <p:nvPr/>
        </p:nvGrpSpPr>
        <p:grpSpPr bwMode="auto">
          <a:xfrm>
            <a:off x="1290638" y="4035128"/>
            <a:ext cx="6562725" cy="547010"/>
            <a:chOff x="0" y="0"/>
            <a:chExt cx="6561756" cy="546970"/>
          </a:xfrm>
        </p:grpSpPr>
        <p:grpSp>
          <p:nvGrpSpPr>
            <p:cNvPr id="5127" name="Group 16"/>
            <p:cNvGrpSpPr>
              <a:grpSpLocks/>
            </p:cNvGrpSpPr>
            <p:nvPr/>
          </p:nvGrpSpPr>
          <p:grpSpPr bwMode="auto">
            <a:xfrm>
              <a:off x="0" y="0"/>
              <a:ext cx="6561756" cy="546060"/>
              <a:chOff x="0" y="0"/>
              <a:chExt cx="6448390" cy="611157"/>
            </a:xfrm>
          </p:grpSpPr>
          <p:sp>
            <p:nvSpPr>
              <p:cNvPr id="5129" name="AutoShape 3"/>
              <p:cNvSpPr>
                <a:spLocks noChangeArrowheads="1"/>
              </p:cNvSpPr>
              <p:nvPr/>
            </p:nvSpPr>
            <p:spPr bwMode="auto">
              <a:xfrm>
                <a:off x="0" y="214970"/>
                <a:ext cx="6448390" cy="396187"/>
              </a:xfrm>
              <a:prstGeom prst="rect">
                <a:avLst/>
              </a:prstGeom>
              <a:solidFill>
                <a:srgbClr val="595959"/>
              </a:solidFill>
              <a:ln w="12700">
                <a:solidFill>
                  <a:schemeClr val="bg1"/>
                </a:solidFill>
                <a:miter lim="800000"/>
                <a:headEnd/>
                <a:tailEnd/>
              </a:ln>
            </p:spPr>
            <p:txBody>
              <a:bodyPr anchor="ctr"/>
              <a:lstStyle/>
              <a:p>
                <a:endParaRPr lang="zh-CN" altLang="en-US" sz="2400" b="1">
                  <a:latin typeface="Calibri" pitchFamily="34" charset="0"/>
                </a:endParaRPr>
              </a:p>
            </p:txBody>
          </p:sp>
          <p:sp>
            <p:nvSpPr>
              <p:cNvPr id="5130" name="AutoShape 3"/>
              <p:cNvSpPr>
                <a:spLocks noChangeArrowheads="1"/>
              </p:cNvSpPr>
              <p:nvPr/>
            </p:nvSpPr>
            <p:spPr bwMode="auto">
              <a:xfrm>
                <a:off x="63953" y="0"/>
                <a:ext cx="6320483" cy="540092"/>
              </a:xfrm>
              <a:prstGeom prst="rect">
                <a:avLst/>
              </a:prstGeom>
              <a:solidFill>
                <a:srgbClr val="7F7F7F">
                  <a:alpha val="87842"/>
                </a:srgbClr>
              </a:solidFill>
              <a:ln w="12700">
                <a:solidFill>
                  <a:schemeClr val="bg1"/>
                </a:solidFill>
                <a:miter lim="800000"/>
                <a:headEnd/>
                <a:tailEnd/>
              </a:ln>
            </p:spPr>
            <p:txBody>
              <a:bodyPr wrap="none" anchor="ctr"/>
              <a:lstStyle/>
              <a:p>
                <a:pPr algn="ctr" eaLnBrk="0" hangingPunct="0"/>
                <a:endParaRPr lang="zh-CN" altLang="en-US" sz="2800" b="1">
                  <a:solidFill>
                    <a:schemeClr val="tx2"/>
                  </a:solidFill>
                  <a:latin typeface="Calibri" pitchFamily="34" charset="0"/>
                  <a:ea typeface="Microsoft YaHei" pitchFamily="34" charset="-122"/>
                </a:endParaRPr>
              </a:p>
            </p:txBody>
          </p:sp>
        </p:grpSp>
        <p:sp>
          <p:nvSpPr>
            <p:cNvPr id="5128" name="Rectangle 13"/>
            <p:cNvSpPr>
              <a:spLocks noChangeArrowheads="1"/>
            </p:cNvSpPr>
            <p:nvPr/>
          </p:nvSpPr>
          <p:spPr bwMode="auto">
            <a:xfrm>
              <a:off x="64331" y="85339"/>
              <a:ext cx="6433094" cy="4616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a:r>
                <a:rPr lang="ar-EG" altLang="zh-CN" sz="2400" b="1" dirty="0" smtClean="0">
                  <a:solidFill>
                    <a:schemeClr val="bg1"/>
                  </a:solidFill>
                </a:rPr>
                <a:t>كن </a:t>
              </a:r>
              <a:r>
                <a:rPr lang="ar-EG" altLang="zh-CN" sz="2400" b="1" dirty="0">
                  <a:solidFill>
                    <a:schemeClr val="bg1"/>
                  </a:solidFill>
                </a:rPr>
                <a:t>سعيداً من بداية يومك ... تبقى كل يومك سعيد</a:t>
              </a:r>
              <a:endParaRPr lang="zh-CN" altLang="en-US" sz="2400" b="1" dirty="0">
                <a:solidFill>
                  <a:schemeClr val="bg1"/>
                </a:solidFill>
              </a:endParaRPr>
            </a:p>
          </p:txBody>
        </p:sp>
      </p:grpSp>
      <p:sp>
        <p:nvSpPr>
          <p:cNvPr id="21" name="TextBox 13" descr="B56F103BB23E47beACAB404F50AF11BD# #TextBox 13"/>
          <p:cNvSpPr txBox="1">
            <a:spLocks noChangeArrowheads="1"/>
          </p:cNvSpPr>
          <p:nvPr/>
        </p:nvSpPr>
        <p:spPr bwMode="auto">
          <a:xfrm>
            <a:off x="755576" y="86004"/>
            <a:ext cx="8388425" cy="62895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r" rtl="1">
              <a:lnSpc>
                <a:spcPct val="120000"/>
              </a:lnSpc>
              <a:spcBef>
                <a:spcPct val="50000"/>
              </a:spcBef>
            </a:pPr>
            <a:r>
              <a:rPr lang="ar-EG" altLang="zh-CN" sz="3200" b="1" dirty="0">
                <a:solidFill>
                  <a:schemeClr val="bg1"/>
                </a:solidFill>
                <a:latin typeface="Microsoft YaHei" pitchFamily="34" charset="-122"/>
                <a:ea typeface="Microsoft YaHei" pitchFamily="34" charset="-122"/>
              </a:rPr>
              <a:t>قوانين وخطوات لزيادة الثقة في النفس</a:t>
            </a:r>
          </a:p>
        </p:txBody>
      </p:sp>
    </p:spTree>
    <p:extLst>
      <p:ext uri="{BB962C8B-B14F-4D97-AF65-F5344CB8AC3E}">
        <p14:creationId xmlns:p14="http://schemas.microsoft.com/office/powerpoint/2010/main" xmlns="" val="1586834731"/>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slide(fromLeft)">
                                      <p:cBhvr>
                                        <p:cTn id="7" dur="500"/>
                                        <p:tgtEl>
                                          <p:spTgt spid="21"/>
                                        </p:tgtEl>
                                      </p:cBhvr>
                                    </p:animEffect>
                                  </p:childTnLst>
                                </p:cTn>
                              </p:par>
                            </p:childTnLst>
                          </p:cTn>
                        </p:par>
                      </p:childTnLst>
                    </p:cTn>
                  </p:par>
                  <p:par>
                    <p:cTn id="8" fill="hold">
                      <p:stCondLst>
                        <p:cond delay="indefinite"/>
                      </p:stCondLst>
                      <p:childTnLst>
                        <p:par>
                          <p:cTn id="9" fill="hold">
                            <p:stCondLst>
                              <p:cond delay="0"/>
                            </p:stCondLst>
                            <p:childTnLst>
                              <p:par>
                                <p:cTn id="10" presetID="23" presetClass="entr" presetSubtype="16" fill="hold" nodeType="clickEffect">
                                  <p:stCondLst>
                                    <p:cond delay="0"/>
                                  </p:stCondLst>
                                  <p:childTnLst>
                                    <p:set>
                                      <p:cBhvr>
                                        <p:cTn id="11" dur="1" fill="hold">
                                          <p:stCondLst>
                                            <p:cond delay="0"/>
                                          </p:stCondLst>
                                        </p:cTn>
                                        <p:tgtEl>
                                          <p:spTgt spid="7170"/>
                                        </p:tgtEl>
                                        <p:attrNameLst>
                                          <p:attrName>style.visibility</p:attrName>
                                        </p:attrNameLst>
                                      </p:cBhvr>
                                      <p:to>
                                        <p:strVal val="visible"/>
                                      </p:to>
                                    </p:set>
                                    <p:anim calcmode="lin" valueType="num">
                                      <p:cBhvr>
                                        <p:cTn id="12" dur="500" fill="hold"/>
                                        <p:tgtEl>
                                          <p:spTgt spid="7170"/>
                                        </p:tgtEl>
                                        <p:attrNameLst>
                                          <p:attrName>ppt_w</p:attrName>
                                        </p:attrNameLst>
                                      </p:cBhvr>
                                      <p:tavLst>
                                        <p:tav tm="0">
                                          <p:val>
                                            <p:fltVal val="0"/>
                                          </p:val>
                                        </p:tav>
                                        <p:tav tm="100000">
                                          <p:val>
                                            <p:strVal val="#ppt_w"/>
                                          </p:val>
                                        </p:tav>
                                      </p:tavLst>
                                    </p:anim>
                                    <p:anim calcmode="lin" valueType="num">
                                      <p:cBhvr>
                                        <p:cTn id="13" dur="500" fill="hold"/>
                                        <p:tgtEl>
                                          <p:spTgt spid="7170"/>
                                        </p:tgtEl>
                                        <p:attrNameLst>
                                          <p:attrName>ppt_h</p:attrName>
                                        </p:attrNameLst>
                                      </p:cBhvr>
                                      <p:tavLst>
                                        <p:tav tm="0">
                                          <p:val>
                                            <p:fltVal val="0"/>
                                          </p:val>
                                        </p:tav>
                                        <p:tav tm="100000">
                                          <p:val>
                                            <p:strVal val="#ppt_h"/>
                                          </p:val>
                                        </p:tav>
                                      </p:tavLst>
                                    </p:anim>
                                  </p:childTnLst>
                                </p:cTn>
                              </p:par>
                              <p:par>
                                <p:cTn id="14" presetID="2" presetClass="entr" presetSubtype="4" fill="hold" nodeType="withEffect">
                                  <p:stCondLst>
                                    <p:cond delay="0"/>
                                  </p:stCondLst>
                                  <p:childTnLst>
                                    <p:set>
                                      <p:cBhvr>
                                        <p:cTn id="15" dur="1" fill="hold">
                                          <p:stCondLst>
                                            <p:cond delay="0"/>
                                          </p:stCondLst>
                                        </p:cTn>
                                        <p:tgtEl>
                                          <p:spTgt spid="7170"/>
                                        </p:tgtEl>
                                        <p:attrNameLst>
                                          <p:attrName>style.visibility</p:attrName>
                                        </p:attrNameLst>
                                      </p:cBhvr>
                                      <p:to>
                                        <p:strVal val="visible"/>
                                      </p:to>
                                    </p:set>
                                    <p:anim calcmode="lin" valueType="num">
                                      <p:cBhvr additive="base">
                                        <p:cTn id="16" dur="1000" fill="hold"/>
                                        <p:tgtEl>
                                          <p:spTgt spid="7170"/>
                                        </p:tgtEl>
                                        <p:attrNameLst>
                                          <p:attrName>ppt_x</p:attrName>
                                        </p:attrNameLst>
                                      </p:cBhvr>
                                      <p:tavLst>
                                        <p:tav tm="0">
                                          <p:val>
                                            <p:strVal val="#ppt_x"/>
                                          </p:val>
                                        </p:tav>
                                        <p:tav tm="100000">
                                          <p:val>
                                            <p:strVal val="#ppt_x"/>
                                          </p:val>
                                        </p:tav>
                                      </p:tavLst>
                                    </p:anim>
                                    <p:anim calcmode="lin" valueType="num">
                                      <p:cBhvr additive="base">
                                        <p:cTn id="17" dur="1000" fill="hold"/>
                                        <p:tgtEl>
                                          <p:spTgt spid="7170"/>
                                        </p:tgtEl>
                                        <p:attrNameLst>
                                          <p:attrName>ppt_y</p:attrName>
                                        </p:attrNameLst>
                                      </p:cBhvr>
                                      <p:tavLst>
                                        <p:tav tm="0">
                                          <p:val>
                                            <p:strVal val="1+#ppt_h/2"/>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23" presetClass="entr" presetSubtype="16" fill="hold" nodeType="clickEffect">
                                  <p:stCondLst>
                                    <p:cond delay="0"/>
                                  </p:stCondLst>
                                  <p:childTnLst>
                                    <p:set>
                                      <p:cBhvr>
                                        <p:cTn id="21" dur="1" fill="hold">
                                          <p:stCondLst>
                                            <p:cond delay="0"/>
                                          </p:stCondLst>
                                        </p:cTn>
                                        <p:tgtEl>
                                          <p:spTgt spid="7174"/>
                                        </p:tgtEl>
                                        <p:attrNameLst>
                                          <p:attrName>style.visibility</p:attrName>
                                        </p:attrNameLst>
                                      </p:cBhvr>
                                      <p:to>
                                        <p:strVal val="visible"/>
                                      </p:to>
                                    </p:set>
                                    <p:anim calcmode="lin" valueType="num">
                                      <p:cBhvr>
                                        <p:cTn id="22" dur="500" fill="hold"/>
                                        <p:tgtEl>
                                          <p:spTgt spid="7174"/>
                                        </p:tgtEl>
                                        <p:attrNameLst>
                                          <p:attrName>ppt_w</p:attrName>
                                        </p:attrNameLst>
                                      </p:cBhvr>
                                      <p:tavLst>
                                        <p:tav tm="0">
                                          <p:val>
                                            <p:fltVal val="0"/>
                                          </p:val>
                                        </p:tav>
                                        <p:tav tm="100000">
                                          <p:val>
                                            <p:strVal val="#ppt_w"/>
                                          </p:val>
                                        </p:tav>
                                      </p:tavLst>
                                    </p:anim>
                                    <p:anim calcmode="lin" valueType="num">
                                      <p:cBhvr>
                                        <p:cTn id="23" dur="500" fill="hold"/>
                                        <p:tgtEl>
                                          <p:spTgt spid="7174"/>
                                        </p:tgtEl>
                                        <p:attrNameLst>
                                          <p:attrName>ppt_h</p:attrName>
                                        </p:attrNameLst>
                                      </p:cBhvr>
                                      <p:tavLst>
                                        <p:tav tm="0">
                                          <p:val>
                                            <p:fltVal val="0"/>
                                          </p:val>
                                        </p:tav>
                                        <p:tav tm="100000">
                                          <p:val>
                                            <p:strVal val="#ppt_h"/>
                                          </p:val>
                                        </p:tav>
                                      </p:tavLst>
                                    </p:anim>
                                  </p:childTnLst>
                                </p:cTn>
                              </p:par>
                              <p:par>
                                <p:cTn id="24" presetID="2" presetClass="entr" presetSubtype="4" fill="hold" nodeType="withEffect">
                                  <p:stCondLst>
                                    <p:cond delay="100"/>
                                  </p:stCondLst>
                                  <p:childTnLst>
                                    <p:set>
                                      <p:cBhvr>
                                        <p:cTn id="25" dur="1" fill="hold">
                                          <p:stCondLst>
                                            <p:cond delay="0"/>
                                          </p:stCondLst>
                                        </p:cTn>
                                        <p:tgtEl>
                                          <p:spTgt spid="7174"/>
                                        </p:tgtEl>
                                        <p:attrNameLst>
                                          <p:attrName>style.visibility</p:attrName>
                                        </p:attrNameLst>
                                      </p:cBhvr>
                                      <p:to>
                                        <p:strVal val="visible"/>
                                      </p:to>
                                    </p:set>
                                    <p:anim calcmode="lin" valueType="num">
                                      <p:cBhvr additive="base">
                                        <p:cTn id="26" dur="1000" fill="hold"/>
                                        <p:tgtEl>
                                          <p:spTgt spid="7174"/>
                                        </p:tgtEl>
                                        <p:attrNameLst>
                                          <p:attrName>ppt_x</p:attrName>
                                        </p:attrNameLst>
                                      </p:cBhvr>
                                      <p:tavLst>
                                        <p:tav tm="0">
                                          <p:val>
                                            <p:strVal val="#ppt_x"/>
                                          </p:val>
                                        </p:tav>
                                        <p:tav tm="100000">
                                          <p:val>
                                            <p:strVal val="#ppt_x"/>
                                          </p:val>
                                        </p:tav>
                                      </p:tavLst>
                                    </p:anim>
                                    <p:anim calcmode="lin" valueType="num">
                                      <p:cBhvr additive="base">
                                        <p:cTn id="27" dur="1000" fill="hold"/>
                                        <p:tgtEl>
                                          <p:spTgt spid="7174"/>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3" presetClass="entr" presetSubtype="16" fill="hold" nodeType="clickEffect">
                                  <p:stCondLst>
                                    <p:cond delay="0"/>
                                  </p:stCondLst>
                                  <p:childTnLst>
                                    <p:set>
                                      <p:cBhvr>
                                        <p:cTn id="31" dur="1" fill="hold">
                                          <p:stCondLst>
                                            <p:cond delay="0"/>
                                          </p:stCondLst>
                                        </p:cTn>
                                        <p:tgtEl>
                                          <p:spTgt spid="7179"/>
                                        </p:tgtEl>
                                        <p:attrNameLst>
                                          <p:attrName>style.visibility</p:attrName>
                                        </p:attrNameLst>
                                      </p:cBhvr>
                                      <p:to>
                                        <p:strVal val="visible"/>
                                      </p:to>
                                    </p:set>
                                    <p:anim calcmode="lin" valueType="num">
                                      <p:cBhvr>
                                        <p:cTn id="32" dur="500" fill="hold"/>
                                        <p:tgtEl>
                                          <p:spTgt spid="7179"/>
                                        </p:tgtEl>
                                        <p:attrNameLst>
                                          <p:attrName>ppt_w</p:attrName>
                                        </p:attrNameLst>
                                      </p:cBhvr>
                                      <p:tavLst>
                                        <p:tav tm="0">
                                          <p:val>
                                            <p:fltVal val="0"/>
                                          </p:val>
                                        </p:tav>
                                        <p:tav tm="100000">
                                          <p:val>
                                            <p:strVal val="#ppt_w"/>
                                          </p:val>
                                        </p:tav>
                                      </p:tavLst>
                                    </p:anim>
                                    <p:anim calcmode="lin" valueType="num">
                                      <p:cBhvr>
                                        <p:cTn id="33" dur="500" fill="hold"/>
                                        <p:tgtEl>
                                          <p:spTgt spid="7179"/>
                                        </p:tgtEl>
                                        <p:attrNameLst>
                                          <p:attrName>ppt_h</p:attrName>
                                        </p:attrNameLst>
                                      </p:cBhvr>
                                      <p:tavLst>
                                        <p:tav tm="0">
                                          <p:val>
                                            <p:fltVal val="0"/>
                                          </p:val>
                                        </p:tav>
                                        <p:tav tm="100000">
                                          <p:val>
                                            <p:strVal val="#ppt_h"/>
                                          </p:val>
                                        </p:tav>
                                      </p:tavLst>
                                    </p:anim>
                                  </p:childTnLst>
                                </p:cTn>
                              </p:par>
                              <p:par>
                                <p:cTn id="34" presetID="2" presetClass="entr" presetSubtype="4" fill="hold" nodeType="withEffect">
                                  <p:stCondLst>
                                    <p:cond delay="200"/>
                                  </p:stCondLst>
                                  <p:childTnLst>
                                    <p:set>
                                      <p:cBhvr>
                                        <p:cTn id="35" dur="1" fill="hold">
                                          <p:stCondLst>
                                            <p:cond delay="0"/>
                                          </p:stCondLst>
                                        </p:cTn>
                                        <p:tgtEl>
                                          <p:spTgt spid="7179"/>
                                        </p:tgtEl>
                                        <p:attrNameLst>
                                          <p:attrName>style.visibility</p:attrName>
                                        </p:attrNameLst>
                                      </p:cBhvr>
                                      <p:to>
                                        <p:strVal val="visible"/>
                                      </p:to>
                                    </p:set>
                                    <p:anim calcmode="lin" valueType="num">
                                      <p:cBhvr additive="base">
                                        <p:cTn id="36" dur="1000" fill="hold"/>
                                        <p:tgtEl>
                                          <p:spTgt spid="7179"/>
                                        </p:tgtEl>
                                        <p:attrNameLst>
                                          <p:attrName>ppt_x</p:attrName>
                                        </p:attrNameLst>
                                      </p:cBhvr>
                                      <p:tavLst>
                                        <p:tav tm="0">
                                          <p:val>
                                            <p:strVal val="#ppt_x"/>
                                          </p:val>
                                        </p:tav>
                                        <p:tav tm="100000">
                                          <p:val>
                                            <p:strVal val="#ppt_x"/>
                                          </p:val>
                                        </p:tav>
                                      </p:tavLst>
                                    </p:anim>
                                    <p:anim calcmode="lin" valueType="num">
                                      <p:cBhvr additive="base">
                                        <p:cTn id="37" dur="1000" fill="hold"/>
                                        <p:tgtEl>
                                          <p:spTgt spid="7179"/>
                                        </p:tgtEl>
                                        <p:attrNameLst>
                                          <p:attrName>ppt_y</p:attrName>
                                        </p:attrNameLst>
                                      </p:cBhvr>
                                      <p:tavLst>
                                        <p:tav tm="0">
                                          <p:val>
                                            <p:strVal val="1+#ppt_h/2"/>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23" presetClass="entr" presetSubtype="16" fill="hold" nodeType="clickEffect">
                                  <p:stCondLst>
                                    <p:cond delay="0"/>
                                  </p:stCondLst>
                                  <p:childTnLst>
                                    <p:set>
                                      <p:cBhvr>
                                        <p:cTn id="41" dur="1" fill="hold">
                                          <p:stCondLst>
                                            <p:cond delay="0"/>
                                          </p:stCondLst>
                                        </p:cTn>
                                        <p:tgtEl>
                                          <p:spTgt spid="7183"/>
                                        </p:tgtEl>
                                        <p:attrNameLst>
                                          <p:attrName>style.visibility</p:attrName>
                                        </p:attrNameLst>
                                      </p:cBhvr>
                                      <p:to>
                                        <p:strVal val="visible"/>
                                      </p:to>
                                    </p:set>
                                    <p:anim calcmode="lin" valueType="num">
                                      <p:cBhvr>
                                        <p:cTn id="42" dur="500" fill="hold"/>
                                        <p:tgtEl>
                                          <p:spTgt spid="7183"/>
                                        </p:tgtEl>
                                        <p:attrNameLst>
                                          <p:attrName>ppt_w</p:attrName>
                                        </p:attrNameLst>
                                      </p:cBhvr>
                                      <p:tavLst>
                                        <p:tav tm="0">
                                          <p:val>
                                            <p:fltVal val="0"/>
                                          </p:val>
                                        </p:tav>
                                        <p:tav tm="100000">
                                          <p:val>
                                            <p:strVal val="#ppt_w"/>
                                          </p:val>
                                        </p:tav>
                                      </p:tavLst>
                                    </p:anim>
                                    <p:anim calcmode="lin" valueType="num">
                                      <p:cBhvr>
                                        <p:cTn id="43" dur="500" fill="hold"/>
                                        <p:tgtEl>
                                          <p:spTgt spid="7183"/>
                                        </p:tgtEl>
                                        <p:attrNameLst>
                                          <p:attrName>ppt_h</p:attrName>
                                        </p:attrNameLst>
                                      </p:cBhvr>
                                      <p:tavLst>
                                        <p:tav tm="0">
                                          <p:val>
                                            <p:fltVal val="0"/>
                                          </p:val>
                                        </p:tav>
                                        <p:tav tm="100000">
                                          <p:val>
                                            <p:strVal val="#ppt_h"/>
                                          </p:val>
                                        </p:tav>
                                      </p:tavLst>
                                    </p:anim>
                                  </p:childTnLst>
                                </p:cTn>
                              </p:par>
                              <p:par>
                                <p:cTn id="44" presetID="2" presetClass="entr" presetSubtype="4" fill="hold" nodeType="withEffect">
                                  <p:stCondLst>
                                    <p:cond delay="300"/>
                                  </p:stCondLst>
                                  <p:childTnLst>
                                    <p:set>
                                      <p:cBhvr>
                                        <p:cTn id="45" dur="1" fill="hold">
                                          <p:stCondLst>
                                            <p:cond delay="0"/>
                                          </p:stCondLst>
                                        </p:cTn>
                                        <p:tgtEl>
                                          <p:spTgt spid="7183"/>
                                        </p:tgtEl>
                                        <p:attrNameLst>
                                          <p:attrName>style.visibility</p:attrName>
                                        </p:attrNameLst>
                                      </p:cBhvr>
                                      <p:to>
                                        <p:strVal val="visible"/>
                                      </p:to>
                                    </p:set>
                                    <p:anim calcmode="lin" valueType="num">
                                      <p:cBhvr additive="base">
                                        <p:cTn id="46" dur="1000" fill="hold"/>
                                        <p:tgtEl>
                                          <p:spTgt spid="7183"/>
                                        </p:tgtEl>
                                        <p:attrNameLst>
                                          <p:attrName>ppt_x</p:attrName>
                                        </p:attrNameLst>
                                      </p:cBhvr>
                                      <p:tavLst>
                                        <p:tav tm="0">
                                          <p:val>
                                            <p:strVal val="#ppt_x"/>
                                          </p:val>
                                        </p:tav>
                                        <p:tav tm="100000">
                                          <p:val>
                                            <p:strVal val="#ppt_x"/>
                                          </p:val>
                                        </p:tav>
                                      </p:tavLst>
                                    </p:anim>
                                    <p:anim calcmode="lin" valueType="num">
                                      <p:cBhvr additive="base">
                                        <p:cTn id="47" dur="1000" fill="hold"/>
                                        <p:tgtEl>
                                          <p:spTgt spid="718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utoUpdateAnimBg="0"/>
    </p:bld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lowchart: Multidocument 1"/>
          <p:cNvSpPr/>
          <p:nvPr/>
        </p:nvSpPr>
        <p:spPr bwMode="auto">
          <a:xfrm>
            <a:off x="1963192" y="1993404"/>
            <a:ext cx="5633144" cy="2160240"/>
          </a:xfrm>
          <a:prstGeom prst="flowChartMultidocument">
            <a:avLst/>
          </a:prstGeom>
          <a:solidFill>
            <a:srgbClr val="33CC33"/>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1" anchor="t" anchorCtr="0" compatLnSpc="1">
            <a:prstTxWarp prst="textNoShape">
              <a:avLst/>
            </a:prstTxWarp>
          </a:bodyPr>
          <a:lstStyle/>
          <a:p>
            <a:pPr algn="ctr" rtl="1">
              <a:lnSpc>
                <a:spcPct val="150000"/>
              </a:lnSpc>
            </a:pPr>
            <a:endParaRPr lang="ar-EG" sz="1400" b="1" dirty="0" smtClean="0"/>
          </a:p>
          <a:p>
            <a:pPr algn="ctr" rtl="1">
              <a:lnSpc>
                <a:spcPct val="150000"/>
              </a:lnSpc>
            </a:pPr>
            <a:r>
              <a:rPr lang="ar-EG" sz="3200" b="1" dirty="0" smtClean="0"/>
              <a:t>كيف </a:t>
            </a:r>
            <a:r>
              <a:rPr lang="ar-EG" sz="3200" b="1" dirty="0"/>
              <a:t>أكون واثقا بنفسي؟</a:t>
            </a:r>
          </a:p>
        </p:txBody>
      </p:sp>
    </p:spTree>
    <p:extLst>
      <p:ext uri="{BB962C8B-B14F-4D97-AF65-F5344CB8AC3E}">
        <p14:creationId xmlns:p14="http://schemas.microsoft.com/office/powerpoint/2010/main" xmlns="" val="1838277238"/>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170" name="Group 2"/>
          <p:cNvGrpSpPr>
            <a:grpSpLocks/>
          </p:cNvGrpSpPr>
          <p:nvPr/>
        </p:nvGrpSpPr>
        <p:grpSpPr bwMode="auto">
          <a:xfrm>
            <a:off x="1290638" y="1417340"/>
            <a:ext cx="6562725" cy="547010"/>
            <a:chOff x="0" y="0"/>
            <a:chExt cx="6561756" cy="546970"/>
          </a:xfrm>
        </p:grpSpPr>
        <p:sp>
          <p:nvSpPr>
            <p:cNvPr id="5138" name="AutoShape 3"/>
            <p:cNvSpPr>
              <a:spLocks noChangeArrowheads="1"/>
            </p:cNvSpPr>
            <p:nvPr/>
          </p:nvSpPr>
          <p:spPr bwMode="auto">
            <a:xfrm>
              <a:off x="0" y="192074"/>
              <a:ext cx="6561756" cy="353986"/>
            </a:xfrm>
            <a:prstGeom prst="rect">
              <a:avLst/>
            </a:prstGeom>
            <a:solidFill>
              <a:srgbClr val="595959"/>
            </a:solidFill>
            <a:ln w="12700">
              <a:solidFill>
                <a:schemeClr val="bg1"/>
              </a:solidFill>
              <a:miter lim="800000"/>
              <a:headEnd/>
              <a:tailEnd/>
            </a:ln>
          </p:spPr>
          <p:txBody>
            <a:bodyPr anchor="ctr"/>
            <a:lstStyle/>
            <a:p>
              <a:endParaRPr lang="zh-CN" altLang="en-US" sz="2400" b="1">
                <a:latin typeface="Calibri" pitchFamily="34" charset="0"/>
              </a:endParaRPr>
            </a:p>
          </p:txBody>
        </p:sp>
        <p:sp>
          <p:nvSpPr>
            <p:cNvPr id="5139" name="AutoShape 3"/>
            <p:cNvSpPr>
              <a:spLocks noChangeArrowheads="1"/>
            </p:cNvSpPr>
            <p:nvPr/>
          </p:nvSpPr>
          <p:spPr bwMode="auto">
            <a:xfrm>
              <a:off x="64331" y="0"/>
              <a:ext cx="6433094" cy="482482"/>
            </a:xfrm>
            <a:prstGeom prst="rect">
              <a:avLst/>
            </a:prstGeom>
            <a:solidFill>
              <a:srgbClr val="007E00">
                <a:alpha val="79999"/>
              </a:srgbClr>
            </a:solidFill>
            <a:ln w="12700">
              <a:solidFill>
                <a:schemeClr val="bg1"/>
              </a:solidFill>
              <a:miter lim="800000"/>
              <a:headEnd/>
              <a:tailEnd/>
            </a:ln>
          </p:spPr>
          <p:txBody>
            <a:bodyPr wrap="none" anchor="ctr"/>
            <a:lstStyle/>
            <a:p>
              <a:pPr algn="ctr" eaLnBrk="0" hangingPunct="0"/>
              <a:endParaRPr lang="zh-CN" altLang="en-US" sz="2800" b="1">
                <a:solidFill>
                  <a:schemeClr val="tx2"/>
                </a:solidFill>
                <a:ea typeface="Microsoft YaHei" pitchFamily="34" charset="-122"/>
              </a:endParaRPr>
            </a:p>
          </p:txBody>
        </p:sp>
        <p:sp>
          <p:nvSpPr>
            <p:cNvPr id="5140" name="Rectangle 13"/>
            <p:cNvSpPr>
              <a:spLocks noChangeArrowheads="1"/>
            </p:cNvSpPr>
            <p:nvPr/>
          </p:nvSpPr>
          <p:spPr bwMode="auto">
            <a:xfrm>
              <a:off x="65079" y="85339"/>
              <a:ext cx="6431598" cy="4616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a:r>
                <a:rPr lang="ar-EG" altLang="zh-CN" sz="2400" b="1" dirty="0" smtClean="0">
                  <a:solidFill>
                    <a:schemeClr val="bg1"/>
                  </a:solidFill>
                </a:rPr>
                <a:t>حاول </a:t>
              </a:r>
              <a:r>
                <a:rPr lang="ar-EG" altLang="zh-CN" sz="2400" b="1" dirty="0">
                  <a:solidFill>
                    <a:schemeClr val="bg1"/>
                  </a:solidFill>
                </a:rPr>
                <a:t>اكتشاف مقدراتك</a:t>
              </a:r>
              <a:endParaRPr lang="zh-CN" altLang="en-US" sz="2400" b="1" dirty="0">
                <a:solidFill>
                  <a:schemeClr val="bg1"/>
                </a:solidFill>
              </a:endParaRPr>
            </a:p>
          </p:txBody>
        </p:sp>
      </p:grpSp>
      <p:grpSp>
        <p:nvGrpSpPr>
          <p:cNvPr id="7174" name="Group 6"/>
          <p:cNvGrpSpPr>
            <a:grpSpLocks/>
          </p:cNvGrpSpPr>
          <p:nvPr/>
        </p:nvGrpSpPr>
        <p:grpSpPr bwMode="auto">
          <a:xfrm>
            <a:off x="1290638" y="2290465"/>
            <a:ext cx="6562725" cy="547010"/>
            <a:chOff x="0" y="0"/>
            <a:chExt cx="6561756" cy="546970"/>
          </a:xfrm>
        </p:grpSpPr>
        <p:grpSp>
          <p:nvGrpSpPr>
            <p:cNvPr id="5134" name="Group 7"/>
            <p:cNvGrpSpPr>
              <a:grpSpLocks/>
            </p:cNvGrpSpPr>
            <p:nvPr/>
          </p:nvGrpSpPr>
          <p:grpSpPr bwMode="auto">
            <a:xfrm>
              <a:off x="0" y="0"/>
              <a:ext cx="6561756" cy="546060"/>
              <a:chOff x="0" y="0"/>
              <a:chExt cx="6561756" cy="546060"/>
            </a:xfrm>
          </p:grpSpPr>
          <p:sp>
            <p:nvSpPr>
              <p:cNvPr id="5136" name="AutoShape 3"/>
              <p:cNvSpPr>
                <a:spLocks noChangeArrowheads="1"/>
              </p:cNvSpPr>
              <p:nvPr/>
            </p:nvSpPr>
            <p:spPr bwMode="auto">
              <a:xfrm>
                <a:off x="0" y="192074"/>
                <a:ext cx="6561756" cy="353986"/>
              </a:xfrm>
              <a:prstGeom prst="rect">
                <a:avLst/>
              </a:prstGeom>
              <a:solidFill>
                <a:srgbClr val="595959"/>
              </a:solidFill>
              <a:ln w="12700">
                <a:solidFill>
                  <a:schemeClr val="bg1"/>
                </a:solidFill>
                <a:miter lim="800000"/>
                <a:headEnd/>
                <a:tailEnd/>
              </a:ln>
            </p:spPr>
            <p:txBody>
              <a:bodyPr anchor="ctr"/>
              <a:lstStyle/>
              <a:p>
                <a:endParaRPr lang="zh-CN" altLang="en-US" sz="2400" b="1">
                  <a:latin typeface="Calibri" pitchFamily="34" charset="0"/>
                </a:endParaRPr>
              </a:p>
            </p:txBody>
          </p:sp>
          <p:sp>
            <p:nvSpPr>
              <p:cNvPr id="5137" name="AutoShape 3"/>
              <p:cNvSpPr>
                <a:spLocks noChangeArrowheads="1"/>
              </p:cNvSpPr>
              <p:nvPr/>
            </p:nvSpPr>
            <p:spPr bwMode="auto">
              <a:xfrm>
                <a:off x="65077" y="0"/>
                <a:ext cx="6431600" cy="482565"/>
              </a:xfrm>
              <a:prstGeom prst="rect">
                <a:avLst/>
              </a:prstGeom>
              <a:solidFill>
                <a:srgbClr val="7F7F7F">
                  <a:alpha val="87842"/>
                </a:srgbClr>
              </a:solidFill>
              <a:ln w="12700">
                <a:solidFill>
                  <a:schemeClr val="bg1"/>
                </a:solidFill>
                <a:miter lim="800000"/>
                <a:headEnd/>
                <a:tailEnd/>
              </a:ln>
            </p:spPr>
            <p:txBody>
              <a:bodyPr wrap="none" anchor="ctr"/>
              <a:lstStyle/>
              <a:p>
                <a:pPr algn="ctr" eaLnBrk="0" hangingPunct="0"/>
                <a:endParaRPr lang="zh-CN" altLang="en-US" sz="2800" b="1">
                  <a:solidFill>
                    <a:schemeClr val="tx2"/>
                  </a:solidFill>
                  <a:latin typeface="Calibri" pitchFamily="34" charset="0"/>
                  <a:ea typeface="Microsoft YaHei" pitchFamily="34" charset="-122"/>
                </a:endParaRPr>
              </a:p>
            </p:txBody>
          </p:sp>
        </p:grpSp>
        <p:sp>
          <p:nvSpPr>
            <p:cNvPr id="5135" name="Rectangle 13"/>
            <p:cNvSpPr>
              <a:spLocks noChangeArrowheads="1"/>
            </p:cNvSpPr>
            <p:nvPr/>
          </p:nvSpPr>
          <p:spPr bwMode="auto">
            <a:xfrm>
              <a:off x="65079" y="85339"/>
              <a:ext cx="6431598" cy="4616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a:r>
                <a:rPr lang="ar-EG" altLang="zh-CN" sz="2400" b="1" dirty="0" smtClean="0">
                  <a:solidFill>
                    <a:schemeClr val="bg1"/>
                  </a:solidFill>
                </a:rPr>
                <a:t>ضع </a:t>
              </a:r>
              <a:r>
                <a:rPr lang="ar-EG" altLang="zh-CN" sz="2400" b="1" dirty="0">
                  <a:solidFill>
                    <a:schemeClr val="bg1"/>
                  </a:solidFill>
                </a:rPr>
                <a:t>قائمة تضم أعز الأصدقاء لزيارتهم بمنازلهم</a:t>
              </a:r>
              <a:endParaRPr lang="zh-CN" altLang="en-US" sz="2400" b="1" dirty="0">
                <a:solidFill>
                  <a:schemeClr val="bg1"/>
                </a:solidFill>
              </a:endParaRPr>
            </a:p>
          </p:txBody>
        </p:sp>
      </p:grpSp>
      <p:grpSp>
        <p:nvGrpSpPr>
          <p:cNvPr id="7179" name="Group 11"/>
          <p:cNvGrpSpPr>
            <a:grpSpLocks/>
          </p:cNvGrpSpPr>
          <p:nvPr/>
        </p:nvGrpSpPr>
        <p:grpSpPr bwMode="auto">
          <a:xfrm>
            <a:off x="1290638" y="3162003"/>
            <a:ext cx="6562725" cy="547010"/>
            <a:chOff x="0" y="0"/>
            <a:chExt cx="6561756" cy="546970"/>
          </a:xfrm>
        </p:grpSpPr>
        <p:sp>
          <p:nvSpPr>
            <p:cNvPr id="5131" name="AutoShape 3"/>
            <p:cNvSpPr>
              <a:spLocks noChangeArrowheads="1"/>
            </p:cNvSpPr>
            <p:nvPr/>
          </p:nvSpPr>
          <p:spPr bwMode="auto">
            <a:xfrm>
              <a:off x="0" y="192073"/>
              <a:ext cx="6561756" cy="353987"/>
            </a:xfrm>
            <a:prstGeom prst="rect">
              <a:avLst/>
            </a:prstGeom>
            <a:solidFill>
              <a:srgbClr val="595959"/>
            </a:solidFill>
            <a:ln w="12700">
              <a:solidFill>
                <a:schemeClr val="bg1"/>
              </a:solidFill>
              <a:miter lim="800000"/>
              <a:headEnd/>
              <a:tailEnd/>
            </a:ln>
          </p:spPr>
          <p:txBody>
            <a:bodyPr anchor="ctr"/>
            <a:lstStyle/>
            <a:p>
              <a:endParaRPr lang="zh-CN" altLang="en-US" sz="2400" b="1">
                <a:latin typeface="Calibri" pitchFamily="34" charset="0"/>
              </a:endParaRPr>
            </a:p>
          </p:txBody>
        </p:sp>
        <p:sp>
          <p:nvSpPr>
            <p:cNvPr id="5132" name="AutoShape 3"/>
            <p:cNvSpPr>
              <a:spLocks noChangeArrowheads="1"/>
            </p:cNvSpPr>
            <p:nvPr/>
          </p:nvSpPr>
          <p:spPr bwMode="auto">
            <a:xfrm>
              <a:off x="64331" y="0"/>
              <a:ext cx="6433094" cy="482482"/>
            </a:xfrm>
            <a:prstGeom prst="rect">
              <a:avLst/>
            </a:prstGeom>
            <a:solidFill>
              <a:srgbClr val="007E00">
                <a:alpha val="79999"/>
              </a:srgbClr>
            </a:solidFill>
            <a:ln w="12700">
              <a:solidFill>
                <a:schemeClr val="bg1"/>
              </a:solidFill>
              <a:miter lim="800000"/>
              <a:headEnd/>
              <a:tailEnd/>
            </a:ln>
          </p:spPr>
          <p:txBody>
            <a:bodyPr wrap="none" anchor="ctr"/>
            <a:lstStyle/>
            <a:p>
              <a:pPr algn="ctr" eaLnBrk="0" hangingPunct="0"/>
              <a:endParaRPr lang="zh-CN" altLang="en-US" sz="2800" b="1">
                <a:solidFill>
                  <a:schemeClr val="tx2"/>
                </a:solidFill>
                <a:ea typeface="Microsoft YaHei" pitchFamily="34" charset="-122"/>
              </a:endParaRPr>
            </a:p>
          </p:txBody>
        </p:sp>
        <p:sp>
          <p:nvSpPr>
            <p:cNvPr id="5133" name="Rectangle 13"/>
            <p:cNvSpPr>
              <a:spLocks noChangeArrowheads="1"/>
            </p:cNvSpPr>
            <p:nvPr/>
          </p:nvSpPr>
          <p:spPr bwMode="auto">
            <a:xfrm>
              <a:off x="65079" y="85339"/>
              <a:ext cx="6431598" cy="4616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a:r>
                <a:rPr lang="ar-EG" altLang="zh-CN" sz="2400" b="1" dirty="0" smtClean="0">
                  <a:solidFill>
                    <a:schemeClr val="bg1"/>
                  </a:solidFill>
                </a:rPr>
                <a:t>حاول </a:t>
              </a:r>
              <a:r>
                <a:rPr lang="ar-EG" altLang="zh-CN" sz="2400" b="1" dirty="0">
                  <a:solidFill>
                    <a:schemeClr val="bg1"/>
                  </a:solidFill>
                </a:rPr>
                <a:t>إظهار كل مكامن القوى الكامنة في نفسك</a:t>
              </a:r>
              <a:endParaRPr lang="zh-CN" altLang="en-US" sz="2400" b="1" dirty="0">
                <a:solidFill>
                  <a:schemeClr val="bg1"/>
                </a:solidFill>
              </a:endParaRPr>
            </a:p>
          </p:txBody>
        </p:sp>
      </p:grpSp>
      <p:grpSp>
        <p:nvGrpSpPr>
          <p:cNvPr id="7183" name="Group 15"/>
          <p:cNvGrpSpPr>
            <a:grpSpLocks/>
          </p:cNvGrpSpPr>
          <p:nvPr/>
        </p:nvGrpSpPr>
        <p:grpSpPr bwMode="auto">
          <a:xfrm>
            <a:off x="1290638" y="4035128"/>
            <a:ext cx="6562725" cy="547010"/>
            <a:chOff x="0" y="0"/>
            <a:chExt cx="6561756" cy="546970"/>
          </a:xfrm>
        </p:grpSpPr>
        <p:grpSp>
          <p:nvGrpSpPr>
            <p:cNvPr id="5127" name="Group 16"/>
            <p:cNvGrpSpPr>
              <a:grpSpLocks/>
            </p:cNvGrpSpPr>
            <p:nvPr/>
          </p:nvGrpSpPr>
          <p:grpSpPr bwMode="auto">
            <a:xfrm>
              <a:off x="0" y="0"/>
              <a:ext cx="6561756" cy="546060"/>
              <a:chOff x="0" y="0"/>
              <a:chExt cx="6448390" cy="611157"/>
            </a:xfrm>
          </p:grpSpPr>
          <p:sp>
            <p:nvSpPr>
              <p:cNvPr id="5129" name="AutoShape 3"/>
              <p:cNvSpPr>
                <a:spLocks noChangeArrowheads="1"/>
              </p:cNvSpPr>
              <p:nvPr/>
            </p:nvSpPr>
            <p:spPr bwMode="auto">
              <a:xfrm>
                <a:off x="0" y="214970"/>
                <a:ext cx="6448390" cy="396187"/>
              </a:xfrm>
              <a:prstGeom prst="rect">
                <a:avLst/>
              </a:prstGeom>
              <a:solidFill>
                <a:srgbClr val="595959"/>
              </a:solidFill>
              <a:ln w="12700">
                <a:solidFill>
                  <a:schemeClr val="bg1"/>
                </a:solidFill>
                <a:miter lim="800000"/>
                <a:headEnd/>
                <a:tailEnd/>
              </a:ln>
            </p:spPr>
            <p:txBody>
              <a:bodyPr anchor="ctr"/>
              <a:lstStyle/>
              <a:p>
                <a:endParaRPr lang="zh-CN" altLang="en-US" sz="2400" b="1">
                  <a:latin typeface="Calibri" pitchFamily="34" charset="0"/>
                </a:endParaRPr>
              </a:p>
            </p:txBody>
          </p:sp>
          <p:sp>
            <p:nvSpPr>
              <p:cNvPr id="5130" name="AutoShape 3"/>
              <p:cNvSpPr>
                <a:spLocks noChangeArrowheads="1"/>
              </p:cNvSpPr>
              <p:nvPr/>
            </p:nvSpPr>
            <p:spPr bwMode="auto">
              <a:xfrm>
                <a:off x="63953" y="0"/>
                <a:ext cx="6320483" cy="540092"/>
              </a:xfrm>
              <a:prstGeom prst="rect">
                <a:avLst/>
              </a:prstGeom>
              <a:solidFill>
                <a:srgbClr val="7F7F7F">
                  <a:alpha val="87842"/>
                </a:srgbClr>
              </a:solidFill>
              <a:ln w="12700">
                <a:solidFill>
                  <a:schemeClr val="bg1"/>
                </a:solidFill>
                <a:miter lim="800000"/>
                <a:headEnd/>
                <a:tailEnd/>
              </a:ln>
            </p:spPr>
            <p:txBody>
              <a:bodyPr wrap="none" anchor="ctr"/>
              <a:lstStyle/>
              <a:p>
                <a:pPr algn="ctr" eaLnBrk="0" hangingPunct="0"/>
                <a:endParaRPr lang="zh-CN" altLang="en-US" sz="2800" b="1">
                  <a:solidFill>
                    <a:schemeClr val="tx2"/>
                  </a:solidFill>
                  <a:latin typeface="Calibri" pitchFamily="34" charset="0"/>
                  <a:ea typeface="Microsoft YaHei" pitchFamily="34" charset="-122"/>
                </a:endParaRPr>
              </a:p>
            </p:txBody>
          </p:sp>
        </p:grpSp>
        <p:sp>
          <p:nvSpPr>
            <p:cNvPr id="5128" name="Rectangle 13"/>
            <p:cNvSpPr>
              <a:spLocks noChangeArrowheads="1"/>
            </p:cNvSpPr>
            <p:nvPr/>
          </p:nvSpPr>
          <p:spPr bwMode="auto">
            <a:xfrm>
              <a:off x="64331" y="85339"/>
              <a:ext cx="6433094" cy="4616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a:r>
                <a:rPr lang="ar-EG" altLang="zh-CN" sz="2400" b="1" dirty="0" smtClean="0">
                  <a:solidFill>
                    <a:schemeClr val="bg1"/>
                  </a:solidFill>
                </a:rPr>
                <a:t>تحاشى </a:t>
              </a:r>
              <a:r>
                <a:rPr lang="ar-EG" altLang="zh-CN" sz="2400" b="1" dirty="0">
                  <a:solidFill>
                    <a:schemeClr val="bg1"/>
                  </a:solidFill>
                </a:rPr>
                <a:t>المقارنة السالبة</a:t>
              </a:r>
              <a:endParaRPr lang="zh-CN" altLang="en-US" sz="2400" b="1" dirty="0">
                <a:solidFill>
                  <a:schemeClr val="bg1"/>
                </a:solidFill>
              </a:endParaRPr>
            </a:p>
          </p:txBody>
        </p:sp>
      </p:grpSp>
      <p:sp>
        <p:nvSpPr>
          <p:cNvPr id="21" name="TextBox 13" descr="B56F103BB23E47beACAB404F50AF11BD# #TextBox 13"/>
          <p:cNvSpPr txBox="1">
            <a:spLocks noChangeArrowheads="1"/>
          </p:cNvSpPr>
          <p:nvPr/>
        </p:nvSpPr>
        <p:spPr bwMode="auto">
          <a:xfrm>
            <a:off x="755576" y="86004"/>
            <a:ext cx="8388425" cy="62895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r" rtl="1">
              <a:lnSpc>
                <a:spcPct val="120000"/>
              </a:lnSpc>
              <a:spcBef>
                <a:spcPct val="50000"/>
              </a:spcBef>
            </a:pPr>
            <a:r>
              <a:rPr lang="ar-EG" altLang="zh-CN" sz="3200" b="1" dirty="0">
                <a:solidFill>
                  <a:schemeClr val="bg1"/>
                </a:solidFill>
                <a:latin typeface="Microsoft YaHei" pitchFamily="34" charset="-122"/>
                <a:ea typeface="Microsoft YaHei" pitchFamily="34" charset="-122"/>
              </a:rPr>
              <a:t>كيف أكون واثقا بنفسي؟</a:t>
            </a:r>
          </a:p>
        </p:txBody>
      </p:sp>
    </p:spTree>
    <p:extLst>
      <p:ext uri="{BB962C8B-B14F-4D97-AF65-F5344CB8AC3E}">
        <p14:creationId xmlns:p14="http://schemas.microsoft.com/office/powerpoint/2010/main" xmlns="" val="2954790575"/>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slide(fromLeft)">
                                      <p:cBhvr>
                                        <p:cTn id="7" dur="500"/>
                                        <p:tgtEl>
                                          <p:spTgt spid="21"/>
                                        </p:tgtEl>
                                      </p:cBhvr>
                                    </p:animEffect>
                                  </p:childTnLst>
                                </p:cTn>
                              </p:par>
                            </p:childTnLst>
                          </p:cTn>
                        </p:par>
                      </p:childTnLst>
                    </p:cTn>
                  </p:par>
                  <p:par>
                    <p:cTn id="8" fill="hold">
                      <p:stCondLst>
                        <p:cond delay="indefinite"/>
                      </p:stCondLst>
                      <p:childTnLst>
                        <p:par>
                          <p:cTn id="9" fill="hold">
                            <p:stCondLst>
                              <p:cond delay="0"/>
                            </p:stCondLst>
                            <p:childTnLst>
                              <p:par>
                                <p:cTn id="10" presetID="23" presetClass="entr" presetSubtype="16" fill="hold" nodeType="clickEffect">
                                  <p:stCondLst>
                                    <p:cond delay="0"/>
                                  </p:stCondLst>
                                  <p:childTnLst>
                                    <p:set>
                                      <p:cBhvr>
                                        <p:cTn id="11" dur="1" fill="hold">
                                          <p:stCondLst>
                                            <p:cond delay="0"/>
                                          </p:stCondLst>
                                        </p:cTn>
                                        <p:tgtEl>
                                          <p:spTgt spid="7170"/>
                                        </p:tgtEl>
                                        <p:attrNameLst>
                                          <p:attrName>style.visibility</p:attrName>
                                        </p:attrNameLst>
                                      </p:cBhvr>
                                      <p:to>
                                        <p:strVal val="visible"/>
                                      </p:to>
                                    </p:set>
                                    <p:anim calcmode="lin" valueType="num">
                                      <p:cBhvr>
                                        <p:cTn id="12" dur="500" fill="hold"/>
                                        <p:tgtEl>
                                          <p:spTgt spid="7170"/>
                                        </p:tgtEl>
                                        <p:attrNameLst>
                                          <p:attrName>ppt_w</p:attrName>
                                        </p:attrNameLst>
                                      </p:cBhvr>
                                      <p:tavLst>
                                        <p:tav tm="0">
                                          <p:val>
                                            <p:fltVal val="0"/>
                                          </p:val>
                                        </p:tav>
                                        <p:tav tm="100000">
                                          <p:val>
                                            <p:strVal val="#ppt_w"/>
                                          </p:val>
                                        </p:tav>
                                      </p:tavLst>
                                    </p:anim>
                                    <p:anim calcmode="lin" valueType="num">
                                      <p:cBhvr>
                                        <p:cTn id="13" dur="500" fill="hold"/>
                                        <p:tgtEl>
                                          <p:spTgt spid="7170"/>
                                        </p:tgtEl>
                                        <p:attrNameLst>
                                          <p:attrName>ppt_h</p:attrName>
                                        </p:attrNameLst>
                                      </p:cBhvr>
                                      <p:tavLst>
                                        <p:tav tm="0">
                                          <p:val>
                                            <p:fltVal val="0"/>
                                          </p:val>
                                        </p:tav>
                                        <p:tav tm="100000">
                                          <p:val>
                                            <p:strVal val="#ppt_h"/>
                                          </p:val>
                                        </p:tav>
                                      </p:tavLst>
                                    </p:anim>
                                  </p:childTnLst>
                                </p:cTn>
                              </p:par>
                              <p:par>
                                <p:cTn id="14" presetID="2" presetClass="entr" presetSubtype="4" fill="hold" nodeType="withEffect">
                                  <p:stCondLst>
                                    <p:cond delay="0"/>
                                  </p:stCondLst>
                                  <p:childTnLst>
                                    <p:set>
                                      <p:cBhvr>
                                        <p:cTn id="15" dur="1" fill="hold">
                                          <p:stCondLst>
                                            <p:cond delay="0"/>
                                          </p:stCondLst>
                                        </p:cTn>
                                        <p:tgtEl>
                                          <p:spTgt spid="7170"/>
                                        </p:tgtEl>
                                        <p:attrNameLst>
                                          <p:attrName>style.visibility</p:attrName>
                                        </p:attrNameLst>
                                      </p:cBhvr>
                                      <p:to>
                                        <p:strVal val="visible"/>
                                      </p:to>
                                    </p:set>
                                    <p:anim calcmode="lin" valueType="num">
                                      <p:cBhvr additive="base">
                                        <p:cTn id="16" dur="1000" fill="hold"/>
                                        <p:tgtEl>
                                          <p:spTgt spid="7170"/>
                                        </p:tgtEl>
                                        <p:attrNameLst>
                                          <p:attrName>ppt_x</p:attrName>
                                        </p:attrNameLst>
                                      </p:cBhvr>
                                      <p:tavLst>
                                        <p:tav tm="0">
                                          <p:val>
                                            <p:strVal val="#ppt_x"/>
                                          </p:val>
                                        </p:tav>
                                        <p:tav tm="100000">
                                          <p:val>
                                            <p:strVal val="#ppt_x"/>
                                          </p:val>
                                        </p:tav>
                                      </p:tavLst>
                                    </p:anim>
                                    <p:anim calcmode="lin" valueType="num">
                                      <p:cBhvr additive="base">
                                        <p:cTn id="17" dur="1000" fill="hold"/>
                                        <p:tgtEl>
                                          <p:spTgt spid="7170"/>
                                        </p:tgtEl>
                                        <p:attrNameLst>
                                          <p:attrName>ppt_y</p:attrName>
                                        </p:attrNameLst>
                                      </p:cBhvr>
                                      <p:tavLst>
                                        <p:tav tm="0">
                                          <p:val>
                                            <p:strVal val="1+#ppt_h/2"/>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23" presetClass="entr" presetSubtype="16" fill="hold" nodeType="clickEffect">
                                  <p:stCondLst>
                                    <p:cond delay="0"/>
                                  </p:stCondLst>
                                  <p:childTnLst>
                                    <p:set>
                                      <p:cBhvr>
                                        <p:cTn id="21" dur="1" fill="hold">
                                          <p:stCondLst>
                                            <p:cond delay="0"/>
                                          </p:stCondLst>
                                        </p:cTn>
                                        <p:tgtEl>
                                          <p:spTgt spid="7174"/>
                                        </p:tgtEl>
                                        <p:attrNameLst>
                                          <p:attrName>style.visibility</p:attrName>
                                        </p:attrNameLst>
                                      </p:cBhvr>
                                      <p:to>
                                        <p:strVal val="visible"/>
                                      </p:to>
                                    </p:set>
                                    <p:anim calcmode="lin" valueType="num">
                                      <p:cBhvr>
                                        <p:cTn id="22" dur="500" fill="hold"/>
                                        <p:tgtEl>
                                          <p:spTgt spid="7174"/>
                                        </p:tgtEl>
                                        <p:attrNameLst>
                                          <p:attrName>ppt_w</p:attrName>
                                        </p:attrNameLst>
                                      </p:cBhvr>
                                      <p:tavLst>
                                        <p:tav tm="0">
                                          <p:val>
                                            <p:fltVal val="0"/>
                                          </p:val>
                                        </p:tav>
                                        <p:tav tm="100000">
                                          <p:val>
                                            <p:strVal val="#ppt_w"/>
                                          </p:val>
                                        </p:tav>
                                      </p:tavLst>
                                    </p:anim>
                                    <p:anim calcmode="lin" valueType="num">
                                      <p:cBhvr>
                                        <p:cTn id="23" dur="500" fill="hold"/>
                                        <p:tgtEl>
                                          <p:spTgt spid="7174"/>
                                        </p:tgtEl>
                                        <p:attrNameLst>
                                          <p:attrName>ppt_h</p:attrName>
                                        </p:attrNameLst>
                                      </p:cBhvr>
                                      <p:tavLst>
                                        <p:tav tm="0">
                                          <p:val>
                                            <p:fltVal val="0"/>
                                          </p:val>
                                        </p:tav>
                                        <p:tav tm="100000">
                                          <p:val>
                                            <p:strVal val="#ppt_h"/>
                                          </p:val>
                                        </p:tav>
                                      </p:tavLst>
                                    </p:anim>
                                  </p:childTnLst>
                                </p:cTn>
                              </p:par>
                              <p:par>
                                <p:cTn id="24" presetID="2" presetClass="entr" presetSubtype="4" fill="hold" nodeType="withEffect">
                                  <p:stCondLst>
                                    <p:cond delay="100"/>
                                  </p:stCondLst>
                                  <p:childTnLst>
                                    <p:set>
                                      <p:cBhvr>
                                        <p:cTn id="25" dur="1" fill="hold">
                                          <p:stCondLst>
                                            <p:cond delay="0"/>
                                          </p:stCondLst>
                                        </p:cTn>
                                        <p:tgtEl>
                                          <p:spTgt spid="7174"/>
                                        </p:tgtEl>
                                        <p:attrNameLst>
                                          <p:attrName>style.visibility</p:attrName>
                                        </p:attrNameLst>
                                      </p:cBhvr>
                                      <p:to>
                                        <p:strVal val="visible"/>
                                      </p:to>
                                    </p:set>
                                    <p:anim calcmode="lin" valueType="num">
                                      <p:cBhvr additive="base">
                                        <p:cTn id="26" dur="1000" fill="hold"/>
                                        <p:tgtEl>
                                          <p:spTgt spid="7174"/>
                                        </p:tgtEl>
                                        <p:attrNameLst>
                                          <p:attrName>ppt_x</p:attrName>
                                        </p:attrNameLst>
                                      </p:cBhvr>
                                      <p:tavLst>
                                        <p:tav tm="0">
                                          <p:val>
                                            <p:strVal val="#ppt_x"/>
                                          </p:val>
                                        </p:tav>
                                        <p:tav tm="100000">
                                          <p:val>
                                            <p:strVal val="#ppt_x"/>
                                          </p:val>
                                        </p:tav>
                                      </p:tavLst>
                                    </p:anim>
                                    <p:anim calcmode="lin" valueType="num">
                                      <p:cBhvr additive="base">
                                        <p:cTn id="27" dur="1000" fill="hold"/>
                                        <p:tgtEl>
                                          <p:spTgt spid="7174"/>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3" presetClass="entr" presetSubtype="16" fill="hold" nodeType="clickEffect">
                                  <p:stCondLst>
                                    <p:cond delay="0"/>
                                  </p:stCondLst>
                                  <p:childTnLst>
                                    <p:set>
                                      <p:cBhvr>
                                        <p:cTn id="31" dur="1" fill="hold">
                                          <p:stCondLst>
                                            <p:cond delay="0"/>
                                          </p:stCondLst>
                                        </p:cTn>
                                        <p:tgtEl>
                                          <p:spTgt spid="7179"/>
                                        </p:tgtEl>
                                        <p:attrNameLst>
                                          <p:attrName>style.visibility</p:attrName>
                                        </p:attrNameLst>
                                      </p:cBhvr>
                                      <p:to>
                                        <p:strVal val="visible"/>
                                      </p:to>
                                    </p:set>
                                    <p:anim calcmode="lin" valueType="num">
                                      <p:cBhvr>
                                        <p:cTn id="32" dur="500" fill="hold"/>
                                        <p:tgtEl>
                                          <p:spTgt spid="7179"/>
                                        </p:tgtEl>
                                        <p:attrNameLst>
                                          <p:attrName>ppt_w</p:attrName>
                                        </p:attrNameLst>
                                      </p:cBhvr>
                                      <p:tavLst>
                                        <p:tav tm="0">
                                          <p:val>
                                            <p:fltVal val="0"/>
                                          </p:val>
                                        </p:tav>
                                        <p:tav tm="100000">
                                          <p:val>
                                            <p:strVal val="#ppt_w"/>
                                          </p:val>
                                        </p:tav>
                                      </p:tavLst>
                                    </p:anim>
                                    <p:anim calcmode="lin" valueType="num">
                                      <p:cBhvr>
                                        <p:cTn id="33" dur="500" fill="hold"/>
                                        <p:tgtEl>
                                          <p:spTgt spid="7179"/>
                                        </p:tgtEl>
                                        <p:attrNameLst>
                                          <p:attrName>ppt_h</p:attrName>
                                        </p:attrNameLst>
                                      </p:cBhvr>
                                      <p:tavLst>
                                        <p:tav tm="0">
                                          <p:val>
                                            <p:fltVal val="0"/>
                                          </p:val>
                                        </p:tav>
                                        <p:tav tm="100000">
                                          <p:val>
                                            <p:strVal val="#ppt_h"/>
                                          </p:val>
                                        </p:tav>
                                      </p:tavLst>
                                    </p:anim>
                                  </p:childTnLst>
                                </p:cTn>
                              </p:par>
                              <p:par>
                                <p:cTn id="34" presetID="2" presetClass="entr" presetSubtype="4" fill="hold" nodeType="withEffect">
                                  <p:stCondLst>
                                    <p:cond delay="200"/>
                                  </p:stCondLst>
                                  <p:childTnLst>
                                    <p:set>
                                      <p:cBhvr>
                                        <p:cTn id="35" dur="1" fill="hold">
                                          <p:stCondLst>
                                            <p:cond delay="0"/>
                                          </p:stCondLst>
                                        </p:cTn>
                                        <p:tgtEl>
                                          <p:spTgt spid="7179"/>
                                        </p:tgtEl>
                                        <p:attrNameLst>
                                          <p:attrName>style.visibility</p:attrName>
                                        </p:attrNameLst>
                                      </p:cBhvr>
                                      <p:to>
                                        <p:strVal val="visible"/>
                                      </p:to>
                                    </p:set>
                                    <p:anim calcmode="lin" valueType="num">
                                      <p:cBhvr additive="base">
                                        <p:cTn id="36" dur="1000" fill="hold"/>
                                        <p:tgtEl>
                                          <p:spTgt spid="7179"/>
                                        </p:tgtEl>
                                        <p:attrNameLst>
                                          <p:attrName>ppt_x</p:attrName>
                                        </p:attrNameLst>
                                      </p:cBhvr>
                                      <p:tavLst>
                                        <p:tav tm="0">
                                          <p:val>
                                            <p:strVal val="#ppt_x"/>
                                          </p:val>
                                        </p:tav>
                                        <p:tav tm="100000">
                                          <p:val>
                                            <p:strVal val="#ppt_x"/>
                                          </p:val>
                                        </p:tav>
                                      </p:tavLst>
                                    </p:anim>
                                    <p:anim calcmode="lin" valueType="num">
                                      <p:cBhvr additive="base">
                                        <p:cTn id="37" dur="1000" fill="hold"/>
                                        <p:tgtEl>
                                          <p:spTgt spid="7179"/>
                                        </p:tgtEl>
                                        <p:attrNameLst>
                                          <p:attrName>ppt_y</p:attrName>
                                        </p:attrNameLst>
                                      </p:cBhvr>
                                      <p:tavLst>
                                        <p:tav tm="0">
                                          <p:val>
                                            <p:strVal val="1+#ppt_h/2"/>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23" presetClass="entr" presetSubtype="16" fill="hold" nodeType="clickEffect">
                                  <p:stCondLst>
                                    <p:cond delay="0"/>
                                  </p:stCondLst>
                                  <p:childTnLst>
                                    <p:set>
                                      <p:cBhvr>
                                        <p:cTn id="41" dur="1" fill="hold">
                                          <p:stCondLst>
                                            <p:cond delay="0"/>
                                          </p:stCondLst>
                                        </p:cTn>
                                        <p:tgtEl>
                                          <p:spTgt spid="7183"/>
                                        </p:tgtEl>
                                        <p:attrNameLst>
                                          <p:attrName>style.visibility</p:attrName>
                                        </p:attrNameLst>
                                      </p:cBhvr>
                                      <p:to>
                                        <p:strVal val="visible"/>
                                      </p:to>
                                    </p:set>
                                    <p:anim calcmode="lin" valueType="num">
                                      <p:cBhvr>
                                        <p:cTn id="42" dur="500" fill="hold"/>
                                        <p:tgtEl>
                                          <p:spTgt spid="7183"/>
                                        </p:tgtEl>
                                        <p:attrNameLst>
                                          <p:attrName>ppt_w</p:attrName>
                                        </p:attrNameLst>
                                      </p:cBhvr>
                                      <p:tavLst>
                                        <p:tav tm="0">
                                          <p:val>
                                            <p:fltVal val="0"/>
                                          </p:val>
                                        </p:tav>
                                        <p:tav tm="100000">
                                          <p:val>
                                            <p:strVal val="#ppt_w"/>
                                          </p:val>
                                        </p:tav>
                                      </p:tavLst>
                                    </p:anim>
                                    <p:anim calcmode="lin" valueType="num">
                                      <p:cBhvr>
                                        <p:cTn id="43" dur="500" fill="hold"/>
                                        <p:tgtEl>
                                          <p:spTgt spid="7183"/>
                                        </p:tgtEl>
                                        <p:attrNameLst>
                                          <p:attrName>ppt_h</p:attrName>
                                        </p:attrNameLst>
                                      </p:cBhvr>
                                      <p:tavLst>
                                        <p:tav tm="0">
                                          <p:val>
                                            <p:fltVal val="0"/>
                                          </p:val>
                                        </p:tav>
                                        <p:tav tm="100000">
                                          <p:val>
                                            <p:strVal val="#ppt_h"/>
                                          </p:val>
                                        </p:tav>
                                      </p:tavLst>
                                    </p:anim>
                                  </p:childTnLst>
                                </p:cTn>
                              </p:par>
                              <p:par>
                                <p:cTn id="44" presetID="2" presetClass="entr" presetSubtype="4" fill="hold" nodeType="withEffect">
                                  <p:stCondLst>
                                    <p:cond delay="300"/>
                                  </p:stCondLst>
                                  <p:childTnLst>
                                    <p:set>
                                      <p:cBhvr>
                                        <p:cTn id="45" dur="1" fill="hold">
                                          <p:stCondLst>
                                            <p:cond delay="0"/>
                                          </p:stCondLst>
                                        </p:cTn>
                                        <p:tgtEl>
                                          <p:spTgt spid="7183"/>
                                        </p:tgtEl>
                                        <p:attrNameLst>
                                          <p:attrName>style.visibility</p:attrName>
                                        </p:attrNameLst>
                                      </p:cBhvr>
                                      <p:to>
                                        <p:strVal val="visible"/>
                                      </p:to>
                                    </p:set>
                                    <p:anim calcmode="lin" valueType="num">
                                      <p:cBhvr additive="base">
                                        <p:cTn id="46" dur="1000" fill="hold"/>
                                        <p:tgtEl>
                                          <p:spTgt spid="7183"/>
                                        </p:tgtEl>
                                        <p:attrNameLst>
                                          <p:attrName>ppt_x</p:attrName>
                                        </p:attrNameLst>
                                      </p:cBhvr>
                                      <p:tavLst>
                                        <p:tav tm="0">
                                          <p:val>
                                            <p:strVal val="#ppt_x"/>
                                          </p:val>
                                        </p:tav>
                                        <p:tav tm="100000">
                                          <p:val>
                                            <p:strVal val="#ppt_x"/>
                                          </p:val>
                                        </p:tav>
                                      </p:tavLst>
                                    </p:anim>
                                    <p:anim calcmode="lin" valueType="num">
                                      <p:cBhvr additive="base">
                                        <p:cTn id="47" dur="1000" fill="hold"/>
                                        <p:tgtEl>
                                          <p:spTgt spid="718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utoUpdateAnimBg="0"/>
    </p:bld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170" name="Group 2"/>
          <p:cNvGrpSpPr>
            <a:grpSpLocks/>
          </p:cNvGrpSpPr>
          <p:nvPr/>
        </p:nvGrpSpPr>
        <p:grpSpPr bwMode="auto">
          <a:xfrm>
            <a:off x="1290638" y="1417340"/>
            <a:ext cx="6562725" cy="547010"/>
            <a:chOff x="0" y="0"/>
            <a:chExt cx="6561756" cy="546970"/>
          </a:xfrm>
        </p:grpSpPr>
        <p:sp>
          <p:nvSpPr>
            <p:cNvPr id="5138" name="AutoShape 3"/>
            <p:cNvSpPr>
              <a:spLocks noChangeArrowheads="1"/>
            </p:cNvSpPr>
            <p:nvPr/>
          </p:nvSpPr>
          <p:spPr bwMode="auto">
            <a:xfrm>
              <a:off x="0" y="192074"/>
              <a:ext cx="6561756" cy="353986"/>
            </a:xfrm>
            <a:prstGeom prst="rect">
              <a:avLst/>
            </a:prstGeom>
            <a:solidFill>
              <a:srgbClr val="595959"/>
            </a:solidFill>
            <a:ln w="12700">
              <a:solidFill>
                <a:schemeClr val="bg1"/>
              </a:solidFill>
              <a:miter lim="800000"/>
              <a:headEnd/>
              <a:tailEnd/>
            </a:ln>
          </p:spPr>
          <p:txBody>
            <a:bodyPr anchor="ctr"/>
            <a:lstStyle/>
            <a:p>
              <a:endParaRPr lang="zh-CN" altLang="en-US" sz="2400" b="1">
                <a:latin typeface="Calibri" pitchFamily="34" charset="0"/>
              </a:endParaRPr>
            </a:p>
          </p:txBody>
        </p:sp>
        <p:sp>
          <p:nvSpPr>
            <p:cNvPr id="5139" name="AutoShape 3"/>
            <p:cNvSpPr>
              <a:spLocks noChangeArrowheads="1"/>
            </p:cNvSpPr>
            <p:nvPr/>
          </p:nvSpPr>
          <p:spPr bwMode="auto">
            <a:xfrm>
              <a:off x="64331" y="0"/>
              <a:ext cx="6433094" cy="482482"/>
            </a:xfrm>
            <a:prstGeom prst="rect">
              <a:avLst/>
            </a:prstGeom>
            <a:solidFill>
              <a:srgbClr val="007E00">
                <a:alpha val="79999"/>
              </a:srgbClr>
            </a:solidFill>
            <a:ln w="12700">
              <a:solidFill>
                <a:schemeClr val="bg1"/>
              </a:solidFill>
              <a:miter lim="800000"/>
              <a:headEnd/>
              <a:tailEnd/>
            </a:ln>
          </p:spPr>
          <p:txBody>
            <a:bodyPr wrap="none" anchor="ctr"/>
            <a:lstStyle/>
            <a:p>
              <a:pPr algn="ctr" eaLnBrk="0" hangingPunct="0"/>
              <a:endParaRPr lang="zh-CN" altLang="en-US" sz="2800" b="1">
                <a:solidFill>
                  <a:schemeClr val="tx2"/>
                </a:solidFill>
                <a:ea typeface="Microsoft YaHei" pitchFamily="34" charset="-122"/>
              </a:endParaRPr>
            </a:p>
          </p:txBody>
        </p:sp>
        <p:sp>
          <p:nvSpPr>
            <p:cNvPr id="5140" name="Rectangle 13"/>
            <p:cNvSpPr>
              <a:spLocks noChangeArrowheads="1"/>
            </p:cNvSpPr>
            <p:nvPr/>
          </p:nvSpPr>
          <p:spPr bwMode="auto">
            <a:xfrm>
              <a:off x="65079" y="85339"/>
              <a:ext cx="6431598" cy="4616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a:r>
                <a:rPr lang="ar-EG" altLang="zh-CN" sz="2400" b="1" dirty="0" smtClean="0">
                  <a:solidFill>
                    <a:schemeClr val="bg1"/>
                  </a:solidFill>
                </a:rPr>
                <a:t>توقف </a:t>
              </a:r>
              <a:r>
                <a:rPr lang="ar-EG" altLang="zh-CN" sz="2400" b="1" dirty="0">
                  <a:solidFill>
                    <a:schemeClr val="bg1"/>
                  </a:solidFill>
                </a:rPr>
                <a:t>عن نقد ذاتك ودواخلك</a:t>
              </a:r>
              <a:endParaRPr lang="zh-CN" altLang="en-US" sz="2400" b="1" dirty="0">
                <a:solidFill>
                  <a:schemeClr val="bg1"/>
                </a:solidFill>
              </a:endParaRPr>
            </a:p>
          </p:txBody>
        </p:sp>
      </p:grpSp>
      <p:grpSp>
        <p:nvGrpSpPr>
          <p:cNvPr id="7174" name="Group 6"/>
          <p:cNvGrpSpPr>
            <a:grpSpLocks/>
          </p:cNvGrpSpPr>
          <p:nvPr/>
        </p:nvGrpSpPr>
        <p:grpSpPr bwMode="auto">
          <a:xfrm>
            <a:off x="1290638" y="2290465"/>
            <a:ext cx="6562725" cy="547010"/>
            <a:chOff x="0" y="0"/>
            <a:chExt cx="6561756" cy="546970"/>
          </a:xfrm>
        </p:grpSpPr>
        <p:grpSp>
          <p:nvGrpSpPr>
            <p:cNvPr id="5134" name="Group 7"/>
            <p:cNvGrpSpPr>
              <a:grpSpLocks/>
            </p:cNvGrpSpPr>
            <p:nvPr/>
          </p:nvGrpSpPr>
          <p:grpSpPr bwMode="auto">
            <a:xfrm>
              <a:off x="0" y="0"/>
              <a:ext cx="6561756" cy="546060"/>
              <a:chOff x="0" y="0"/>
              <a:chExt cx="6561756" cy="546060"/>
            </a:xfrm>
          </p:grpSpPr>
          <p:sp>
            <p:nvSpPr>
              <p:cNvPr id="5136" name="AutoShape 3"/>
              <p:cNvSpPr>
                <a:spLocks noChangeArrowheads="1"/>
              </p:cNvSpPr>
              <p:nvPr/>
            </p:nvSpPr>
            <p:spPr bwMode="auto">
              <a:xfrm>
                <a:off x="0" y="192074"/>
                <a:ext cx="6561756" cy="353986"/>
              </a:xfrm>
              <a:prstGeom prst="rect">
                <a:avLst/>
              </a:prstGeom>
              <a:solidFill>
                <a:srgbClr val="595959"/>
              </a:solidFill>
              <a:ln w="12700">
                <a:solidFill>
                  <a:schemeClr val="bg1"/>
                </a:solidFill>
                <a:miter lim="800000"/>
                <a:headEnd/>
                <a:tailEnd/>
              </a:ln>
            </p:spPr>
            <p:txBody>
              <a:bodyPr anchor="ctr"/>
              <a:lstStyle/>
              <a:p>
                <a:endParaRPr lang="zh-CN" altLang="en-US" sz="2400" b="1">
                  <a:latin typeface="Calibri" pitchFamily="34" charset="0"/>
                </a:endParaRPr>
              </a:p>
            </p:txBody>
          </p:sp>
          <p:sp>
            <p:nvSpPr>
              <p:cNvPr id="5137" name="AutoShape 3"/>
              <p:cNvSpPr>
                <a:spLocks noChangeArrowheads="1"/>
              </p:cNvSpPr>
              <p:nvPr/>
            </p:nvSpPr>
            <p:spPr bwMode="auto">
              <a:xfrm>
                <a:off x="65077" y="0"/>
                <a:ext cx="6431600" cy="482565"/>
              </a:xfrm>
              <a:prstGeom prst="rect">
                <a:avLst/>
              </a:prstGeom>
              <a:solidFill>
                <a:srgbClr val="7F7F7F">
                  <a:alpha val="87842"/>
                </a:srgbClr>
              </a:solidFill>
              <a:ln w="12700">
                <a:solidFill>
                  <a:schemeClr val="bg1"/>
                </a:solidFill>
                <a:miter lim="800000"/>
                <a:headEnd/>
                <a:tailEnd/>
              </a:ln>
            </p:spPr>
            <p:txBody>
              <a:bodyPr wrap="none" anchor="ctr"/>
              <a:lstStyle/>
              <a:p>
                <a:pPr algn="ctr" eaLnBrk="0" hangingPunct="0"/>
                <a:endParaRPr lang="zh-CN" altLang="en-US" sz="2800" b="1">
                  <a:solidFill>
                    <a:schemeClr val="tx2"/>
                  </a:solidFill>
                  <a:latin typeface="Calibri" pitchFamily="34" charset="0"/>
                  <a:ea typeface="Microsoft YaHei" pitchFamily="34" charset="-122"/>
                </a:endParaRPr>
              </a:p>
            </p:txBody>
          </p:sp>
        </p:grpSp>
        <p:sp>
          <p:nvSpPr>
            <p:cNvPr id="5135" name="Rectangle 13"/>
            <p:cNvSpPr>
              <a:spLocks noChangeArrowheads="1"/>
            </p:cNvSpPr>
            <p:nvPr/>
          </p:nvSpPr>
          <p:spPr bwMode="auto">
            <a:xfrm>
              <a:off x="65079" y="85339"/>
              <a:ext cx="6431598" cy="4616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a:r>
                <a:rPr lang="ar-EG" altLang="zh-CN" sz="2400" b="1" dirty="0" smtClean="0">
                  <a:solidFill>
                    <a:schemeClr val="bg1"/>
                  </a:solidFill>
                </a:rPr>
                <a:t>عدم </a:t>
              </a:r>
              <a:r>
                <a:rPr lang="ar-EG" altLang="zh-CN" sz="2400" b="1" dirty="0">
                  <a:solidFill>
                    <a:schemeClr val="bg1"/>
                  </a:solidFill>
                </a:rPr>
                <a:t>لوم </a:t>
              </a:r>
              <a:r>
                <a:rPr lang="ar-EG" altLang="zh-CN" sz="2400" b="1" dirty="0" smtClean="0">
                  <a:solidFill>
                    <a:schemeClr val="bg1"/>
                  </a:solidFill>
                </a:rPr>
                <a:t>النفس </a:t>
              </a:r>
              <a:r>
                <a:rPr lang="ar-EG" altLang="zh-CN" sz="2400" b="1" dirty="0">
                  <a:solidFill>
                    <a:schemeClr val="bg1"/>
                  </a:solidFill>
                </a:rPr>
                <a:t>عما حدث سابقاً</a:t>
              </a:r>
              <a:endParaRPr lang="zh-CN" altLang="en-US" sz="2400" b="1" dirty="0">
                <a:solidFill>
                  <a:schemeClr val="bg1"/>
                </a:solidFill>
              </a:endParaRPr>
            </a:p>
          </p:txBody>
        </p:sp>
      </p:grpSp>
      <p:grpSp>
        <p:nvGrpSpPr>
          <p:cNvPr id="7179" name="Group 11"/>
          <p:cNvGrpSpPr>
            <a:grpSpLocks/>
          </p:cNvGrpSpPr>
          <p:nvPr/>
        </p:nvGrpSpPr>
        <p:grpSpPr bwMode="auto">
          <a:xfrm>
            <a:off x="1290638" y="3162003"/>
            <a:ext cx="6562725" cy="546100"/>
            <a:chOff x="0" y="0"/>
            <a:chExt cx="6561756" cy="546060"/>
          </a:xfrm>
        </p:grpSpPr>
        <p:sp>
          <p:nvSpPr>
            <p:cNvPr id="5131" name="AutoShape 3"/>
            <p:cNvSpPr>
              <a:spLocks noChangeArrowheads="1"/>
            </p:cNvSpPr>
            <p:nvPr/>
          </p:nvSpPr>
          <p:spPr bwMode="auto">
            <a:xfrm>
              <a:off x="0" y="192073"/>
              <a:ext cx="6561756" cy="353987"/>
            </a:xfrm>
            <a:prstGeom prst="rect">
              <a:avLst/>
            </a:prstGeom>
            <a:solidFill>
              <a:srgbClr val="595959"/>
            </a:solidFill>
            <a:ln w="12700">
              <a:solidFill>
                <a:schemeClr val="bg1"/>
              </a:solidFill>
              <a:miter lim="800000"/>
              <a:headEnd/>
              <a:tailEnd/>
            </a:ln>
          </p:spPr>
          <p:txBody>
            <a:bodyPr anchor="ctr"/>
            <a:lstStyle/>
            <a:p>
              <a:endParaRPr lang="zh-CN" altLang="en-US" sz="2400" b="1">
                <a:latin typeface="Calibri" pitchFamily="34" charset="0"/>
              </a:endParaRPr>
            </a:p>
          </p:txBody>
        </p:sp>
        <p:sp>
          <p:nvSpPr>
            <p:cNvPr id="5132" name="AutoShape 3"/>
            <p:cNvSpPr>
              <a:spLocks noChangeArrowheads="1"/>
            </p:cNvSpPr>
            <p:nvPr/>
          </p:nvSpPr>
          <p:spPr bwMode="auto">
            <a:xfrm>
              <a:off x="64331" y="0"/>
              <a:ext cx="6433094" cy="482482"/>
            </a:xfrm>
            <a:prstGeom prst="rect">
              <a:avLst/>
            </a:prstGeom>
            <a:solidFill>
              <a:srgbClr val="007E00">
                <a:alpha val="79999"/>
              </a:srgbClr>
            </a:solidFill>
            <a:ln w="12700">
              <a:solidFill>
                <a:schemeClr val="bg1"/>
              </a:solidFill>
              <a:miter lim="800000"/>
              <a:headEnd/>
              <a:tailEnd/>
            </a:ln>
          </p:spPr>
          <p:txBody>
            <a:bodyPr wrap="none" anchor="ctr"/>
            <a:lstStyle/>
            <a:p>
              <a:pPr algn="ctr" eaLnBrk="0" hangingPunct="0"/>
              <a:endParaRPr lang="zh-CN" altLang="en-US" sz="2800" b="1">
                <a:solidFill>
                  <a:schemeClr val="tx2"/>
                </a:solidFill>
                <a:ea typeface="Microsoft YaHei" pitchFamily="34" charset="-122"/>
              </a:endParaRPr>
            </a:p>
          </p:txBody>
        </p:sp>
        <p:sp>
          <p:nvSpPr>
            <p:cNvPr id="5133" name="Rectangle 13"/>
            <p:cNvSpPr>
              <a:spLocks noChangeArrowheads="1"/>
            </p:cNvSpPr>
            <p:nvPr/>
          </p:nvSpPr>
          <p:spPr bwMode="auto">
            <a:xfrm>
              <a:off x="65079" y="85339"/>
              <a:ext cx="6431598" cy="38469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a:r>
                <a:rPr lang="ar-EG" altLang="zh-CN" sz="1900" b="1" dirty="0" smtClean="0">
                  <a:solidFill>
                    <a:schemeClr val="bg1"/>
                  </a:solidFill>
                </a:rPr>
                <a:t>تأكد </a:t>
              </a:r>
              <a:r>
                <a:rPr lang="ar-EG" altLang="zh-CN" sz="1900" b="1" dirty="0">
                  <a:solidFill>
                    <a:schemeClr val="bg1"/>
                  </a:solidFill>
                </a:rPr>
                <a:t>أن كل معاناة واجهتها في حياتك سوف تكون زاداً لك في حياتك المستقبلية</a:t>
              </a:r>
              <a:endParaRPr lang="zh-CN" altLang="en-US" sz="1900" b="1" dirty="0">
                <a:solidFill>
                  <a:schemeClr val="bg1"/>
                </a:solidFill>
              </a:endParaRPr>
            </a:p>
          </p:txBody>
        </p:sp>
      </p:grpSp>
      <p:grpSp>
        <p:nvGrpSpPr>
          <p:cNvPr id="7183" name="Group 15"/>
          <p:cNvGrpSpPr>
            <a:grpSpLocks/>
          </p:cNvGrpSpPr>
          <p:nvPr/>
        </p:nvGrpSpPr>
        <p:grpSpPr bwMode="auto">
          <a:xfrm>
            <a:off x="1290638" y="4035128"/>
            <a:ext cx="6562725" cy="546100"/>
            <a:chOff x="0" y="0"/>
            <a:chExt cx="6561756" cy="546060"/>
          </a:xfrm>
        </p:grpSpPr>
        <p:grpSp>
          <p:nvGrpSpPr>
            <p:cNvPr id="5127" name="Group 16"/>
            <p:cNvGrpSpPr>
              <a:grpSpLocks/>
            </p:cNvGrpSpPr>
            <p:nvPr/>
          </p:nvGrpSpPr>
          <p:grpSpPr bwMode="auto">
            <a:xfrm>
              <a:off x="0" y="0"/>
              <a:ext cx="6561756" cy="546060"/>
              <a:chOff x="0" y="0"/>
              <a:chExt cx="6448390" cy="611157"/>
            </a:xfrm>
          </p:grpSpPr>
          <p:sp>
            <p:nvSpPr>
              <p:cNvPr id="5129" name="AutoShape 3"/>
              <p:cNvSpPr>
                <a:spLocks noChangeArrowheads="1"/>
              </p:cNvSpPr>
              <p:nvPr/>
            </p:nvSpPr>
            <p:spPr bwMode="auto">
              <a:xfrm>
                <a:off x="0" y="214970"/>
                <a:ext cx="6448390" cy="396187"/>
              </a:xfrm>
              <a:prstGeom prst="rect">
                <a:avLst/>
              </a:prstGeom>
              <a:solidFill>
                <a:srgbClr val="595959"/>
              </a:solidFill>
              <a:ln w="12700">
                <a:solidFill>
                  <a:schemeClr val="bg1"/>
                </a:solidFill>
                <a:miter lim="800000"/>
                <a:headEnd/>
                <a:tailEnd/>
              </a:ln>
            </p:spPr>
            <p:txBody>
              <a:bodyPr anchor="ctr"/>
              <a:lstStyle/>
              <a:p>
                <a:endParaRPr lang="zh-CN" altLang="en-US" sz="2400" b="1">
                  <a:latin typeface="Calibri" pitchFamily="34" charset="0"/>
                </a:endParaRPr>
              </a:p>
            </p:txBody>
          </p:sp>
          <p:sp>
            <p:nvSpPr>
              <p:cNvPr id="5130" name="AutoShape 3"/>
              <p:cNvSpPr>
                <a:spLocks noChangeArrowheads="1"/>
              </p:cNvSpPr>
              <p:nvPr/>
            </p:nvSpPr>
            <p:spPr bwMode="auto">
              <a:xfrm>
                <a:off x="63953" y="0"/>
                <a:ext cx="6320483" cy="540092"/>
              </a:xfrm>
              <a:prstGeom prst="rect">
                <a:avLst/>
              </a:prstGeom>
              <a:solidFill>
                <a:srgbClr val="7F7F7F">
                  <a:alpha val="87842"/>
                </a:srgbClr>
              </a:solidFill>
              <a:ln w="12700">
                <a:solidFill>
                  <a:schemeClr val="bg1"/>
                </a:solidFill>
                <a:miter lim="800000"/>
                <a:headEnd/>
                <a:tailEnd/>
              </a:ln>
            </p:spPr>
            <p:txBody>
              <a:bodyPr wrap="none" anchor="ctr"/>
              <a:lstStyle/>
              <a:p>
                <a:pPr algn="ctr" eaLnBrk="0" hangingPunct="0"/>
                <a:endParaRPr lang="zh-CN" altLang="en-US" sz="2800" b="1">
                  <a:solidFill>
                    <a:schemeClr val="tx2"/>
                  </a:solidFill>
                  <a:latin typeface="Calibri" pitchFamily="34" charset="0"/>
                  <a:ea typeface="Microsoft YaHei" pitchFamily="34" charset="-122"/>
                </a:endParaRPr>
              </a:p>
            </p:txBody>
          </p:sp>
        </p:grpSp>
        <p:sp>
          <p:nvSpPr>
            <p:cNvPr id="5128" name="Rectangle 13"/>
            <p:cNvSpPr>
              <a:spLocks noChangeArrowheads="1"/>
            </p:cNvSpPr>
            <p:nvPr/>
          </p:nvSpPr>
          <p:spPr bwMode="auto">
            <a:xfrm>
              <a:off x="64331" y="85339"/>
              <a:ext cx="6433094" cy="43085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a:r>
                <a:rPr lang="ar-EG" altLang="zh-CN" sz="2200" b="1" dirty="0" smtClean="0">
                  <a:solidFill>
                    <a:schemeClr val="bg1"/>
                  </a:solidFill>
                </a:rPr>
                <a:t>حاول </a:t>
              </a:r>
              <a:r>
                <a:rPr lang="ar-EG" altLang="zh-CN" sz="2200" b="1" dirty="0">
                  <a:solidFill>
                    <a:schemeClr val="bg1"/>
                  </a:solidFill>
                </a:rPr>
                <a:t>جهد طاقتك المحافظة على هدوئك في الأوقات الصعبة والحرجة</a:t>
              </a:r>
              <a:endParaRPr lang="zh-CN" altLang="en-US" sz="2200" b="1" dirty="0">
                <a:solidFill>
                  <a:schemeClr val="bg1"/>
                </a:solidFill>
              </a:endParaRPr>
            </a:p>
          </p:txBody>
        </p:sp>
      </p:grpSp>
      <p:sp>
        <p:nvSpPr>
          <p:cNvPr id="21" name="TextBox 13" descr="B56F103BB23E47beACAB404F50AF11BD# #TextBox 13"/>
          <p:cNvSpPr txBox="1">
            <a:spLocks noChangeArrowheads="1"/>
          </p:cNvSpPr>
          <p:nvPr/>
        </p:nvSpPr>
        <p:spPr bwMode="auto">
          <a:xfrm>
            <a:off x="755576" y="86004"/>
            <a:ext cx="8388425" cy="62895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r" rtl="1">
              <a:lnSpc>
                <a:spcPct val="120000"/>
              </a:lnSpc>
              <a:spcBef>
                <a:spcPct val="50000"/>
              </a:spcBef>
            </a:pPr>
            <a:r>
              <a:rPr lang="ar-EG" altLang="zh-CN" sz="3200" b="1" dirty="0">
                <a:solidFill>
                  <a:schemeClr val="bg1"/>
                </a:solidFill>
                <a:latin typeface="Microsoft YaHei" pitchFamily="34" charset="-122"/>
                <a:ea typeface="Microsoft YaHei" pitchFamily="34" charset="-122"/>
              </a:rPr>
              <a:t>كيف أكون واثقا بنفسي؟</a:t>
            </a:r>
          </a:p>
        </p:txBody>
      </p:sp>
    </p:spTree>
    <p:extLst>
      <p:ext uri="{BB962C8B-B14F-4D97-AF65-F5344CB8AC3E}">
        <p14:creationId xmlns:p14="http://schemas.microsoft.com/office/powerpoint/2010/main" xmlns="" val="3381868488"/>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slide(fromLeft)">
                                      <p:cBhvr>
                                        <p:cTn id="7" dur="500"/>
                                        <p:tgtEl>
                                          <p:spTgt spid="21"/>
                                        </p:tgtEl>
                                      </p:cBhvr>
                                    </p:animEffect>
                                  </p:childTnLst>
                                </p:cTn>
                              </p:par>
                            </p:childTnLst>
                          </p:cTn>
                        </p:par>
                      </p:childTnLst>
                    </p:cTn>
                  </p:par>
                  <p:par>
                    <p:cTn id="8" fill="hold">
                      <p:stCondLst>
                        <p:cond delay="indefinite"/>
                      </p:stCondLst>
                      <p:childTnLst>
                        <p:par>
                          <p:cTn id="9" fill="hold">
                            <p:stCondLst>
                              <p:cond delay="0"/>
                            </p:stCondLst>
                            <p:childTnLst>
                              <p:par>
                                <p:cTn id="10" presetID="23" presetClass="entr" presetSubtype="16" fill="hold" nodeType="clickEffect">
                                  <p:stCondLst>
                                    <p:cond delay="0"/>
                                  </p:stCondLst>
                                  <p:childTnLst>
                                    <p:set>
                                      <p:cBhvr>
                                        <p:cTn id="11" dur="1" fill="hold">
                                          <p:stCondLst>
                                            <p:cond delay="0"/>
                                          </p:stCondLst>
                                        </p:cTn>
                                        <p:tgtEl>
                                          <p:spTgt spid="7170"/>
                                        </p:tgtEl>
                                        <p:attrNameLst>
                                          <p:attrName>style.visibility</p:attrName>
                                        </p:attrNameLst>
                                      </p:cBhvr>
                                      <p:to>
                                        <p:strVal val="visible"/>
                                      </p:to>
                                    </p:set>
                                    <p:anim calcmode="lin" valueType="num">
                                      <p:cBhvr>
                                        <p:cTn id="12" dur="500" fill="hold"/>
                                        <p:tgtEl>
                                          <p:spTgt spid="7170"/>
                                        </p:tgtEl>
                                        <p:attrNameLst>
                                          <p:attrName>ppt_w</p:attrName>
                                        </p:attrNameLst>
                                      </p:cBhvr>
                                      <p:tavLst>
                                        <p:tav tm="0">
                                          <p:val>
                                            <p:fltVal val="0"/>
                                          </p:val>
                                        </p:tav>
                                        <p:tav tm="100000">
                                          <p:val>
                                            <p:strVal val="#ppt_w"/>
                                          </p:val>
                                        </p:tav>
                                      </p:tavLst>
                                    </p:anim>
                                    <p:anim calcmode="lin" valueType="num">
                                      <p:cBhvr>
                                        <p:cTn id="13" dur="500" fill="hold"/>
                                        <p:tgtEl>
                                          <p:spTgt spid="7170"/>
                                        </p:tgtEl>
                                        <p:attrNameLst>
                                          <p:attrName>ppt_h</p:attrName>
                                        </p:attrNameLst>
                                      </p:cBhvr>
                                      <p:tavLst>
                                        <p:tav tm="0">
                                          <p:val>
                                            <p:fltVal val="0"/>
                                          </p:val>
                                        </p:tav>
                                        <p:tav tm="100000">
                                          <p:val>
                                            <p:strVal val="#ppt_h"/>
                                          </p:val>
                                        </p:tav>
                                      </p:tavLst>
                                    </p:anim>
                                  </p:childTnLst>
                                </p:cTn>
                              </p:par>
                              <p:par>
                                <p:cTn id="14" presetID="2" presetClass="entr" presetSubtype="4" fill="hold" nodeType="withEffect">
                                  <p:stCondLst>
                                    <p:cond delay="0"/>
                                  </p:stCondLst>
                                  <p:childTnLst>
                                    <p:set>
                                      <p:cBhvr>
                                        <p:cTn id="15" dur="1" fill="hold">
                                          <p:stCondLst>
                                            <p:cond delay="0"/>
                                          </p:stCondLst>
                                        </p:cTn>
                                        <p:tgtEl>
                                          <p:spTgt spid="7170"/>
                                        </p:tgtEl>
                                        <p:attrNameLst>
                                          <p:attrName>style.visibility</p:attrName>
                                        </p:attrNameLst>
                                      </p:cBhvr>
                                      <p:to>
                                        <p:strVal val="visible"/>
                                      </p:to>
                                    </p:set>
                                    <p:anim calcmode="lin" valueType="num">
                                      <p:cBhvr additive="base">
                                        <p:cTn id="16" dur="1000" fill="hold"/>
                                        <p:tgtEl>
                                          <p:spTgt spid="7170"/>
                                        </p:tgtEl>
                                        <p:attrNameLst>
                                          <p:attrName>ppt_x</p:attrName>
                                        </p:attrNameLst>
                                      </p:cBhvr>
                                      <p:tavLst>
                                        <p:tav tm="0">
                                          <p:val>
                                            <p:strVal val="#ppt_x"/>
                                          </p:val>
                                        </p:tav>
                                        <p:tav tm="100000">
                                          <p:val>
                                            <p:strVal val="#ppt_x"/>
                                          </p:val>
                                        </p:tav>
                                      </p:tavLst>
                                    </p:anim>
                                    <p:anim calcmode="lin" valueType="num">
                                      <p:cBhvr additive="base">
                                        <p:cTn id="17" dur="1000" fill="hold"/>
                                        <p:tgtEl>
                                          <p:spTgt spid="7170"/>
                                        </p:tgtEl>
                                        <p:attrNameLst>
                                          <p:attrName>ppt_y</p:attrName>
                                        </p:attrNameLst>
                                      </p:cBhvr>
                                      <p:tavLst>
                                        <p:tav tm="0">
                                          <p:val>
                                            <p:strVal val="1+#ppt_h/2"/>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23" presetClass="entr" presetSubtype="16" fill="hold" nodeType="clickEffect">
                                  <p:stCondLst>
                                    <p:cond delay="0"/>
                                  </p:stCondLst>
                                  <p:childTnLst>
                                    <p:set>
                                      <p:cBhvr>
                                        <p:cTn id="21" dur="1" fill="hold">
                                          <p:stCondLst>
                                            <p:cond delay="0"/>
                                          </p:stCondLst>
                                        </p:cTn>
                                        <p:tgtEl>
                                          <p:spTgt spid="7174"/>
                                        </p:tgtEl>
                                        <p:attrNameLst>
                                          <p:attrName>style.visibility</p:attrName>
                                        </p:attrNameLst>
                                      </p:cBhvr>
                                      <p:to>
                                        <p:strVal val="visible"/>
                                      </p:to>
                                    </p:set>
                                    <p:anim calcmode="lin" valueType="num">
                                      <p:cBhvr>
                                        <p:cTn id="22" dur="500" fill="hold"/>
                                        <p:tgtEl>
                                          <p:spTgt spid="7174"/>
                                        </p:tgtEl>
                                        <p:attrNameLst>
                                          <p:attrName>ppt_w</p:attrName>
                                        </p:attrNameLst>
                                      </p:cBhvr>
                                      <p:tavLst>
                                        <p:tav tm="0">
                                          <p:val>
                                            <p:fltVal val="0"/>
                                          </p:val>
                                        </p:tav>
                                        <p:tav tm="100000">
                                          <p:val>
                                            <p:strVal val="#ppt_w"/>
                                          </p:val>
                                        </p:tav>
                                      </p:tavLst>
                                    </p:anim>
                                    <p:anim calcmode="lin" valueType="num">
                                      <p:cBhvr>
                                        <p:cTn id="23" dur="500" fill="hold"/>
                                        <p:tgtEl>
                                          <p:spTgt spid="7174"/>
                                        </p:tgtEl>
                                        <p:attrNameLst>
                                          <p:attrName>ppt_h</p:attrName>
                                        </p:attrNameLst>
                                      </p:cBhvr>
                                      <p:tavLst>
                                        <p:tav tm="0">
                                          <p:val>
                                            <p:fltVal val="0"/>
                                          </p:val>
                                        </p:tav>
                                        <p:tav tm="100000">
                                          <p:val>
                                            <p:strVal val="#ppt_h"/>
                                          </p:val>
                                        </p:tav>
                                      </p:tavLst>
                                    </p:anim>
                                  </p:childTnLst>
                                </p:cTn>
                              </p:par>
                              <p:par>
                                <p:cTn id="24" presetID="2" presetClass="entr" presetSubtype="4" fill="hold" nodeType="withEffect">
                                  <p:stCondLst>
                                    <p:cond delay="100"/>
                                  </p:stCondLst>
                                  <p:childTnLst>
                                    <p:set>
                                      <p:cBhvr>
                                        <p:cTn id="25" dur="1" fill="hold">
                                          <p:stCondLst>
                                            <p:cond delay="0"/>
                                          </p:stCondLst>
                                        </p:cTn>
                                        <p:tgtEl>
                                          <p:spTgt spid="7174"/>
                                        </p:tgtEl>
                                        <p:attrNameLst>
                                          <p:attrName>style.visibility</p:attrName>
                                        </p:attrNameLst>
                                      </p:cBhvr>
                                      <p:to>
                                        <p:strVal val="visible"/>
                                      </p:to>
                                    </p:set>
                                    <p:anim calcmode="lin" valueType="num">
                                      <p:cBhvr additive="base">
                                        <p:cTn id="26" dur="1000" fill="hold"/>
                                        <p:tgtEl>
                                          <p:spTgt spid="7174"/>
                                        </p:tgtEl>
                                        <p:attrNameLst>
                                          <p:attrName>ppt_x</p:attrName>
                                        </p:attrNameLst>
                                      </p:cBhvr>
                                      <p:tavLst>
                                        <p:tav tm="0">
                                          <p:val>
                                            <p:strVal val="#ppt_x"/>
                                          </p:val>
                                        </p:tav>
                                        <p:tav tm="100000">
                                          <p:val>
                                            <p:strVal val="#ppt_x"/>
                                          </p:val>
                                        </p:tav>
                                      </p:tavLst>
                                    </p:anim>
                                    <p:anim calcmode="lin" valueType="num">
                                      <p:cBhvr additive="base">
                                        <p:cTn id="27" dur="1000" fill="hold"/>
                                        <p:tgtEl>
                                          <p:spTgt spid="7174"/>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3" presetClass="entr" presetSubtype="16" fill="hold" nodeType="clickEffect">
                                  <p:stCondLst>
                                    <p:cond delay="0"/>
                                  </p:stCondLst>
                                  <p:childTnLst>
                                    <p:set>
                                      <p:cBhvr>
                                        <p:cTn id="31" dur="1" fill="hold">
                                          <p:stCondLst>
                                            <p:cond delay="0"/>
                                          </p:stCondLst>
                                        </p:cTn>
                                        <p:tgtEl>
                                          <p:spTgt spid="7179"/>
                                        </p:tgtEl>
                                        <p:attrNameLst>
                                          <p:attrName>style.visibility</p:attrName>
                                        </p:attrNameLst>
                                      </p:cBhvr>
                                      <p:to>
                                        <p:strVal val="visible"/>
                                      </p:to>
                                    </p:set>
                                    <p:anim calcmode="lin" valueType="num">
                                      <p:cBhvr>
                                        <p:cTn id="32" dur="500" fill="hold"/>
                                        <p:tgtEl>
                                          <p:spTgt spid="7179"/>
                                        </p:tgtEl>
                                        <p:attrNameLst>
                                          <p:attrName>ppt_w</p:attrName>
                                        </p:attrNameLst>
                                      </p:cBhvr>
                                      <p:tavLst>
                                        <p:tav tm="0">
                                          <p:val>
                                            <p:fltVal val="0"/>
                                          </p:val>
                                        </p:tav>
                                        <p:tav tm="100000">
                                          <p:val>
                                            <p:strVal val="#ppt_w"/>
                                          </p:val>
                                        </p:tav>
                                      </p:tavLst>
                                    </p:anim>
                                    <p:anim calcmode="lin" valueType="num">
                                      <p:cBhvr>
                                        <p:cTn id="33" dur="500" fill="hold"/>
                                        <p:tgtEl>
                                          <p:spTgt spid="7179"/>
                                        </p:tgtEl>
                                        <p:attrNameLst>
                                          <p:attrName>ppt_h</p:attrName>
                                        </p:attrNameLst>
                                      </p:cBhvr>
                                      <p:tavLst>
                                        <p:tav tm="0">
                                          <p:val>
                                            <p:fltVal val="0"/>
                                          </p:val>
                                        </p:tav>
                                        <p:tav tm="100000">
                                          <p:val>
                                            <p:strVal val="#ppt_h"/>
                                          </p:val>
                                        </p:tav>
                                      </p:tavLst>
                                    </p:anim>
                                  </p:childTnLst>
                                </p:cTn>
                              </p:par>
                              <p:par>
                                <p:cTn id="34" presetID="2" presetClass="entr" presetSubtype="4" fill="hold" nodeType="withEffect">
                                  <p:stCondLst>
                                    <p:cond delay="200"/>
                                  </p:stCondLst>
                                  <p:childTnLst>
                                    <p:set>
                                      <p:cBhvr>
                                        <p:cTn id="35" dur="1" fill="hold">
                                          <p:stCondLst>
                                            <p:cond delay="0"/>
                                          </p:stCondLst>
                                        </p:cTn>
                                        <p:tgtEl>
                                          <p:spTgt spid="7179"/>
                                        </p:tgtEl>
                                        <p:attrNameLst>
                                          <p:attrName>style.visibility</p:attrName>
                                        </p:attrNameLst>
                                      </p:cBhvr>
                                      <p:to>
                                        <p:strVal val="visible"/>
                                      </p:to>
                                    </p:set>
                                    <p:anim calcmode="lin" valueType="num">
                                      <p:cBhvr additive="base">
                                        <p:cTn id="36" dur="1000" fill="hold"/>
                                        <p:tgtEl>
                                          <p:spTgt spid="7179"/>
                                        </p:tgtEl>
                                        <p:attrNameLst>
                                          <p:attrName>ppt_x</p:attrName>
                                        </p:attrNameLst>
                                      </p:cBhvr>
                                      <p:tavLst>
                                        <p:tav tm="0">
                                          <p:val>
                                            <p:strVal val="#ppt_x"/>
                                          </p:val>
                                        </p:tav>
                                        <p:tav tm="100000">
                                          <p:val>
                                            <p:strVal val="#ppt_x"/>
                                          </p:val>
                                        </p:tav>
                                      </p:tavLst>
                                    </p:anim>
                                    <p:anim calcmode="lin" valueType="num">
                                      <p:cBhvr additive="base">
                                        <p:cTn id="37" dur="1000" fill="hold"/>
                                        <p:tgtEl>
                                          <p:spTgt spid="7179"/>
                                        </p:tgtEl>
                                        <p:attrNameLst>
                                          <p:attrName>ppt_y</p:attrName>
                                        </p:attrNameLst>
                                      </p:cBhvr>
                                      <p:tavLst>
                                        <p:tav tm="0">
                                          <p:val>
                                            <p:strVal val="1+#ppt_h/2"/>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23" presetClass="entr" presetSubtype="16" fill="hold" nodeType="clickEffect">
                                  <p:stCondLst>
                                    <p:cond delay="0"/>
                                  </p:stCondLst>
                                  <p:childTnLst>
                                    <p:set>
                                      <p:cBhvr>
                                        <p:cTn id="41" dur="1" fill="hold">
                                          <p:stCondLst>
                                            <p:cond delay="0"/>
                                          </p:stCondLst>
                                        </p:cTn>
                                        <p:tgtEl>
                                          <p:spTgt spid="7183"/>
                                        </p:tgtEl>
                                        <p:attrNameLst>
                                          <p:attrName>style.visibility</p:attrName>
                                        </p:attrNameLst>
                                      </p:cBhvr>
                                      <p:to>
                                        <p:strVal val="visible"/>
                                      </p:to>
                                    </p:set>
                                    <p:anim calcmode="lin" valueType="num">
                                      <p:cBhvr>
                                        <p:cTn id="42" dur="500" fill="hold"/>
                                        <p:tgtEl>
                                          <p:spTgt spid="7183"/>
                                        </p:tgtEl>
                                        <p:attrNameLst>
                                          <p:attrName>ppt_w</p:attrName>
                                        </p:attrNameLst>
                                      </p:cBhvr>
                                      <p:tavLst>
                                        <p:tav tm="0">
                                          <p:val>
                                            <p:fltVal val="0"/>
                                          </p:val>
                                        </p:tav>
                                        <p:tav tm="100000">
                                          <p:val>
                                            <p:strVal val="#ppt_w"/>
                                          </p:val>
                                        </p:tav>
                                      </p:tavLst>
                                    </p:anim>
                                    <p:anim calcmode="lin" valueType="num">
                                      <p:cBhvr>
                                        <p:cTn id="43" dur="500" fill="hold"/>
                                        <p:tgtEl>
                                          <p:spTgt spid="7183"/>
                                        </p:tgtEl>
                                        <p:attrNameLst>
                                          <p:attrName>ppt_h</p:attrName>
                                        </p:attrNameLst>
                                      </p:cBhvr>
                                      <p:tavLst>
                                        <p:tav tm="0">
                                          <p:val>
                                            <p:fltVal val="0"/>
                                          </p:val>
                                        </p:tav>
                                        <p:tav tm="100000">
                                          <p:val>
                                            <p:strVal val="#ppt_h"/>
                                          </p:val>
                                        </p:tav>
                                      </p:tavLst>
                                    </p:anim>
                                  </p:childTnLst>
                                </p:cTn>
                              </p:par>
                              <p:par>
                                <p:cTn id="44" presetID="2" presetClass="entr" presetSubtype="4" fill="hold" nodeType="withEffect">
                                  <p:stCondLst>
                                    <p:cond delay="300"/>
                                  </p:stCondLst>
                                  <p:childTnLst>
                                    <p:set>
                                      <p:cBhvr>
                                        <p:cTn id="45" dur="1" fill="hold">
                                          <p:stCondLst>
                                            <p:cond delay="0"/>
                                          </p:stCondLst>
                                        </p:cTn>
                                        <p:tgtEl>
                                          <p:spTgt spid="7183"/>
                                        </p:tgtEl>
                                        <p:attrNameLst>
                                          <p:attrName>style.visibility</p:attrName>
                                        </p:attrNameLst>
                                      </p:cBhvr>
                                      <p:to>
                                        <p:strVal val="visible"/>
                                      </p:to>
                                    </p:set>
                                    <p:anim calcmode="lin" valueType="num">
                                      <p:cBhvr additive="base">
                                        <p:cTn id="46" dur="1000" fill="hold"/>
                                        <p:tgtEl>
                                          <p:spTgt spid="7183"/>
                                        </p:tgtEl>
                                        <p:attrNameLst>
                                          <p:attrName>ppt_x</p:attrName>
                                        </p:attrNameLst>
                                      </p:cBhvr>
                                      <p:tavLst>
                                        <p:tav tm="0">
                                          <p:val>
                                            <p:strVal val="#ppt_x"/>
                                          </p:val>
                                        </p:tav>
                                        <p:tav tm="100000">
                                          <p:val>
                                            <p:strVal val="#ppt_x"/>
                                          </p:val>
                                        </p:tav>
                                      </p:tavLst>
                                    </p:anim>
                                    <p:anim calcmode="lin" valueType="num">
                                      <p:cBhvr additive="base">
                                        <p:cTn id="47" dur="1000" fill="hold"/>
                                        <p:tgtEl>
                                          <p:spTgt spid="718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utoUpdateAnimBg="0"/>
    </p:bldLst>
  </p:timing>
</p:sld>
</file>

<file path=ppt/theme/theme1.xml><?xml version="1.0" encoding="utf-8"?>
<a:theme xmlns:a="http://schemas.openxmlformats.org/drawingml/2006/main" name="1_Office 主题">
  <a:themeElements>
    <a:clrScheme name="1_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1_Office 主题">
      <a:majorFont>
        <a:latin typeface="Calibri"/>
        <a:ea typeface="SimSun"/>
        <a:cs typeface=""/>
      </a:majorFont>
      <a:minorFont>
        <a:latin typeface="Calibri"/>
        <a:ea typeface="SimSun"/>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SimSun" pitchFamily="2"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SimSun" pitchFamily="2" charset="-122"/>
          </a:defRPr>
        </a:defPPr>
      </a:lstStyle>
    </a:lnDef>
  </a:objectDefaults>
  <a:extraClrSchemeLst>
    <a:extraClrScheme>
      <a:clrScheme name="1_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2_Office 主题">
  <a:themeElements>
    <a:clrScheme name="2_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2_Office 主题">
      <a:majorFont>
        <a:latin typeface="Calibri"/>
        <a:ea typeface="SimSun"/>
        <a:cs typeface=""/>
      </a:majorFont>
      <a:minorFont>
        <a:latin typeface="Calibri"/>
        <a:ea typeface="SimSun"/>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SimSun" pitchFamily="2"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SimSun" pitchFamily="2" charset="-122"/>
          </a:defRPr>
        </a:defPPr>
      </a:lstStyle>
    </a:lnDef>
  </a:objectDefaults>
  <a:extraClrSchemeLst>
    <a:extraClrScheme>
      <a:clrScheme name="2_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304</TotalTime>
  <Pages>0</Pages>
  <Words>2980</Words>
  <Characters>0</Characters>
  <Application>Microsoft Office PowerPoint</Application>
  <DocSecurity>0</DocSecurity>
  <PresentationFormat>On-screen Show (16:10)</PresentationFormat>
  <Lines>0</Lines>
  <Paragraphs>393</Paragraphs>
  <Slides>107</Slides>
  <Notes>2</Notes>
  <HiddenSlides>0</HiddenSlides>
  <MMClips>0</MMClips>
  <ScaleCrop>false</ScaleCrop>
  <HeadingPairs>
    <vt:vector size="4" baseType="variant">
      <vt:variant>
        <vt:lpstr>Theme</vt:lpstr>
      </vt:variant>
      <vt:variant>
        <vt:i4>2</vt:i4>
      </vt:variant>
      <vt:variant>
        <vt:lpstr>Slide Titles</vt:lpstr>
      </vt:variant>
      <vt:variant>
        <vt:i4>107</vt:i4>
      </vt:variant>
    </vt:vector>
  </HeadingPairs>
  <TitlesOfParts>
    <vt:vector size="109" baseType="lpstr">
      <vt:lpstr>1_Office 主题</vt:lpstr>
      <vt:lpstr>2_Office 主题</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lpstr>Slide 32</vt:lpstr>
      <vt:lpstr>Slide 33</vt:lpstr>
      <vt:lpstr>Slide 34</vt:lpstr>
      <vt:lpstr>Slide 35</vt:lpstr>
      <vt:lpstr>Slide 36</vt:lpstr>
      <vt:lpstr>Slide 37</vt:lpstr>
      <vt:lpstr>Slide 38</vt:lpstr>
      <vt:lpstr>Slide 39</vt:lpstr>
      <vt:lpstr>Slide 40</vt:lpstr>
      <vt:lpstr>Slide 41</vt:lpstr>
      <vt:lpstr>Slide 42</vt:lpstr>
      <vt:lpstr>Slide 43</vt:lpstr>
      <vt:lpstr>Slide 44</vt:lpstr>
      <vt:lpstr>Slide 45</vt:lpstr>
      <vt:lpstr>Slide 46</vt:lpstr>
      <vt:lpstr>Slide 47</vt:lpstr>
      <vt:lpstr>Slide 48</vt:lpstr>
      <vt:lpstr>Slide 49</vt:lpstr>
      <vt:lpstr>Slide 50</vt:lpstr>
      <vt:lpstr>Slide 51</vt:lpstr>
      <vt:lpstr>Slide 52</vt:lpstr>
      <vt:lpstr>Slide 53</vt:lpstr>
      <vt:lpstr>Slide 54</vt:lpstr>
      <vt:lpstr>Slide 55</vt:lpstr>
      <vt:lpstr>Slide 56</vt:lpstr>
      <vt:lpstr>Slide 57</vt:lpstr>
      <vt:lpstr>Slide 58</vt:lpstr>
      <vt:lpstr>Slide 59</vt:lpstr>
      <vt:lpstr>Slide 60</vt:lpstr>
      <vt:lpstr>Slide 61</vt:lpstr>
      <vt:lpstr>Slide 62</vt:lpstr>
      <vt:lpstr>Slide 63</vt:lpstr>
      <vt:lpstr>Slide 64</vt:lpstr>
      <vt:lpstr>Slide 65</vt:lpstr>
      <vt:lpstr>Slide 66</vt:lpstr>
      <vt:lpstr>Slide 67</vt:lpstr>
      <vt:lpstr>Slide 68</vt:lpstr>
      <vt:lpstr>Slide 69</vt:lpstr>
      <vt:lpstr>Slide 70</vt:lpstr>
      <vt:lpstr>Slide 71</vt:lpstr>
      <vt:lpstr>Slide 72</vt:lpstr>
      <vt:lpstr>Slide 73</vt:lpstr>
      <vt:lpstr>Slide 74</vt:lpstr>
      <vt:lpstr>Slide 75</vt:lpstr>
      <vt:lpstr>Slide 76</vt:lpstr>
      <vt:lpstr>Slide 77</vt:lpstr>
      <vt:lpstr>Slide 78</vt:lpstr>
      <vt:lpstr>Slide 79</vt:lpstr>
      <vt:lpstr>Slide 80</vt:lpstr>
      <vt:lpstr>Slide 81</vt:lpstr>
      <vt:lpstr>Slide 82</vt:lpstr>
      <vt:lpstr>Slide 83</vt:lpstr>
      <vt:lpstr>Slide 84</vt:lpstr>
      <vt:lpstr>Slide 85</vt:lpstr>
      <vt:lpstr>Slide 86</vt:lpstr>
      <vt:lpstr>Slide 87</vt:lpstr>
      <vt:lpstr>Slide 88</vt:lpstr>
      <vt:lpstr>Slide 89</vt:lpstr>
      <vt:lpstr>Slide 90</vt:lpstr>
      <vt:lpstr>Slide 91</vt:lpstr>
      <vt:lpstr>Slide 92</vt:lpstr>
      <vt:lpstr>Slide 93</vt:lpstr>
      <vt:lpstr>Slide 94</vt:lpstr>
      <vt:lpstr>Slide 95</vt:lpstr>
      <vt:lpstr>Slide 96</vt:lpstr>
      <vt:lpstr>Slide 97</vt:lpstr>
      <vt:lpstr>Slide 98</vt:lpstr>
      <vt:lpstr>Slide 99</vt:lpstr>
      <vt:lpstr>Slide 100</vt:lpstr>
      <vt:lpstr>Slide 101</vt:lpstr>
      <vt:lpstr>Slide 102</vt:lpstr>
      <vt:lpstr>Slide 103</vt:lpstr>
      <vt:lpstr>Slide 104</vt:lpstr>
      <vt:lpstr>Slide 105</vt:lpstr>
      <vt:lpstr>Slide 106</vt:lpstr>
      <vt:lpstr>Slide 107</vt:lpstr>
    </vt:vector>
  </TitlesOfParts>
  <Company>kingsoft</Company>
  <LinksUpToDate>false</LinksUpToDate>
  <CharactersWithSpaces>0</CharactersWithSpaces>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aly mostafa</dc:creator>
  <cp:lastModifiedBy>atar</cp:lastModifiedBy>
  <cp:revision>72</cp:revision>
  <cp:lastPrinted>1899-12-30T00:00:00Z</cp:lastPrinted>
  <dcterms:created xsi:type="dcterms:W3CDTF">2010-06-08T02:33:18Z</dcterms:created>
  <dcterms:modified xsi:type="dcterms:W3CDTF">2015-03-18T14:29:39Z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1033-8.1.0.3018</vt:lpwstr>
  </property>
</Properties>
</file>