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8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11/24/2019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11/24/2019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11/24/2019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11/24/2019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11/24/2019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 idx="4294967295"/>
          </p:nvPr>
        </p:nvSpPr>
        <p:spPr>
          <a:xfrm>
            <a:off x="1056067" y="1809794"/>
            <a:ext cx="9755188" cy="2260600"/>
          </a:xfrm>
        </p:spPr>
        <p:txBody>
          <a:bodyPr>
            <a:normAutofit fontScale="90000"/>
          </a:bodyPr>
          <a:lstStyle/>
          <a:p>
            <a:pPr algn="ctr">
              <a:lnSpc>
                <a:spcPct val="250000"/>
              </a:lnSpc>
            </a:pPr>
            <a:r>
              <a:rPr lang="ar-SA" dirty="0" smtClean="0">
                <a:cs typeface="AdvertisingExtraBold" pitchFamily="2" charset="-78"/>
              </a:rPr>
              <a:t>إرشاد جمعي</a:t>
            </a:r>
            <a:br>
              <a:rPr lang="ar-SA" dirty="0" smtClean="0">
                <a:cs typeface="AdvertisingExtraBold" pitchFamily="2" charset="-78"/>
              </a:rPr>
            </a:br>
            <a:r>
              <a:rPr lang="ar-SA" dirty="0" smtClean="0">
                <a:cs typeface="AdvertisingExtraBold" pitchFamily="2" charset="-78"/>
              </a:rPr>
              <a:t> للطلاب متكرري الغياب بلا عذر</a:t>
            </a:r>
            <a:br>
              <a:rPr lang="ar-SA" dirty="0" smtClean="0">
                <a:cs typeface="AdvertisingExtraBold" pitchFamily="2" charset="-78"/>
              </a:rPr>
            </a:br>
            <a:r>
              <a:rPr lang="ar-SA" dirty="0" smtClean="0">
                <a:cs typeface="AdvertisingExtraBold" pitchFamily="2" charset="-78"/>
              </a:rPr>
              <a:t>إعداد المرشد الطلابي</a:t>
            </a:r>
            <a:endParaRPr lang="ar-SA" sz="5400" dirty="0">
              <a:cs typeface="AdvertisingExtra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3354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 idx="4294967295"/>
          </p:nvPr>
        </p:nvSpPr>
        <p:spPr>
          <a:xfrm>
            <a:off x="1056067" y="1809794"/>
            <a:ext cx="9755188" cy="2260600"/>
          </a:xfrm>
        </p:spPr>
        <p:txBody>
          <a:bodyPr>
            <a:normAutofit/>
          </a:bodyPr>
          <a:lstStyle/>
          <a:p>
            <a:pPr algn="ctr"/>
            <a:r>
              <a:rPr lang="ar-SA" sz="5400" dirty="0" smtClean="0">
                <a:cs typeface="AdvertisingExtraBold" pitchFamily="2" charset="-78"/>
              </a:rPr>
              <a:t>ما أضرار الغياب على الطالب ؟</a:t>
            </a:r>
            <a:endParaRPr lang="ar-SA" sz="5400" dirty="0">
              <a:cs typeface="AdvertisingExtra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6448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 idx="4294967295"/>
          </p:nvPr>
        </p:nvSpPr>
        <p:spPr>
          <a:xfrm>
            <a:off x="737656" y="393153"/>
            <a:ext cx="9755188" cy="4897323"/>
          </a:xfrm>
        </p:spPr>
        <p:txBody>
          <a:bodyPr>
            <a:normAutofit/>
          </a:bodyPr>
          <a:lstStyle/>
          <a:p>
            <a:pPr algn="ctr"/>
            <a:r>
              <a:rPr lang="ar-SA" sz="72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نزول المعدل + ضياع الحصص + عدم فهم الدروس نتيجة لتغيبه عنها + الاعتياد على الفوضى وعدم التنظيم + إشغال الإدارة وولي الأمر والمعلم</a:t>
            </a:r>
            <a:endParaRPr lang="ar-SA" sz="72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6907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 idx="4294967295"/>
          </p:nvPr>
        </p:nvSpPr>
        <p:spPr>
          <a:xfrm>
            <a:off x="727876" y="489912"/>
            <a:ext cx="9755188" cy="4927197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ar-SA" sz="6600" dirty="0" smtClean="0">
                <a:cs typeface="AdvertisingExtraBold" pitchFamily="2" charset="-78"/>
              </a:rPr>
              <a:t>كيف نقضي على مشكلة الغياب بلا عذر ؟</a:t>
            </a:r>
            <a:br>
              <a:rPr lang="ar-SA" sz="6600" dirty="0" smtClean="0">
                <a:cs typeface="AdvertisingExtraBold" pitchFamily="2" charset="-78"/>
              </a:rPr>
            </a:br>
            <a:r>
              <a:rPr lang="ar-SA" sz="6600" dirty="0" smtClean="0">
                <a:cs typeface="AdvertisingExtraBold" pitchFamily="2" charset="-78"/>
              </a:rPr>
              <a:t>شاركوا معنا بالحلول </a:t>
            </a:r>
            <a:r>
              <a:rPr lang="ar-SA" sz="5400" dirty="0" smtClean="0">
                <a:cs typeface="AdvertisingExtraBold" pitchFamily="2" charset="-78"/>
              </a:rPr>
              <a:t>00</a:t>
            </a:r>
            <a:endParaRPr lang="ar-SA" sz="5400" dirty="0">
              <a:cs typeface="AdvertisingExtra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8318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 idx="4294967295"/>
          </p:nvPr>
        </p:nvSpPr>
        <p:spPr>
          <a:xfrm>
            <a:off x="727876" y="489912"/>
            <a:ext cx="9755188" cy="4927197"/>
          </a:xfrm>
        </p:spPr>
        <p:txBody>
          <a:bodyPr>
            <a:normAutofit/>
          </a:bodyPr>
          <a:lstStyle/>
          <a:p>
            <a:pPr algn="ctr"/>
            <a:r>
              <a:rPr lang="ar-SA" sz="5400" dirty="0" smtClean="0">
                <a:solidFill>
                  <a:schemeClr val="tx1"/>
                </a:solidFill>
                <a:cs typeface="AdvertisingExtraBold" pitchFamily="2" charset="-78"/>
              </a:rPr>
              <a:t>من الحلول</a:t>
            </a:r>
            <a:br>
              <a:rPr lang="ar-SA" sz="5400" dirty="0" smtClean="0">
                <a:solidFill>
                  <a:schemeClr val="tx1"/>
                </a:solidFill>
                <a:cs typeface="AdvertisingExtraBold" pitchFamily="2" charset="-78"/>
              </a:rPr>
            </a:br>
            <a:r>
              <a:rPr lang="ar-SA" sz="7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أن يكون </a:t>
            </a:r>
            <a:r>
              <a:rPr lang="ar-SA" sz="7200" b="1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الهدف</a:t>
            </a:r>
            <a:r>
              <a:rPr lang="ar-SA" sz="7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من الدراسة واضحا 00 لأن أي عمل تقوم به لابد أن تضع له هدفا </a:t>
            </a:r>
            <a:r>
              <a:rPr lang="ar-SA" sz="7200" b="1" dirty="0" err="1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لتسعى</a:t>
            </a:r>
            <a:r>
              <a:rPr lang="ar-SA" sz="7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لتحقيقه</a:t>
            </a:r>
            <a:br>
              <a:rPr lang="ar-SA" sz="7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SA" sz="72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اسأل نفسك سؤال لماذا أدرس؟</a:t>
            </a:r>
            <a:endParaRPr lang="ar-SA" sz="72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0915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 idx="4294967295"/>
          </p:nvPr>
        </p:nvSpPr>
        <p:spPr>
          <a:xfrm>
            <a:off x="727876" y="489912"/>
            <a:ext cx="9755188" cy="4927197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ar-SA" sz="7200" dirty="0" smtClean="0">
                <a:solidFill>
                  <a:srgbClr val="C00000"/>
                </a:solidFill>
                <a:cs typeface="AdvertisingExtraBold" pitchFamily="2" charset="-78"/>
              </a:rPr>
              <a:t>من الحلول</a:t>
            </a:r>
            <a:br>
              <a:rPr lang="ar-SA" sz="7200" dirty="0" smtClean="0">
                <a:solidFill>
                  <a:srgbClr val="C00000"/>
                </a:solidFill>
                <a:cs typeface="AdvertisingExtraBold" pitchFamily="2" charset="-78"/>
              </a:rPr>
            </a:br>
            <a:r>
              <a:rPr lang="ar-SA" sz="4800" dirty="0" smtClean="0">
                <a:solidFill>
                  <a:schemeClr val="tx1"/>
                </a:solidFill>
                <a:cs typeface="AdvertisingExtraBold" pitchFamily="2" charset="-78"/>
              </a:rPr>
              <a:t>ترتيب وتنظيم الوقت والنوم المبكر وعدم السهر لأن السهر الى وقت متأخر يجعل الطالب </a:t>
            </a:r>
            <a:r>
              <a:rPr lang="ar-SA" sz="4800" dirty="0" smtClean="0">
                <a:solidFill>
                  <a:schemeClr val="tx1"/>
                </a:solidFill>
                <a:cs typeface="AdvertisingExtraBold" pitchFamily="2" charset="-78"/>
              </a:rPr>
              <a:t>يجد صعوبة في الاستيقاظ </a:t>
            </a:r>
            <a:r>
              <a:rPr lang="ar-SA" sz="4800" dirty="0" smtClean="0">
                <a:solidFill>
                  <a:schemeClr val="tx1"/>
                </a:solidFill>
                <a:cs typeface="AdvertisingExtraBold" pitchFamily="2" charset="-78"/>
              </a:rPr>
              <a:t>للمدرسة</a:t>
            </a:r>
            <a:endParaRPr lang="ar-SA" sz="5400" dirty="0">
              <a:solidFill>
                <a:schemeClr val="tx1"/>
              </a:solidFill>
              <a:cs typeface="AdvertisingExtra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6008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 idx="4294967295"/>
          </p:nvPr>
        </p:nvSpPr>
        <p:spPr>
          <a:xfrm>
            <a:off x="727876" y="489912"/>
            <a:ext cx="9755188" cy="4927197"/>
          </a:xfrm>
        </p:spPr>
        <p:txBody>
          <a:bodyPr>
            <a:normAutofit/>
          </a:bodyPr>
          <a:lstStyle/>
          <a:p>
            <a:pPr algn="ctr"/>
            <a:r>
              <a:rPr lang="ar-SA" sz="5400" dirty="0" smtClean="0">
                <a:solidFill>
                  <a:schemeClr val="tx1"/>
                </a:solidFill>
                <a:cs typeface="AdvertisingExtraBold" pitchFamily="2" charset="-78"/>
              </a:rPr>
              <a:t>من الحلول</a:t>
            </a:r>
            <a:br>
              <a:rPr lang="ar-SA" sz="5400" dirty="0" smtClean="0">
                <a:solidFill>
                  <a:schemeClr val="tx1"/>
                </a:solidFill>
                <a:cs typeface="AdvertisingExtraBold" pitchFamily="2" charset="-78"/>
              </a:rPr>
            </a:br>
            <a:r>
              <a:rPr lang="ar-SA" sz="7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تقييد استخدام </a:t>
            </a:r>
            <a:r>
              <a:rPr lang="ar-SA" sz="7200" b="1" dirty="0" smtClean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الجوال</a:t>
            </a:r>
            <a:r>
              <a:rPr lang="ar-SA" sz="7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والعاب </a:t>
            </a:r>
            <a:r>
              <a:rPr lang="ar-SA" sz="7200" b="1" dirty="0" smtClean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السوني</a:t>
            </a:r>
            <a:r>
              <a:rPr lang="ar-SA" sz="7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لأن الطالب يضيع وقته فيها ويهمل واجباته ثم لا يرغب الذهاب للمدرسة من أجل تقصيره </a:t>
            </a:r>
            <a:endParaRPr lang="ar-SA" sz="80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3527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 idx="4294967295"/>
          </p:nvPr>
        </p:nvSpPr>
        <p:spPr>
          <a:xfrm>
            <a:off x="737656" y="393153"/>
            <a:ext cx="9755188" cy="4897323"/>
          </a:xfrm>
        </p:spPr>
        <p:txBody>
          <a:bodyPr>
            <a:normAutofit/>
          </a:bodyPr>
          <a:lstStyle/>
          <a:p>
            <a:pPr algn="ctr"/>
            <a:r>
              <a:rPr lang="ar-SA" sz="72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التغلب على </a:t>
            </a:r>
            <a:r>
              <a:rPr lang="ar-SA" sz="7200" b="1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الظروف المسببة </a:t>
            </a:r>
            <a:r>
              <a:rPr lang="ar-SA" sz="72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للغياب ومحاولة إيجاد الحلول المناسبة لها وذلك بطلب المساعدة من </a:t>
            </a:r>
            <a:r>
              <a:rPr lang="ar-SA" sz="7200" b="1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ولي الأمر أو المرشد الطلابي</a:t>
            </a:r>
            <a:endParaRPr lang="ar-SA" sz="72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6491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لحدث الرئيسي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الحدث الرئيسي</Template>
  <TotalTime>180</TotalTime>
  <Words>65</Words>
  <Application>Microsoft Office PowerPoint</Application>
  <PresentationFormat>ملء الشاشة</PresentationFormat>
  <Paragraphs>8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4" baseType="lpstr">
      <vt:lpstr>AdvertisingExtraBold</vt:lpstr>
      <vt:lpstr>Arial</vt:lpstr>
      <vt:lpstr>Impact</vt:lpstr>
      <vt:lpstr>Times New Roman</vt:lpstr>
      <vt:lpstr>Traditional Arabic</vt:lpstr>
      <vt:lpstr>الحدث الرئيسي</vt:lpstr>
      <vt:lpstr>إرشاد جمعي  للطلاب متكرري الغياب بلا عذر إعداد المرشد الطلابي</vt:lpstr>
      <vt:lpstr>ما أضرار الغياب على الطالب ؟</vt:lpstr>
      <vt:lpstr>نزول المعدل + ضياع الحصص + عدم فهم الدروس نتيجة لتغيبه عنها + الاعتياد على الفوضى وعدم التنظيم + إشغال الإدارة وولي الأمر والمعلم</vt:lpstr>
      <vt:lpstr>كيف نقضي على مشكلة الغياب بلا عذر ؟ شاركوا معنا بالحلول 00</vt:lpstr>
      <vt:lpstr>من الحلول أن يكون الهدف من الدراسة واضحا 00 لأن أي عمل تقوم به لابد أن تضع له هدفا لتسعى لتحقيقه اسأل نفسك سؤال لماذا أدرس؟</vt:lpstr>
      <vt:lpstr>من الحلول ترتيب وتنظيم الوقت والنوم المبكر وعدم السهر لأن السهر الى وقت متأخر يجعل الطالب يجد صعوبة في الاستيقاظ للمدرسة</vt:lpstr>
      <vt:lpstr>من الحلول تقييد استخدام الجوال والعاب السوني لأن الطالب يضيع وقته فيها ويهمل واجباته ثم لا يرغب الذهاب للمدرسة من أجل تقصيره </vt:lpstr>
      <vt:lpstr>التغلب على الظروف المسببة للغياب ومحاولة إيجاد الحلول المناسبة لها وذلك بطلب المساعدة من ولي الأمر أو المرشد الطلابي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ما أضرار الغياب على الطالب ؟</dc:title>
  <dc:creator>pca</dc:creator>
  <cp:lastModifiedBy>pca</cp:lastModifiedBy>
  <cp:revision>7</cp:revision>
  <dcterms:created xsi:type="dcterms:W3CDTF">2019-10-15T04:31:18Z</dcterms:created>
  <dcterms:modified xsi:type="dcterms:W3CDTF">2019-11-24T09:58:03Z</dcterms:modified>
</cp:coreProperties>
</file>