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75" r:id="rId3"/>
    <p:sldId id="276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9" r:id="rId15"/>
    <p:sldId id="264" r:id="rId16"/>
    <p:sldId id="271" r:id="rId17"/>
    <p:sldId id="265" r:id="rId18"/>
    <p:sldId id="267" r:id="rId19"/>
    <p:sldId id="272" r:id="rId20"/>
    <p:sldId id="273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07D62D-A43E-EFBB-9AC9-188C1664F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7381A1-9AF4-0693-C6CB-FB0A4072D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5BA17-10C3-A1D1-108D-E2027D3F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449FF1-F6D2-9986-1CE5-F798BB11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33C1DD-C4A9-630F-871D-AB4B7870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341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F9900A-58DA-FE69-852D-C7912EAC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7FB24C-A248-30F9-AE96-724936CB0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761E24-9966-7AF7-9E87-4A2FB0A0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417FD7-7892-8F6C-34B6-617C79A2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F9728B-7764-DAD1-4B3E-F153CE74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9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23CB9B-BBDE-D5F3-7A61-1ECA5EAD6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FCEDD06-1482-5519-1007-3FC354994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BACD86-E2F1-292C-49AD-D57FABEF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61157-D80F-5BD7-EB90-74FA84CC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5F1E66-4C3D-2A05-E53F-2A158A7E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58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E196BF-A53B-AD7F-9695-4ABE20D5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07CD58-3DAF-FE0E-9374-B125CF7F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35F37A-005A-C92F-1F74-45DF1FDE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387BE2-7B18-60D2-FA12-981C18E7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8082FF-ACE7-4834-4C57-ABB13BE5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0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5E863-6313-BAD5-AED0-276C97F4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72D3E8-6331-306D-A096-0F2320E7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EE6FFA-9667-35CE-0B18-CD56F11C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6E1720-CE09-546D-0433-17330AF2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F809ED-E8CA-EC9A-91A1-A2B9E0B3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60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6536E-5218-EC09-0092-36BE585A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A010A1-3C92-86C8-90A1-F8D84A0A2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1EDE95-CE29-E1FE-232E-57A9FE737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7F70B9-CAB7-F2C5-1628-D3A40960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2C1505-CBD9-83E2-4492-FB099112A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1DA86D-4636-636E-CB18-05C94CCB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640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428354-4CA5-BC32-A4E0-9A9C28D2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965587-5ED0-0E8C-641B-86A2B4B2A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1F390B-B653-2CD2-F9F6-F2AE9316E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B0F51DD-0206-961E-73DD-3BA11F358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425B2F7-BE9D-5764-0BFC-48B87DEF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313C72-4279-8793-D5A3-B9CAD97F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DBC34E0-0A3E-416C-3F77-2C6BA0CD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7B65EB5-9388-8587-B58F-DFA89CF2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20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DB4340-B800-C8CD-C54E-A1CBA6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A2A2E35-3279-8AF5-B08B-C51EC92B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75EB3DF-E734-E179-1781-3686D29F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0BD669-8ABF-0A90-BF73-24434C86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004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BA1E8E6-7D25-4A78-004B-7710E90F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F6017E9-479A-77F3-EF73-2B5718F7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A9F9C7-1780-E852-6D01-F13037D9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941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82F71C-4876-F9C7-5B4B-4B91DA91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873C2A-9852-E2E5-FEDE-92D3C8C7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D94AF1-E1EE-1006-4C75-E0B511C6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19D9-A554-7830-C4F9-B086AC67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E49FA7-61B6-B050-E379-B97D482F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C9AE2E-11DC-34E0-2146-A51596A7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91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5E04F4-F808-0BFE-4DC4-12D46FC4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500E58B-25B5-EC79-AC7A-C29315CBE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BB63B3-93E0-42D9-9922-A0493D6B1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442FBA-7113-8B11-0862-DA35AAAE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F2B9D7-6F17-2E3B-3662-F3859975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161103-4B85-FB82-CA2A-C23D1329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36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8BE0D3-A366-25C7-C81C-25C9BA23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436B86-77E6-0A28-217F-922D85357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26EF75-F3F6-803E-C931-A4017136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DF67-1314-F840-82AB-B5B0C1846041}" type="datetimeFigureOut">
              <a:rPr lang="ar-SA" smtClean="0"/>
              <a:t>28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58F501-EF11-B644-4D01-1CD6F3C8C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C5AA7D-30A5-2F07-C047-5AF4BF92C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B689-B3D1-0E44-997B-AD2A3CB6FB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879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8">
            <a:extLst>
              <a:ext uri="{FF2B5EF4-FFF2-40B4-BE49-F238E27FC236}">
                <a16:creationId xmlns:a16="http://schemas.microsoft.com/office/drawing/2014/main" id="{5E997C41-726A-94C6-CAB9-C97272306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6" y="914628"/>
            <a:ext cx="6682275" cy="5578247"/>
          </a:xfr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C94914D-2359-8178-D61C-6F2D6B30BCE3}"/>
              </a:ext>
            </a:extLst>
          </p:cNvPr>
          <p:cNvSpPr txBox="1"/>
          <p:nvPr/>
        </p:nvSpPr>
        <p:spPr>
          <a:xfrm>
            <a:off x="328598" y="1525005"/>
            <a:ext cx="442010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مكتبتي التعليمية  </a:t>
            </a:r>
          </a:p>
        </p:txBody>
      </p:sp>
      <p:pic>
        <p:nvPicPr>
          <p:cNvPr id="10" name="صورة 10">
            <a:extLst>
              <a:ext uri="{FF2B5EF4-FFF2-40B4-BE49-F238E27FC236}">
                <a16:creationId xmlns:a16="http://schemas.microsoft.com/office/drawing/2014/main" id="{4A4D1BA1-8812-BC4C-AB8F-3C0946FC9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25" y="4920104"/>
            <a:ext cx="1288051" cy="1288051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940C4F17-E355-995F-4C9D-E5A95ED6D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38" y="695659"/>
            <a:ext cx="1816039" cy="6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7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35272" y="262359"/>
            <a:ext cx="6064768" cy="8449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 العرض تعليمي و مناقشتة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7839" y="172594"/>
            <a:ext cx="595119" cy="87533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D89C6DA9-7394-5024-547D-B364C568E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9" y="664408"/>
            <a:ext cx="1132031" cy="1132031"/>
          </a:xfrm>
          <a:prstGeom prst="rect">
            <a:avLst/>
          </a:prstGeom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783D301D-DBA0-FA7A-0398-D16EAD05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48" y="262359"/>
            <a:ext cx="6695541" cy="575398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1834CDD-956F-42A4-D9C1-0B5527337B61}"/>
              </a:ext>
            </a:extLst>
          </p:cNvPr>
          <p:cNvSpPr txBox="1"/>
          <p:nvPr/>
        </p:nvSpPr>
        <p:spPr>
          <a:xfrm>
            <a:off x="6979719" y="3061119"/>
            <a:ext cx="1828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يدرج هنا مقطع فيديو </a:t>
            </a:r>
          </a:p>
        </p:txBody>
      </p:sp>
      <p:pic>
        <p:nvPicPr>
          <p:cNvPr id="17" name="صورة 17">
            <a:extLst>
              <a:ext uri="{FF2B5EF4-FFF2-40B4-BE49-F238E27FC236}">
                <a16:creationId xmlns:a16="http://schemas.microsoft.com/office/drawing/2014/main" id="{44CFBA67-9DAC-884B-2402-3EFDBC53C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r="14562" b="6907"/>
          <a:stretch/>
        </p:blipFill>
        <p:spPr>
          <a:xfrm>
            <a:off x="843324" y="1594336"/>
            <a:ext cx="3419349" cy="461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046FCAB4-E413-F14F-E29D-6A19E658B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36" y="2267166"/>
            <a:ext cx="977020" cy="9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7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180693" y="676336"/>
            <a:ext cx="6752713" cy="940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لاستراتيجية(سؤال الكنز) مهارات التفكير العليا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0546" y="684696"/>
            <a:ext cx="595119" cy="875333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896B9CA6-DF65-8704-2800-067C91A4A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" y="1249268"/>
            <a:ext cx="1314262" cy="1655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صورة 16">
            <a:extLst>
              <a:ext uri="{FF2B5EF4-FFF2-40B4-BE49-F238E27FC236}">
                <a16:creationId xmlns:a16="http://schemas.microsoft.com/office/drawing/2014/main" id="{EBBADAC0-13A3-0FED-A604-2F0FDE56D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4798366"/>
            <a:ext cx="1409134" cy="14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فقاعة الكلام: مستطيلة مستديرة الزوايا 17">
            <a:extLst>
              <a:ext uri="{FF2B5EF4-FFF2-40B4-BE49-F238E27FC236}">
                <a16:creationId xmlns:a16="http://schemas.microsoft.com/office/drawing/2014/main" id="{44FCB83B-BF29-1655-48DA-29C2991B0C3A}"/>
              </a:ext>
            </a:extLst>
          </p:cNvPr>
          <p:cNvSpPr/>
          <p:nvPr/>
        </p:nvSpPr>
        <p:spPr>
          <a:xfrm>
            <a:off x="9502618" y="1918192"/>
            <a:ext cx="2222123" cy="2167632"/>
          </a:xfrm>
          <a:prstGeom prst="wedgeRoundRectCallout">
            <a:avLst>
              <a:gd name="adj1" fmla="val -49370"/>
              <a:gd name="adj2" fmla="val 8976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فقاعة الكلام: مستطيلة مستديرة الزوايا 19">
            <a:extLst>
              <a:ext uri="{FF2B5EF4-FFF2-40B4-BE49-F238E27FC236}">
                <a16:creationId xmlns:a16="http://schemas.microsoft.com/office/drawing/2014/main" id="{698B983D-3C39-5C42-CC3A-034866096146}"/>
              </a:ext>
            </a:extLst>
          </p:cNvPr>
          <p:cNvSpPr/>
          <p:nvPr/>
        </p:nvSpPr>
        <p:spPr>
          <a:xfrm>
            <a:off x="6569484" y="2020955"/>
            <a:ext cx="2222123" cy="2167632"/>
          </a:xfrm>
          <a:prstGeom prst="wedgeRoundRectCallout">
            <a:avLst>
              <a:gd name="adj1" fmla="val -49370"/>
              <a:gd name="adj2" fmla="val 8976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16">
            <a:extLst>
              <a:ext uri="{FF2B5EF4-FFF2-40B4-BE49-F238E27FC236}">
                <a16:creationId xmlns:a16="http://schemas.microsoft.com/office/drawing/2014/main" id="{A9028976-6486-F534-E6B3-21F325FBE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78" y="4922352"/>
            <a:ext cx="1409134" cy="14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صورة 16">
            <a:extLst>
              <a:ext uri="{FF2B5EF4-FFF2-40B4-BE49-F238E27FC236}">
                <a16:creationId xmlns:a16="http://schemas.microsoft.com/office/drawing/2014/main" id="{E077BC3F-765D-2248-8584-68085276B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70" y="4798366"/>
            <a:ext cx="1409134" cy="14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فقاعة الكلام: مستطيلة مستديرة الزوايا 25">
            <a:extLst>
              <a:ext uri="{FF2B5EF4-FFF2-40B4-BE49-F238E27FC236}">
                <a16:creationId xmlns:a16="http://schemas.microsoft.com/office/drawing/2014/main" id="{1BDB5CD2-AB93-9780-C325-74F00493C135}"/>
              </a:ext>
            </a:extLst>
          </p:cNvPr>
          <p:cNvSpPr/>
          <p:nvPr/>
        </p:nvSpPr>
        <p:spPr>
          <a:xfrm>
            <a:off x="3572142" y="1993376"/>
            <a:ext cx="2222123" cy="2167632"/>
          </a:xfrm>
          <a:prstGeom prst="wedgeRoundRectCallout">
            <a:avLst>
              <a:gd name="adj1" fmla="val -49370"/>
              <a:gd name="adj2" fmla="val 8976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7">
            <a:extLst>
              <a:ext uri="{FF2B5EF4-FFF2-40B4-BE49-F238E27FC236}">
                <a16:creationId xmlns:a16="http://schemas.microsoft.com/office/drawing/2014/main" id="{5B3E48E9-25D9-069A-B422-0BC1301CDA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46" y="1447810"/>
            <a:ext cx="940763" cy="940763"/>
          </a:xfrm>
          <a:prstGeom prst="rect">
            <a:avLst/>
          </a:prstGeom>
        </p:spPr>
      </p:pic>
      <p:pic>
        <p:nvPicPr>
          <p:cNvPr id="29" name="صورة 27">
            <a:extLst>
              <a:ext uri="{FF2B5EF4-FFF2-40B4-BE49-F238E27FC236}">
                <a16:creationId xmlns:a16="http://schemas.microsoft.com/office/drawing/2014/main" id="{C39BCA98-B64C-F993-364B-BAC7DD8FE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63" y="1495178"/>
            <a:ext cx="940763" cy="940763"/>
          </a:xfrm>
          <a:prstGeom prst="rect">
            <a:avLst/>
          </a:prstGeom>
        </p:spPr>
      </p:pic>
      <p:pic>
        <p:nvPicPr>
          <p:cNvPr id="31" name="صورة 27">
            <a:extLst>
              <a:ext uri="{FF2B5EF4-FFF2-40B4-BE49-F238E27FC236}">
                <a16:creationId xmlns:a16="http://schemas.microsoft.com/office/drawing/2014/main" id="{B99A5B6E-2B7C-FE41-3CEB-8B0C568EA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80" y="1542546"/>
            <a:ext cx="940763" cy="9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478589" y="716576"/>
            <a:ext cx="5164499" cy="719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 الأصابع ..لتعداد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CCA1CF6D-C6E4-D3C4-8A2D-BD40C0BB6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2" y="0"/>
            <a:ext cx="1817515" cy="272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D14DA00C-5982-2B28-D9B8-D99E8C023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17" y="3485677"/>
            <a:ext cx="3118275" cy="3043084"/>
          </a:xfrm>
          <a:prstGeom prst="rect">
            <a:avLst/>
          </a:prstGeom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BE1B98B-2E96-58D6-AFFF-833DFA7C46FA}"/>
              </a:ext>
            </a:extLst>
          </p:cNvPr>
          <p:cNvSpPr/>
          <p:nvPr/>
        </p:nvSpPr>
        <p:spPr>
          <a:xfrm>
            <a:off x="7942140" y="3548971"/>
            <a:ext cx="15179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378DB603-1BFA-6F1F-8FE5-960F1E93F9D1}"/>
              </a:ext>
            </a:extLst>
          </p:cNvPr>
          <p:cNvSpPr/>
          <p:nvPr/>
        </p:nvSpPr>
        <p:spPr>
          <a:xfrm>
            <a:off x="7089529" y="2248909"/>
            <a:ext cx="15179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3FD8881D-0DB6-2F83-0B13-CEFE2E1E25BB}"/>
              </a:ext>
            </a:extLst>
          </p:cNvPr>
          <p:cNvSpPr/>
          <p:nvPr/>
        </p:nvSpPr>
        <p:spPr>
          <a:xfrm>
            <a:off x="5832359" y="1633759"/>
            <a:ext cx="15179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D7FD1528-D0B5-9197-2B33-6B4FB77DFC05}"/>
              </a:ext>
            </a:extLst>
          </p:cNvPr>
          <p:cNvSpPr/>
          <p:nvPr/>
        </p:nvSpPr>
        <p:spPr>
          <a:xfrm>
            <a:off x="4454499" y="1948209"/>
            <a:ext cx="15179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F9BE7569-7DBC-6FE2-223E-E8E4780F7757}"/>
              </a:ext>
            </a:extLst>
          </p:cNvPr>
          <p:cNvSpPr/>
          <p:nvPr/>
        </p:nvSpPr>
        <p:spPr>
          <a:xfrm>
            <a:off x="3406837" y="3151723"/>
            <a:ext cx="1517964" cy="15179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BFFE1C1-9B02-8287-66A8-0F661ACDAA60}"/>
              </a:ext>
            </a:extLst>
          </p:cNvPr>
          <p:cNvSpPr txBox="1"/>
          <p:nvPr/>
        </p:nvSpPr>
        <p:spPr>
          <a:xfrm>
            <a:off x="-1943635" y="5159010"/>
            <a:ext cx="101187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عددي ما يلي …..؟</a:t>
            </a:r>
          </a:p>
        </p:txBody>
      </p:sp>
    </p:spTree>
    <p:extLst>
      <p:ext uri="{BB962C8B-B14F-4D97-AF65-F5344CB8AC3E}">
        <p14:creationId xmlns:p14="http://schemas.microsoft.com/office/powerpoint/2010/main" val="470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502971" y="716577"/>
            <a:ext cx="7140118" cy="714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لاستراتيجية( العصف الذهني و محاكاة الأمثلة..)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BFFE1C1-9B02-8287-66A8-0F661ACDAA60}"/>
              </a:ext>
            </a:extLst>
          </p:cNvPr>
          <p:cNvSpPr txBox="1"/>
          <p:nvPr/>
        </p:nvSpPr>
        <p:spPr>
          <a:xfrm>
            <a:off x="1758385" y="2205718"/>
            <a:ext cx="1011875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مثل  لما يلي …..؟</a:t>
            </a:r>
          </a:p>
        </p:txBody>
      </p:sp>
      <p:pic>
        <p:nvPicPr>
          <p:cNvPr id="10" name="صورة 11">
            <a:extLst>
              <a:ext uri="{FF2B5EF4-FFF2-40B4-BE49-F238E27FC236}">
                <a16:creationId xmlns:a16="http://schemas.microsoft.com/office/drawing/2014/main" id="{EE31BBDD-7B34-2DAC-4119-ED505BCE3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3" y="1243192"/>
            <a:ext cx="2228802" cy="22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3">
            <a:extLst>
              <a:ext uri="{FF2B5EF4-FFF2-40B4-BE49-F238E27FC236}">
                <a16:creationId xmlns:a16="http://schemas.microsoft.com/office/drawing/2014/main" id="{23CAFABB-197C-AEB7-4999-FAF136F56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8" y="3750228"/>
            <a:ext cx="2389754" cy="198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8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502971" y="716577"/>
            <a:ext cx="7140118" cy="714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 (البحث عن المفقود) .. لإكمال الناقص؟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BFFE1C1-9B02-8287-66A8-0F661ACDAA60}"/>
              </a:ext>
            </a:extLst>
          </p:cNvPr>
          <p:cNvSpPr txBox="1"/>
          <p:nvPr/>
        </p:nvSpPr>
        <p:spPr>
          <a:xfrm>
            <a:off x="1650936" y="1670323"/>
            <a:ext cx="101187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- أكملي النص التالي </a:t>
            </a:r>
            <a:r>
              <a:rPr lang="ar-SA" sz="4400" b="1" dirty="0"/>
              <a:t>: </a:t>
            </a:r>
          </a:p>
        </p:txBody>
      </p:sp>
      <p:pic>
        <p:nvPicPr>
          <p:cNvPr id="5" name="صورة 7">
            <a:extLst>
              <a:ext uri="{FF2B5EF4-FFF2-40B4-BE49-F238E27FC236}">
                <a16:creationId xmlns:a16="http://schemas.microsoft.com/office/drawing/2014/main" id="{46A3EC2C-73F0-BA71-4565-A1D9E8362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7" y="1303545"/>
            <a:ext cx="1867026" cy="1867026"/>
          </a:xfrm>
          <a:prstGeom prst="rect">
            <a:avLst/>
          </a:prstGeom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AD3B71BE-BB83-6EEC-31CE-689C2182C0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16977"/>
          <a:stretch/>
        </p:blipFill>
        <p:spPr>
          <a:xfrm>
            <a:off x="3374177" y="2490328"/>
            <a:ext cx="7935363" cy="371824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76409E-7DC4-3672-9ACB-A82C95D21559}"/>
              </a:ext>
            </a:extLst>
          </p:cNvPr>
          <p:cNvSpPr/>
          <p:nvPr/>
        </p:nvSpPr>
        <p:spPr>
          <a:xfrm>
            <a:off x="9766426" y="3125131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EB88DFD2-7E5F-8869-52F6-FA4C4338D445}"/>
              </a:ext>
            </a:extLst>
          </p:cNvPr>
          <p:cNvSpPr/>
          <p:nvPr/>
        </p:nvSpPr>
        <p:spPr>
          <a:xfrm>
            <a:off x="8242426" y="3070291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C254920-BBE2-6C5E-8948-A2D9D847F0D1}"/>
              </a:ext>
            </a:extLst>
          </p:cNvPr>
          <p:cNvSpPr/>
          <p:nvPr/>
        </p:nvSpPr>
        <p:spPr>
          <a:xfrm>
            <a:off x="6718426" y="3015451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525D1B0-CB65-3B32-00C6-AF8341F5EAF2}"/>
              </a:ext>
            </a:extLst>
          </p:cNvPr>
          <p:cNvSpPr/>
          <p:nvPr/>
        </p:nvSpPr>
        <p:spPr>
          <a:xfrm>
            <a:off x="5316775" y="3100972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F9D8B3F-E804-23ED-32DE-537B8A03992C}"/>
              </a:ext>
            </a:extLst>
          </p:cNvPr>
          <p:cNvSpPr/>
          <p:nvPr/>
        </p:nvSpPr>
        <p:spPr>
          <a:xfrm>
            <a:off x="3851372" y="3084749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31081E9-74A6-7248-6ABD-EE7F80864313}"/>
              </a:ext>
            </a:extLst>
          </p:cNvPr>
          <p:cNvSpPr/>
          <p:nvPr/>
        </p:nvSpPr>
        <p:spPr>
          <a:xfrm>
            <a:off x="8242426" y="4862491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E8156D5-B654-0E3E-45FD-B4AEBA2593A3}"/>
              </a:ext>
            </a:extLst>
          </p:cNvPr>
          <p:cNvSpPr/>
          <p:nvPr/>
        </p:nvSpPr>
        <p:spPr>
          <a:xfrm>
            <a:off x="15681480" y="6741361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9C1F78E5-8814-DAF0-79D6-F6626F1F9FDC}"/>
              </a:ext>
            </a:extLst>
          </p:cNvPr>
          <p:cNvSpPr/>
          <p:nvPr/>
        </p:nvSpPr>
        <p:spPr>
          <a:xfrm>
            <a:off x="9692616" y="4954566"/>
            <a:ext cx="1165885" cy="7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10F3C5A-6091-AF15-2588-03B5A922D380}"/>
              </a:ext>
            </a:extLst>
          </p:cNvPr>
          <p:cNvSpPr/>
          <p:nvPr/>
        </p:nvSpPr>
        <p:spPr>
          <a:xfrm>
            <a:off x="6792236" y="4894168"/>
            <a:ext cx="1165885" cy="85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1D2E9BF-9AC2-1EDF-D461-45628842F0BB}"/>
              </a:ext>
            </a:extLst>
          </p:cNvPr>
          <p:cNvSpPr/>
          <p:nvPr/>
        </p:nvSpPr>
        <p:spPr>
          <a:xfrm>
            <a:off x="5310864" y="4864324"/>
            <a:ext cx="1165885" cy="85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7B7B45B7-2A2A-EE2E-4D3D-5CE7A91D72EB}"/>
              </a:ext>
            </a:extLst>
          </p:cNvPr>
          <p:cNvSpPr/>
          <p:nvPr/>
        </p:nvSpPr>
        <p:spPr>
          <a:xfrm>
            <a:off x="3829492" y="4834480"/>
            <a:ext cx="1165885" cy="85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85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لتفعيل المواطنة و ربطها بالدرس 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E1E90A9D-FB86-C11A-29C8-A8726E711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54" y="1732787"/>
            <a:ext cx="3589999" cy="3960191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1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 (حل المشكلات )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062D65D3-59A8-8510-1302-E41AE2F1D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19533" r="16605" b="14491"/>
          <a:stretch/>
        </p:blipFill>
        <p:spPr>
          <a:xfrm>
            <a:off x="546706" y="1411144"/>
            <a:ext cx="3181835" cy="2856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6E4FF97D-A798-4AED-493B-28493BC5A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88" y="1976444"/>
            <a:ext cx="1341784" cy="154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99CB817-575F-16D3-3404-D6F6DC9A9B4A}"/>
              </a:ext>
            </a:extLst>
          </p:cNvPr>
          <p:cNvSpPr/>
          <p:nvPr/>
        </p:nvSpPr>
        <p:spPr>
          <a:xfrm>
            <a:off x="4036601" y="1908859"/>
            <a:ext cx="5782098" cy="18896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عرض المشكلة :</a:t>
            </a: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8" name="صورة 11">
            <a:extLst>
              <a:ext uri="{FF2B5EF4-FFF2-40B4-BE49-F238E27FC236}">
                <a16:creationId xmlns:a16="http://schemas.microsoft.com/office/drawing/2014/main" id="{5272BD78-7657-7E12-5FF9-E91A88D3A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323" y="1971097"/>
            <a:ext cx="459905" cy="676452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E915093-9B2B-0CB7-8BB8-97A1BC6CE2C0}"/>
              </a:ext>
            </a:extLst>
          </p:cNvPr>
          <p:cNvSpPr/>
          <p:nvPr/>
        </p:nvSpPr>
        <p:spPr>
          <a:xfrm>
            <a:off x="4087884" y="4185284"/>
            <a:ext cx="5782098" cy="18896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الحلول المقترحة بعد المناقشة:</a:t>
            </a: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صورة 21">
            <a:extLst>
              <a:ext uri="{FF2B5EF4-FFF2-40B4-BE49-F238E27FC236}">
                <a16:creationId xmlns:a16="http://schemas.microsoft.com/office/drawing/2014/main" id="{09B3B224-371B-59B9-0FDF-F20B2B2F80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r="21966" b="38315"/>
          <a:stretch/>
        </p:blipFill>
        <p:spPr>
          <a:xfrm>
            <a:off x="2117725" y="4632326"/>
            <a:ext cx="1376434" cy="132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88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لتفعيل النزاهة و ربطها بالدرس 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F3E760ED-13AE-0A2B-CA48-758DC98C0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0" y="2240453"/>
            <a:ext cx="5875664" cy="3627312"/>
          </a:xfrm>
          <a:prstGeom prst="rect">
            <a:avLst/>
          </a:prstGeom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93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لاستراتيجية الأضداد (المقارنة)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7ECBE18-5E97-3887-C60B-0AE56E895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5" y="314874"/>
            <a:ext cx="1991511" cy="149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جدول 11">
            <a:extLst>
              <a:ext uri="{FF2B5EF4-FFF2-40B4-BE49-F238E27FC236}">
                <a16:creationId xmlns:a16="http://schemas.microsoft.com/office/drawing/2014/main" id="{EDC72933-0AFB-E0E1-F4CE-6156A0B87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25036"/>
              </p:ext>
            </p:extLst>
          </p:nvPr>
        </p:nvGraphicFramePr>
        <p:xfrm>
          <a:off x="2283237" y="2205718"/>
          <a:ext cx="7625876" cy="41568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12938">
                  <a:extLst>
                    <a:ext uri="{9D8B030D-6E8A-4147-A177-3AD203B41FA5}">
                      <a16:colId xmlns:a16="http://schemas.microsoft.com/office/drawing/2014/main" val="2270591591"/>
                    </a:ext>
                  </a:extLst>
                </a:gridCol>
                <a:gridCol w="3812938">
                  <a:extLst>
                    <a:ext uri="{9D8B030D-6E8A-4147-A177-3AD203B41FA5}">
                      <a16:colId xmlns:a16="http://schemas.microsoft.com/office/drawing/2014/main" val="1125124157"/>
                    </a:ext>
                  </a:extLst>
                </a:gridCol>
              </a:tblGrid>
              <a:tr h="138561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83746"/>
                  </a:ext>
                </a:extLst>
              </a:tr>
              <a:tr h="138561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63924"/>
                  </a:ext>
                </a:extLst>
              </a:tr>
              <a:tr h="138561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48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94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805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(غلق الدرس) .. التقويم النهائي  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C66139FF-4CF8-2538-2C60-4162BF658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5" y="272659"/>
            <a:ext cx="1719948" cy="2276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5E736195-A594-CE4D-AA58-D80F62650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26" y="1804803"/>
            <a:ext cx="1286598" cy="1286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9ADFD927-3A7A-71EB-C63C-F288EBBBAF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25" y="3362326"/>
            <a:ext cx="1323209" cy="127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FE0A4853-EC68-0788-60F0-F10F7BEF6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25" y="4820410"/>
            <a:ext cx="1323209" cy="150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DC49EDE-DBD4-36B8-60B3-8AE302DE910F}"/>
              </a:ext>
            </a:extLst>
          </p:cNvPr>
          <p:cNvSpPr txBox="1"/>
          <p:nvPr/>
        </p:nvSpPr>
        <p:spPr>
          <a:xfrm>
            <a:off x="5489777" y="2127720"/>
            <a:ext cx="465307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استراتيجة أرسل سؤالا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7E6C160-354B-25D4-A0B2-D00DB578E85D}"/>
              </a:ext>
            </a:extLst>
          </p:cNvPr>
          <p:cNvSpPr txBox="1"/>
          <p:nvPr/>
        </p:nvSpPr>
        <p:spPr>
          <a:xfrm>
            <a:off x="1860991" y="3612605"/>
            <a:ext cx="828186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طالب يسأل– طالب يجيب – طالب يقيم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B73B481-D8E1-D0A3-F8DB-CAFDCB317D18}"/>
              </a:ext>
            </a:extLst>
          </p:cNvPr>
          <p:cNvSpPr txBox="1"/>
          <p:nvPr/>
        </p:nvSpPr>
        <p:spPr>
          <a:xfrm>
            <a:off x="5369207" y="5349875"/>
            <a:ext cx="470903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- اختبار قصير .</a:t>
            </a:r>
          </a:p>
        </p:txBody>
      </p:sp>
    </p:spTree>
    <p:extLst>
      <p:ext uri="{BB962C8B-B14F-4D97-AF65-F5344CB8AC3E}">
        <p14:creationId xmlns:p14="http://schemas.microsoft.com/office/powerpoint/2010/main" val="32150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85A2161-1F31-34E6-A77B-E173DAC7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95" y="292727"/>
            <a:ext cx="5315391" cy="5315391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BB4BFF4-90B3-2CF5-D938-DAA0220983DB}"/>
              </a:ext>
            </a:extLst>
          </p:cNvPr>
          <p:cNvSpPr txBox="1"/>
          <p:nvPr/>
        </p:nvSpPr>
        <p:spPr>
          <a:xfrm>
            <a:off x="6366095" y="1281992"/>
            <a:ext cx="551843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هيا بنا</a:t>
            </a:r>
          </a:p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لنختار كتابا ..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DC2D54A8-3252-9A70-BD63-BAA4B2AF6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92831"/>
              </p:ext>
            </p:extLst>
          </p:nvPr>
        </p:nvGraphicFramePr>
        <p:xfrm>
          <a:off x="1892932" y="986060"/>
          <a:ext cx="3752953" cy="4885880"/>
        </p:xfrm>
        <a:graphic>
          <a:graphicData uri="http://schemas.openxmlformats.org/drawingml/2006/table">
            <a:tbl>
              <a:tblPr rtl="1" firstRow="1" bandRow="1">
                <a:tableStyleId>{638B1855-1B75-4FBE-930C-398BA8C253C6}</a:tableStyleId>
              </a:tblPr>
              <a:tblGrid>
                <a:gridCol w="3752953">
                  <a:extLst>
                    <a:ext uri="{9D8B030D-6E8A-4147-A177-3AD203B41FA5}">
                      <a16:colId xmlns:a16="http://schemas.microsoft.com/office/drawing/2014/main" val="1874315297"/>
                    </a:ext>
                  </a:extLst>
                </a:gridCol>
              </a:tblGrid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التوحيد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36366"/>
                  </a:ext>
                </a:extLst>
              </a:tr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التفسير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97106"/>
                  </a:ext>
                </a:extLst>
              </a:tr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الحديث الشريف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33724"/>
                  </a:ext>
                </a:extLst>
              </a:tr>
              <a:tr h="1221470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مادة الفقه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34930"/>
                  </a:ext>
                </a:extLst>
              </a:tr>
            </a:tbl>
          </a:graphicData>
        </a:graphic>
      </p:graphicFrame>
      <p:pic>
        <p:nvPicPr>
          <p:cNvPr id="10" name="صورة 10">
            <a:extLst>
              <a:ext uri="{FF2B5EF4-FFF2-40B4-BE49-F238E27FC236}">
                <a16:creationId xmlns:a16="http://schemas.microsoft.com/office/drawing/2014/main" id="{CBC638DB-C7BC-C4F9-C96F-BDAAFB06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5885" y="986060"/>
            <a:ext cx="817329" cy="839048"/>
          </a:xfrm>
          <a:prstGeom prst="rect">
            <a:avLst/>
          </a:prstGeom>
        </p:spPr>
      </p:pic>
      <p:pic>
        <p:nvPicPr>
          <p:cNvPr id="12" name="صورة 10">
            <a:extLst>
              <a:ext uri="{FF2B5EF4-FFF2-40B4-BE49-F238E27FC236}">
                <a16:creationId xmlns:a16="http://schemas.microsoft.com/office/drawing/2014/main" id="{E3140411-8659-8894-E8E4-35105C15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4107" y="2120964"/>
            <a:ext cx="817329" cy="839048"/>
          </a:xfrm>
          <a:prstGeom prst="rect">
            <a:avLst/>
          </a:prstGeom>
        </p:spPr>
      </p:pic>
      <p:pic>
        <p:nvPicPr>
          <p:cNvPr id="14" name="صورة 10">
            <a:extLst>
              <a:ext uri="{FF2B5EF4-FFF2-40B4-BE49-F238E27FC236}">
                <a16:creationId xmlns:a16="http://schemas.microsoft.com/office/drawing/2014/main" id="{92422868-A0A4-168A-FCE6-1554FE86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969" y="3286446"/>
            <a:ext cx="817329" cy="839048"/>
          </a:xfrm>
          <a:prstGeom prst="rect">
            <a:avLst/>
          </a:prstGeom>
        </p:spPr>
      </p:pic>
      <p:pic>
        <p:nvPicPr>
          <p:cNvPr id="16" name="صورة 10">
            <a:extLst>
              <a:ext uri="{FF2B5EF4-FFF2-40B4-BE49-F238E27FC236}">
                <a16:creationId xmlns:a16="http://schemas.microsoft.com/office/drawing/2014/main" id="{0843C703-002A-8395-73AA-3BB55794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0544" y="4634417"/>
            <a:ext cx="817329" cy="8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860991" y="716576"/>
            <a:ext cx="5782098" cy="1647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الواجب المنزلي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8" name="صورة 11">
            <a:extLst>
              <a:ext uri="{FF2B5EF4-FFF2-40B4-BE49-F238E27FC236}">
                <a16:creationId xmlns:a16="http://schemas.microsoft.com/office/drawing/2014/main" id="{DB3B7486-1BEC-D635-5D1D-ED45FD168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20" y="2431104"/>
            <a:ext cx="5211039" cy="3742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248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B3AA657-C461-9D0E-447D-33C047C5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56" y="367773"/>
            <a:ext cx="8279206" cy="612245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952878D-AD26-9B71-1088-A2DB19478EDC}"/>
              </a:ext>
            </a:extLst>
          </p:cNvPr>
          <p:cNvSpPr txBox="1"/>
          <p:nvPr/>
        </p:nvSpPr>
        <p:spPr>
          <a:xfrm rot="528688">
            <a:off x="3885948" y="1905505"/>
            <a:ext cx="442010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مادة </a:t>
            </a:r>
          </a:p>
          <a:p>
            <a:pPr algn="ctr"/>
            <a:r>
              <a:rPr lang="ar-SA" sz="9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التوحيد  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75A828DB-3C36-FD7A-AF44-8BF24759D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44" y="3551221"/>
            <a:ext cx="1365314" cy="13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1218759" y="1163422"/>
            <a:ext cx="5038254" cy="12468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التعلم التعاوني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053" y="726644"/>
            <a:ext cx="658201" cy="968117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8B39A923-4556-F943-AEE4-F5D4C67A5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29" y="2620388"/>
            <a:ext cx="3731913" cy="3352396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10B96BB-D100-DDAA-B651-CD05B0BDA2FC}"/>
              </a:ext>
            </a:extLst>
          </p:cNvPr>
          <p:cNvSpPr/>
          <p:nvPr/>
        </p:nvSpPr>
        <p:spPr>
          <a:xfrm>
            <a:off x="6599473" y="1159115"/>
            <a:ext cx="4803367" cy="1255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القوانين الصفية </a:t>
            </a:r>
          </a:p>
        </p:txBody>
      </p:sp>
      <p:pic>
        <p:nvPicPr>
          <p:cNvPr id="14" name="صورة 11">
            <a:extLst>
              <a:ext uri="{FF2B5EF4-FFF2-40B4-BE49-F238E27FC236}">
                <a16:creationId xmlns:a16="http://schemas.microsoft.com/office/drawing/2014/main" id="{3BD3D2CE-F1CD-2698-4065-1B0818427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308" y="1005155"/>
            <a:ext cx="658201" cy="968117"/>
          </a:xfrm>
          <a:prstGeom prst="rect">
            <a:avLst/>
          </a:prstGeom>
        </p:spPr>
      </p:pic>
      <p:pic>
        <p:nvPicPr>
          <p:cNvPr id="16" name="صورة 13">
            <a:extLst>
              <a:ext uri="{FF2B5EF4-FFF2-40B4-BE49-F238E27FC236}">
                <a16:creationId xmlns:a16="http://schemas.microsoft.com/office/drawing/2014/main" id="{C5D1419E-F12F-8660-3249-9ADC7D035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41" y="2706017"/>
            <a:ext cx="4279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3213979" y="918250"/>
            <a:ext cx="7526952" cy="717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لسؤال عن الدرس السابق .استراتيجية (تحدي الذاكرة)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E9A8B822-1625-53BE-731E-C6F0146D1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5" y="312077"/>
            <a:ext cx="2946507" cy="1436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2290" y="577405"/>
            <a:ext cx="588459" cy="865536"/>
          </a:xfrm>
          <a:prstGeom prst="rect">
            <a:avLst/>
          </a:prstGeom>
        </p:spPr>
      </p:pic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4056316A-438B-854A-52CD-474D0B21A4EF}"/>
              </a:ext>
            </a:extLst>
          </p:cNvPr>
          <p:cNvSpPr/>
          <p:nvPr/>
        </p:nvSpPr>
        <p:spPr>
          <a:xfrm>
            <a:off x="9207877" y="2426147"/>
            <a:ext cx="2222123" cy="2167632"/>
          </a:xfrm>
          <a:prstGeom prst="wedgeRoundRectCallout">
            <a:avLst>
              <a:gd name="adj1" fmla="val -22208"/>
              <a:gd name="adj2" fmla="val 10252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31A99B45-E0E3-7BBA-689E-F23A23EF0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13" y="5673379"/>
            <a:ext cx="9652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3">
            <a:extLst>
              <a:ext uri="{FF2B5EF4-FFF2-40B4-BE49-F238E27FC236}">
                <a16:creationId xmlns:a16="http://schemas.microsoft.com/office/drawing/2014/main" id="{DE07C28E-0FAF-5300-7411-110394297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81" y="5624932"/>
            <a:ext cx="9652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صورة 13">
            <a:extLst>
              <a:ext uri="{FF2B5EF4-FFF2-40B4-BE49-F238E27FC236}">
                <a16:creationId xmlns:a16="http://schemas.microsoft.com/office/drawing/2014/main" id="{3778A9A8-33FA-EA2B-D0CC-6F2EA253E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49" y="5576485"/>
            <a:ext cx="9652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3">
            <a:extLst>
              <a:ext uri="{FF2B5EF4-FFF2-40B4-BE49-F238E27FC236}">
                <a16:creationId xmlns:a16="http://schemas.microsoft.com/office/drawing/2014/main" id="{72820D4C-F5E4-EFF6-93BA-8498170341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96" y="5477741"/>
            <a:ext cx="965200" cy="96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فقاعة الكلام: مستطيلة مستديرة الزوايا 20">
            <a:extLst>
              <a:ext uri="{FF2B5EF4-FFF2-40B4-BE49-F238E27FC236}">
                <a16:creationId xmlns:a16="http://schemas.microsoft.com/office/drawing/2014/main" id="{E17DBF32-665D-916C-1E5F-3D1FF62A355A}"/>
              </a:ext>
            </a:extLst>
          </p:cNvPr>
          <p:cNvSpPr/>
          <p:nvPr/>
        </p:nvSpPr>
        <p:spPr>
          <a:xfrm>
            <a:off x="6781233" y="2410486"/>
            <a:ext cx="2222123" cy="2167632"/>
          </a:xfrm>
          <a:prstGeom prst="wedgeRoundRectCallout">
            <a:avLst>
              <a:gd name="adj1" fmla="val -22208"/>
              <a:gd name="adj2" fmla="val 10252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8967A5FD-F5F3-E7CB-D34A-B4CB0D7638E8}"/>
              </a:ext>
            </a:extLst>
          </p:cNvPr>
          <p:cNvSpPr/>
          <p:nvPr/>
        </p:nvSpPr>
        <p:spPr>
          <a:xfrm>
            <a:off x="4354589" y="2394825"/>
            <a:ext cx="2222123" cy="2167632"/>
          </a:xfrm>
          <a:prstGeom prst="wedgeRoundRectCallout">
            <a:avLst>
              <a:gd name="adj1" fmla="val -22208"/>
              <a:gd name="adj2" fmla="val 10252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فقاعة الكلام: مستطيلة مستديرة الزوايا 24">
            <a:extLst>
              <a:ext uri="{FF2B5EF4-FFF2-40B4-BE49-F238E27FC236}">
                <a16:creationId xmlns:a16="http://schemas.microsoft.com/office/drawing/2014/main" id="{DBBFCA64-CE8E-BBF0-95AB-6439FB56ED33}"/>
              </a:ext>
            </a:extLst>
          </p:cNvPr>
          <p:cNvSpPr/>
          <p:nvPr/>
        </p:nvSpPr>
        <p:spPr>
          <a:xfrm>
            <a:off x="1927945" y="2379164"/>
            <a:ext cx="2222123" cy="2167632"/>
          </a:xfrm>
          <a:prstGeom prst="wedgeRoundRectCallout">
            <a:avLst>
              <a:gd name="adj1" fmla="val -22208"/>
              <a:gd name="adj2" fmla="val 10252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6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3118987" y="1154810"/>
            <a:ext cx="7263327" cy="5201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لعرض عنوان الدرس استراتيجية (ساعي البريد)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188">
            <a:off x="10164026" y="693788"/>
            <a:ext cx="582438" cy="856677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F49D15C3-6C44-00B7-8791-46540C1C6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3" y="207115"/>
            <a:ext cx="2927601" cy="164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صورة 17">
            <a:extLst>
              <a:ext uri="{FF2B5EF4-FFF2-40B4-BE49-F238E27FC236}">
                <a16:creationId xmlns:a16="http://schemas.microsoft.com/office/drawing/2014/main" id="{9BBB6C45-BDFB-E5D3-DDC9-DB94C297F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23" y="1122126"/>
            <a:ext cx="8092477" cy="58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478589" y="716576"/>
            <a:ext cx="5164499" cy="719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لتمهيد بأحد هذه الاستراتيجيات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083" y="649432"/>
            <a:ext cx="517871" cy="761712"/>
          </a:xfrm>
          <a:prstGeom prst="rect">
            <a:avLst/>
          </a:prstGeom>
        </p:spPr>
      </p:pic>
      <p:pic>
        <p:nvPicPr>
          <p:cNvPr id="5" name="صورة 7">
            <a:extLst>
              <a:ext uri="{FF2B5EF4-FFF2-40B4-BE49-F238E27FC236}">
                <a16:creationId xmlns:a16="http://schemas.microsoft.com/office/drawing/2014/main" id="{DB03FD58-3A97-8D1F-4B0A-85241B112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4" y="326159"/>
            <a:ext cx="1782528" cy="1220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730AD201-C146-F885-8D1D-C6888F330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1" y="1579786"/>
            <a:ext cx="1782528" cy="1308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11">
            <a:extLst>
              <a:ext uri="{FF2B5EF4-FFF2-40B4-BE49-F238E27FC236}">
                <a16:creationId xmlns:a16="http://schemas.microsoft.com/office/drawing/2014/main" id="{CB531C72-8A83-4867-EE4F-099553B86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9" y="2790794"/>
            <a:ext cx="1782529" cy="153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CF0C3396-7F8C-F17A-E54F-A99A008CD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" y="4110037"/>
            <a:ext cx="1625600" cy="16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صورة 16">
            <a:extLst>
              <a:ext uri="{FF2B5EF4-FFF2-40B4-BE49-F238E27FC236}">
                <a16:creationId xmlns:a16="http://schemas.microsoft.com/office/drawing/2014/main" id="{F9DEDECA-B509-E34C-4B62-1BC0FB21A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89" y="1083355"/>
            <a:ext cx="7790953" cy="52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3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994182" y="880701"/>
            <a:ext cx="5619562" cy="7828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لمناقشة الأدلة والنصوص الشرعية  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046" y="625098"/>
            <a:ext cx="623117" cy="91651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12DCDAC-B579-27B2-AA13-CD4BA8B19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0" y="225081"/>
            <a:ext cx="2595016" cy="1795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2232B6F-C559-59BA-2773-A5BA2EC2A841}"/>
              </a:ext>
            </a:extLst>
          </p:cNvPr>
          <p:cNvSpPr/>
          <p:nvPr/>
        </p:nvSpPr>
        <p:spPr>
          <a:xfrm>
            <a:off x="2552574" y="2216488"/>
            <a:ext cx="8688811" cy="11389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F3A1CAA-C46F-4758-066D-BBEDE8A08EAA}"/>
              </a:ext>
            </a:extLst>
          </p:cNvPr>
          <p:cNvSpPr/>
          <p:nvPr/>
        </p:nvSpPr>
        <p:spPr>
          <a:xfrm>
            <a:off x="898353" y="3988066"/>
            <a:ext cx="8688811" cy="11389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43477EA7-497E-01F3-DC48-9D8093414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7135" y="2201700"/>
            <a:ext cx="1062964" cy="1172926"/>
          </a:xfrm>
          <a:prstGeom prst="rect">
            <a:avLst/>
          </a:prstGeom>
        </p:spPr>
      </p:pic>
      <p:pic>
        <p:nvPicPr>
          <p:cNvPr id="20" name="صورة 20">
            <a:extLst>
              <a:ext uri="{FF2B5EF4-FFF2-40B4-BE49-F238E27FC236}">
                <a16:creationId xmlns:a16="http://schemas.microsoft.com/office/drawing/2014/main" id="{4D734166-6B25-7E67-FAFD-126E29C0E1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0"/>
          <a:stretch/>
        </p:blipFill>
        <p:spPr>
          <a:xfrm>
            <a:off x="9775674" y="3912060"/>
            <a:ext cx="1419686" cy="1138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069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6BC49E-B05A-048D-9306-CD3D50C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1705B4-E9AA-1422-DFEC-B0675B0A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AB583-7A65-DBCE-0F6C-8D7078BE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58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87A749A-2CCB-6DEF-C6DF-3CD31FA1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1" y="0"/>
            <a:ext cx="1286598" cy="10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B2E9888-853A-AB1B-4A8E-F4807459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6" y="71455"/>
            <a:ext cx="1409134" cy="101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E5E15BE-4237-C6EB-E9E9-21E90DDCE56B}"/>
              </a:ext>
            </a:extLst>
          </p:cNvPr>
          <p:cNvSpPr/>
          <p:nvPr/>
        </p:nvSpPr>
        <p:spPr>
          <a:xfrm>
            <a:off x="2994182" y="880701"/>
            <a:ext cx="5619562" cy="7828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تستخدم الشريحة لمعاني الكلمات أو عرض التعاريف .استراتيجية (الحروف و الكلمات المبعثرة) </a:t>
            </a:r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991CA45-66A5-3871-3551-D7C6764E2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046" y="625098"/>
            <a:ext cx="623117" cy="916513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4D610A7A-7DE9-9584-B237-BD2579807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3" y="71455"/>
            <a:ext cx="1625600" cy="16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9CFF1D-6894-0A9C-33B8-305AADDFE9A1}"/>
              </a:ext>
            </a:extLst>
          </p:cNvPr>
          <p:cNvSpPr txBox="1"/>
          <p:nvPr/>
        </p:nvSpPr>
        <p:spPr>
          <a:xfrm>
            <a:off x="892774" y="2251911"/>
            <a:ext cx="101187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- </a:t>
            </a:r>
            <a:r>
              <a:rPr lang="ar-SA" sz="3200" b="1" dirty="0">
                <a:solidFill>
                  <a:srgbClr val="FF0000"/>
                </a:solidFill>
              </a:rPr>
              <a:t>رتبي الحروف أو الكلمات المبعثرة لتحصلي على المطلوب: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4D3CF36-84EE-EADC-CB04-2F581902AA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1530" y="1739076"/>
            <a:ext cx="1062964" cy="1172926"/>
          </a:xfrm>
          <a:prstGeom prst="rect">
            <a:avLst/>
          </a:prstGeom>
        </p:spPr>
      </p:pic>
      <p:pic>
        <p:nvPicPr>
          <p:cNvPr id="16" name="صورة 21">
            <a:extLst>
              <a:ext uri="{FF2B5EF4-FFF2-40B4-BE49-F238E27FC236}">
                <a16:creationId xmlns:a16="http://schemas.microsoft.com/office/drawing/2014/main" id="{3E1A0847-357B-524B-4E0A-D3A461DE1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229" y="3255963"/>
            <a:ext cx="1576998" cy="1576998"/>
          </a:xfrm>
          <a:prstGeom prst="rect">
            <a:avLst/>
          </a:prstGeom>
        </p:spPr>
      </p:pic>
      <p:pic>
        <p:nvPicPr>
          <p:cNvPr id="23" name="صورة 21">
            <a:extLst>
              <a:ext uri="{FF2B5EF4-FFF2-40B4-BE49-F238E27FC236}">
                <a16:creationId xmlns:a16="http://schemas.microsoft.com/office/drawing/2014/main" id="{AB347479-E8C2-043D-3E52-9DE99754C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46" y="3340281"/>
            <a:ext cx="1576999" cy="1576999"/>
          </a:xfrm>
          <a:prstGeom prst="rect">
            <a:avLst/>
          </a:prstGeom>
        </p:spPr>
      </p:pic>
      <p:pic>
        <p:nvPicPr>
          <p:cNvPr id="25" name="صورة 21">
            <a:extLst>
              <a:ext uri="{FF2B5EF4-FFF2-40B4-BE49-F238E27FC236}">
                <a16:creationId xmlns:a16="http://schemas.microsoft.com/office/drawing/2014/main" id="{97B851B5-9400-3581-8009-363E4D682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76" y="3213361"/>
            <a:ext cx="1769830" cy="1769830"/>
          </a:xfrm>
          <a:prstGeom prst="rect">
            <a:avLst/>
          </a:prstGeom>
        </p:spPr>
      </p:pic>
      <p:pic>
        <p:nvPicPr>
          <p:cNvPr id="27" name="صورة 21">
            <a:extLst>
              <a:ext uri="{FF2B5EF4-FFF2-40B4-BE49-F238E27FC236}">
                <a16:creationId xmlns:a16="http://schemas.microsoft.com/office/drawing/2014/main" id="{60374A26-9AD2-9250-6BB1-ADC0AA7844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72" y="3248303"/>
            <a:ext cx="1692620" cy="1692620"/>
          </a:xfrm>
          <a:prstGeom prst="rect">
            <a:avLst/>
          </a:prstGeom>
        </p:spPr>
      </p:pic>
      <p:pic>
        <p:nvPicPr>
          <p:cNvPr id="29" name="صورة 21">
            <a:extLst>
              <a:ext uri="{FF2B5EF4-FFF2-40B4-BE49-F238E27FC236}">
                <a16:creationId xmlns:a16="http://schemas.microsoft.com/office/drawing/2014/main" id="{F3669DC7-5322-447A-B5E8-0CCAB6F9B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8" y="3248303"/>
            <a:ext cx="1692620" cy="1692620"/>
          </a:xfrm>
          <a:prstGeom prst="rect">
            <a:avLst/>
          </a:prstGeom>
        </p:spPr>
      </p:pic>
      <p:sp>
        <p:nvSpPr>
          <p:cNvPr id="30" name="تمرير: أفقي 29">
            <a:extLst>
              <a:ext uri="{FF2B5EF4-FFF2-40B4-BE49-F238E27FC236}">
                <a16:creationId xmlns:a16="http://schemas.microsoft.com/office/drawing/2014/main" id="{B3AAABF0-7B98-E48E-D172-F42D44924916}"/>
              </a:ext>
            </a:extLst>
          </p:cNvPr>
          <p:cNvSpPr/>
          <p:nvPr/>
        </p:nvSpPr>
        <p:spPr>
          <a:xfrm>
            <a:off x="706762" y="5052404"/>
            <a:ext cx="10194402" cy="128557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صورة 31">
            <a:extLst>
              <a:ext uri="{FF2B5EF4-FFF2-40B4-BE49-F238E27FC236}">
                <a16:creationId xmlns:a16="http://schemas.microsoft.com/office/drawing/2014/main" id="{F08F9341-FFB2-0BCF-F48E-27AD96DA6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47" y="5165818"/>
            <a:ext cx="1220879" cy="11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1</cp:revision>
  <dcterms:created xsi:type="dcterms:W3CDTF">2022-08-25T18:01:13Z</dcterms:created>
  <dcterms:modified xsi:type="dcterms:W3CDTF">2022-08-25T21:25:35Z</dcterms:modified>
</cp:coreProperties>
</file>