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AAE6C-AA79-4879-9DDA-58A3EFAB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9C6C6-0D88-4118-ACE0-70E97DFE897B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7FEAD-0F8B-43DD-8560-971EE455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23ACE-15C5-4DFA-9A81-A5BCAE21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F017C-C065-435B-A4D6-B73FB53DE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17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BBB8D-6FB1-468C-9A3B-37436569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C74B-050A-4EB9-83BA-EB6B0336E56A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C3EB9-22C2-43C1-847B-F8C09416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816F4-F388-421C-8A60-C70CF710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7DE15-C013-4CDF-9049-112BC7EE1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55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BBBF-E791-447B-95FE-01A27768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DBFA9-28DD-46C9-A6F7-E15AF15A907C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6E6EC-A3EB-4DB8-B83D-E03D48CE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3CF53-1558-4955-9E2F-F4CFD609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D2400-68B4-48C5-9A8C-A8EF2F956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44405-86E7-4E01-B596-FF47D15E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F9A88-0D8D-427D-B199-C736909A2A26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3C2B7-65FC-47B4-AB98-A3E88598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FD3B5-3141-4A97-9138-74787716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3F4F2-EA63-4C42-A410-5054DB308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00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121BA-A4B4-4776-BCA1-FF342AB4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87683-3E2F-40CE-A503-D58CA099F5CB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F7310-AE4E-4E86-A4CA-408D9FC0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62E86-EEAF-4EDE-9E25-3D20E00D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7D9EA-4FE7-4A45-827D-26AB76F7B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8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B319C0-7BD3-43DA-805C-6D9A3A6D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B45F7-25E5-4AC3-AF6C-415C42CAC09B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A86883-3B23-4EF0-9465-A4D23E4E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4D7D78-7218-4E85-A263-AC2B1F8E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F4A95-E98F-4331-8E71-7A893039F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87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E3A051-1B70-45AB-AF33-EAE4547DB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D3212-EC6F-48C1-BFE6-F134CA6DE783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CA9DCA-34F9-4B90-B37B-24A79F61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8D7D71-9541-4D55-B9B4-E00C4A29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94946-A5DD-4505-939B-31BDE1058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C653BF-59D2-4A1A-B08C-79ED363E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B556A-C0F3-4CB7-AA12-3AF110A0E7CE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3E445F1-C007-4DD7-B187-60A818BF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491B0D-E8FF-42F4-A87F-D03A0B53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299F0-44A9-4DDD-AAE4-73D4486F3F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57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53EA05-44BA-415D-822C-C86D2B96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7051-C182-4369-82E7-65289C36D3E7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E76114-525F-4646-929A-B3AF81B6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A09993-6F4F-4F07-9F95-30678DBC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E6177-DAF4-4223-9EC2-FF9460626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2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1E7E99-A3BE-4C91-B1B1-795FE7DC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E96F-E850-47E0-A534-310B1954E6C1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7772B2-FDC1-4170-9FC9-663E2516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FC757F-E864-4ED0-A3FC-D629A958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E44FC-EE71-4C78-AF6B-B6FD0A455E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72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5C4A09-94D3-49BF-A4BA-366DE58D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4B78C-61F4-470C-AC14-39B39406DB3D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3AFFDD-9C55-4284-BAAC-2EA4135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481D4A-632B-4187-9594-D40E2C84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25AC6-852C-48D1-B743-D1781B4DC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30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2F5D3DE-731C-419D-A048-E7FE3C44A5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C20F4EB-4D8A-4BD8-84FE-ADC2B8D1C4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6C381-C29D-4F1A-BC84-43D831861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52E83D-B76B-47FB-9949-9E13C861472F}" type="datetimeFigureOut">
              <a:rPr lang="en-US"/>
              <a:pPr>
                <a:defRPr/>
              </a:pPr>
              <a:t>2020-05-01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03617-C9DC-41BA-91C2-745B83819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5FC92-8EE4-485C-B837-72D2974D4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1C36570-5E35-4A36-9AD4-7ECABB6D26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5C405449-8D9E-4A78-9003-0B3A3A93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032000"/>
            <a:ext cx="69421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32C85C04-4DEB-4523-B0BE-ACF594F2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31775"/>
            <a:ext cx="11615738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85620F1E-54AD-42D0-81A3-18ED63C55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87325"/>
            <a:ext cx="11647487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820BD01F-7B07-46D1-8C95-27D90061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04788"/>
            <a:ext cx="272415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F996456F-FDD8-455D-BFAC-7242BDFE9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717550"/>
            <a:ext cx="90201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68BB41D2-AFDB-4D53-B30A-82D1E561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6688"/>
            <a:ext cx="11793538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88FAC1A5-DE33-4B6E-87B4-C6A3284D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87325"/>
            <a:ext cx="117633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C6AA80FD-B5E0-4EA0-B39C-334D9A1B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005013"/>
            <a:ext cx="8156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A9E27F0E-047A-46F0-A0FD-3104FAA5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820738"/>
            <a:ext cx="92170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34A1B079-5D33-49CC-A5D8-EE7845209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234950"/>
            <a:ext cx="46323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7E12BF6-5C24-4FEC-83DE-7CA53024A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758825"/>
            <a:ext cx="89662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4570FDDB-6B29-468F-AC0A-DA700A248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47638"/>
            <a:ext cx="27797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D4E65F7E-BC21-4B57-9810-A0514271B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101725"/>
            <a:ext cx="555307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B51F6556-488A-4EE4-8168-DB842A17C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4452938"/>
            <a:ext cx="37306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ED1613B5-69FD-4666-BFD2-34D5B1ACF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4452938"/>
            <a:ext cx="29527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1BFA527E-4992-49B8-A718-F280E091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93663"/>
            <a:ext cx="62865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127AD350-73FD-4911-81F7-3B40974BF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85738"/>
            <a:ext cx="4656138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5B138790-10D6-4518-AF41-32EC6CFA0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752725"/>
            <a:ext cx="71882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90D64304-FA24-463F-80B7-46E9C5FF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28600"/>
            <a:ext cx="113792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D1F207F4-C982-4C26-BA83-3F2C39D0C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7950"/>
            <a:ext cx="118872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B87B87D2-36E3-4DB1-B3BA-F9857C8DC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140075"/>
            <a:ext cx="848836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FE07892E-103A-4564-B6BB-F7AB256A5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42888"/>
            <a:ext cx="1149191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>
            <a:extLst>
              <a:ext uri="{FF2B5EF4-FFF2-40B4-BE49-F238E27FC236}">
                <a16:creationId xmlns:a16="http://schemas.microsoft.com/office/drawing/2014/main" id="{B1CAF89D-3F8D-4800-8B48-12E1CBE72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24075"/>
            <a:ext cx="114919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2652CD0-A5DC-4B3D-8BBE-AEDD781A0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69863"/>
            <a:ext cx="115347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97EDF2F1-0CD8-4B1F-85C5-B798F60F1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151063"/>
            <a:ext cx="115347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AB2972B8-916E-424D-B1B6-A21897488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017588"/>
            <a:ext cx="114300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23753A8D-B3C9-4295-A07C-1432FA103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54000"/>
            <a:ext cx="117729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446CF7A0-9691-4602-9376-EED41882A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482850"/>
            <a:ext cx="11772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3D5513C6-0EF9-4351-99E0-F1FB3D552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49238"/>
            <a:ext cx="1174273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E5347C12-4A67-4949-AE85-B8D947748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670175"/>
            <a:ext cx="11742738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FE9C460C-F49E-4DCC-9364-68517C54A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69863"/>
            <a:ext cx="117729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CF1E6182-C742-4290-A5E9-059DE4E2E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005013"/>
            <a:ext cx="117729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A9F13200-254B-4186-8706-2CCF134E1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840163"/>
            <a:ext cx="117729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D33E3536-D112-42B7-AF8B-06C00509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14300"/>
            <a:ext cx="26733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id="{65332F3B-5F59-43D9-845D-AEF70F29D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706438"/>
            <a:ext cx="7223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>
            <a:extLst>
              <a:ext uri="{FF2B5EF4-FFF2-40B4-BE49-F238E27FC236}">
                <a16:creationId xmlns:a16="http://schemas.microsoft.com/office/drawing/2014/main" id="{33808C9D-CB35-41C1-B42C-C9C579E40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5527675"/>
            <a:ext cx="927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EG" altLang="en-US" sz="5400" b="1"/>
              <a:t>ارجو الاهتمام بالامثله الموجوده بالمذكره</a:t>
            </a:r>
            <a:endParaRPr lang="en-US" altLang="en-US" sz="5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AD427F82-7B82-4E6B-8F5E-AE2230B70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17488"/>
            <a:ext cx="1162685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D64CB9F4-19E4-4E66-91C3-4744DAAD4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76213"/>
            <a:ext cx="71167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F524DA34-7E35-426E-A032-B99DA8583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4197350"/>
            <a:ext cx="98504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CDB71E22-0279-4F29-B99E-98B91594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82588"/>
            <a:ext cx="11637962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4F542B2C-9DE9-43DB-8D8D-E41570C9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6050"/>
            <a:ext cx="1092041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>
            <a:extLst>
              <a:ext uri="{FF2B5EF4-FFF2-40B4-BE49-F238E27FC236}">
                <a16:creationId xmlns:a16="http://schemas.microsoft.com/office/drawing/2014/main" id="{FDCDF3FA-85A8-4E61-ABFD-DFBB3C93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987675"/>
            <a:ext cx="11555412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62C0E01A-BB9A-4960-95DB-992902FF6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12713"/>
            <a:ext cx="118030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>
            <a:extLst>
              <a:ext uri="{FF2B5EF4-FFF2-40B4-BE49-F238E27FC236}">
                <a16:creationId xmlns:a16="http://schemas.microsoft.com/office/drawing/2014/main" id="{FAE0B7B2-5C1E-4814-8FAE-E30F3DBE5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608263"/>
            <a:ext cx="11803063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790F42A7-88A8-44D3-BDE3-0A5FB367E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468813"/>
            <a:ext cx="1180306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F6D6EC61-8358-47E8-8592-1592562AB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200"/>
            <a:ext cx="11898313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5AA1AD37-1FDD-439F-AFB9-264339216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46388"/>
            <a:ext cx="118252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C6C60279-4794-4F4F-9FC2-243D914B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84150"/>
            <a:ext cx="11606213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F27E20B-C5EE-4615-88D1-C4D523B6A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60350"/>
            <a:ext cx="1187767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7514461A-E410-4266-B0F5-5146A2BFE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495550"/>
            <a:ext cx="80740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CB487C5C-9C03-45FF-9D3B-08C1B346D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25413"/>
            <a:ext cx="1136650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D78CB356-95E5-48A7-8AF7-2FA48C9F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14300"/>
            <a:ext cx="11409362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33008EE8-D1ED-4CCB-989D-C14F94E6D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143000"/>
            <a:ext cx="114617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1E0EC030-798A-4D62-8D8F-95B8FFCB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17488"/>
            <a:ext cx="11731625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95BF611B-4019-4BE7-8559-355F8A7A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84163"/>
            <a:ext cx="99853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>
            <a:extLst>
              <a:ext uri="{FF2B5EF4-FFF2-40B4-BE49-F238E27FC236}">
                <a16:creationId xmlns:a16="http://schemas.microsoft.com/office/drawing/2014/main" id="{8D868B67-B5C3-4390-B966-0950C2323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420938"/>
            <a:ext cx="117205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C8F6CADF-3B31-4E2F-AF99-0DEA028D4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583113"/>
            <a:ext cx="117205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39D445DE-1DA0-4DE0-A3FB-0805E16B6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39700"/>
            <a:ext cx="1174115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B6C3CAC5-C491-42CB-9ABA-137B5CA3D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01625"/>
            <a:ext cx="11574462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62011CBD-9189-45CB-BC1E-27C81B6DE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228600"/>
            <a:ext cx="6494462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4670020A-A1B6-40BC-8318-43C773709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184275"/>
            <a:ext cx="11242675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315CC2FF-EAB6-4C97-B100-F32956860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47650"/>
            <a:ext cx="116268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266F1A87-AE4C-487F-A229-C1733FA2C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751263"/>
            <a:ext cx="11626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96B84160-E5D5-42B6-81CC-E37B67FDC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689350"/>
            <a:ext cx="513397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82354459-82EF-4F46-BA33-E73DF4CDF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90500"/>
            <a:ext cx="1150302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</Words>
  <Application>Microsoft Office PowerPoint</Application>
  <PresentationFormat>Widescreen</PresentationFormat>
  <Paragraphs>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Haithamm</dc:creator>
  <cp:lastModifiedBy>WD</cp:lastModifiedBy>
  <cp:revision>15</cp:revision>
  <dcterms:created xsi:type="dcterms:W3CDTF">2020-04-29T12:40:03Z</dcterms:created>
  <dcterms:modified xsi:type="dcterms:W3CDTF">2020-04-30T23:14:19Z</dcterms:modified>
</cp:coreProperties>
</file>