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6" r:id="rId11"/>
    <p:sldId id="267" r:id="rId12"/>
    <p:sldId id="268" r:id="rId13"/>
    <p:sldId id="265" r:id="rId14"/>
    <p:sldId id="261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AAE6C-AA79-4879-9DDA-58A3EFAB5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9C6C6-0D88-4118-ACE0-70E97DFE897B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7FEAD-0F8B-43DD-8560-971EE4559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23ACE-15C5-4DFA-9A81-A5BCAE210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1F017C-C065-435B-A4D6-B73FB53DE1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1177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BBB8D-6FB1-468C-9A3B-374365699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BC74B-050A-4EB9-83BA-EB6B0336E56A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C3EB9-22C2-43C1-847B-F8C094168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7816F4-F388-421C-8A60-C70CF710F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7DE15-C013-4CDF-9049-112BC7EE1C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65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1BBBF-E791-447B-95FE-01A277685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DBFA9-28DD-46C9-A6F7-E15AF15A907C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6E6EC-A3EB-4DB8-B83D-E03D48CEB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3CF53-1558-4955-9E2F-F4CFD6095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7D2400-68B4-48C5-9A8C-A8EF2F9568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72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44405-86E7-4E01-B596-FF47D15E8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F9A88-0D8D-427D-B199-C736909A2A26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3C2B7-65FC-47B4-AB98-A3E88598E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FD3B5-3141-4A97-9138-747877162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3F4F2-EA63-4C42-A410-5054DB3089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7001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121BA-A4B4-4776-BCA1-FF342AB4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87683-3E2F-40CE-A503-D58CA099F5CB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F7310-AE4E-4E86-A4CA-408D9FC0D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62E86-EEAF-4EDE-9E25-3D20E00DB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7D9EA-4FE7-4A45-827D-26AB76F7BF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681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7B319C0-7BD3-43DA-805C-6D9A3A6D3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B45F7-25E5-4AC3-AF6C-415C42CAC09B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A86883-3B23-4EF0-9465-A4D23E4E8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4D7D78-7218-4E85-A263-AC2B1F8EE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4F4A95-E98F-4331-8E71-7A893039FE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287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FE3A051-1B70-45AB-AF33-EAE4547DB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D3212-EC6F-48C1-BFE6-F134CA6DE783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1CA9DCA-34F9-4B90-B37B-24A79F61A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08D7D71-9541-4D55-B9B4-E00C4A29D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94946-A5DD-4505-939B-31BDE10584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9117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DC653BF-59D2-4A1A-B08C-79ED363E9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B556A-C0F3-4CB7-AA12-3AF110A0E7CE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E445F1-C007-4DD7-B187-60A818BF3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491B0D-E8FF-42F4-A87F-D03A0B533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299F0-44A9-4DDD-AAE4-73D4486F3F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9576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B53EA05-44BA-415D-822C-C86D2B969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A7051-C182-4369-82E7-65289C36D3E7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FE76114-525F-4646-929A-B3AF81B6D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A09993-6F4F-4F07-9F95-30678DBC8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E6177-DAF4-4223-9EC2-FF9460626F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4286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91E7E99-A3BE-4C91-B1B1-795FE7DCF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6E96F-E850-47E0-A534-310B1954E6C1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47772B2-FDC1-4170-9FC9-663E25165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EFC757F-E864-4ED0-A3FC-D629A958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E44FC-EE71-4C78-AF6B-B6FD0A455E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8726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E5C4A09-94D3-49BF-A4BA-366DE58D0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4B78C-61F4-470C-AC14-39B39406DB3D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3AFFDD-9C55-4284-BAAC-2EA4135DA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1481D4A-632B-4187-9594-D40E2C843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25AC6-852C-48D1-B743-D1781B4DCE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330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2F5D3DE-731C-419D-A048-E7FE3C44A54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C20F4EB-4D8A-4BD8-84FE-ADC2B8D1C4C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6C381-C29D-4F1A-BC84-43D8318614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52E83D-B76B-47FB-9949-9E13C861472F}" type="datetimeFigureOut">
              <a:rPr lang="en-US"/>
              <a:pPr>
                <a:defRPr/>
              </a:pPr>
              <a:t>2020-05-01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03617-C9DC-41BA-91C2-745B838193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5FC92-8EE4-485C-B837-72D2974D4A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31C36570-5E35-4A36-9AD4-7ECABB6D26A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>
            <a:extLst>
              <a:ext uri="{FF2B5EF4-FFF2-40B4-BE49-F238E27FC236}">
                <a16:creationId xmlns:a16="http://schemas.microsoft.com/office/drawing/2014/main" id="{5C405449-8D9E-4A78-9003-0B3A3A939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0" y="2032000"/>
            <a:ext cx="6942138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32C85C04-4DEB-4523-B0BE-ACF594F2B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231775"/>
            <a:ext cx="11615738" cy="636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85620F1E-54AD-42D0-81A3-18ED63C55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187325"/>
            <a:ext cx="11647487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820BD01F-7B07-46D1-8C95-27D900611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204788"/>
            <a:ext cx="272415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2">
            <a:extLst>
              <a:ext uri="{FF2B5EF4-FFF2-40B4-BE49-F238E27FC236}">
                <a16:creationId xmlns:a16="http://schemas.microsoft.com/office/drawing/2014/main" id="{F996456F-FDD8-455D-BFAC-7242BDFE99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88" y="717550"/>
            <a:ext cx="9020175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68BB41D2-AFDB-4D53-B30A-82D1E5612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166688"/>
            <a:ext cx="11793538" cy="66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88FAC1A5-DE33-4B6E-87B4-C6A3284DE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87325"/>
            <a:ext cx="11763375" cy="653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C6AA80FD-B5E0-4EA0-B39C-334D9A1BA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2005013"/>
            <a:ext cx="815657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A9E27F0E-047A-46F0-A0FD-3104FAA5B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820738"/>
            <a:ext cx="92170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34A1B079-5D33-49CC-A5D8-EE7845209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50" y="234950"/>
            <a:ext cx="46323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>
            <a:extLst>
              <a:ext uri="{FF2B5EF4-FFF2-40B4-BE49-F238E27FC236}">
                <a16:creationId xmlns:a16="http://schemas.microsoft.com/office/drawing/2014/main" id="{C7E12BF6-5C24-4FEC-83DE-7CA53024A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713" y="758825"/>
            <a:ext cx="8966200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4570FDDB-6B29-468F-AC0A-DA700A248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175" y="147638"/>
            <a:ext cx="2779713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>
            <a:extLst>
              <a:ext uri="{FF2B5EF4-FFF2-40B4-BE49-F238E27FC236}">
                <a16:creationId xmlns:a16="http://schemas.microsoft.com/office/drawing/2014/main" id="{D4E65F7E-BC21-4B57-9810-A0514271B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1101725"/>
            <a:ext cx="5553075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>
            <a:extLst>
              <a:ext uri="{FF2B5EF4-FFF2-40B4-BE49-F238E27FC236}">
                <a16:creationId xmlns:a16="http://schemas.microsoft.com/office/drawing/2014/main" id="{B51F6556-488A-4EE4-8168-DB842A17C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0" y="4452938"/>
            <a:ext cx="3730625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4">
            <a:extLst>
              <a:ext uri="{FF2B5EF4-FFF2-40B4-BE49-F238E27FC236}">
                <a16:creationId xmlns:a16="http://schemas.microsoft.com/office/drawing/2014/main" id="{ED1613B5-69FD-4666-BFD2-34D5B1ACFC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4452938"/>
            <a:ext cx="2952750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1BFA527E-4992-49B8-A718-F280E0916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150" y="93663"/>
            <a:ext cx="6286500" cy="451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2">
            <a:extLst>
              <a:ext uri="{FF2B5EF4-FFF2-40B4-BE49-F238E27FC236}">
                <a16:creationId xmlns:a16="http://schemas.microsoft.com/office/drawing/2014/main" id="{127AD350-73FD-4911-81F7-3B40974BF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85738"/>
            <a:ext cx="4656138" cy="637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>
            <a:extLst>
              <a:ext uri="{FF2B5EF4-FFF2-40B4-BE49-F238E27FC236}">
                <a16:creationId xmlns:a16="http://schemas.microsoft.com/office/drawing/2014/main" id="{5B138790-10D6-4518-AF41-32EC6CFA0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2752725"/>
            <a:ext cx="718820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90D64304-FA24-463F-80B7-46E9C5FF0F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228600"/>
            <a:ext cx="11379200" cy="635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D1F207F4-C982-4C26-BA83-3F2C39D0C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107950"/>
            <a:ext cx="11887200" cy="664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B87B87D2-36E3-4DB1-B3BA-F9857C8DC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3140075"/>
            <a:ext cx="848836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FE07892E-103A-4564-B6BB-F7AB256A5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42888"/>
            <a:ext cx="11491913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2">
            <a:extLst>
              <a:ext uri="{FF2B5EF4-FFF2-40B4-BE49-F238E27FC236}">
                <a16:creationId xmlns:a16="http://schemas.microsoft.com/office/drawing/2014/main" id="{B1CAF89D-3F8D-4800-8B48-12E1CBE72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124075"/>
            <a:ext cx="11491913" cy="451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52652CD0-A5DC-4B3D-8BBE-AEDD781A0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169863"/>
            <a:ext cx="115347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2">
            <a:extLst>
              <a:ext uri="{FF2B5EF4-FFF2-40B4-BE49-F238E27FC236}">
                <a16:creationId xmlns:a16="http://schemas.microsoft.com/office/drawing/2014/main" id="{97EDF2F1-0CD8-4B1F-85C5-B798F60F16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2151063"/>
            <a:ext cx="11534775" cy="32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AB2972B8-916E-424D-B1B6-A21897488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1017588"/>
            <a:ext cx="1143000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23753A8D-B3C9-4295-A07C-1432FA103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54000"/>
            <a:ext cx="11772900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>
            <a:extLst>
              <a:ext uri="{FF2B5EF4-FFF2-40B4-BE49-F238E27FC236}">
                <a16:creationId xmlns:a16="http://schemas.microsoft.com/office/drawing/2014/main" id="{446CF7A0-9691-4602-9376-EED41882A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482850"/>
            <a:ext cx="117729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3D5513C6-0EF9-4351-99E0-F1FB3D552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49238"/>
            <a:ext cx="11742738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2">
            <a:extLst>
              <a:ext uri="{FF2B5EF4-FFF2-40B4-BE49-F238E27FC236}">
                <a16:creationId xmlns:a16="http://schemas.microsoft.com/office/drawing/2014/main" id="{E5347C12-4A67-4949-AE85-B8D9477487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2670175"/>
            <a:ext cx="11742738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FE9C460C-F49E-4DCC-9364-68517C54A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69863"/>
            <a:ext cx="1177290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>
            <a:extLst>
              <a:ext uri="{FF2B5EF4-FFF2-40B4-BE49-F238E27FC236}">
                <a16:creationId xmlns:a16="http://schemas.microsoft.com/office/drawing/2014/main" id="{CF1E6182-C742-4290-A5E9-059DE4E2E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2005013"/>
            <a:ext cx="117729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3">
            <a:extLst>
              <a:ext uri="{FF2B5EF4-FFF2-40B4-BE49-F238E27FC236}">
                <a16:creationId xmlns:a16="http://schemas.microsoft.com/office/drawing/2014/main" id="{A9F13200-254B-4186-8706-2CCF134E1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3840163"/>
            <a:ext cx="117729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D33E3536-D112-42B7-AF8B-06C005093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838" y="114300"/>
            <a:ext cx="2673350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2">
            <a:extLst>
              <a:ext uri="{FF2B5EF4-FFF2-40B4-BE49-F238E27FC236}">
                <a16:creationId xmlns:a16="http://schemas.microsoft.com/office/drawing/2014/main" id="{65332F3B-5F59-43D9-845D-AEF70F29D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706438"/>
            <a:ext cx="7223125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Box 3">
            <a:extLst>
              <a:ext uri="{FF2B5EF4-FFF2-40B4-BE49-F238E27FC236}">
                <a16:creationId xmlns:a16="http://schemas.microsoft.com/office/drawing/2014/main" id="{33808C9D-CB35-41C1-B42C-C9C579E40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750" y="5527675"/>
            <a:ext cx="9271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ar-EG" altLang="en-US" sz="5400" b="1"/>
              <a:t>ارجو الاهتمام بالامثله الموجوده بالمذكره</a:t>
            </a:r>
            <a:endParaRPr lang="en-US" altLang="en-US" sz="54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>
            <a:extLst>
              <a:ext uri="{FF2B5EF4-FFF2-40B4-BE49-F238E27FC236}">
                <a16:creationId xmlns:a16="http://schemas.microsoft.com/office/drawing/2014/main" id="{AD427F82-7B82-4E6B-8F5E-AE2230B70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17488"/>
            <a:ext cx="11626850" cy="651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D64CB9F4-19E4-4E66-91C3-4744DAAD4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13" y="176213"/>
            <a:ext cx="711676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2">
            <a:extLst>
              <a:ext uri="{FF2B5EF4-FFF2-40B4-BE49-F238E27FC236}">
                <a16:creationId xmlns:a16="http://schemas.microsoft.com/office/drawing/2014/main" id="{F524DA34-7E35-426E-A032-B99DA8583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3" y="4197350"/>
            <a:ext cx="9850437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CDB71E22-0279-4F29-B99E-98B915941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382588"/>
            <a:ext cx="11637962" cy="619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4F542B2C-9DE9-43DB-8D8D-E41570C91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46050"/>
            <a:ext cx="10920413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2">
            <a:extLst>
              <a:ext uri="{FF2B5EF4-FFF2-40B4-BE49-F238E27FC236}">
                <a16:creationId xmlns:a16="http://schemas.microsoft.com/office/drawing/2014/main" id="{FDCDF3FA-85A8-4E61-ABFD-DFBB3C93D4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2987675"/>
            <a:ext cx="11555412" cy="354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>
            <a:extLst>
              <a:ext uri="{FF2B5EF4-FFF2-40B4-BE49-F238E27FC236}">
                <a16:creationId xmlns:a16="http://schemas.microsoft.com/office/drawing/2014/main" id="{62C0E01A-BB9A-4960-95DB-992902FF6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12713"/>
            <a:ext cx="11803063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2">
            <a:extLst>
              <a:ext uri="{FF2B5EF4-FFF2-40B4-BE49-F238E27FC236}">
                <a16:creationId xmlns:a16="http://schemas.microsoft.com/office/drawing/2014/main" id="{FAE0B7B2-5C1E-4814-8FAE-E30F3DBE5A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2608263"/>
            <a:ext cx="11803063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3">
            <a:extLst>
              <a:ext uri="{FF2B5EF4-FFF2-40B4-BE49-F238E27FC236}">
                <a16:creationId xmlns:a16="http://schemas.microsoft.com/office/drawing/2014/main" id="{790F42A7-88A8-44D3-BDE3-0A5FB367E1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4468813"/>
            <a:ext cx="11803063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>
            <a:extLst>
              <a:ext uri="{FF2B5EF4-FFF2-40B4-BE49-F238E27FC236}">
                <a16:creationId xmlns:a16="http://schemas.microsoft.com/office/drawing/2014/main" id="{F6D6EC61-8358-47E8-8592-1592562AB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6200"/>
            <a:ext cx="11898313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2">
            <a:extLst>
              <a:ext uri="{FF2B5EF4-FFF2-40B4-BE49-F238E27FC236}">
                <a16:creationId xmlns:a16="http://schemas.microsoft.com/office/drawing/2014/main" id="{5AA1AD37-1FDD-439F-AFB9-264339216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46388"/>
            <a:ext cx="11825288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>
            <a:extLst>
              <a:ext uri="{FF2B5EF4-FFF2-40B4-BE49-F238E27FC236}">
                <a16:creationId xmlns:a16="http://schemas.microsoft.com/office/drawing/2014/main" id="{C6C60279-4794-4F4F-9FC2-243D914BD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184150"/>
            <a:ext cx="11606213" cy="650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DF27E20B-C5EE-4615-88D1-C4D523B6A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260350"/>
            <a:ext cx="11877675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>
            <a:extLst>
              <a:ext uri="{FF2B5EF4-FFF2-40B4-BE49-F238E27FC236}">
                <a16:creationId xmlns:a16="http://schemas.microsoft.com/office/drawing/2014/main" id="{7514461A-E410-4266-B0F5-5146A2BFE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88" y="2495550"/>
            <a:ext cx="807402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>
            <a:extLst>
              <a:ext uri="{FF2B5EF4-FFF2-40B4-BE49-F238E27FC236}">
                <a16:creationId xmlns:a16="http://schemas.microsoft.com/office/drawing/2014/main" id="{CB487C5C-9C03-45FF-9D3B-08C1B346D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125413"/>
            <a:ext cx="11366500" cy="653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>
            <a:extLst>
              <a:ext uri="{FF2B5EF4-FFF2-40B4-BE49-F238E27FC236}">
                <a16:creationId xmlns:a16="http://schemas.microsoft.com/office/drawing/2014/main" id="{D78CB356-95E5-48A7-8AF7-2FA48C9FB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3" y="114300"/>
            <a:ext cx="11409362" cy="661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33008EE8-D1ED-4CCB-989D-C14F94E6D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1143000"/>
            <a:ext cx="11461750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>
            <a:extLst>
              <a:ext uri="{FF2B5EF4-FFF2-40B4-BE49-F238E27FC236}">
                <a16:creationId xmlns:a16="http://schemas.microsoft.com/office/drawing/2014/main" id="{1E0EC030-798A-4D62-8D8F-95B8FFCB4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217488"/>
            <a:ext cx="11731625" cy="638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>
            <a:extLst>
              <a:ext uri="{FF2B5EF4-FFF2-40B4-BE49-F238E27FC236}">
                <a16:creationId xmlns:a16="http://schemas.microsoft.com/office/drawing/2014/main" id="{95BF611B-4019-4BE7-8559-355F8A7AC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3" y="284163"/>
            <a:ext cx="99853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2">
            <a:extLst>
              <a:ext uri="{FF2B5EF4-FFF2-40B4-BE49-F238E27FC236}">
                <a16:creationId xmlns:a16="http://schemas.microsoft.com/office/drawing/2014/main" id="{8D868B67-B5C3-4390-B966-0950C2323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2420938"/>
            <a:ext cx="11720513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3">
            <a:extLst>
              <a:ext uri="{FF2B5EF4-FFF2-40B4-BE49-F238E27FC236}">
                <a16:creationId xmlns:a16="http://schemas.microsoft.com/office/drawing/2014/main" id="{C8F6CADF-3B31-4E2F-AF99-0DEA028D4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4583113"/>
            <a:ext cx="11720513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>
            <a:extLst>
              <a:ext uri="{FF2B5EF4-FFF2-40B4-BE49-F238E27FC236}">
                <a16:creationId xmlns:a16="http://schemas.microsoft.com/office/drawing/2014/main" id="{39D445DE-1DA0-4DE0-A3FB-0805E16B6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39700"/>
            <a:ext cx="11741150" cy="651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B6C3CAC5-C491-42CB-9ABA-137B5CA3D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301625"/>
            <a:ext cx="11574462" cy="631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62011CBD-9189-45CB-BC1E-27C81B6DE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38" y="228600"/>
            <a:ext cx="6494462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4670020A-A1B6-40BC-8318-43C773709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1184275"/>
            <a:ext cx="11242675" cy="499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315CC2FF-EAB6-4C97-B100-F32956860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47650"/>
            <a:ext cx="1162685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2">
            <a:extLst>
              <a:ext uri="{FF2B5EF4-FFF2-40B4-BE49-F238E27FC236}">
                <a16:creationId xmlns:a16="http://schemas.microsoft.com/office/drawing/2014/main" id="{266F1A87-AE4C-487F-A229-C1733FA2C6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3751263"/>
            <a:ext cx="11626850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96B84160-E5D5-42B6-81CC-E37B67FDC1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238" y="3689350"/>
            <a:ext cx="5133975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2">
            <a:extLst>
              <a:ext uri="{FF2B5EF4-FFF2-40B4-BE49-F238E27FC236}">
                <a16:creationId xmlns:a16="http://schemas.microsoft.com/office/drawing/2014/main" id="{82354459-82EF-4F46-BA33-E73DF4CDF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190500"/>
            <a:ext cx="11503025" cy="322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</Words>
  <Application>Microsoft Office PowerPoint</Application>
  <PresentationFormat>Widescreen</PresentationFormat>
  <Paragraphs>1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Haithamm</dc:creator>
  <cp:lastModifiedBy>WD</cp:lastModifiedBy>
  <cp:revision>15</cp:revision>
  <dcterms:created xsi:type="dcterms:W3CDTF">2020-04-29T12:40:03Z</dcterms:created>
  <dcterms:modified xsi:type="dcterms:W3CDTF">2020-04-30T23:14:19Z</dcterms:modified>
</cp:coreProperties>
</file>