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unknown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9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25" r:id="rId2"/>
    <p:sldId id="292" r:id="rId3"/>
    <p:sldId id="291" r:id="rId4"/>
    <p:sldId id="257" r:id="rId5"/>
    <p:sldId id="259" r:id="rId6"/>
    <p:sldId id="260" r:id="rId7"/>
    <p:sldId id="302" r:id="rId8"/>
    <p:sldId id="261" r:id="rId9"/>
    <p:sldId id="263" r:id="rId10"/>
    <p:sldId id="266" r:id="rId11"/>
    <p:sldId id="262" r:id="rId12"/>
    <p:sldId id="280" r:id="rId13"/>
    <p:sldId id="267" r:id="rId14"/>
    <p:sldId id="268" r:id="rId15"/>
    <p:sldId id="271" r:id="rId16"/>
    <p:sldId id="272" r:id="rId17"/>
    <p:sldId id="273" r:id="rId18"/>
    <p:sldId id="321" r:id="rId19"/>
    <p:sldId id="274" r:id="rId20"/>
    <p:sldId id="320" r:id="rId21"/>
    <p:sldId id="316" r:id="rId22"/>
    <p:sldId id="317" r:id="rId23"/>
    <p:sldId id="318" r:id="rId24"/>
    <p:sldId id="319" r:id="rId25"/>
    <p:sldId id="310" r:id="rId26"/>
    <p:sldId id="270" r:id="rId27"/>
    <p:sldId id="309" r:id="rId28"/>
    <p:sldId id="258" r:id="rId29"/>
    <p:sldId id="299" r:id="rId30"/>
    <p:sldId id="306" r:id="rId31"/>
    <p:sldId id="311" r:id="rId32"/>
    <p:sldId id="312" r:id="rId33"/>
  </p:sldIdLst>
  <p:sldSz cx="12192000" cy="6858000"/>
  <p:notesSz cx="6858000" cy="9144000"/>
  <p:custDataLst>
    <p:tags r:id="rId34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6121"/>
    <a:srgbClr val="184180"/>
    <a:srgbClr val="FE4F83"/>
    <a:srgbClr val="A6C9C9"/>
    <a:srgbClr val="F3F3F3"/>
    <a:srgbClr val="77A624"/>
    <a:srgbClr val="F7CB3E"/>
    <a:srgbClr val="CD9341"/>
    <a:srgbClr val="CC7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400" autoAdjust="0"/>
    <p:restoredTop sz="93842" autoAdjust="0"/>
  </p:normalViewPr>
  <p:slideViewPr>
    <p:cSldViewPr snapToGrid="0">
      <p:cViewPr varScale="1">
        <p:scale>
          <a:sx n="64" d="100"/>
          <a:sy n="64" d="100"/>
        </p:scale>
        <p:origin x="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A6D5CF-8AFA-4489-8E60-B95084F9D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9B406DE-A05E-49D3-88EE-B80EC1956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6B1541F-85DF-4183-823D-AC779617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86C6-52A1-4B8B-B0B8-7D1FE1CD2028}" type="datetimeFigureOut">
              <a:rPr lang="ar-SA" smtClean="0"/>
              <a:t>05/09/44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AA8C35B-4891-46B0-89CD-E0EC2EDB2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7A0FE3F-D5CD-4CA5-8116-26D2CD631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A1E1-9F60-4AD4-9499-BEF04E608B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7455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A14AC2-2266-4AE6-B132-921F35FA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A8159F4-D46C-45FF-8A70-6462A8B1F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A527C1-54B2-4165-9379-7CB989491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86C6-52A1-4B8B-B0B8-7D1FE1CD2028}" type="datetimeFigureOut">
              <a:rPr lang="ar-SA" smtClean="0"/>
              <a:t>05/09/44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25F25FD-8AAA-4AA7-B41C-1835BB5E0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3AAD70-E0E9-444E-B935-18045E09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A1E1-9F60-4AD4-9499-BEF04E608B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2486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A14AC2-2266-4AE6-B132-921F35FA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A8159F4-D46C-45FF-8A70-6462A8B1F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A527C1-54B2-4165-9379-7CB989491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86C6-52A1-4B8B-B0B8-7D1FE1CD2028}" type="datetimeFigureOut">
              <a:rPr lang="ar-SA" smtClean="0"/>
              <a:t>05/09/44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25F25FD-8AAA-4AA7-B41C-1835BB5E0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3AAD70-E0E9-444E-B935-18045E09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A1E1-9F60-4AD4-9499-BEF04E608B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3340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BFAC175-C730-400C-B943-29CA72FF8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1770AF3-8A05-4838-AF8D-C32DA081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969519A-49FE-406D-B6EF-0FEE7879F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86C6-52A1-4B8B-B0B8-7D1FE1CD2028}" type="datetimeFigureOut">
              <a:rPr lang="ar-SA" smtClean="0"/>
              <a:t>05/09/44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90D37ED-3A51-4265-BA85-4262D7C0E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E5757D9-18E8-4176-9644-4DC963C02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A1E1-9F60-4AD4-9499-BEF04E608B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1536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6BEA8F0-C077-4392-8B78-89A1A37FB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C5FCDCE-5FBB-4B74-A020-7B5875AC88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CE09C07-CA89-48BF-81C3-37FC7B759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8ED3FAE-BD91-4FCF-B04D-2E0A1B453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86C6-52A1-4B8B-B0B8-7D1FE1CD2028}" type="datetimeFigureOut">
              <a:rPr lang="ar-SA" smtClean="0"/>
              <a:t>05/09/44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5BB4EA3-32EF-44C9-99C2-87579DFE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E8A8A40-8E4B-4D28-8DA1-423D677A5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A1E1-9F60-4AD4-9499-BEF04E608B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2153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C0A8E5C-A871-45C1-B242-1DC0CA40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70C3D3F-112C-4644-8DB3-9908E70EB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8105544-1909-433A-AFBC-09ACD05DD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C0F3473-E9A9-453F-9ED3-65EE0E0C7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C4C1AB6-3809-480E-B2FB-12BD28EEFF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A515CF3-B41E-4B44-A73E-FAEAF6EE4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86C6-52A1-4B8B-B0B8-7D1FE1CD2028}" type="datetimeFigureOut">
              <a:rPr lang="ar-SA" smtClean="0"/>
              <a:t>05/09/44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0C6CC53-F512-4903-91E0-9CFF1C9FA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D8A5F13-5F11-46E4-8DC8-FE61B65A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A1E1-9F60-4AD4-9499-BEF04E608B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5681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8492C3-E8D8-4C1F-90ED-BEFDBDC7F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BD99E88-E16D-4E97-9475-6A90A5930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86C6-52A1-4B8B-B0B8-7D1FE1CD2028}" type="datetimeFigureOut">
              <a:rPr lang="ar-SA" smtClean="0"/>
              <a:t>05/09/44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F9DFE9E-78A6-4933-8E7E-B7391A3DB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B0DF666-85D5-4372-A0EE-C9885928D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A1E1-9F60-4AD4-9499-BEF04E608B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9182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25EE84A-413E-49F9-8DB8-8F7D97961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86C6-52A1-4B8B-B0B8-7D1FE1CD2028}" type="datetimeFigureOut">
              <a:rPr lang="ar-SA" smtClean="0"/>
              <a:t>05/09/44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8A959D8-CEF2-4809-ACC4-446A6414E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89AEAED-18DA-4854-A3DC-A93F4431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A1E1-9F60-4AD4-9499-BEF04E608B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4213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028C26-54A3-4C80-B312-B0C821BA6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9E3B28B-8EAE-4BB9-9784-C14715482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3D624B6-C83A-4CB4-A6C6-AABA2A69B9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E986D6-D89A-4163-B025-F2DC78AEE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86C6-52A1-4B8B-B0B8-7D1FE1CD2028}" type="datetimeFigureOut">
              <a:rPr lang="ar-SA" smtClean="0"/>
              <a:t>05/09/44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05EC9A8-CBB0-4F45-A9B0-997FBDB42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26F50ED-6229-4D1B-81E8-1152DD050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A1E1-9F60-4AD4-9499-BEF04E608B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405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997E4A-B807-4970-8A40-8091DFAD1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F114640-777D-483E-8E96-5119F390E4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78CFF98-2180-4298-B76A-A3E437B55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FDE7FC1-E0A4-4A4D-B0A3-C136651DA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86C6-52A1-4B8B-B0B8-7D1FE1CD2028}" type="datetimeFigureOut">
              <a:rPr lang="ar-SA" smtClean="0"/>
              <a:t>05/09/44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E7BBAAE-6F25-458F-B795-556A7FE74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B7C7D49-1A02-4A3A-8187-5DCDE7670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A1E1-9F60-4AD4-9499-BEF04E608B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9654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23E8CA-E6EF-4C73-8114-1BBA2423F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6E72D2F-26C5-4839-BD27-23E5E7E8C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E8E035D-8521-40DB-92D7-2C9116870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86C6-52A1-4B8B-B0B8-7D1FE1CD2028}" type="datetimeFigureOut">
              <a:rPr lang="ar-SA" smtClean="0"/>
              <a:t>05/09/44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37DC646-9060-4A6A-BD55-491DB11F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F498A8-6F67-41F1-93DB-5630AF9C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A1E1-9F60-4AD4-9499-BEF04E608B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9756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A6D5CF-8AFA-4489-8E60-B95084F9D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9B406DE-A05E-49D3-88EE-B80EC1956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6B1541F-85DF-4183-823D-AC779617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86C6-52A1-4B8B-B0B8-7D1FE1CD2028}" type="datetimeFigureOut">
              <a:rPr lang="ar-SA" smtClean="0"/>
              <a:t>05/09/44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AA8C35B-4891-46B0-89CD-E0EC2EDB2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7A0FE3F-D5CD-4CA5-8116-26D2CD631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A1E1-9F60-4AD4-9499-BEF04E608B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96214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90D69A2-7453-4258-90B7-7EC5D74F8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5B6B1D2-8E7A-4B5D-B135-4F66C96B2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55431F4-D792-4F09-A44C-DC88B6C78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86C6-52A1-4B8B-B0B8-7D1FE1CD2028}" type="datetimeFigureOut">
              <a:rPr lang="ar-SA" smtClean="0"/>
              <a:t>05/09/44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B65F69E-04BD-4615-AF4D-DA617A69E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058BB91-E0EE-423D-8156-069AD633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A1E1-9F60-4AD4-9499-BEF04E608B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5371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A14AC2-2266-4AE6-B132-921F35FA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A8159F4-D46C-45FF-8A70-6462A8B1F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A527C1-54B2-4165-9379-7CB989491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86C6-52A1-4B8B-B0B8-7D1FE1CD2028}" type="datetimeFigureOut">
              <a:rPr lang="ar-SA" smtClean="0"/>
              <a:t>05/09/44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25F25FD-8AAA-4AA7-B41C-1835BB5E0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3AAD70-E0E9-444E-B935-18045E09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A1E1-9F60-4AD4-9499-BEF04E608B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0345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A14AC2-2266-4AE6-B132-921F35FA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A8159F4-D46C-45FF-8A70-6462A8B1F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A527C1-54B2-4165-9379-7CB989491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86C6-52A1-4B8B-B0B8-7D1FE1CD2028}" type="datetimeFigureOut">
              <a:rPr lang="ar-SA" smtClean="0"/>
              <a:t>05/09/44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25F25FD-8AAA-4AA7-B41C-1835BB5E0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3AAD70-E0E9-444E-B935-18045E09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A1E1-9F60-4AD4-9499-BEF04E608B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7086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A14AC2-2266-4AE6-B132-921F35FA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A8159F4-D46C-45FF-8A70-6462A8B1F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A527C1-54B2-4165-9379-7CB989491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86C6-52A1-4B8B-B0B8-7D1FE1CD2028}" type="datetimeFigureOut">
              <a:rPr lang="ar-SA" smtClean="0"/>
              <a:t>05/09/44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25F25FD-8AAA-4AA7-B41C-1835BB5E0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3AAD70-E0E9-444E-B935-18045E09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A1E1-9F60-4AD4-9499-BEF04E608B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8603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A14AC2-2266-4AE6-B132-921F35FA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A8159F4-D46C-45FF-8A70-6462A8B1F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A527C1-54B2-4165-9379-7CB989491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86C6-52A1-4B8B-B0B8-7D1FE1CD2028}" type="datetimeFigureOut">
              <a:rPr lang="ar-SA" smtClean="0"/>
              <a:t>05/09/44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25F25FD-8AAA-4AA7-B41C-1835BB5E0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3AAD70-E0E9-444E-B935-18045E09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A1E1-9F60-4AD4-9499-BEF04E608B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6020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A14AC2-2266-4AE6-B132-921F35FA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A8159F4-D46C-45FF-8A70-6462A8B1F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A527C1-54B2-4165-9379-7CB989491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86C6-52A1-4B8B-B0B8-7D1FE1CD2028}" type="datetimeFigureOut">
              <a:rPr lang="ar-SA" smtClean="0"/>
              <a:t>05/09/44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25F25FD-8AAA-4AA7-B41C-1835BB5E0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3AAD70-E0E9-444E-B935-18045E09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A1E1-9F60-4AD4-9499-BEF04E608B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5990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A14AC2-2266-4AE6-B132-921F35FA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A8159F4-D46C-45FF-8A70-6462A8B1F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A527C1-54B2-4165-9379-7CB989491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86C6-52A1-4B8B-B0B8-7D1FE1CD2028}" type="datetimeFigureOut">
              <a:rPr lang="ar-SA" smtClean="0"/>
              <a:t>05/09/44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25F25FD-8AAA-4AA7-B41C-1835BB5E0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3AAD70-E0E9-444E-B935-18045E09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A1E1-9F60-4AD4-9499-BEF04E608B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6556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A14AC2-2266-4AE6-B132-921F35FA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A8159F4-D46C-45FF-8A70-6462A8B1F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3A527C1-54B2-4165-9379-7CB989491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86C6-52A1-4B8B-B0B8-7D1FE1CD2028}" type="datetimeFigureOut">
              <a:rPr lang="ar-SA" smtClean="0"/>
              <a:t>05/09/44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25F25FD-8AAA-4AA7-B41C-1835BB5E0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3AAD70-E0E9-444E-B935-18045E09B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DA1E1-9F60-4AD4-9499-BEF04E608B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6703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F4BFC60-7567-43E8-95B0-6E1548AC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8E07CC3-A38C-49F3-8B6D-2D93ACA6A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914766D-7EA5-4181-9CD1-03DDE47AD0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686C6-52A1-4B8B-B0B8-7D1FE1CD2028}" type="datetimeFigureOut">
              <a:rPr lang="ar-SA" smtClean="0"/>
              <a:t>05/09/44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07C7692-53DF-4654-8D98-938596B382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8FCEBDC-64B9-4FA3-B4F4-A55BD3380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DA1E1-9F60-4AD4-9499-BEF04E608B5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978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1" r:id="rId10"/>
    <p:sldLayoutId id="2147483660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0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eg"/><Relationship Id="rId5" Type="http://schemas.microsoft.com/office/2007/relationships/hdphoto" Target="../media/hdphoto1.wdp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jpe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jpeg"/><Relationship Id="rId9" Type="http://schemas.openxmlformats.org/officeDocument/2006/relationships/image" Target="../media/image89.png"/><Relationship Id="rId14" Type="http://schemas.openxmlformats.org/officeDocument/2006/relationships/image" Target="../media/image9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jpe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jpeg"/><Relationship Id="rId9" Type="http://schemas.openxmlformats.org/officeDocument/2006/relationships/image" Target="../media/image89.png"/><Relationship Id="rId1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jpe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jpeg"/><Relationship Id="rId9" Type="http://schemas.openxmlformats.org/officeDocument/2006/relationships/image" Target="../media/image89.png"/><Relationship Id="rId14" Type="http://schemas.openxmlformats.org/officeDocument/2006/relationships/image" Target="../media/image9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jpe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jpeg"/><Relationship Id="rId9" Type="http://schemas.openxmlformats.org/officeDocument/2006/relationships/image" Target="../media/image89.png"/><Relationship Id="rId14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jp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ar/resource/11703855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34D9FC-3D5F-166A-83D0-DF7A94A22D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8D00791-E2C6-7AF8-77C5-77FDF03573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4AE2304-9007-C1DF-C876-2091B26FA6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42" t="23333" r="25868" b="12281"/>
          <a:stretch/>
        </p:blipFill>
        <p:spPr>
          <a:xfrm>
            <a:off x="20917" y="80963"/>
            <a:ext cx="12192000" cy="6858000"/>
          </a:xfrm>
          <a:prstGeom prst="rect">
            <a:avLst/>
          </a:prstGeom>
        </p:spPr>
      </p:pic>
      <p:pic>
        <p:nvPicPr>
          <p:cNvPr id="6" name="Picture 2" descr="Fork and spoon clipart">
            <a:extLst>
              <a:ext uri="{FF2B5EF4-FFF2-40B4-BE49-F238E27FC236}">
                <a16:creationId xmlns:a16="http://schemas.microsoft.com/office/drawing/2014/main" id="{D02FF2D3-F9CE-22AB-A8DE-3E124CC0B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3"/>
          <a:stretch/>
        </p:blipFill>
        <p:spPr bwMode="auto">
          <a:xfrm rot="557851">
            <a:off x="10071981" y="661322"/>
            <a:ext cx="959504" cy="323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ork and spoon clipart">
            <a:extLst>
              <a:ext uri="{FF2B5EF4-FFF2-40B4-BE49-F238E27FC236}">
                <a16:creationId xmlns:a16="http://schemas.microsoft.com/office/drawing/2014/main" id="{586F5ACF-DACC-6C15-99B5-A0419D5CF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65"/>
          <a:stretch/>
        </p:blipFill>
        <p:spPr bwMode="auto">
          <a:xfrm>
            <a:off x="5516806" y="780922"/>
            <a:ext cx="694257" cy="32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6" descr="Pizza Slice clipart">
            <a:extLst>
              <a:ext uri="{FF2B5EF4-FFF2-40B4-BE49-F238E27FC236}">
                <a16:creationId xmlns:a16="http://schemas.microsoft.com/office/drawing/2014/main" id="{5519E760-3E65-7B8E-5946-B209F46A8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10" y="907660"/>
            <a:ext cx="3808141" cy="301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Fruit clipart">
            <a:extLst>
              <a:ext uri="{FF2B5EF4-FFF2-40B4-BE49-F238E27FC236}">
                <a16:creationId xmlns:a16="http://schemas.microsoft.com/office/drawing/2014/main" id="{CAEC4EE6-8EC0-5888-FD50-9C26AC5E8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2372" y="3301262"/>
            <a:ext cx="2645324" cy="355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0" descr="Fast Food, Drinks, Coffee clipart">
            <a:extLst>
              <a:ext uri="{FF2B5EF4-FFF2-40B4-BE49-F238E27FC236}">
                <a16:creationId xmlns:a16="http://schemas.microsoft.com/office/drawing/2014/main" id="{9B5B4637-392E-1A48-D934-E4683BC4E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1839" y="3608274"/>
            <a:ext cx="1814128" cy="213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2" descr="Cheeseburger clipart">
            <a:extLst>
              <a:ext uri="{FF2B5EF4-FFF2-40B4-BE49-F238E27FC236}">
                <a16:creationId xmlns:a16="http://schemas.microsoft.com/office/drawing/2014/main" id="{A0E2FF8F-A6A1-F0BE-67B0-3F04453FF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80" y="4517863"/>
            <a:ext cx="2753301" cy="244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1123C488-E3C3-356B-4253-4F02BAD6CB49}"/>
              </a:ext>
            </a:extLst>
          </p:cNvPr>
          <p:cNvSpPr/>
          <p:nvPr/>
        </p:nvSpPr>
        <p:spPr>
          <a:xfrm>
            <a:off x="5684784" y="905678"/>
            <a:ext cx="4654371" cy="2990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dirty="0">
                <a:solidFill>
                  <a:srgbClr val="184180"/>
                </a:solidFill>
                <a:latin typeface="Forte" panose="03060902040502070203" pitchFamily="66" charset="0"/>
              </a:rPr>
              <a:t>You are</a:t>
            </a:r>
          </a:p>
          <a:p>
            <a:pPr algn="ctr"/>
            <a:r>
              <a:rPr lang="en-US" sz="7200" dirty="0">
                <a:solidFill>
                  <a:srgbClr val="184180"/>
                </a:solidFill>
                <a:latin typeface="Forte" panose="03060902040502070203" pitchFamily="66" charset="0"/>
              </a:rPr>
              <a:t> what </a:t>
            </a:r>
          </a:p>
          <a:p>
            <a:pPr algn="ctr"/>
            <a:r>
              <a:rPr lang="en-US" sz="7200" dirty="0">
                <a:solidFill>
                  <a:srgbClr val="184180"/>
                </a:solidFill>
                <a:latin typeface="Forte" panose="03060902040502070203" pitchFamily="66" charset="0"/>
              </a:rPr>
              <a:t>you eat</a:t>
            </a:r>
            <a:endParaRPr lang="ar-SA" sz="7200" dirty="0">
              <a:solidFill>
                <a:srgbClr val="184180"/>
              </a:solidFill>
              <a:latin typeface="Forte" panose="03060902040502070203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382EF23A-E355-278D-A755-3A6FC5AA6BEE}"/>
              </a:ext>
            </a:extLst>
          </p:cNvPr>
          <p:cNvSpPr/>
          <p:nvPr/>
        </p:nvSpPr>
        <p:spPr>
          <a:xfrm>
            <a:off x="7180446" y="5257800"/>
            <a:ext cx="2069432" cy="623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rgbClr val="A16121"/>
                </a:solidFill>
                <a:latin typeface="Forte" panose="03060902040502070203" pitchFamily="66" charset="0"/>
              </a:rPr>
              <a:t>Listen &amp; discuss </a:t>
            </a:r>
            <a:endParaRPr lang="ar-SA" sz="3200" dirty="0">
              <a:solidFill>
                <a:srgbClr val="A16121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06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21497 0.031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55" y="1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5FA4A862-F022-EB2E-76B0-028C115D08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0" t="28062" r="27703" b="1348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MG Bk 4 F-SA_2020_2-02">
            <a:hlinkClick r:id="" action="ppaction://media"/>
            <a:extLst>
              <a:ext uri="{FF2B5EF4-FFF2-40B4-BE49-F238E27FC236}">
                <a16:creationId xmlns:a16="http://schemas.microsoft.com/office/drawing/2014/main" id="{231DDD70-D2AC-44A3-8A26-9DB5FA4246E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1921" y="2107313"/>
            <a:ext cx="974727" cy="974727"/>
          </a:xfrm>
        </p:spPr>
      </p:pic>
      <p:pic>
        <p:nvPicPr>
          <p:cNvPr id="9" name="رسم 8" descr="مركز اتصالات">
            <a:extLst>
              <a:ext uri="{FF2B5EF4-FFF2-40B4-BE49-F238E27FC236}">
                <a16:creationId xmlns:a16="http://schemas.microsoft.com/office/drawing/2014/main" id="{1EA5EE07-32B6-45B9-BA43-78740BD4EA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9111" y="1899823"/>
            <a:ext cx="914400" cy="914400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C5E72EF2-B46D-231B-2C78-9781C9B8D5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411" t="29977" r="50902" b="15228"/>
          <a:stretch/>
        </p:blipFill>
        <p:spPr>
          <a:xfrm>
            <a:off x="2797820" y="1141412"/>
            <a:ext cx="3755479" cy="4886801"/>
          </a:xfrm>
          <a:prstGeom prst="rect">
            <a:avLst/>
          </a:prstGeom>
        </p:spPr>
      </p:pic>
      <p:pic>
        <p:nvPicPr>
          <p:cNvPr id="23" name="Picture 4" descr="Man relaxing on a sofa clipart">
            <a:extLst>
              <a:ext uri="{FF2B5EF4-FFF2-40B4-BE49-F238E27FC236}">
                <a16:creationId xmlns:a16="http://schemas.microsoft.com/office/drawing/2014/main" id="{CFABA283-C442-0D75-2BDD-AE03627FC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29" y="4069525"/>
            <a:ext cx="2887884" cy="269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8E4D3E3C-89EF-4793-E078-B5455A41BA1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197" t="26807" r="50816" b="18316"/>
          <a:stretch/>
        </p:blipFill>
        <p:spPr>
          <a:xfrm>
            <a:off x="6609805" y="1141412"/>
            <a:ext cx="3851381" cy="517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91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EC04EDF3-C771-9DB9-3B67-A18AA1E45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6" t="27752" r="28139" b="1302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C7563E17-53C8-4A52-85E9-A1DC8E8FA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393700"/>
            <a:ext cx="10515600" cy="1325563"/>
          </a:xfrm>
        </p:spPr>
        <p:txBody>
          <a:bodyPr/>
          <a:lstStyle/>
          <a:p>
            <a:endParaRPr lang="ar-SA" sz="2800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D1D4A94-94CE-4448-92ED-DF1A2478934A}"/>
              </a:ext>
            </a:extLst>
          </p:cNvPr>
          <p:cNvSpPr/>
          <p:nvPr/>
        </p:nvSpPr>
        <p:spPr>
          <a:xfrm>
            <a:off x="6505575" y="104775"/>
            <a:ext cx="5169869" cy="6359525"/>
          </a:xfrm>
          <a:prstGeom prst="roundRect">
            <a:avLst/>
          </a:prstGeom>
          <a:solidFill>
            <a:srgbClr val="F7CB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487CF19-BD71-423B-B505-FD5037782026}"/>
              </a:ext>
            </a:extLst>
          </p:cNvPr>
          <p:cNvSpPr/>
          <p:nvPr/>
        </p:nvSpPr>
        <p:spPr>
          <a:xfrm>
            <a:off x="1533705" y="104775"/>
            <a:ext cx="4971870" cy="6359525"/>
          </a:xfrm>
          <a:prstGeom prst="roundRect">
            <a:avLst/>
          </a:prstGeom>
          <a:solidFill>
            <a:srgbClr val="F7CB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5A0D5B5B-0443-40BB-BF00-0097C80B4BB0}"/>
              </a:ext>
            </a:extLst>
          </p:cNvPr>
          <p:cNvSpPr/>
          <p:nvPr/>
        </p:nvSpPr>
        <p:spPr>
          <a:xfrm>
            <a:off x="6505574" y="393700"/>
            <a:ext cx="5095701" cy="58614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4406961-D0AE-4E87-A394-469492F5F318}"/>
              </a:ext>
            </a:extLst>
          </p:cNvPr>
          <p:cNvSpPr/>
          <p:nvPr/>
        </p:nvSpPr>
        <p:spPr>
          <a:xfrm>
            <a:off x="1664473" y="393700"/>
            <a:ext cx="4841100" cy="586145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BD40A42D-C10E-4177-B3ED-DF6C9673D0B2}"/>
              </a:ext>
            </a:extLst>
          </p:cNvPr>
          <p:cNvSpPr/>
          <p:nvPr/>
        </p:nvSpPr>
        <p:spPr>
          <a:xfrm>
            <a:off x="6505574" y="393699"/>
            <a:ext cx="4971870" cy="574437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4F9FB63F-DAF7-4053-A873-D9DA41757412}"/>
              </a:ext>
            </a:extLst>
          </p:cNvPr>
          <p:cNvSpPr/>
          <p:nvPr/>
        </p:nvSpPr>
        <p:spPr>
          <a:xfrm>
            <a:off x="1771048" y="461167"/>
            <a:ext cx="4725004" cy="574437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pic>
        <p:nvPicPr>
          <p:cNvPr id="12290" name="Picture 2" descr="جفاف كف، نخلة التعليم سلك كتاب - centhini-resort.com">
            <a:extLst>
              <a:ext uri="{FF2B5EF4-FFF2-40B4-BE49-F238E27FC236}">
                <a16:creationId xmlns:a16="http://schemas.microsoft.com/office/drawing/2014/main" id="{555EC8D8-C258-4E83-AB92-E40A31A67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245" y="895350"/>
            <a:ext cx="809810" cy="511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93FD6060-6F11-48CE-8055-FABF53BC3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874" y="895350"/>
            <a:ext cx="274574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Food Poisoning Clip Art - Royalty Free - GoGraph">
            <a:extLst>
              <a:ext uri="{FF2B5EF4-FFF2-40B4-BE49-F238E27FC236}">
                <a16:creationId xmlns:a16="http://schemas.microsoft.com/office/drawing/2014/main" id="{5146F562-D766-4B5C-81D8-AB1C4C0531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" b="11855"/>
          <a:stretch/>
        </p:blipFill>
        <p:spPr bwMode="auto">
          <a:xfrm>
            <a:off x="3709802" y="3956447"/>
            <a:ext cx="1985963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046529FB-B932-4E6E-9F7F-FB50447D1D46}"/>
              </a:ext>
            </a:extLst>
          </p:cNvPr>
          <p:cNvSpPr/>
          <p:nvPr/>
        </p:nvSpPr>
        <p:spPr>
          <a:xfrm>
            <a:off x="4298312" y="1661317"/>
            <a:ext cx="1492706" cy="1062833"/>
          </a:xfrm>
          <a:prstGeom prst="roundRect">
            <a:avLst/>
          </a:prstGeom>
          <a:solidFill>
            <a:srgbClr val="F7CB3E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toxins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EAAAFD30-1248-419A-B163-5DF650471875}"/>
              </a:ext>
            </a:extLst>
          </p:cNvPr>
          <p:cNvSpPr/>
          <p:nvPr/>
        </p:nvSpPr>
        <p:spPr>
          <a:xfrm>
            <a:off x="1664473" y="4756943"/>
            <a:ext cx="2045328" cy="847725"/>
          </a:xfrm>
          <a:prstGeom prst="roundRect">
            <a:avLst/>
          </a:prstGeom>
          <a:solidFill>
            <a:srgbClr val="F7CB3E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poisoning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4AA5959B-EA05-45FB-A4C6-A9D6A0DE7117}"/>
              </a:ext>
            </a:extLst>
          </p:cNvPr>
          <p:cNvSpPr/>
          <p:nvPr/>
        </p:nvSpPr>
        <p:spPr>
          <a:xfrm>
            <a:off x="7179633" y="1571626"/>
            <a:ext cx="2045328" cy="847725"/>
          </a:xfrm>
          <a:prstGeom prst="roundRect">
            <a:avLst/>
          </a:prstGeom>
          <a:solidFill>
            <a:srgbClr val="F7CB3E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delicacy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298" name="Picture 10" descr="Michelin Demotion Leaves a Bad Taste in Chef's Mouth – Hofstra Law Library">
            <a:extLst>
              <a:ext uri="{FF2B5EF4-FFF2-40B4-BE49-F238E27FC236}">
                <a16:creationId xmlns:a16="http://schemas.microsoft.com/office/drawing/2014/main" id="{92C7CE8D-771B-47AA-9C55-A29DB2B82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760" y="742590"/>
            <a:ext cx="2316162" cy="232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Free License Cliparts, Download Free Clip Art, Free Clip Art on Clipart  Library">
            <a:extLst>
              <a:ext uri="{FF2B5EF4-FFF2-40B4-BE49-F238E27FC236}">
                <a16:creationId xmlns:a16="http://schemas.microsoft.com/office/drawing/2014/main" id="{DD07C8F4-0732-4860-A129-9E5C3D07F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56" y="369927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62679F71-0AE6-44F0-864F-7E7FCAE1FA8A}"/>
              </a:ext>
            </a:extLst>
          </p:cNvPr>
          <p:cNvSpPr/>
          <p:nvPr/>
        </p:nvSpPr>
        <p:spPr>
          <a:xfrm>
            <a:off x="9555947" y="4770833"/>
            <a:ext cx="2045328" cy="847725"/>
          </a:xfrm>
          <a:prstGeom prst="roundRect">
            <a:avLst/>
          </a:prstGeom>
          <a:solidFill>
            <a:srgbClr val="F7CB3E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licensed 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644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995002D-B201-BE8B-8DE1-3BF2C9E00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6" t="27752" r="28139" b="130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D1D4A94-94CE-4448-92ED-DF1A2478934A}"/>
              </a:ext>
            </a:extLst>
          </p:cNvPr>
          <p:cNvSpPr/>
          <p:nvPr/>
        </p:nvSpPr>
        <p:spPr>
          <a:xfrm>
            <a:off x="6559016" y="221381"/>
            <a:ext cx="5353050" cy="6242611"/>
          </a:xfrm>
          <a:prstGeom prst="roundRect">
            <a:avLst/>
          </a:prstGeom>
          <a:solidFill>
            <a:srgbClr val="F7CB3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487CF19-BD71-423B-B505-FD5037782026}"/>
              </a:ext>
            </a:extLst>
          </p:cNvPr>
          <p:cNvSpPr/>
          <p:nvPr/>
        </p:nvSpPr>
        <p:spPr>
          <a:xfrm>
            <a:off x="1511166" y="221381"/>
            <a:ext cx="5047849" cy="6242611"/>
          </a:xfrm>
          <a:prstGeom prst="roundRect">
            <a:avLst/>
          </a:prstGeom>
          <a:solidFill>
            <a:srgbClr val="F7CB3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5A0D5B5B-0443-40BB-BF00-0097C80B4BB0}"/>
              </a:ext>
            </a:extLst>
          </p:cNvPr>
          <p:cNvSpPr/>
          <p:nvPr/>
        </p:nvSpPr>
        <p:spPr>
          <a:xfrm>
            <a:off x="6559015" y="510306"/>
            <a:ext cx="5047849" cy="575369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4406961-D0AE-4E87-A394-469492F5F318}"/>
              </a:ext>
            </a:extLst>
          </p:cNvPr>
          <p:cNvSpPr/>
          <p:nvPr/>
        </p:nvSpPr>
        <p:spPr>
          <a:xfrm>
            <a:off x="1734603" y="510306"/>
            <a:ext cx="4824410" cy="575369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BD40A42D-C10E-4177-B3ED-DF6C9673D0B2}"/>
              </a:ext>
            </a:extLst>
          </p:cNvPr>
          <p:cNvSpPr/>
          <p:nvPr/>
        </p:nvSpPr>
        <p:spPr>
          <a:xfrm>
            <a:off x="6559014" y="510305"/>
            <a:ext cx="4952998" cy="572686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4F9FB63F-DAF7-4053-A873-D9DA41757412}"/>
              </a:ext>
            </a:extLst>
          </p:cNvPr>
          <p:cNvSpPr/>
          <p:nvPr/>
        </p:nvSpPr>
        <p:spPr>
          <a:xfrm>
            <a:off x="1906145" y="577773"/>
            <a:ext cx="4643347" cy="559005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/>
          </a:p>
        </p:txBody>
      </p:sp>
      <p:pic>
        <p:nvPicPr>
          <p:cNvPr id="13" name="Picture 2" descr="جفاف كف، نخلة التعليم سلك كتاب - centhini-resort.com">
            <a:extLst>
              <a:ext uri="{FF2B5EF4-FFF2-40B4-BE49-F238E27FC236}">
                <a16:creationId xmlns:a16="http://schemas.microsoft.com/office/drawing/2014/main" id="{EB03FC59-F1B1-4527-B40D-882C43388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333" y="1132930"/>
            <a:ext cx="809810" cy="4530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Businessman standing with red flag on mountain peak. - Download Free  Vectors, Clipart Graphics &amp; Vector Art">
            <a:extLst>
              <a:ext uri="{FF2B5EF4-FFF2-40B4-BE49-F238E27FC236}">
                <a16:creationId xmlns:a16="http://schemas.microsoft.com/office/drawing/2014/main" id="{308C386A-C3F4-4BB9-87F0-04EB28BE7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727" y="1345305"/>
            <a:ext cx="2466975" cy="173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52BB49F2-162B-44EA-AB6B-B78099F03173}"/>
              </a:ext>
            </a:extLst>
          </p:cNvPr>
          <p:cNvSpPr/>
          <p:nvPr/>
        </p:nvSpPr>
        <p:spPr>
          <a:xfrm>
            <a:off x="4439703" y="1516781"/>
            <a:ext cx="1247590" cy="599219"/>
          </a:xfrm>
          <a:prstGeom prst="roundRect">
            <a:avLst/>
          </a:prstGeom>
          <a:solidFill>
            <a:srgbClr val="F7CB3E"/>
          </a:solidFill>
          <a:ln>
            <a:solidFill>
              <a:schemeClr val="tx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peck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40" name="Picture 4" descr="Coffee Smell Stock Illustrations – 3,574 Coffee Smell Stock Illustrations,  Vectors &amp; Clipart - Dreamstime">
            <a:extLst>
              <a:ext uri="{FF2B5EF4-FFF2-40B4-BE49-F238E27FC236}">
                <a16:creationId xmlns:a16="http://schemas.microsoft.com/office/drawing/2014/main" id="{44056C61-6E2B-46C2-A4B1-EBF2A2579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183" y="930040"/>
            <a:ext cx="2354077" cy="232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373F382B-1453-4887-A27A-7966382D529E}"/>
              </a:ext>
            </a:extLst>
          </p:cNvPr>
          <p:cNvSpPr/>
          <p:nvPr/>
        </p:nvSpPr>
        <p:spPr>
          <a:xfrm>
            <a:off x="7530842" y="1418680"/>
            <a:ext cx="1247590" cy="599219"/>
          </a:xfrm>
          <a:prstGeom prst="roundRect">
            <a:avLst/>
          </a:prstGeom>
          <a:solidFill>
            <a:srgbClr val="F7CB3E"/>
          </a:solidFill>
          <a:ln>
            <a:solidFill>
              <a:schemeClr val="tx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aroma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42" name="Picture 6" descr="expressing differences | guinlist">
            <a:extLst>
              <a:ext uri="{FF2B5EF4-FFF2-40B4-BE49-F238E27FC236}">
                <a16:creationId xmlns:a16="http://schemas.microsoft.com/office/drawing/2014/main" id="{452A7D5C-D1DE-4221-81E7-3608D0DC0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477" y="3195471"/>
            <a:ext cx="3000375" cy="196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B2B2220F-2320-473F-B539-CD1B7B8965F3}"/>
              </a:ext>
            </a:extLst>
          </p:cNvPr>
          <p:cNvSpPr/>
          <p:nvPr/>
        </p:nvSpPr>
        <p:spPr>
          <a:xfrm>
            <a:off x="2856036" y="5264183"/>
            <a:ext cx="2168513" cy="599219"/>
          </a:xfrm>
          <a:prstGeom prst="roundRect">
            <a:avLst/>
          </a:prstGeom>
          <a:solidFill>
            <a:srgbClr val="F7CB3E"/>
          </a:solidFill>
          <a:ln>
            <a:solidFill>
              <a:schemeClr val="tx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distinguish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344" name="Picture 8" descr="Cochineal Insect Images, Stock Photos &amp; Vectors | Shutterstock">
            <a:extLst>
              <a:ext uri="{FF2B5EF4-FFF2-40B4-BE49-F238E27FC236}">
                <a16:creationId xmlns:a16="http://schemas.microsoft.com/office/drawing/2014/main" id="{1E28F6A4-1DCF-427B-BC3F-5DF66ADEE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1"/>
          <a:stretch/>
        </p:blipFill>
        <p:spPr bwMode="auto">
          <a:xfrm>
            <a:off x="7178755" y="3898310"/>
            <a:ext cx="2569809" cy="176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B3D3504-A6EA-4FB3-8476-E034821B8B65}"/>
              </a:ext>
            </a:extLst>
          </p:cNvPr>
          <p:cNvSpPr/>
          <p:nvPr/>
        </p:nvSpPr>
        <p:spPr>
          <a:xfrm>
            <a:off x="10148618" y="4764886"/>
            <a:ext cx="1247590" cy="599219"/>
          </a:xfrm>
          <a:prstGeom prst="roundRect">
            <a:avLst/>
          </a:prstGeom>
          <a:solidFill>
            <a:srgbClr val="F7CB3E"/>
          </a:solidFill>
          <a:ln>
            <a:solidFill>
              <a:schemeClr val="tx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cochineal insect 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735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E76AB329-1A61-96A6-3583-EDC9D3107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3" t="28372" r="27791" b="130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09144B1-BF0A-418F-9739-750E877B0E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93" t="18332" r="29532" b="6667"/>
          <a:stretch/>
        </p:blipFill>
        <p:spPr>
          <a:xfrm>
            <a:off x="3080083" y="605829"/>
            <a:ext cx="6333423" cy="5934537"/>
          </a:xfrm>
          <a:prstGeom prst="rect">
            <a:avLst/>
          </a:prstGeom>
        </p:spPr>
      </p:pic>
      <p:pic>
        <p:nvPicPr>
          <p:cNvPr id="7170" name="Picture 2" descr="5 myths you need to kick to crack CAT - CetKing">
            <a:extLst>
              <a:ext uri="{FF2B5EF4-FFF2-40B4-BE49-F238E27FC236}">
                <a16:creationId xmlns:a16="http://schemas.microsoft.com/office/drawing/2014/main" id="{19E9015F-ADB3-050D-D6AC-FC4497604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615" y="2829827"/>
            <a:ext cx="2641905" cy="251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(Jed) Businessman is Questioning clipart">
            <a:extLst>
              <a:ext uri="{FF2B5EF4-FFF2-40B4-BE49-F238E27FC236}">
                <a16:creationId xmlns:a16="http://schemas.microsoft.com/office/drawing/2014/main" id="{E104E49C-100D-1A4D-1FF9-FCED6A5C4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4307" y="2105247"/>
            <a:ext cx="3445746" cy="475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56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B2C9990-9392-AAD0-9202-2AFDAB0E4C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7" t="27287" r="27354" b="13178"/>
          <a:stretch/>
        </p:blipFill>
        <p:spPr>
          <a:xfrm>
            <a:off x="0" y="-74428"/>
            <a:ext cx="12192000" cy="6858000"/>
          </a:xfrm>
          <a:prstGeom prst="rect">
            <a:avLst/>
          </a:prstGeom>
        </p:spPr>
      </p:pic>
      <p:pic>
        <p:nvPicPr>
          <p:cNvPr id="9" name="Picture 2" descr="Bakery Shop Baker clipart">
            <a:extLst>
              <a:ext uri="{FF2B5EF4-FFF2-40B4-BE49-F238E27FC236}">
                <a16:creationId xmlns:a16="http://schemas.microsoft.com/office/drawing/2014/main" id="{8DB9156C-E6A0-3557-A3FF-BC9CFF608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7605" y="1172285"/>
            <a:ext cx="2457901" cy="550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1604584-939D-4542-8447-61F0526925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852" b="58056" l="14427" r="40469">
                        <a14:foregroundMark x1="35521" y1="43796" x2="20313" y2="47593"/>
                        <a14:foregroundMark x1="20313" y1="47593" x2="31719" y2="53333"/>
                        <a14:foregroundMark x1="31719" y1="53333" x2="37448" y2="52500"/>
                        <a14:foregroundMark x1="37448" y1="52500" x2="30573" y2="57222"/>
                        <a14:foregroundMark x1="30573" y1="57222" x2="27344" y2="43519"/>
                        <a14:foregroundMark x1="27344" y1="43519" x2="24010" y2="37222"/>
                        <a14:foregroundMark x1="24010" y1="37222" x2="15156" y2="34352"/>
                        <a14:foregroundMark x1="15156" y1="34352" x2="36771" y2="35556"/>
                        <a14:foregroundMark x1="36771" y1="35556" x2="36979" y2="42037"/>
                        <a14:foregroundMark x1="36979" y1="42037" x2="35521" y2="53241"/>
                        <a14:foregroundMark x1="35521" y1="53241" x2="19271" y2="54352"/>
                        <a14:foregroundMark x1="37135" y1="58611" x2="40417" y2="56667"/>
                        <a14:foregroundMark x1="40417" y1="56667" x2="41302" y2="50463"/>
                        <a14:foregroundMark x1="41302" y1="50463" x2="40365" y2="33148"/>
                        <a14:foregroundMark x1="40365" y1="33148" x2="20417" y2="32778"/>
                        <a14:foregroundMark x1="20417" y1="32778" x2="15417" y2="34722"/>
                        <a14:foregroundMark x1="15417" y1="34722" x2="15677" y2="53981"/>
                        <a14:foregroundMark x1="15677" y1="53981" x2="21979" y2="58148"/>
                        <a14:foregroundMark x1="21979" y1="58148" x2="38698" y2="57037"/>
                        <a14:foregroundMark x1="39479" y1="46389" x2="39323" y2="40463"/>
                        <a14:foregroundMark x1="39323" y1="40463" x2="40208" y2="50185"/>
                        <a14:foregroundMark x1="40208" y1="50185" x2="40365" y2="45185"/>
                        <a14:foregroundMark x1="40365" y1="45185" x2="39427" y2="40556"/>
                        <a14:foregroundMark x1="39427" y1="40556" x2="39063" y2="44444"/>
                        <a14:foregroundMark x1="39063" y1="44444" x2="39063" y2="42685"/>
                        <a14:foregroundMark x1="16406" y1="32037" x2="15521" y2="36111"/>
                        <a14:foregroundMark x1="15521" y1="36111" x2="15833" y2="35463"/>
                        <a14:foregroundMark x1="39531" y1="33333" x2="40469" y2="56481"/>
                        <a14:foregroundMark x1="15000" y1="34444" x2="15417" y2="35741"/>
                        <a14:foregroundMark x1="14583" y1="34537" x2="14583" y2="34537"/>
                        <a14:foregroundMark x1="14583" y1="33796" x2="14583" y2="33796"/>
                        <a14:foregroundMark x1="14583" y1="33796" x2="14583" y2="33796"/>
                        <a14:foregroundMark x1="14583" y1="33796" x2="14583" y2="33796"/>
                        <a14:foregroundMark x1="14427" y1="34815" x2="14427" y2="34815"/>
                      </a14:backgroundRemoval>
                    </a14:imgEffect>
                  </a14:imgLayer>
                </a14:imgProps>
              </a:ext>
            </a:extLst>
          </a:blip>
          <a:srcRect l="12579" t="29977" r="58672" b="40417"/>
          <a:stretch/>
        </p:blipFill>
        <p:spPr>
          <a:xfrm>
            <a:off x="2145732" y="536658"/>
            <a:ext cx="6324600" cy="3663571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91B07DB8-9E72-4575-85E4-BBD891EA9DC4}"/>
              </a:ext>
            </a:extLst>
          </p:cNvPr>
          <p:cNvSpPr/>
          <p:nvPr/>
        </p:nvSpPr>
        <p:spPr>
          <a:xfrm>
            <a:off x="4552749" y="4463223"/>
            <a:ext cx="6541721" cy="1228725"/>
          </a:xfrm>
          <a:prstGeom prst="roundRect">
            <a:avLst/>
          </a:prstGeom>
          <a:solidFill>
            <a:srgbClr val="F7CB3E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Would you eat blowfish if someone offered you an opportunity to try it?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31C329A-61BD-40A7-B842-E0FFEB507342}"/>
              </a:ext>
            </a:extLst>
          </p:cNvPr>
          <p:cNvSpPr/>
          <p:nvPr/>
        </p:nvSpPr>
        <p:spPr>
          <a:xfrm>
            <a:off x="3575972" y="5813659"/>
            <a:ext cx="6203295" cy="848202"/>
          </a:xfrm>
          <a:prstGeom prst="roundRect">
            <a:avLst/>
          </a:prstGeom>
          <a:solidFill>
            <a:srgbClr val="F7CB3E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Why do you think people want to eat such a dangerous food?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362" name="Picture 2" descr="Blowfish Side View Stock Photo - Download Image Now - iStock">
            <a:extLst>
              <a:ext uri="{FF2B5EF4-FFF2-40B4-BE49-F238E27FC236}">
                <a16:creationId xmlns:a16="http://schemas.microsoft.com/office/drawing/2014/main" id="{DB1A7C81-7229-4260-B060-8DA924A6E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178" y="1979090"/>
            <a:ext cx="2976562" cy="19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42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BEA44F7-C24F-9291-87BE-1CC71EC4B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6" t="27752" r="28139" b="130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1B11195-E7E4-4F7C-9B71-44DE80F1F1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97" t="23333" r="5859" b="30417"/>
          <a:stretch/>
        </p:blipFill>
        <p:spPr>
          <a:xfrm>
            <a:off x="1209675" y="283380"/>
            <a:ext cx="8686800" cy="4120662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7EE19051-B791-4869-8080-32AF0F35FCFE}"/>
              </a:ext>
            </a:extLst>
          </p:cNvPr>
          <p:cNvSpPr/>
          <p:nvPr/>
        </p:nvSpPr>
        <p:spPr>
          <a:xfrm>
            <a:off x="4667700" y="4476184"/>
            <a:ext cx="3857625" cy="857250"/>
          </a:xfrm>
          <a:prstGeom prst="roundRect">
            <a:avLst/>
          </a:prstGeom>
          <a:solidFill>
            <a:srgbClr val="F7CB3E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Do you like chocolate? 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6631BB1-63BA-4474-9952-7E0875705469}"/>
              </a:ext>
            </a:extLst>
          </p:cNvPr>
          <p:cNvSpPr/>
          <p:nvPr/>
        </p:nvSpPr>
        <p:spPr>
          <a:xfrm>
            <a:off x="2168268" y="5574247"/>
            <a:ext cx="5334000" cy="909638"/>
          </a:xfrm>
          <a:prstGeom prst="roundRect">
            <a:avLst/>
          </a:prstGeom>
          <a:solidFill>
            <a:srgbClr val="F7CB3E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Have you tried dark chocolate? Do you like it? 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482" name="Picture 2" descr="Happy little girl carring a big chocolate bar a Vector Image">
            <a:extLst>
              <a:ext uri="{FF2B5EF4-FFF2-40B4-BE49-F238E27FC236}">
                <a16:creationId xmlns:a16="http://schemas.microsoft.com/office/drawing/2014/main" id="{9886BF9C-3EE3-49EB-A07F-7F5691854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17615" b="15021"/>
          <a:stretch/>
        </p:blipFill>
        <p:spPr bwMode="auto">
          <a:xfrm>
            <a:off x="10122712" y="283380"/>
            <a:ext cx="1364538" cy="253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ute Happy Funny Chocolate Bar Meditate Stock Vector - Illustration of dark,  chocolate: 186080275">
            <a:extLst>
              <a:ext uri="{FF2B5EF4-FFF2-40B4-BE49-F238E27FC236}">
                <a16:creationId xmlns:a16="http://schemas.microsoft.com/office/drawing/2014/main" id="{B71458D3-C431-4B96-97DD-3C85EBE20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6" t="12592" r="14291" b="8068"/>
          <a:stretch/>
        </p:blipFill>
        <p:spPr bwMode="auto">
          <a:xfrm>
            <a:off x="714375" y="4565449"/>
            <a:ext cx="1321345" cy="140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hocolate bar clipart">
            <a:extLst>
              <a:ext uri="{FF2B5EF4-FFF2-40B4-BE49-F238E27FC236}">
                <a16:creationId xmlns:a16="http://schemas.microsoft.com/office/drawing/2014/main" id="{6D6D4EE7-ED5E-2BB7-0818-6152BACB0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535" y="3035102"/>
            <a:ext cx="2645290" cy="373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54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>
            <a:extLst>
              <a:ext uri="{FF2B5EF4-FFF2-40B4-BE49-F238E27FC236}">
                <a16:creationId xmlns:a16="http://schemas.microsoft.com/office/drawing/2014/main" id="{F0E0A426-065E-932A-9693-94143C565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ar-SA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7F21A38F-0FE4-E14A-112C-BDEF03A0F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78" t="15833" r="14531" b="19028"/>
          <a:stretch/>
        </p:blipFill>
        <p:spPr>
          <a:xfrm>
            <a:off x="-1" y="0"/>
            <a:ext cx="12334876" cy="6858000"/>
          </a:xfrm>
          <a:prstGeom prst="rect">
            <a:avLst/>
          </a:prstGeom>
        </p:spPr>
      </p:pic>
      <p:pic>
        <p:nvPicPr>
          <p:cNvPr id="13" name="Picture 2" descr="Man is Eating a Hamburger clipart">
            <a:extLst>
              <a:ext uri="{FF2B5EF4-FFF2-40B4-BE49-F238E27FC236}">
                <a16:creationId xmlns:a16="http://schemas.microsoft.com/office/drawing/2014/main" id="{29DEEBFD-375A-1D8A-0DF9-CF648DF1F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79" y="2282148"/>
            <a:ext cx="1963744" cy="423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ow to Save Money on the Paleo Diet - 6 Money Saving Tips - Paleo Grubs">
            <a:extLst>
              <a:ext uri="{FF2B5EF4-FFF2-40B4-BE49-F238E27FC236}">
                <a16:creationId xmlns:a16="http://schemas.microsoft.com/office/drawing/2014/main" id="{E8AB7984-9206-5AD1-3CD9-EEFEDEEF2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" t="8726" r="9081" b="9761"/>
          <a:stretch/>
        </p:blipFill>
        <p:spPr bwMode="auto">
          <a:xfrm rot="21073182">
            <a:off x="10085187" y="1712972"/>
            <a:ext cx="2067405" cy="187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عنصر نائب للمحتوى 16">
            <a:extLst>
              <a:ext uri="{FF2B5EF4-FFF2-40B4-BE49-F238E27FC236}">
                <a16:creationId xmlns:a16="http://schemas.microsoft.com/office/drawing/2014/main" id="{086C50D3-917D-9BEA-A072-709A9E4D0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8642">
            <a:off x="10256036" y="4404620"/>
            <a:ext cx="1865400" cy="2005807"/>
          </a:xfr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C50B65E-0AB0-4567-AC17-6953A65317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8" t="26620" r="62890" b="8612"/>
          <a:stretch/>
        </p:blipFill>
        <p:spPr>
          <a:xfrm>
            <a:off x="4244567" y="866274"/>
            <a:ext cx="5863803" cy="5850806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3601052-038B-49F1-BE3D-00950E4433F2}"/>
              </a:ext>
            </a:extLst>
          </p:cNvPr>
          <p:cNvSpPr/>
          <p:nvPr/>
        </p:nvSpPr>
        <p:spPr>
          <a:xfrm>
            <a:off x="3185761" y="487179"/>
            <a:ext cx="4804911" cy="88265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frozen vegetables are available where you live?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E662DBC5-85A2-4957-ADE4-69B555F802D4}"/>
              </a:ext>
            </a:extLst>
          </p:cNvPr>
          <p:cNvSpPr/>
          <p:nvPr/>
        </p:nvSpPr>
        <p:spPr>
          <a:xfrm>
            <a:off x="1818639" y="1751789"/>
            <a:ext cx="4901264" cy="728438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often use them in cooking?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83E951BC-A7F9-4D94-9CFF-AD2438F1CADB}"/>
              </a:ext>
            </a:extLst>
          </p:cNvPr>
          <p:cNvSpPr/>
          <p:nvPr/>
        </p:nvSpPr>
        <p:spPr>
          <a:xfrm>
            <a:off x="3206703" y="2898688"/>
            <a:ext cx="4246346" cy="74215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prefer fresh vegetables?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5DE8AE8-0D44-42C5-B5BA-C46A963C1B71}"/>
              </a:ext>
            </a:extLst>
          </p:cNvPr>
          <p:cNvSpPr/>
          <p:nvPr/>
        </p:nvSpPr>
        <p:spPr>
          <a:xfrm>
            <a:off x="2280823" y="3795669"/>
            <a:ext cx="4743480" cy="74215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Where do you buy fresh vegetables?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AutoShape 2" descr="Frozen vegetables Vector Art Stock Images | Depositphotos">
            <a:extLst>
              <a:ext uri="{FF2B5EF4-FFF2-40B4-BE49-F238E27FC236}">
                <a16:creationId xmlns:a16="http://schemas.microsoft.com/office/drawing/2014/main" id="{414C730B-2275-B02B-FE1B-9BCEAB081A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5" name="AutoShape 4" descr="Frozen vegetables Vector Art Stock Images | Depositphotos">
            <a:extLst>
              <a:ext uri="{FF2B5EF4-FFF2-40B4-BE49-F238E27FC236}">
                <a16:creationId xmlns:a16="http://schemas.microsoft.com/office/drawing/2014/main" id="{C42BCCE3-1CB5-59CC-5BA9-1803EDAA60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3329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1">
            <a:extLst>
              <a:ext uri="{FF2B5EF4-FFF2-40B4-BE49-F238E27FC236}">
                <a16:creationId xmlns:a16="http://schemas.microsoft.com/office/drawing/2014/main" id="{358FB5F3-237C-0EC4-7066-1D02DDB60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ar-SA"/>
          </a:p>
        </p:txBody>
      </p:sp>
      <p:sp>
        <p:nvSpPr>
          <p:cNvPr id="9" name="عنصر نائب للمحتوى 2">
            <a:extLst>
              <a:ext uri="{FF2B5EF4-FFF2-40B4-BE49-F238E27FC236}">
                <a16:creationId xmlns:a16="http://schemas.microsoft.com/office/drawing/2014/main" id="{202E697B-D15E-76F8-63AE-BC9AE67DD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65C7A33-519F-AAF1-8927-F81E4BCCF2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77" t="23423" r="28345" b="270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16740C5-6595-48D0-AF2C-07F69C0BCF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34" t="36089" r="9063" b="25972"/>
          <a:stretch/>
        </p:blipFill>
        <p:spPr>
          <a:xfrm>
            <a:off x="2067958" y="670912"/>
            <a:ext cx="7636618" cy="3063154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5C64A5C4-A0DB-45A6-9B00-E192BA68019E}"/>
              </a:ext>
            </a:extLst>
          </p:cNvPr>
          <p:cNvSpPr/>
          <p:nvPr/>
        </p:nvSpPr>
        <p:spPr>
          <a:xfrm>
            <a:off x="4286913" y="4097360"/>
            <a:ext cx="4257675" cy="876300"/>
          </a:xfrm>
          <a:prstGeom prst="roundRect">
            <a:avLst/>
          </a:prstGeom>
          <a:solidFill>
            <a:srgbClr val="F7CB3E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Did you know how important smell was for tasting? 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2" descr="Cook Man clipart">
            <a:extLst>
              <a:ext uri="{FF2B5EF4-FFF2-40B4-BE49-F238E27FC236}">
                <a16:creationId xmlns:a16="http://schemas.microsoft.com/office/drawing/2014/main" id="{6D6D5AC4-34CF-E635-15AB-E5FBF7B63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9" y="3043871"/>
            <a:ext cx="3968784" cy="376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11642EB-59E8-4DC7-BC0A-004FA2F2993A}"/>
              </a:ext>
            </a:extLst>
          </p:cNvPr>
          <p:cNvSpPr/>
          <p:nvPr/>
        </p:nvSpPr>
        <p:spPr>
          <a:xfrm>
            <a:off x="4045316" y="5504747"/>
            <a:ext cx="5476875" cy="781050"/>
          </a:xfrm>
          <a:prstGeom prst="roundRect">
            <a:avLst/>
          </a:prstGeom>
          <a:solidFill>
            <a:srgbClr val="F7CB3E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Are there any foods that you dislike because of their smell? 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4" descr="Top 25 Fun Facts that will change Your Mindset - Check it out!">
            <a:extLst>
              <a:ext uri="{FF2B5EF4-FFF2-40B4-BE49-F238E27FC236}">
                <a16:creationId xmlns:a16="http://schemas.microsoft.com/office/drawing/2014/main" id="{662C431D-5C1C-469C-B406-92B4E76657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" t="4764" r="15071" b="25996"/>
          <a:stretch/>
        </p:blipFill>
        <p:spPr bwMode="auto">
          <a:xfrm rot="21272218">
            <a:off x="9057011" y="3590212"/>
            <a:ext cx="2187466" cy="173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Tasty - Blind Taste Test: Apple or Onion? | Facebook">
            <a:extLst>
              <a:ext uri="{FF2B5EF4-FFF2-40B4-BE49-F238E27FC236}">
                <a16:creationId xmlns:a16="http://schemas.microsoft.com/office/drawing/2014/main" id="{F254656F-E53C-40DC-9AF1-6480E386A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0222">
            <a:off x="9498782" y="140471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14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6BA92F82-E98C-C195-47B3-26FF28703C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9" t="12082" r="19682" b="138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D8B12C06-B410-840D-ED57-84EC27E4C8EB}"/>
              </a:ext>
            </a:extLst>
          </p:cNvPr>
          <p:cNvSpPr/>
          <p:nvPr/>
        </p:nvSpPr>
        <p:spPr>
          <a:xfrm rot="20853310">
            <a:off x="1973811" y="568396"/>
            <a:ext cx="3455582" cy="889896"/>
          </a:xfrm>
          <a:prstGeom prst="rect">
            <a:avLst/>
          </a:prstGeom>
          <a:noFill/>
          <a:ln w="76200">
            <a:solidFill>
              <a:srgbClr val="FE4F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Get one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57E19B6D-21A3-CD5B-B6A2-4E38A92AFAFE}"/>
              </a:ext>
            </a:extLst>
          </p:cNvPr>
          <p:cNvSpPr/>
          <p:nvPr/>
        </p:nvSpPr>
        <p:spPr>
          <a:xfrm rot="175337">
            <a:off x="5816107" y="688696"/>
            <a:ext cx="3455582" cy="956187"/>
          </a:xfrm>
          <a:prstGeom prst="rect">
            <a:avLst/>
          </a:prstGeom>
          <a:noFill/>
          <a:ln w="76200">
            <a:solidFill>
              <a:srgbClr val="FE4F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Give one 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2" descr="Give one get one - YouTube">
            <a:extLst>
              <a:ext uri="{FF2B5EF4-FFF2-40B4-BE49-F238E27FC236}">
                <a16:creationId xmlns:a16="http://schemas.microsoft.com/office/drawing/2014/main" id="{0A5E3F10-62A3-80C0-2D39-E6E8738B9A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0" t="51837" r="52413" b="7547"/>
          <a:stretch/>
        </p:blipFill>
        <p:spPr bwMode="auto">
          <a:xfrm>
            <a:off x="9520726" y="333219"/>
            <a:ext cx="1222745" cy="82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ive one get one - YouTube">
            <a:extLst>
              <a:ext uri="{FF2B5EF4-FFF2-40B4-BE49-F238E27FC236}">
                <a16:creationId xmlns:a16="http://schemas.microsoft.com/office/drawing/2014/main" id="{A05DE8EE-FFB4-393F-3FE2-9A9157771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" t="5209" r="64520" b="50129"/>
          <a:stretch/>
        </p:blipFill>
        <p:spPr bwMode="auto">
          <a:xfrm rot="20193223">
            <a:off x="664160" y="100844"/>
            <a:ext cx="1222745" cy="88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C9B3F01F-599F-4230-6612-469946405B8E}"/>
              </a:ext>
            </a:extLst>
          </p:cNvPr>
          <p:cNvSpPr/>
          <p:nvPr/>
        </p:nvSpPr>
        <p:spPr>
          <a:xfrm>
            <a:off x="5957365" y="1924028"/>
            <a:ext cx="3999366" cy="1281185"/>
          </a:xfrm>
          <a:prstGeom prst="rect">
            <a:avLst/>
          </a:prstGeom>
          <a:noFill/>
          <a:ln w="76200">
            <a:solidFill>
              <a:srgbClr val="85E1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C35D61A-1BAF-6D89-7F3C-D7258EAA1374}"/>
              </a:ext>
            </a:extLst>
          </p:cNvPr>
          <p:cNvSpPr/>
          <p:nvPr/>
        </p:nvSpPr>
        <p:spPr>
          <a:xfrm rot="21078393">
            <a:off x="1559282" y="1930569"/>
            <a:ext cx="3992374" cy="1203490"/>
          </a:xfrm>
          <a:prstGeom prst="rect">
            <a:avLst/>
          </a:prstGeom>
          <a:noFill/>
          <a:ln w="76200">
            <a:solidFill>
              <a:srgbClr val="85E1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bitter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B44BC348-8D8E-1444-F80A-3E19C84D1F48}"/>
              </a:ext>
            </a:extLst>
          </p:cNvPr>
          <p:cNvSpPr/>
          <p:nvPr/>
        </p:nvSpPr>
        <p:spPr>
          <a:xfrm>
            <a:off x="1665567" y="3432313"/>
            <a:ext cx="3999366" cy="1351297"/>
          </a:xfrm>
          <a:prstGeom prst="rect">
            <a:avLst/>
          </a:prstGeom>
          <a:noFill/>
          <a:ln w="76200">
            <a:solidFill>
              <a:srgbClr val="85E1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Salty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B48E3F1C-C4A4-1749-7ABC-7F85044EC0D0}"/>
              </a:ext>
            </a:extLst>
          </p:cNvPr>
          <p:cNvSpPr/>
          <p:nvPr/>
        </p:nvSpPr>
        <p:spPr>
          <a:xfrm rot="21308761">
            <a:off x="5836436" y="3490226"/>
            <a:ext cx="3999366" cy="1172978"/>
          </a:xfrm>
          <a:prstGeom prst="rect">
            <a:avLst/>
          </a:prstGeom>
          <a:noFill/>
          <a:ln w="76200">
            <a:solidFill>
              <a:srgbClr val="85E1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565F1C4-166A-3CBC-3A29-5C076CC69440}"/>
              </a:ext>
            </a:extLst>
          </p:cNvPr>
          <p:cNvSpPr/>
          <p:nvPr/>
        </p:nvSpPr>
        <p:spPr>
          <a:xfrm>
            <a:off x="3118981" y="5170479"/>
            <a:ext cx="3999366" cy="1209489"/>
          </a:xfrm>
          <a:prstGeom prst="rect">
            <a:avLst/>
          </a:prstGeom>
          <a:noFill/>
          <a:ln w="76200">
            <a:solidFill>
              <a:srgbClr val="85E1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sweet</a:t>
            </a:r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FFD76EC1-A5C8-88FA-BF13-C597F4231C21}"/>
              </a:ext>
            </a:extLst>
          </p:cNvPr>
          <p:cNvSpPr/>
          <p:nvPr/>
        </p:nvSpPr>
        <p:spPr>
          <a:xfrm rot="21032292">
            <a:off x="7297154" y="5015470"/>
            <a:ext cx="3999366" cy="1209488"/>
          </a:xfrm>
          <a:prstGeom prst="rect">
            <a:avLst/>
          </a:prstGeom>
          <a:noFill/>
          <a:ln w="76200">
            <a:solidFill>
              <a:srgbClr val="85E1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11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DB9B7664-71C8-C7CA-3BD0-E01425E50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75" t="24144" r="28750" b="257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0E467E8-A8D8-4AEE-8910-0602DAAD28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25" t="34028" r="11720" b="26805"/>
          <a:stretch/>
        </p:blipFill>
        <p:spPr>
          <a:xfrm>
            <a:off x="962025" y="415131"/>
            <a:ext cx="8553450" cy="2686051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8765E124-9710-4127-A2A7-DBF2F456A929}"/>
              </a:ext>
            </a:extLst>
          </p:cNvPr>
          <p:cNvSpPr/>
          <p:nvPr/>
        </p:nvSpPr>
        <p:spPr>
          <a:xfrm>
            <a:off x="4257675" y="3638551"/>
            <a:ext cx="5572125" cy="50819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Had you heard of cochineal before?.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BD50B02-9E37-4663-B364-89E0948C832D}"/>
              </a:ext>
            </a:extLst>
          </p:cNvPr>
          <p:cNvSpPr/>
          <p:nvPr/>
        </p:nvSpPr>
        <p:spPr>
          <a:xfrm>
            <a:off x="3659080" y="4357783"/>
            <a:ext cx="8115886" cy="66047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Check some food labels to see if cochineal or carmine are listed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B4E2AB7-004D-4925-8CDA-2FC19358B02E}"/>
              </a:ext>
            </a:extLst>
          </p:cNvPr>
          <p:cNvSpPr txBox="1"/>
          <p:nvPr/>
        </p:nvSpPr>
        <p:spPr>
          <a:xfrm>
            <a:off x="5114924" y="5374477"/>
            <a:ext cx="3581401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Does this bother you?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pic>
        <p:nvPicPr>
          <p:cNvPr id="21506" name="Picture 2" descr="Jelly clipart 1 » Clipart Station">
            <a:extLst>
              <a:ext uri="{FF2B5EF4-FFF2-40B4-BE49-F238E27FC236}">
                <a16:creationId xmlns:a16="http://schemas.microsoft.com/office/drawing/2014/main" id="{85678ED0-E073-4F68-8C24-61F090977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181" y="1758534"/>
            <a:ext cx="2240785" cy="137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24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14294F5-A605-E387-3163-2AEC138AA1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A5580DE-E9CA-9448-58B5-E82EDF7BD4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F6F1331-4CB4-1B48-B22F-BA72CDE28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0" t="27442" r="27616" b="1317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8760C27-4121-48BE-18E3-76D2A4E4BE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6" t="29053" r="63526" b="18877"/>
          <a:stretch/>
        </p:blipFill>
        <p:spPr>
          <a:xfrm>
            <a:off x="4052237" y="768020"/>
            <a:ext cx="4918509" cy="548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5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Inverted="1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1">
            <a:extLst>
              <a:ext uri="{FF2B5EF4-FFF2-40B4-BE49-F238E27FC236}">
                <a16:creationId xmlns:a16="http://schemas.microsoft.com/office/drawing/2014/main" id="{9DD0C928-BB57-231E-6438-B7DDB9501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ar-SA" sz="2400">
              <a:latin typeface="Comic Sans MS" panose="030F0702030302020204" pitchFamily="66" charset="0"/>
            </a:endParaRPr>
          </a:p>
        </p:txBody>
      </p:sp>
      <p:sp>
        <p:nvSpPr>
          <p:cNvPr id="9" name="عنصر نائب للمحتوى 2">
            <a:extLst>
              <a:ext uri="{FF2B5EF4-FFF2-40B4-BE49-F238E27FC236}">
                <a16:creationId xmlns:a16="http://schemas.microsoft.com/office/drawing/2014/main" id="{89A68A19-6B14-3E82-96CF-BF80C60D0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ar-SA" sz="2400">
              <a:latin typeface="Comic Sans MS" panose="030F0702030302020204" pitchFamily="66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85E79B34-2519-1AAF-88FB-0F191638AF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06" t="23439" r="24132" b="11860"/>
          <a:stretch/>
        </p:blipFill>
        <p:spPr>
          <a:xfrm>
            <a:off x="-54952" y="-24472"/>
            <a:ext cx="12192000" cy="6858000"/>
          </a:xfrm>
          <a:prstGeom prst="rect">
            <a:avLst/>
          </a:prstGeom>
        </p:spPr>
      </p:pic>
      <p:pic>
        <p:nvPicPr>
          <p:cNvPr id="11" name="Picture 2" descr="(Fred) Businessman clipart">
            <a:extLst>
              <a:ext uri="{FF2B5EF4-FFF2-40B4-BE49-F238E27FC236}">
                <a16:creationId xmlns:a16="http://schemas.microsoft.com/office/drawing/2014/main" id="{A95BAB90-DCF2-63B0-3C26-7AFF6ACCF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11" y="3698181"/>
            <a:ext cx="2182118" cy="280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56967569-142C-F1E8-444D-27817AC6F75D}"/>
              </a:ext>
            </a:extLst>
          </p:cNvPr>
          <p:cNvSpPr/>
          <p:nvPr/>
        </p:nvSpPr>
        <p:spPr>
          <a:xfrm>
            <a:off x="539015" y="1063591"/>
            <a:ext cx="2483317" cy="818147"/>
          </a:xfrm>
          <a:prstGeom prst="roundRect">
            <a:avLst/>
          </a:prstGeom>
          <a:solidFill>
            <a:srgbClr val="A6C9C9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Fruits</a:t>
            </a:r>
            <a:endParaRPr lang="ar-SA" sz="24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B29B669A-865E-19AA-3DE8-930E9A10D349}"/>
              </a:ext>
            </a:extLst>
          </p:cNvPr>
          <p:cNvSpPr/>
          <p:nvPr/>
        </p:nvSpPr>
        <p:spPr>
          <a:xfrm>
            <a:off x="5801028" y="1058778"/>
            <a:ext cx="2483317" cy="818147"/>
          </a:xfrm>
          <a:prstGeom prst="roundRect">
            <a:avLst/>
          </a:prstGeom>
          <a:solidFill>
            <a:srgbClr val="A6C9C9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Sweets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E681293C-4021-F1FA-DD6B-27528D7F1D96}"/>
              </a:ext>
            </a:extLst>
          </p:cNvPr>
          <p:cNvSpPr/>
          <p:nvPr/>
        </p:nvSpPr>
        <p:spPr>
          <a:xfrm>
            <a:off x="3156286" y="1058778"/>
            <a:ext cx="2483317" cy="818147"/>
          </a:xfrm>
          <a:prstGeom prst="roundRect">
            <a:avLst/>
          </a:prstGeom>
          <a:solidFill>
            <a:srgbClr val="A6C9C9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Vegetables</a:t>
            </a:r>
            <a:endParaRPr lang="ar-SA" sz="24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D041BF0-69C0-67C7-7C11-12068C502C4B}"/>
              </a:ext>
            </a:extLst>
          </p:cNvPr>
          <p:cNvSpPr/>
          <p:nvPr/>
        </p:nvSpPr>
        <p:spPr>
          <a:xfrm>
            <a:off x="8445770" y="1058778"/>
            <a:ext cx="2483317" cy="818147"/>
          </a:xfrm>
          <a:prstGeom prst="roundRect">
            <a:avLst/>
          </a:prstGeom>
          <a:solidFill>
            <a:srgbClr val="A6C9C9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fish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249F5D47-F89F-1E9D-70C4-936D0AF5CD62}"/>
              </a:ext>
            </a:extLst>
          </p:cNvPr>
          <p:cNvSpPr/>
          <p:nvPr/>
        </p:nvSpPr>
        <p:spPr>
          <a:xfrm>
            <a:off x="4852328" y="5516645"/>
            <a:ext cx="2377440" cy="69006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blueberries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1C3F8B1D-4EE1-0B0B-E3B7-A6443C56FA47}"/>
              </a:ext>
            </a:extLst>
          </p:cNvPr>
          <p:cNvSpPr/>
          <p:nvPr/>
        </p:nvSpPr>
        <p:spPr>
          <a:xfrm>
            <a:off x="4852328" y="5470142"/>
            <a:ext cx="2377440" cy="69006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blowfish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B4456F80-5EC4-E948-9A57-113CAFC6F6BF}"/>
              </a:ext>
            </a:extLst>
          </p:cNvPr>
          <p:cNvSpPr/>
          <p:nvPr/>
        </p:nvSpPr>
        <p:spPr>
          <a:xfrm>
            <a:off x="4852328" y="5501769"/>
            <a:ext cx="2377440" cy="69006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chocolate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321C9137-6CD3-4C12-FBCE-4C2C1F8367A4}"/>
              </a:ext>
            </a:extLst>
          </p:cNvPr>
          <p:cNvSpPr/>
          <p:nvPr/>
        </p:nvSpPr>
        <p:spPr>
          <a:xfrm>
            <a:off x="4789971" y="5521629"/>
            <a:ext cx="2377440" cy="69006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carrots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Bowl of fruits clipart">
            <a:extLst>
              <a:ext uri="{FF2B5EF4-FFF2-40B4-BE49-F238E27FC236}">
                <a16:creationId xmlns:a16="http://schemas.microsoft.com/office/drawing/2014/main" id="{05405BCC-EF80-9018-AB7B-C8B6FCE78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2" y="114690"/>
            <a:ext cx="1535229" cy="121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Vegetables clipart">
            <a:extLst>
              <a:ext uri="{FF2B5EF4-FFF2-40B4-BE49-F238E27FC236}">
                <a16:creationId xmlns:a16="http://schemas.microsoft.com/office/drawing/2014/main" id="{A02D5192-AA5C-6357-7996-292863015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45" y="-24472"/>
            <a:ext cx="1292983" cy="133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upcake Sweets clipart">
            <a:extLst>
              <a:ext uri="{FF2B5EF4-FFF2-40B4-BE49-F238E27FC236}">
                <a16:creationId xmlns:a16="http://schemas.microsoft.com/office/drawing/2014/main" id="{EB55A25B-0283-5A44-8B4A-9B8B75723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220" y="-4004"/>
            <a:ext cx="1249958" cy="12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Blowfish Pufferfish clipart">
            <a:extLst>
              <a:ext uri="{FF2B5EF4-FFF2-40B4-BE49-F238E27FC236}">
                <a16:creationId xmlns:a16="http://schemas.microsoft.com/office/drawing/2014/main" id="{A111BD47-A7C6-2431-EC97-B8BDCB219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965" y="288434"/>
            <a:ext cx="1500243" cy="141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6A4B0A0A-B804-2BB3-4AF6-70241E576DF1}"/>
              </a:ext>
            </a:extLst>
          </p:cNvPr>
          <p:cNvSpPr/>
          <p:nvPr/>
        </p:nvSpPr>
        <p:spPr>
          <a:xfrm>
            <a:off x="591953" y="2181473"/>
            <a:ext cx="2377440" cy="69006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blueberries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36E9F197-1CA1-78A4-58BF-38158EF67C18}"/>
              </a:ext>
            </a:extLst>
          </p:cNvPr>
          <p:cNvSpPr/>
          <p:nvPr/>
        </p:nvSpPr>
        <p:spPr>
          <a:xfrm>
            <a:off x="5909114" y="2200020"/>
            <a:ext cx="2377440" cy="69006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chocolate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AA9A27D8-894B-58B3-F39E-68CB268CFB97}"/>
              </a:ext>
            </a:extLst>
          </p:cNvPr>
          <p:cNvSpPr/>
          <p:nvPr/>
        </p:nvSpPr>
        <p:spPr>
          <a:xfrm>
            <a:off x="8551646" y="2173415"/>
            <a:ext cx="2377440" cy="69006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blowfish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9231C014-1C47-F60F-ADE0-65532C6C23CE}"/>
              </a:ext>
            </a:extLst>
          </p:cNvPr>
          <p:cNvSpPr/>
          <p:nvPr/>
        </p:nvSpPr>
        <p:spPr>
          <a:xfrm>
            <a:off x="3209224" y="2181473"/>
            <a:ext cx="2377440" cy="69006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carrots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3CF625FC-CD16-705C-AA1D-59864E5236EE}"/>
              </a:ext>
            </a:extLst>
          </p:cNvPr>
          <p:cNvSpPr/>
          <p:nvPr/>
        </p:nvSpPr>
        <p:spPr>
          <a:xfrm>
            <a:off x="2233061" y="4215865"/>
            <a:ext cx="5255394" cy="885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omic Sans MS" panose="030F0702030302020204" pitchFamily="66" charset="0"/>
              </a:rPr>
              <a:t>Classify </a:t>
            </a:r>
            <a:endParaRPr lang="ar-SA" sz="7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74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9908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21" grpId="0" animBg="1"/>
      <p:bldP spid="22" grpId="0" animBg="1"/>
      <p:bldP spid="23" grpId="0" animBg="1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D2B0D8-42A4-AAAE-B0B1-3F232A60D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DD8D6FA-E544-B103-0792-2ABA504AF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A4BAFF9-ECF6-1089-51A3-47C9A40E9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28" t="28217" r="27529" b="1333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2" descr="Line of Family Members and Pets clipart">
            <a:extLst>
              <a:ext uri="{FF2B5EF4-FFF2-40B4-BE49-F238E27FC236}">
                <a16:creationId xmlns:a16="http://schemas.microsoft.com/office/drawing/2014/main" id="{F2E5A06B-78A6-80E5-F771-74A9EB497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3917"/>
            <a:ext cx="7620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نتيجة بحث الصور عن fish  clipart">
            <a:extLst>
              <a:ext uri="{FF2B5EF4-FFF2-40B4-BE49-F238E27FC236}">
                <a16:creationId xmlns:a16="http://schemas.microsoft.com/office/drawing/2014/main" id="{FE6D1639-FD8B-D739-1920-0BA94030C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42" y="4089851"/>
            <a:ext cx="2602560" cy="26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نتيجة بحث الصور عن fishing pool clipart">
            <a:extLst>
              <a:ext uri="{FF2B5EF4-FFF2-40B4-BE49-F238E27FC236}">
                <a16:creationId xmlns:a16="http://schemas.microsoft.com/office/drawing/2014/main" id="{42A8EBA8-DB55-0324-A967-917A6C75B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8143">
            <a:off x="-232268" y="3092718"/>
            <a:ext cx="2386824" cy="330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نتيجة بحث الصور عن see under  clipart">
            <a:extLst>
              <a:ext uri="{FF2B5EF4-FFF2-40B4-BE49-F238E27FC236}">
                <a16:creationId xmlns:a16="http://schemas.microsoft.com/office/drawing/2014/main" id="{955313BE-7E16-8154-4B34-628DBB0AC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874" y="5513256"/>
            <a:ext cx="868171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نتيجة بحث الصور عن see under  clipart">
            <a:extLst>
              <a:ext uri="{FF2B5EF4-FFF2-40B4-BE49-F238E27FC236}">
                <a16:creationId xmlns:a16="http://schemas.microsoft.com/office/drawing/2014/main" id="{C9809E32-0BF0-E316-27E2-B55A896C5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80" y="2839062"/>
            <a:ext cx="1047751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نتيجة بحث الصور عن see under  clipart">
            <a:extLst>
              <a:ext uri="{FF2B5EF4-FFF2-40B4-BE49-F238E27FC236}">
                <a16:creationId xmlns:a16="http://schemas.microsoft.com/office/drawing/2014/main" id="{5F30D152-417A-40D7-C8A2-E217F04B4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856" y="2703655"/>
            <a:ext cx="1045332" cy="104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نتيجة بحث الصور عن see under  clipart">
            <a:extLst>
              <a:ext uri="{FF2B5EF4-FFF2-40B4-BE49-F238E27FC236}">
                <a16:creationId xmlns:a16="http://schemas.microsoft.com/office/drawing/2014/main" id="{AFE6E677-B816-B1E6-AFD6-E0BF60017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7995">
            <a:off x="4415296" y="4022834"/>
            <a:ext cx="1174286" cy="117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1140240D-D38A-DA97-0395-2FF0EFA889F6}"/>
              </a:ext>
            </a:extLst>
          </p:cNvPr>
          <p:cNvSpPr/>
          <p:nvPr/>
        </p:nvSpPr>
        <p:spPr>
          <a:xfrm>
            <a:off x="5345668" y="2493646"/>
            <a:ext cx="4560332" cy="8762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poisons</a:t>
            </a:r>
            <a:endParaRPr lang="ar-SA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14F1E151-88AE-15D8-A504-C448A116C50D}"/>
              </a:ext>
            </a:extLst>
          </p:cNvPr>
          <p:cNvSpPr/>
          <p:nvPr/>
        </p:nvSpPr>
        <p:spPr>
          <a:xfrm rot="10800000" flipV="1">
            <a:off x="6535034" y="5227923"/>
            <a:ext cx="2718019" cy="636094"/>
          </a:xfrm>
          <a:prstGeom prst="roundRect">
            <a:avLst/>
          </a:prstGeom>
          <a:solidFill>
            <a:srgbClr val="0070C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</a:rPr>
              <a:t>Toxins 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59E3953-F9B9-4382-E1C3-79EF8E027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144" y="531897"/>
            <a:ext cx="2805433" cy="29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نتيجة بحث الصور عن fish png  clipart">
            <a:extLst>
              <a:ext uri="{FF2B5EF4-FFF2-40B4-BE49-F238E27FC236}">
                <a16:creationId xmlns:a16="http://schemas.microsoft.com/office/drawing/2014/main" id="{DA3F7990-0AC0-6BB3-68CF-2F0CB04A4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041">
            <a:off x="8228489" y="2165698"/>
            <a:ext cx="1239125" cy="56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ishing Not Allowed Here Vector Icon Stock Vector (Royalty Free) 1604589715">
            <a:extLst>
              <a:ext uri="{FF2B5EF4-FFF2-40B4-BE49-F238E27FC236}">
                <a16:creationId xmlns:a16="http://schemas.microsoft.com/office/drawing/2014/main" id="{1744AC3E-5191-D99F-2BE8-684BF9C13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b="12500"/>
          <a:stretch/>
        </p:blipFill>
        <p:spPr bwMode="auto">
          <a:xfrm>
            <a:off x="5345668" y="5647174"/>
            <a:ext cx="886713" cy="87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A6C082CF-03E1-78CE-BEFC-2B4378166B30}"/>
              </a:ext>
            </a:extLst>
          </p:cNvPr>
          <p:cNvSpPr/>
          <p:nvPr/>
        </p:nvSpPr>
        <p:spPr>
          <a:xfrm rot="10800000" flipV="1">
            <a:off x="6392528" y="3913711"/>
            <a:ext cx="2718019" cy="696266"/>
          </a:xfrm>
          <a:prstGeom prst="roundRect">
            <a:avLst/>
          </a:prstGeom>
          <a:solidFill>
            <a:srgbClr val="0070C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Comic Sans MS" panose="030F0702030302020204" pitchFamily="66" charset="0"/>
              </a:rPr>
              <a:t>aroma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835FD49-30CC-66BE-1C7C-31F7ED0450C2}"/>
              </a:ext>
            </a:extLst>
          </p:cNvPr>
          <p:cNvSpPr/>
          <p:nvPr/>
        </p:nvSpPr>
        <p:spPr>
          <a:xfrm>
            <a:off x="5269319" y="2530188"/>
            <a:ext cx="4560333" cy="926771"/>
          </a:xfrm>
          <a:prstGeom prst="roundRect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FAEC387E-4E6B-4F27-C14E-466C8065BAB7}"/>
              </a:ext>
            </a:extLst>
          </p:cNvPr>
          <p:cNvSpPr/>
          <p:nvPr/>
        </p:nvSpPr>
        <p:spPr>
          <a:xfrm>
            <a:off x="6466401" y="3858610"/>
            <a:ext cx="2697474" cy="751368"/>
          </a:xfrm>
          <a:prstGeom prst="round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D96D5429-B91C-FFA7-8C7A-873F70410200}"/>
              </a:ext>
            </a:extLst>
          </p:cNvPr>
          <p:cNvSpPr/>
          <p:nvPr/>
        </p:nvSpPr>
        <p:spPr>
          <a:xfrm>
            <a:off x="6476584" y="5217722"/>
            <a:ext cx="2697474" cy="751368"/>
          </a:xfrm>
          <a:prstGeom prst="round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1" name="Picture 2" descr="Sad Little Fish Stock Illustrations – 45 Sad Little Fish Stock  Illustrations, Vectors &amp; Clipart - Dreamstime">
            <a:extLst>
              <a:ext uri="{FF2B5EF4-FFF2-40B4-BE49-F238E27FC236}">
                <a16:creationId xmlns:a16="http://schemas.microsoft.com/office/drawing/2014/main" id="{7B285241-6CA0-ED0D-B923-5BA05A953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724" y="3822600"/>
            <a:ext cx="886714" cy="85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appy fish cartoon presenting - Clipart World">
            <a:extLst>
              <a:ext uri="{FF2B5EF4-FFF2-40B4-BE49-F238E27FC236}">
                <a16:creationId xmlns:a16="http://schemas.microsoft.com/office/drawing/2014/main" id="{4F367EA2-1899-23C4-D11D-FCC181007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349" y="5100804"/>
            <a:ext cx="755498" cy="10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27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1745D4-951B-AC58-58AB-E265CFD02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F4183A1-9B42-0EFA-89F8-24AE5B000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F4E4845-A650-6AA1-5A2E-30C03166C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28" t="28217" r="27529" b="1333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2" descr="Line of Family Members and Pets clipart">
            <a:extLst>
              <a:ext uri="{FF2B5EF4-FFF2-40B4-BE49-F238E27FC236}">
                <a16:creationId xmlns:a16="http://schemas.microsoft.com/office/drawing/2014/main" id="{36582144-1074-A745-4D31-FC0B268D5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3917"/>
            <a:ext cx="7620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نتيجة بحث الصور عن fish  clipart">
            <a:extLst>
              <a:ext uri="{FF2B5EF4-FFF2-40B4-BE49-F238E27FC236}">
                <a16:creationId xmlns:a16="http://schemas.microsoft.com/office/drawing/2014/main" id="{C5B5B0DE-3098-A2FB-42D9-79B0A39D5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42" y="4089851"/>
            <a:ext cx="2602560" cy="26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نتيجة بحث الصور عن fishing pool clipart">
            <a:extLst>
              <a:ext uri="{FF2B5EF4-FFF2-40B4-BE49-F238E27FC236}">
                <a16:creationId xmlns:a16="http://schemas.microsoft.com/office/drawing/2014/main" id="{BAAD13DE-8EB2-393F-421B-F569858CE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8143">
            <a:off x="-232268" y="3092718"/>
            <a:ext cx="2386824" cy="330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نتيجة بحث الصور عن see under  clipart">
            <a:extLst>
              <a:ext uri="{FF2B5EF4-FFF2-40B4-BE49-F238E27FC236}">
                <a16:creationId xmlns:a16="http://schemas.microsoft.com/office/drawing/2014/main" id="{1F041F5E-30E8-D152-4016-F69CAC52D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874" y="5513256"/>
            <a:ext cx="868171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نتيجة بحث الصور عن see under  clipart">
            <a:extLst>
              <a:ext uri="{FF2B5EF4-FFF2-40B4-BE49-F238E27FC236}">
                <a16:creationId xmlns:a16="http://schemas.microsoft.com/office/drawing/2014/main" id="{1A4B0324-3B77-9546-E7F9-027EA5224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80" y="2839062"/>
            <a:ext cx="1047751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نتيجة بحث الصور عن see under  clipart">
            <a:extLst>
              <a:ext uri="{FF2B5EF4-FFF2-40B4-BE49-F238E27FC236}">
                <a16:creationId xmlns:a16="http://schemas.microsoft.com/office/drawing/2014/main" id="{DEA34DDD-A738-5A2D-51E3-A09032F07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856" y="2703655"/>
            <a:ext cx="1045332" cy="104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نتيجة بحث الصور عن see under  clipart">
            <a:extLst>
              <a:ext uri="{FF2B5EF4-FFF2-40B4-BE49-F238E27FC236}">
                <a16:creationId xmlns:a16="http://schemas.microsoft.com/office/drawing/2014/main" id="{85312BBB-0151-06ED-B468-EA8985E17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7995">
            <a:off x="4415296" y="4022834"/>
            <a:ext cx="1174286" cy="117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361AED0E-1A29-D74F-CE80-81D78351787E}"/>
              </a:ext>
            </a:extLst>
          </p:cNvPr>
          <p:cNvSpPr/>
          <p:nvPr/>
        </p:nvSpPr>
        <p:spPr>
          <a:xfrm>
            <a:off x="5345668" y="2493646"/>
            <a:ext cx="4560332" cy="8762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Having legal permission to do something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E7FBFEEE-60C8-FB9A-CB55-3F194B0F5F4C}"/>
              </a:ext>
            </a:extLst>
          </p:cNvPr>
          <p:cNvSpPr/>
          <p:nvPr/>
        </p:nvSpPr>
        <p:spPr>
          <a:xfrm rot="10800000" flipV="1">
            <a:off x="6466401" y="3902545"/>
            <a:ext cx="2718019" cy="636094"/>
          </a:xfrm>
          <a:prstGeom prst="roundRect">
            <a:avLst/>
          </a:prstGeom>
          <a:solidFill>
            <a:srgbClr val="0070C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licensed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EC407DA-2E96-CBFC-6EAD-8A3125FA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144" y="531897"/>
            <a:ext cx="2805433" cy="29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نتيجة بحث الصور عن fish png  clipart">
            <a:extLst>
              <a:ext uri="{FF2B5EF4-FFF2-40B4-BE49-F238E27FC236}">
                <a16:creationId xmlns:a16="http://schemas.microsoft.com/office/drawing/2014/main" id="{6CC85130-87E1-6E46-A109-71DA71729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041">
            <a:off x="8228489" y="2165698"/>
            <a:ext cx="1239125" cy="56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ishing Not Allowed Here Vector Icon Stock Vector (Royalty Free) 1604589715">
            <a:extLst>
              <a:ext uri="{FF2B5EF4-FFF2-40B4-BE49-F238E27FC236}">
                <a16:creationId xmlns:a16="http://schemas.microsoft.com/office/drawing/2014/main" id="{7CB58EEE-5BB0-BF2A-AC16-543EF0B39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b="12500"/>
          <a:stretch/>
        </p:blipFill>
        <p:spPr bwMode="auto">
          <a:xfrm>
            <a:off x="5345668" y="5647174"/>
            <a:ext cx="886713" cy="87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AEA00E6B-4B63-1551-8DA8-AA1014869550}"/>
              </a:ext>
            </a:extLst>
          </p:cNvPr>
          <p:cNvSpPr/>
          <p:nvPr/>
        </p:nvSpPr>
        <p:spPr>
          <a:xfrm rot="10800000" flipV="1">
            <a:off x="6535034" y="5106305"/>
            <a:ext cx="2718019" cy="696266"/>
          </a:xfrm>
          <a:prstGeom prst="roundRect">
            <a:avLst/>
          </a:prstGeom>
          <a:solidFill>
            <a:srgbClr val="0070C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disease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723C0EB4-6C26-E5B6-20F8-9FBF274DFAA3}"/>
              </a:ext>
            </a:extLst>
          </p:cNvPr>
          <p:cNvSpPr/>
          <p:nvPr/>
        </p:nvSpPr>
        <p:spPr>
          <a:xfrm>
            <a:off x="5269319" y="2530188"/>
            <a:ext cx="4560333" cy="926771"/>
          </a:xfrm>
          <a:prstGeom prst="roundRect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D3F6CD97-17B1-363F-BCA1-6F95C6A3926C}"/>
              </a:ext>
            </a:extLst>
          </p:cNvPr>
          <p:cNvSpPr/>
          <p:nvPr/>
        </p:nvSpPr>
        <p:spPr>
          <a:xfrm>
            <a:off x="6466401" y="3858610"/>
            <a:ext cx="2697474" cy="751368"/>
          </a:xfrm>
          <a:prstGeom prst="round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196AD8D6-9EAB-53FA-7C9B-DD396DB318B0}"/>
              </a:ext>
            </a:extLst>
          </p:cNvPr>
          <p:cNvSpPr/>
          <p:nvPr/>
        </p:nvSpPr>
        <p:spPr>
          <a:xfrm>
            <a:off x="6476584" y="5217722"/>
            <a:ext cx="2697474" cy="751368"/>
          </a:xfrm>
          <a:prstGeom prst="round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1" name="Picture 2" descr="Sad Little Fish Stock Illustrations – 45 Sad Little Fish Stock  Illustrations, Vectors &amp; Clipart - Dreamstime">
            <a:extLst>
              <a:ext uri="{FF2B5EF4-FFF2-40B4-BE49-F238E27FC236}">
                <a16:creationId xmlns:a16="http://schemas.microsoft.com/office/drawing/2014/main" id="{2FD66CD8-EC96-3892-F819-8EA0D84F5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892" y="5087633"/>
            <a:ext cx="886714" cy="85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appy fish cartoon presenting - Clipart World">
            <a:extLst>
              <a:ext uri="{FF2B5EF4-FFF2-40B4-BE49-F238E27FC236}">
                <a16:creationId xmlns:a16="http://schemas.microsoft.com/office/drawing/2014/main" id="{FF9A0776-81A0-B0B3-EAD7-20C89E2B9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032" y="3712536"/>
            <a:ext cx="755498" cy="10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52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F60FB26-1A39-1362-0D76-F9C4219E7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BCE74C7-67D9-1875-B47B-709324BED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3B72609-DAAC-57FA-A9D7-FDB0A76C0E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28" t="28217" r="27529" b="13333"/>
          <a:stretch/>
        </p:blipFill>
        <p:spPr>
          <a:xfrm>
            <a:off x="0" y="27959"/>
            <a:ext cx="12192000" cy="6858000"/>
          </a:xfrm>
          <a:prstGeom prst="rect">
            <a:avLst/>
          </a:prstGeom>
        </p:spPr>
      </p:pic>
      <p:pic>
        <p:nvPicPr>
          <p:cNvPr id="5" name="Picture 2" descr="Line of Family Members and Pets clipart">
            <a:extLst>
              <a:ext uri="{FF2B5EF4-FFF2-40B4-BE49-F238E27FC236}">
                <a16:creationId xmlns:a16="http://schemas.microsoft.com/office/drawing/2014/main" id="{E50A1E38-7601-0B9D-BCA1-3D138F7F4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3917"/>
            <a:ext cx="7620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نتيجة بحث الصور عن fish  clipart">
            <a:extLst>
              <a:ext uri="{FF2B5EF4-FFF2-40B4-BE49-F238E27FC236}">
                <a16:creationId xmlns:a16="http://schemas.microsoft.com/office/drawing/2014/main" id="{702B42F4-8FE6-A2FE-805D-3332359B8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42" y="4089851"/>
            <a:ext cx="2602560" cy="26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نتيجة بحث الصور عن fishing pool clipart">
            <a:extLst>
              <a:ext uri="{FF2B5EF4-FFF2-40B4-BE49-F238E27FC236}">
                <a16:creationId xmlns:a16="http://schemas.microsoft.com/office/drawing/2014/main" id="{C3920B04-BABE-3FD4-4E6D-012F9D098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8143">
            <a:off x="-232268" y="3092718"/>
            <a:ext cx="2386824" cy="330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نتيجة بحث الصور عن see under  clipart">
            <a:extLst>
              <a:ext uri="{FF2B5EF4-FFF2-40B4-BE49-F238E27FC236}">
                <a16:creationId xmlns:a16="http://schemas.microsoft.com/office/drawing/2014/main" id="{1D2230D4-E192-4BE3-6ED5-0FD88574E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874" y="5513256"/>
            <a:ext cx="868171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نتيجة بحث الصور عن see under  clipart">
            <a:extLst>
              <a:ext uri="{FF2B5EF4-FFF2-40B4-BE49-F238E27FC236}">
                <a16:creationId xmlns:a16="http://schemas.microsoft.com/office/drawing/2014/main" id="{DB59193C-7953-6BB1-74F9-8C06DDBEE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80" y="2839062"/>
            <a:ext cx="1047751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نتيجة بحث الصور عن see under  clipart">
            <a:extLst>
              <a:ext uri="{FF2B5EF4-FFF2-40B4-BE49-F238E27FC236}">
                <a16:creationId xmlns:a16="http://schemas.microsoft.com/office/drawing/2014/main" id="{6BC3A928-B484-1750-5E2A-94CE06DD3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856" y="2703655"/>
            <a:ext cx="1045332" cy="104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نتيجة بحث الصور عن see under  clipart">
            <a:extLst>
              <a:ext uri="{FF2B5EF4-FFF2-40B4-BE49-F238E27FC236}">
                <a16:creationId xmlns:a16="http://schemas.microsoft.com/office/drawing/2014/main" id="{0718FE38-F66D-9719-5A1D-C3FD0D827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7995">
            <a:off x="4415296" y="4022834"/>
            <a:ext cx="1174286" cy="117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E49AA89D-2DD7-9915-1597-ADD931CD9920}"/>
              </a:ext>
            </a:extLst>
          </p:cNvPr>
          <p:cNvSpPr/>
          <p:nvPr/>
        </p:nvSpPr>
        <p:spPr>
          <a:xfrm>
            <a:off x="5345668" y="2493646"/>
            <a:ext cx="4560332" cy="8762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Fragrant smell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1B908AF2-EFB9-5D28-021D-F7D7E203A93F}"/>
              </a:ext>
            </a:extLst>
          </p:cNvPr>
          <p:cNvSpPr/>
          <p:nvPr/>
        </p:nvSpPr>
        <p:spPr>
          <a:xfrm rot="10800000" flipV="1">
            <a:off x="6466401" y="3902545"/>
            <a:ext cx="2718019" cy="636094"/>
          </a:xfrm>
          <a:prstGeom prst="roundRect">
            <a:avLst/>
          </a:prstGeom>
          <a:solidFill>
            <a:srgbClr val="0070C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aroma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11D6F73-C407-2B53-CEA1-E4F1EA385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144" y="531897"/>
            <a:ext cx="2805433" cy="29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نتيجة بحث الصور عن fish png  clipart">
            <a:extLst>
              <a:ext uri="{FF2B5EF4-FFF2-40B4-BE49-F238E27FC236}">
                <a16:creationId xmlns:a16="http://schemas.microsoft.com/office/drawing/2014/main" id="{BE2D0554-81A7-0E4E-0652-4F0835704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041">
            <a:off x="8228489" y="2165698"/>
            <a:ext cx="1239125" cy="56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ishing Not Allowed Here Vector Icon Stock Vector (Royalty Free) 1604589715">
            <a:extLst>
              <a:ext uri="{FF2B5EF4-FFF2-40B4-BE49-F238E27FC236}">
                <a16:creationId xmlns:a16="http://schemas.microsoft.com/office/drawing/2014/main" id="{9EC7CC3C-191F-BBA4-885A-290BBAC7F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b="12500"/>
          <a:stretch/>
        </p:blipFill>
        <p:spPr bwMode="auto">
          <a:xfrm>
            <a:off x="5345668" y="5647174"/>
            <a:ext cx="886713" cy="87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81F15EE3-F3E9-7236-34AD-A28A777A9174}"/>
              </a:ext>
            </a:extLst>
          </p:cNvPr>
          <p:cNvSpPr/>
          <p:nvPr/>
        </p:nvSpPr>
        <p:spPr>
          <a:xfrm rot="10800000" flipV="1">
            <a:off x="6535034" y="5106305"/>
            <a:ext cx="2718019" cy="696266"/>
          </a:xfrm>
          <a:prstGeom prst="roundRect">
            <a:avLst/>
          </a:prstGeom>
          <a:solidFill>
            <a:srgbClr val="0070C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Delicacy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2928AA97-5AFA-3CF2-8675-662D775998AB}"/>
              </a:ext>
            </a:extLst>
          </p:cNvPr>
          <p:cNvSpPr/>
          <p:nvPr/>
        </p:nvSpPr>
        <p:spPr>
          <a:xfrm>
            <a:off x="5269319" y="2530188"/>
            <a:ext cx="4560333" cy="926771"/>
          </a:xfrm>
          <a:prstGeom prst="roundRect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FACD9B32-B0B4-8A7F-19FE-4E28A4C031D4}"/>
              </a:ext>
            </a:extLst>
          </p:cNvPr>
          <p:cNvSpPr/>
          <p:nvPr/>
        </p:nvSpPr>
        <p:spPr>
          <a:xfrm>
            <a:off x="6466401" y="3858610"/>
            <a:ext cx="2697474" cy="751368"/>
          </a:xfrm>
          <a:prstGeom prst="round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30A0F92D-D623-339A-85DF-31FFF75ED2A5}"/>
              </a:ext>
            </a:extLst>
          </p:cNvPr>
          <p:cNvSpPr/>
          <p:nvPr/>
        </p:nvSpPr>
        <p:spPr>
          <a:xfrm>
            <a:off x="6476584" y="5217722"/>
            <a:ext cx="2697474" cy="751368"/>
          </a:xfrm>
          <a:prstGeom prst="round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1" name="Picture 2" descr="Sad Little Fish Stock Illustrations – 45 Sad Little Fish Stock  Illustrations, Vectors &amp; Clipart - Dreamstime">
            <a:extLst>
              <a:ext uri="{FF2B5EF4-FFF2-40B4-BE49-F238E27FC236}">
                <a16:creationId xmlns:a16="http://schemas.microsoft.com/office/drawing/2014/main" id="{12FB6774-2918-1426-4020-4747ADA68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892" y="5087633"/>
            <a:ext cx="886714" cy="85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appy fish cartoon presenting - Clipart World">
            <a:extLst>
              <a:ext uri="{FF2B5EF4-FFF2-40B4-BE49-F238E27FC236}">
                <a16:creationId xmlns:a16="http://schemas.microsoft.com/office/drawing/2014/main" id="{9770EB0F-3523-7E4B-2732-E29FF6216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032" y="3712536"/>
            <a:ext cx="755498" cy="10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97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E44D822-B539-990C-8DF3-9106C7C56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ar-SA" sz="240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C423BB5-9E3D-2E3A-AB57-99756A398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ar-SA" sz="240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3A1E03B-D0E0-373A-5B9F-B321475D6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28" t="28217" r="27529" b="1333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2" descr="Line of Family Members and Pets clipart">
            <a:extLst>
              <a:ext uri="{FF2B5EF4-FFF2-40B4-BE49-F238E27FC236}">
                <a16:creationId xmlns:a16="http://schemas.microsoft.com/office/drawing/2014/main" id="{E1D2133D-2BD2-6B1E-0F20-8828A760F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3917"/>
            <a:ext cx="7620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نتيجة بحث الصور عن fish  clipart">
            <a:extLst>
              <a:ext uri="{FF2B5EF4-FFF2-40B4-BE49-F238E27FC236}">
                <a16:creationId xmlns:a16="http://schemas.microsoft.com/office/drawing/2014/main" id="{37552950-3EC4-8C2C-90D6-A4E876EC1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42" y="4089851"/>
            <a:ext cx="2602560" cy="260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نتيجة بحث الصور عن fishing pool clipart">
            <a:extLst>
              <a:ext uri="{FF2B5EF4-FFF2-40B4-BE49-F238E27FC236}">
                <a16:creationId xmlns:a16="http://schemas.microsoft.com/office/drawing/2014/main" id="{D028857A-87A1-9262-501A-5B5B77350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8143">
            <a:off x="-232268" y="3092718"/>
            <a:ext cx="2386824" cy="330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نتيجة بحث الصور عن see under  clipart">
            <a:extLst>
              <a:ext uri="{FF2B5EF4-FFF2-40B4-BE49-F238E27FC236}">
                <a16:creationId xmlns:a16="http://schemas.microsoft.com/office/drawing/2014/main" id="{BCABDC24-B6FA-349B-7B9A-D0E127B58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874" y="5513256"/>
            <a:ext cx="868171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نتيجة بحث الصور عن see under  clipart">
            <a:extLst>
              <a:ext uri="{FF2B5EF4-FFF2-40B4-BE49-F238E27FC236}">
                <a16:creationId xmlns:a16="http://schemas.microsoft.com/office/drawing/2014/main" id="{DA101F83-A692-BA7B-1B8E-46B101C3C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780" y="2839062"/>
            <a:ext cx="1047751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نتيجة بحث الصور عن see under  clipart">
            <a:extLst>
              <a:ext uri="{FF2B5EF4-FFF2-40B4-BE49-F238E27FC236}">
                <a16:creationId xmlns:a16="http://schemas.microsoft.com/office/drawing/2014/main" id="{1FC9577D-5F90-D9A0-C50C-EACD594C4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856" y="2703655"/>
            <a:ext cx="1045332" cy="104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 descr="نتيجة بحث الصور عن see under  clipart">
            <a:extLst>
              <a:ext uri="{FF2B5EF4-FFF2-40B4-BE49-F238E27FC236}">
                <a16:creationId xmlns:a16="http://schemas.microsoft.com/office/drawing/2014/main" id="{21A5AABF-3F32-971A-BE94-0E5C27687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7995">
            <a:off x="4415296" y="4022834"/>
            <a:ext cx="1174286" cy="117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5DC07B8A-8906-679A-627F-B4E6835D024A}"/>
              </a:ext>
            </a:extLst>
          </p:cNvPr>
          <p:cNvSpPr/>
          <p:nvPr/>
        </p:nvSpPr>
        <p:spPr>
          <a:xfrm>
            <a:off x="5345668" y="2493646"/>
            <a:ext cx="4560332" cy="8762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To be able to identify one from another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955CEA6F-F6B4-4D7C-DEFB-25DF78BDC15E}"/>
              </a:ext>
            </a:extLst>
          </p:cNvPr>
          <p:cNvSpPr/>
          <p:nvPr/>
        </p:nvSpPr>
        <p:spPr>
          <a:xfrm rot="10800000" flipV="1">
            <a:off x="6535034" y="5227923"/>
            <a:ext cx="2718019" cy="636094"/>
          </a:xfrm>
          <a:prstGeom prst="roundRect">
            <a:avLst/>
          </a:prstGeom>
          <a:solidFill>
            <a:srgbClr val="0070C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Distinguish 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91B81519-DE9B-B9C8-0D15-B876CAE15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144" y="531897"/>
            <a:ext cx="2805433" cy="297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نتيجة بحث الصور عن fish png  clipart">
            <a:extLst>
              <a:ext uri="{FF2B5EF4-FFF2-40B4-BE49-F238E27FC236}">
                <a16:creationId xmlns:a16="http://schemas.microsoft.com/office/drawing/2014/main" id="{F7693227-22F3-5A5B-4EDE-8E47EF16D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041">
            <a:off x="8285249" y="1975399"/>
            <a:ext cx="1239125" cy="56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ishing Not Allowed Here Vector Icon Stock Vector (Royalty Free) 1604589715">
            <a:extLst>
              <a:ext uri="{FF2B5EF4-FFF2-40B4-BE49-F238E27FC236}">
                <a16:creationId xmlns:a16="http://schemas.microsoft.com/office/drawing/2014/main" id="{7B41FFA9-2D0E-2D98-6692-AE8A54A2F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b="12500"/>
          <a:stretch/>
        </p:blipFill>
        <p:spPr bwMode="auto">
          <a:xfrm>
            <a:off x="5345668" y="5647174"/>
            <a:ext cx="886713" cy="87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BC7357ED-B339-8C26-44C3-2A6C354B6E7D}"/>
              </a:ext>
            </a:extLst>
          </p:cNvPr>
          <p:cNvSpPr/>
          <p:nvPr/>
        </p:nvSpPr>
        <p:spPr>
          <a:xfrm rot="10800000" flipV="1">
            <a:off x="6392528" y="3913711"/>
            <a:ext cx="2718019" cy="696266"/>
          </a:xfrm>
          <a:prstGeom prst="roundRect">
            <a:avLst/>
          </a:prstGeom>
          <a:solidFill>
            <a:srgbClr val="0070C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omic Sans MS" panose="030F0702030302020204" pitchFamily="66" charset="0"/>
              </a:rPr>
              <a:t>poisoning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7D6BF7F-365A-C95D-BD0D-EADD72C1F7DC}"/>
              </a:ext>
            </a:extLst>
          </p:cNvPr>
          <p:cNvSpPr/>
          <p:nvPr/>
        </p:nvSpPr>
        <p:spPr>
          <a:xfrm>
            <a:off x="5269319" y="2530188"/>
            <a:ext cx="4560333" cy="926771"/>
          </a:xfrm>
          <a:prstGeom prst="roundRect">
            <a:avLst/>
          </a:prstGeom>
          <a:noFill/>
          <a:ln>
            <a:solidFill>
              <a:srgbClr val="0070C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>
              <a:solidFill>
                <a:schemeClr val="tx1"/>
              </a:solidFill>
            </a:endParaRP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B183CC10-2DA9-7BAF-E884-2D357AE06D8B}"/>
              </a:ext>
            </a:extLst>
          </p:cNvPr>
          <p:cNvSpPr/>
          <p:nvPr/>
        </p:nvSpPr>
        <p:spPr>
          <a:xfrm>
            <a:off x="6466401" y="3858610"/>
            <a:ext cx="2697474" cy="751368"/>
          </a:xfrm>
          <a:prstGeom prst="round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>
              <a:solidFill>
                <a:schemeClr val="tx1"/>
              </a:solidFill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99B908AF-606D-201E-6E0A-9F675C328F28}"/>
              </a:ext>
            </a:extLst>
          </p:cNvPr>
          <p:cNvSpPr/>
          <p:nvPr/>
        </p:nvSpPr>
        <p:spPr>
          <a:xfrm>
            <a:off x="6476584" y="5217722"/>
            <a:ext cx="2697474" cy="751368"/>
          </a:xfrm>
          <a:prstGeom prst="roundRect">
            <a:avLst/>
          </a:prstGeom>
          <a:noFill/>
          <a:ln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400">
              <a:solidFill>
                <a:schemeClr val="tx1"/>
              </a:solidFill>
            </a:endParaRPr>
          </a:p>
        </p:txBody>
      </p:sp>
      <p:pic>
        <p:nvPicPr>
          <p:cNvPr id="21" name="Picture 2" descr="Sad Little Fish Stock Illustrations – 45 Sad Little Fish Stock  Illustrations, Vectors &amp; Clipart - Dreamstime">
            <a:extLst>
              <a:ext uri="{FF2B5EF4-FFF2-40B4-BE49-F238E27FC236}">
                <a16:creationId xmlns:a16="http://schemas.microsoft.com/office/drawing/2014/main" id="{EF84E75A-3621-5EA9-B65C-BE1F561CD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724" y="3822600"/>
            <a:ext cx="886714" cy="85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appy fish cartoon presenting - Clipart World">
            <a:extLst>
              <a:ext uri="{FF2B5EF4-FFF2-40B4-BE49-F238E27FC236}">
                <a16:creationId xmlns:a16="http://schemas.microsoft.com/office/drawing/2014/main" id="{CEF490D2-D778-F758-04D4-3AD1D83D6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349" y="5100804"/>
            <a:ext cx="755498" cy="101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65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001D106-B094-7076-6F81-6AEA1D53E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9E7F0BB-0C6F-71FA-8A88-F21C0E2B9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75" t="23603" r="28345" b="263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Watermelon fruit clipart">
            <a:extLst>
              <a:ext uri="{FF2B5EF4-FFF2-40B4-BE49-F238E27FC236}">
                <a16:creationId xmlns:a16="http://schemas.microsoft.com/office/drawing/2014/main" id="{C846A034-A19E-36D7-E12A-ACF8B1E63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61276">
            <a:off x="8340240" y="2757411"/>
            <a:ext cx="3968226" cy="278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E9F34F5-792A-B68B-536B-FBDCEC1354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21" t="31944" r="29497" b="39919"/>
          <a:stretch/>
        </p:blipFill>
        <p:spPr>
          <a:xfrm>
            <a:off x="406548" y="1316758"/>
            <a:ext cx="7501588" cy="3231273"/>
          </a:xfrm>
          <a:prstGeom prst="rect">
            <a:avLst/>
          </a:prstGeom>
        </p:spPr>
      </p:pic>
      <p:pic>
        <p:nvPicPr>
          <p:cNvPr id="8" name="عنصر نائب للمحتوى 7">
            <a:extLst>
              <a:ext uri="{FF2B5EF4-FFF2-40B4-BE49-F238E27FC236}">
                <a16:creationId xmlns:a16="http://schemas.microsoft.com/office/drawing/2014/main" id="{8AD549A4-37DE-E8B2-DEDE-9D9B74A08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802" y="115431"/>
            <a:ext cx="1617330" cy="1233450"/>
          </a:xfrm>
          <a:ln>
            <a:solidFill>
              <a:schemeClr val="tx1"/>
            </a:solidFill>
          </a:ln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BBD9657-5EAC-52C8-4178-0DF7728217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7953">
            <a:off x="835862" y="219404"/>
            <a:ext cx="1604743" cy="12397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8ADA81F-27D3-1405-78BD-2C059CAEC5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41">
            <a:off x="4114667" y="222549"/>
            <a:ext cx="1617330" cy="12334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5BE1E1D3-5F1C-4A71-7CF1-42B7B1D57F4E}"/>
              </a:ext>
            </a:extLst>
          </p:cNvPr>
          <p:cNvSpPr/>
          <p:nvPr/>
        </p:nvSpPr>
        <p:spPr>
          <a:xfrm>
            <a:off x="7050233" y="1468743"/>
            <a:ext cx="3959814" cy="1876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1.delicacy          5. peak </a:t>
            </a:r>
          </a:p>
          <a:p>
            <a:pPr algn="l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2. toxins            6. aroma  </a:t>
            </a:r>
          </a:p>
          <a:p>
            <a:pPr algn="l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3. licensed         7. distinguish</a:t>
            </a:r>
          </a:p>
          <a:p>
            <a:pPr algn="l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4. maintain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79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320CE56-E67C-BAD2-CB62-26434344D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75" t="24144" r="28750" b="25766"/>
          <a:stretch/>
        </p:blipFill>
        <p:spPr>
          <a:xfrm>
            <a:off x="0" y="5717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67182E2-B04C-4F9C-9E59-5DBFE64EF3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21" t="59239" r="22188" b="11945"/>
          <a:stretch/>
        </p:blipFill>
        <p:spPr>
          <a:xfrm>
            <a:off x="3682967" y="952901"/>
            <a:ext cx="7876974" cy="4475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0" name="Picture 2" descr="Best 1 Minute Timer GIFs | Gfycat">
            <a:extLst>
              <a:ext uri="{FF2B5EF4-FFF2-40B4-BE49-F238E27FC236}">
                <a16:creationId xmlns:a16="http://schemas.microsoft.com/office/drawing/2014/main" id="{E7EF0E8D-4926-45C4-9C70-79748ACABF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66" y="2059227"/>
            <a:ext cx="1780635" cy="100160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8B0B2D83-A0B8-9677-A49C-001139024827}"/>
              </a:ext>
            </a:extLst>
          </p:cNvPr>
          <p:cNvSpPr/>
          <p:nvPr/>
        </p:nvSpPr>
        <p:spPr>
          <a:xfrm>
            <a:off x="4246345" y="2445629"/>
            <a:ext cx="699436" cy="370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true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3CB59571-E5B7-D364-79BC-877E7EB1FFA8}"/>
              </a:ext>
            </a:extLst>
          </p:cNvPr>
          <p:cNvSpPr/>
          <p:nvPr/>
        </p:nvSpPr>
        <p:spPr>
          <a:xfrm>
            <a:off x="4167739" y="1873796"/>
            <a:ext cx="778042" cy="410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False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B7B99D3-E7EF-F7F5-4440-F355E735C61A}"/>
              </a:ext>
            </a:extLst>
          </p:cNvPr>
          <p:cNvSpPr/>
          <p:nvPr/>
        </p:nvSpPr>
        <p:spPr>
          <a:xfrm>
            <a:off x="4246344" y="3017462"/>
            <a:ext cx="932047" cy="370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False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0304E83-366F-9D6D-07BE-7D722BD5A5AC}"/>
              </a:ext>
            </a:extLst>
          </p:cNvPr>
          <p:cNvSpPr/>
          <p:nvPr/>
        </p:nvSpPr>
        <p:spPr>
          <a:xfrm>
            <a:off x="4246345" y="3526789"/>
            <a:ext cx="932046" cy="370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False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F271A52-6C07-441C-35C1-8A756C932443}"/>
              </a:ext>
            </a:extLst>
          </p:cNvPr>
          <p:cNvSpPr/>
          <p:nvPr/>
        </p:nvSpPr>
        <p:spPr>
          <a:xfrm>
            <a:off x="4246345" y="4059396"/>
            <a:ext cx="699436" cy="3708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true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36C39B56-1C32-AD59-A013-92FD2A0BEAEF}"/>
              </a:ext>
            </a:extLst>
          </p:cNvPr>
          <p:cNvSpPr/>
          <p:nvPr/>
        </p:nvSpPr>
        <p:spPr>
          <a:xfrm>
            <a:off x="4246345" y="4558301"/>
            <a:ext cx="932046" cy="322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False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7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8A80B27-BD09-D663-0D86-57B161B12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B0DE63D-6462-DE7E-B1B4-5643EFD0B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6E4909A-51FB-BFCF-26B3-FAE8FB4B1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35" t="24144" r="32197" b="2576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hlinkClick r:id="rId3"/>
            <a:extLst>
              <a:ext uri="{FF2B5EF4-FFF2-40B4-BE49-F238E27FC236}">
                <a16:creationId xmlns:a16="http://schemas.microsoft.com/office/drawing/2014/main" id="{48F0DCD3-CFFD-67CC-170A-C6272560A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897" y="2036804"/>
            <a:ext cx="3728627" cy="372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7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F36FA58-69DC-465D-80FD-374ED464D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DBCD4F9-9BF1-45F9-875F-510AF2F8C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1C3687A8-5565-4B80-9010-E1EEEE22F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37" t="22626" r="22727" b="9930"/>
          <a:stretch/>
        </p:blipFill>
        <p:spPr>
          <a:xfrm>
            <a:off x="-147782" y="0"/>
            <a:ext cx="12339781" cy="6751782"/>
          </a:xfrm>
          <a:prstGeom prst="rect">
            <a:avLst/>
          </a:prstGeom>
        </p:spPr>
      </p:pic>
      <p:pic>
        <p:nvPicPr>
          <p:cNvPr id="1026" name="Picture 2" descr="How you eat is as important as what you eat! - The Wellness Crew">
            <a:extLst>
              <a:ext uri="{FF2B5EF4-FFF2-40B4-BE49-F238E27FC236}">
                <a16:creationId xmlns:a16="http://schemas.microsoft.com/office/drawing/2014/main" id="{C511F314-ED90-4FB7-B398-832AE862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063" y="1825625"/>
            <a:ext cx="5890089" cy="381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نتيجة بحث الصور عن let's practice jif">
            <a:extLst>
              <a:ext uri="{FF2B5EF4-FFF2-40B4-BE49-F238E27FC236}">
                <a16:creationId xmlns:a16="http://schemas.microsoft.com/office/drawing/2014/main" id="{340B8C82-976B-48EE-95C4-02A1005C83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50" y="681037"/>
            <a:ext cx="172402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2339458F-86A0-4710-9D6B-DFA247328306}"/>
              </a:ext>
            </a:extLst>
          </p:cNvPr>
          <p:cNvSpPr txBox="1"/>
          <p:nvPr/>
        </p:nvSpPr>
        <p:spPr>
          <a:xfrm>
            <a:off x="924339" y="230188"/>
            <a:ext cx="8689771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6600" dirty="0">
                <a:latin typeface="Comic Sans MS" panose="030F0702030302020204" pitchFamily="66" charset="0"/>
              </a:rPr>
              <a:t>The best Comment </a:t>
            </a:r>
            <a:endParaRPr lang="ar-SA" sz="6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2864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2D8CDCA-AF57-AA0F-313A-01C9B46EB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142B345-0211-1FD4-4693-A04B77A5A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A8A8C80-904A-C2D6-5A0B-E5E5C82A3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7907" r="27093" b="1302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2" descr="حفظ النعمة HNC (@Hifz_qa) | Twitter">
            <a:extLst>
              <a:ext uri="{FF2B5EF4-FFF2-40B4-BE49-F238E27FC236}">
                <a16:creationId xmlns:a16="http://schemas.microsoft.com/office/drawing/2014/main" id="{561DC637-207D-F8D4-3951-4E8584BA9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530" y="681036"/>
            <a:ext cx="5672469" cy="567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7629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drape" invX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D4C381-26BB-4DC0-E95F-C9B7E06B22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417CF92-93E9-8667-FB7E-ED758F4432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78C098B-C4CF-9FF0-E7A6-DA3860F86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7" t="28062" r="27965" b="13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ouple is Shopping clipart">
            <a:extLst>
              <a:ext uri="{FF2B5EF4-FFF2-40B4-BE49-F238E27FC236}">
                <a16:creationId xmlns:a16="http://schemas.microsoft.com/office/drawing/2014/main" id="{F89CA56A-4F75-3138-F723-BC3836305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386" y="1105785"/>
            <a:ext cx="5057444" cy="49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718C97C-0A85-94AF-B01D-CFB32A7D9FC2}"/>
              </a:ext>
            </a:extLst>
          </p:cNvPr>
          <p:cNvSpPr/>
          <p:nvPr/>
        </p:nvSpPr>
        <p:spPr>
          <a:xfrm>
            <a:off x="875134" y="1828800"/>
            <a:ext cx="5419081" cy="883920"/>
          </a:xfrm>
          <a:prstGeom prst="roundRect">
            <a:avLst/>
          </a:prstGeom>
          <a:solidFill>
            <a:srgbClr val="80E1E5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Name unusual food they eat .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73A81902-236B-4AB7-415D-41E35550AC08}"/>
              </a:ext>
            </a:extLst>
          </p:cNvPr>
          <p:cNvSpPr/>
          <p:nvPr/>
        </p:nvSpPr>
        <p:spPr>
          <a:xfrm>
            <a:off x="875134" y="3053080"/>
            <a:ext cx="5419081" cy="883920"/>
          </a:xfrm>
          <a:prstGeom prst="roundRect">
            <a:avLst/>
          </a:prstGeom>
          <a:solidFill>
            <a:srgbClr val="80E1E5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analyze the saying ( you are what you eat)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9820C416-3B17-0606-BFB5-CEB4EDCD47BC}"/>
              </a:ext>
            </a:extLst>
          </p:cNvPr>
          <p:cNvSpPr/>
          <p:nvPr/>
        </p:nvSpPr>
        <p:spPr>
          <a:xfrm>
            <a:off x="875134" y="4277360"/>
            <a:ext cx="5419081" cy="883920"/>
          </a:xfrm>
          <a:prstGeom prst="roundRect">
            <a:avLst/>
          </a:prstGeom>
          <a:solidFill>
            <a:srgbClr val="80E1E5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Evaluate information about the text.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E469D6B-26CD-1E0C-92D3-0202CB37F27A}"/>
              </a:ext>
            </a:extLst>
          </p:cNvPr>
          <p:cNvSpPr/>
          <p:nvPr/>
        </p:nvSpPr>
        <p:spPr>
          <a:xfrm>
            <a:off x="753214" y="1828800"/>
            <a:ext cx="5419081" cy="883920"/>
          </a:xfrm>
          <a:prstGeom prst="roundRect">
            <a:avLst/>
          </a:prstGeom>
          <a:noFill/>
          <a:ln>
            <a:solidFill>
              <a:srgbClr val="FFFF3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AA33C699-22B0-6318-FACC-0C07CBE25884}"/>
              </a:ext>
            </a:extLst>
          </p:cNvPr>
          <p:cNvSpPr/>
          <p:nvPr/>
        </p:nvSpPr>
        <p:spPr>
          <a:xfrm>
            <a:off x="986112" y="3053080"/>
            <a:ext cx="5419081" cy="883920"/>
          </a:xfrm>
          <a:prstGeom prst="roundRect">
            <a:avLst/>
          </a:prstGeom>
          <a:noFill/>
          <a:ln>
            <a:solidFill>
              <a:srgbClr val="FFFF3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12D5B8FC-526F-82C4-BB3F-5A5E74A011D2}"/>
              </a:ext>
            </a:extLst>
          </p:cNvPr>
          <p:cNvSpPr/>
          <p:nvPr/>
        </p:nvSpPr>
        <p:spPr>
          <a:xfrm>
            <a:off x="676919" y="4277360"/>
            <a:ext cx="5419081" cy="883920"/>
          </a:xfrm>
          <a:prstGeom prst="roundRect">
            <a:avLst/>
          </a:prstGeom>
          <a:noFill/>
          <a:ln>
            <a:solidFill>
              <a:srgbClr val="FFFF3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37DD25B3-A3D8-6031-5944-2E31B42B2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835" y="306711"/>
            <a:ext cx="1351909" cy="1351909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856C509-0741-1F86-88DF-D93BEA6BE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8" y="414726"/>
            <a:ext cx="3798825" cy="1414074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5B7082A8-43F7-8006-81AF-3AAAB678DC15}"/>
              </a:ext>
            </a:extLst>
          </p:cNvPr>
          <p:cNvSpPr/>
          <p:nvPr/>
        </p:nvSpPr>
        <p:spPr>
          <a:xfrm>
            <a:off x="1600200" y="1105785"/>
            <a:ext cx="2702560" cy="543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Objectives </a:t>
            </a:r>
            <a:endParaRPr lang="ar-SA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0971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019874-80F0-F28E-A0D2-49CA763CF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9327515-BB70-7E63-631C-735FF0600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BF11C91-367D-F51E-76D9-22E1ADBF2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4" t="28992" r="27355" b="13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B3F3875-6BF4-4C3A-10E5-2E025371F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26083"/>
          <a:stretch/>
        </p:blipFill>
        <p:spPr bwMode="auto">
          <a:xfrm>
            <a:off x="9285391" y="1695450"/>
            <a:ext cx="2252472" cy="190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Tadweer تدوير (@TadweerSaudi) | Twitter">
            <a:extLst>
              <a:ext uri="{FF2B5EF4-FFF2-40B4-BE49-F238E27FC236}">
                <a16:creationId xmlns:a16="http://schemas.microsoft.com/office/drawing/2014/main" id="{F30E05B1-B0E3-76C6-D5A1-D8938C154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98" b="27077"/>
          <a:stretch/>
        </p:blipFill>
        <p:spPr bwMode="auto">
          <a:xfrm>
            <a:off x="8448676" y="348456"/>
            <a:ext cx="272414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380BA7AD-A8A4-A88C-F80C-ACFB0A4A42DD}"/>
              </a:ext>
            </a:extLst>
          </p:cNvPr>
          <p:cNvSpPr/>
          <p:nvPr/>
        </p:nvSpPr>
        <p:spPr>
          <a:xfrm>
            <a:off x="1223962" y="181867"/>
            <a:ext cx="6543675" cy="1143000"/>
          </a:xfrm>
          <a:prstGeom prst="roundRect">
            <a:avLst/>
          </a:prstGeom>
          <a:solidFill>
            <a:srgbClr val="EE56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What do you do with extra food do you have every day ?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2732407-366A-403A-0E69-232D2EDF3EC2}"/>
              </a:ext>
            </a:extLst>
          </p:cNvPr>
          <p:cNvSpPr/>
          <p:nvPr/>
        </p:nvSpPr>
        <p:spPr>
          <a:xfrm>
            <a:off x="798425" y="1491456"/>
            <a:ext cx="4981575" cy="1143000"/>
          </a:xfrm>
          <a:prstGeom prst="roundRect">
            <a:avLst/>
          </a:prstGeom>
          <a:solidFill>
            <a:srgbClr val="EE56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What do you know about</a:t>
            </a:r>
          </a:p>
          <a:p>
            <a:pPr algn="ctr"/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solidFill>
                  <a:srgbClr val="92D050"/>
                </a:solidFill>
                <a:latin typeface="Comic Sans MS" panose="030F0702030302020204" pitchFamily="66" charset="0"/>
              </a:rPr>
              <a:t>Food Recycling </a:t>
            </a:r>
            <a:r>
              <a:rPr lang="en-US" sz="2400" dirty="0">
                <a:latin typeface="Comic Sans MS" panose="030F0702030302020204" pitchFamily="66" charset="0"/>
              </a:rPr>
              <a:t>?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AAABAC-D341-541F-5307-4CED55E27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263" y="4520157"/>
            <a:ext cx="139065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Renewable Energy from Food Residuals | BioEnergy Consult">
            <a:extLst>
              <a:ext uri="{FF2B5EF4-FFF2-40B4-BE49-F238E27FC236}">
                <a16:creationId xmlns:a16="http://schemas.microsoft.com/office/drawing/2014/main" id="{008716B5-DCDB-5CA8-4D62-5330BD08D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059" y="2855528"/>
            <a:ext cx="6858000" cy="37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88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B5B1FE-2575-2466-71E2-F9E199C2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984C2F2-92E8-2955-5F8A-C87786068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6887A24-08E1-3FFE-9AD1-C1267BA4F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28" t="31531" r="33007" b="18198"/>
          <a:stretch/>
        </p:blipFill>
        <p:spPr>
          <a:xfrm>
            <a:off x="94735" y="-23810"/>
            <a:ext cx="12097265" cy="6980664"/>
          </a:xfrm>
          <a:prstGeom prst="rect">
            <a:avLst/>
          </a:prstGeom>
        </p:spPr>
      </p:pic>
      <p:pic>
        <p:nvPicPr>
          <p:cNvPr id="5" name="Picture 2" descr="Restaurant Cook clipart">
            <a:extLst>
              <a:ext uri="{FF2B5EF4-FFF2-40B4-BE49-F238E27FC236}">
                <a16:creationId xmlns:a16="http://schemas.microsoft.com/office/drawing/2014/main" id="{5CF3397A-C91A-A15A-3A8C-753AEC2E2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142" y="1480080"/>
            <a:ext cx="2534594" cy="537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omework Clipart - Jensen&amp;#39;s Yamaha Music School">
            <a:extLst>
              <a:ext uri="{FF2B5EF4-FFF2-40B4-BE49-F238E27FC236}">
                <a16:creationId xmlns:a16="http://schemas.microsoft.com/office/drawing/2014/main" id="{324377EC-5C3E-334B-0C1C-3EA60642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7" y="1539291"/>
            <a:ext cx="6724650" cy="133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مدرستي - Apps on Google Play">
            <a:extLst>
              <a:ext uri="{FF2B5EF4-FFF2-40B4-BE49-F238E27FC236}">
                <a16:creationId xmlns:a16="http://schemas.microsoft.com/office/drawing/2014/main" id="{97DF6231-439C-27A9-7AA5-56727376A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471" y="3542782"/>
            <a:ext cx="48768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3341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BAE0D26-4D06-7F82-CDFE-247460E2F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6BE2301-625D-785E-AE3B-B651AAE7D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5231B67-124A-B135-5C86-4D6F3DD965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73" t="23243" r="28243" b="270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 descr="Woman Is Drinking Coffee clipart">
            <a:extLst>
              <a:ext uri="{FF2B5EF4-FFF2-40B4-BE49-F238E27FC236}">
                <a16:creationId xmlns:a16="http://schemas.microsoft.com/office/drawing/2014/main" id="{17C2CC5D-75E9-FD40-3311-826FD98FD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374" y="3855308"/>
            <a:ext cx="2306276" cy="28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parkling Have A Nice Day Sticker">
            <a:extLst>
              <a:ext uri="{FF2B5EF4-FFF2-40B4-BE49-F238E27FC236}">
                <a16:creationId xmlns:a16="http://schemas.microsoft.com/office/drawing/2014/main" id="{22C55481-46E4-0009-F85F-6C3E2472F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735" y="533400"/>
            <a:ext cx="6643816" cy="664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1776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EFC0B1B-E42A-79F4-CE9A-66EBEF88C6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1" t="28837" r="27354" b="13488"/>
          <a:stretch/>
        </p:blipFill>
        <p:spPr>
          <a:xfrm>
            <a:off x="1" y="0"/>
            <a:ext cx="12192000" cy="6680094"/>
          </a:xfrm>
          <a:prstGeom prst="rect">
            <a:avLst/>
          </a:prstGeom>
        </p:spPr>
      </p:pic>
      <p:pic>
        <p:nvPicPr>
          <p:cNvPr id="3" name="Picture 4" descr="Italian food - cheese clipart">
            <a:extLst>
              <a:ext uri="{FF2B5EF4-FFF2-40B4-BE49-F238E27FC236}">
                <a16:creationId xmlns:a16="http://schemas.microsoft.com/office/drawing/2014/main" id="{48DEA984-9410-BFF7-CB7C-EAF2A36AA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110"/>
            <a:ext cx="2867334" cy="451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YOU ARE WHAT YOU EAT – ROCKETFUEL NUTRITION">
            <a:extLst>
              <a:ext uri="{FF2B5EF4-FFF2-40B4-BE49-F238E27FC236}">
                <a16:creationId xmlns:a16="http://schemas.microsoft.com/office/drawing/2014/main" id="{0AB2349B-561C-4B08-8D98-8663536C2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590" y="120530"/>
            <a:ext cx="4025329" cy="483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9AA1416-B775-45C9-84F5-684D5CC0FFC8}"/>
              </a:ext>
            </a:extLst>
          </p:cNvPr>
          <p:cNvSpPr txBox="1"/>
          <p:nvPr/>
        </p:nvSpPr>
        <p:spPr>
          <a:xfrm>
            <a:off x="2586038" y="5025577"/>
            <a:ext cx="540237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What do you think  the expression                                        means ?</a:t>
            </a:r>
            <a:endParaRPr lang="ar-SA" sz="2400" dirty="0"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E0CE3BF-ECAE-472B-BDD8-2FABB1347D7F}"/>
              </a:ext>
            </a:extLst>
          </p:cNvPr>
          <p:cNvSpPr txBox="1"/>
          <p:nvPr/>
        </p:nvSpPr>
        <p:spPr>
          <a:xfrm>
            <a:off x="1215327" y="5456464"/>
            <a:ext cx="544530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YOU ARE WHAT YOU EAT</a:t>
            </a:r>
            <a:endParaRPr lang="ar-SA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497E16D2-0AE8-E933-7C34-16D884D652B1}"/>
              </a:ext>
            </a:extLst>
          </p:cNvPr>
          <p:cNvSpPr/>
          <p:nvPr/>
        </p:nvSpPr>
        <p:spPr>
          <a:xfrm>
            <a:off x="7917845" y="974677"/>
            <a:ext cx="1848051" cy="1530417"/>
          </a:xfrm>
          <a:prstGeom prst="cloudCallout">
            <a:avLst>
              <a:gd name="adj1" fmla="val 11980"/>
              <a:gd name="adj2" fmla="val 71934"/>
            </a:avLst>
          </a:prstGeom>
          <a:solidFill>
            <a:srgbClr val="F3F3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agree?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75D2021A-E767-5CD9-E818-BC0422AF4A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72850" y="2174807"/>
            <a:ext cx="2330479" cy="233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0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B785A7E-8100-E0EC-CA32-3B9E10C5C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75" t="24144" r="28750" b="257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 descr="Foods that look like the body part they benefit : coolguides">
            <a:extLst>
              <a:ext uri="{FF2B5EF4-FFF2-40B4-BE49-F238E27FC236}">
                <a16:creationId xmlns:a16="http://schemas.microsoft.com/office/drawing/2014/main" id="{EF9326E0-45AB-4C8C-A810-09CB0BC31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" t="22778" r="49284"/>
          <a:stretch/>
        </p:blipFill>
        <p:spPr bwMode="auto">
          <a:xfrm>
            <a:off x="3542097" y="1926136"/>
            <a:ext cx="6413558" cy="450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CDFF5704-8D93-4E1D-A9F8-4474DBF7EA42}"/>
              </a:ext>
            </a:extLst>
          </p:cNvPr>
          <p:cNvSpPr txBox="1"/>
          <p:nvPr/>
        </p:nvSpPr>
        <p:spPr>
          <a:xfrm>
            <a:off x="1950694" y="415780"/>
            <a:ext cx="964882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800" dirty="0">
                <a:latin typeface="Comic Sans MS" panose="030F0702030302020204" pitchFamily="66" charset="0"/>
              </a:rPr>
              <a:t>Food that </a:t>
            </a:r>
            <a:r>
              <a:rPr lang="en-US" sz="4800" dirty="0">
                <a:solidFill>
                  <a:srgbClr val="77A624"/>
                </a:solidFill>
                <a:latin typeface="Comic Sans MS" panose="030F0702030302020204" pitchFamily="66" charset="0"/>
              </a:rPr>
              <a:t>look like </a:t>
            </a:r>
            <a:r>
              <a:rPr lang="en-US" sz="4800" dirty="0">
                <a:latin typeface="Comic Sans MS" panose="030F0702030302020204" pitchFamily="66" charset="0"/>
              </a:rPr>
              <a:t>the</a:t>
            </a:r>
          </a:p>
          <a:p>
            <a:pPr algn="ctr"/>
            <a:r>
              <a:rPr lang="en-US" sz="4800" dirty="0">
                <a:latin typeface="Comic Sans MS" panose="030F0702030302020204" pitchFamily="66" charset="0"/>
              </a:rPr>
              <a:t>body part they benefit </a:t>
            </a:r>
            <a:endParaRPr lang="ar-SA" sz="4800" dirty="0">
              <a:latin typeface="Comic Sans MS" panose="030F0702030302020204" pitchFamily="66" charset="0"/>
            </a:endParaRPr>
          </a:p>
        </p:txBody>
      </p:sp>
      <p:pic>
        <p:nvPicPr>
          <p:cNvPr id="4100" name="Picture 4" descr="Take A Guess Clipart | Free Images at Clker.com - vector clip art online,  royalty free &amp; public domain">
            <a:extLst>
              <a:ext uri="{FF2B5EF4-FFF2-40B4-BE49-F238E27FC236}">
                <a16:creationId xmlns:a16="http://schemas.microsoft.com/office/drawing/2014/main" id="{1A55C9B4-EB76-4EA9-A1D3-D4CCF5D74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598" y="2006291"/>
            <a:ext cx="2096158" cy="1058232"/>
          </a:xfrm>
          <a:prstGeom prst="rect">
            <a:avLst/>
          </a:prstGeom>
          <a:noFill/>
          <a:ln w="38100">
            <a:solidFill>
              <a:srgbClr val="CD93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Take A Guess Clipart | Free Images at Clker.com - vector clip art online,  royalty free &amp; public domain">
            <a:extLst>
              <a:ext uri="{FF2B5EF4-FFF2-40B4-BE49-F238E27FC236}">
                <a16:creationId xmlns:a16="http://schemas.microsoft.com/office/drawing/2014/main" id="{DC990CAD-5CFC-43B5-9165-878B7A6A5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262" y="3127077"/>
            <a:ext cx="2142831" cy="1058232"/>
          </a:xfrm>
          <a:prstGeom prst="rect">
            <a:avLst/>
          </a:prstGeom>
          <a:noFill/>
          <a:ln w="38100">
            <a:solidFill>
              <a:srgbClr val="CD93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Take A Guess Clipart | Free Images at Clker.com - vector clip art online,  royalty free &amp; public domain">
            <a:extLst>
              <a:ext uri="{FF2B5EF4-FFF2-40B4-BE49-F238E27FC236}">
                <a16:creationId xmlns:a16="http://schemas.microsoft.com/office/drawing/2014/main" id="{7AA1026E-E2A2-4C78-A57E-841DC7A2E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263" y="4227012"/>
            <a:ext cx="2142831" cy="1058232"/>
          </a:xfrm>
          <a:prstGeom prst="rect">
            <a:avLst/>
          </a:prstGeom>
          <a:noFill/>
          <a:ln w="38100">
            <a:solidFill>
              <a:srgbClr val="CD93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Take A Guess Clipart | Free Images at Clker.com - vector clip art online,  royalty free &amp; public domain">
            <a:extLst>
              <a:ext uri="{FF2B5EF4-FFF2-40B4-BE49-F238E27FC236}">
                <a16:creationId xmlns:a16="http://schemas.microsoft.com/office/drawing/2014/main" id="{52EA0797-CC37-4F43-BB17-4AF0CD729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264" y="5368650"/>
            <a:ext cx="2142832" cy="1058232"/>
          </a:xfrm>
          <a:prstGeom prst="rect">
            <a:avLst/>
          </a:prstGeom>
          <a:noFill/>
          <a:ln w="38100">
            <a:solidFill>
              <a:srgbClr val="CD934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265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andwriting clipart opinion writing, Handwriting opinion writing  Transparent FREE for download on WebStockReview 2021">
            <a:extLst>
              <a:ext uri="{FF2B5EF4-FFF2-40B4-BE49-F238E27FC236}">
                <a16:creationId xmlns:a16="http://schemas.microsoft.com/office/drawing/2014/main" id="{EEE7CBEA-B2FA-4C6A-9B49-B1A27A438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54" y="198718"/>
            <a:ext cx="3285821" cy="190577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70 Let's Connect Illustrations &amp; Clip Art - iStock">
            <a:extLst>
              <a:ext uri="{FF2B5EF4-FFF2-40B4-BE49-F238E27FC236}">
                <a16:creationId xmlns:a16="http://schemas.microsoft.com/office/drawing/2014/main" id="{55CDD700-4186-4638-A3EE-4A66521AA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026" y="0"/>
            <a:ext cx="2305050" cy="23050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تفكير: على شكل سحابة 5">
            <a:extLst>
              <a:ext uri="{FF2B5EF4-FFF2-40B4-BE49-F238E27FC236}">
                <a16:creationId xmlns:a16="http://schemas.microsoft.com/office/drawing/2014/main" id="{0EDCC34F-C0CF-46AF-ADE5-4F3F5B2DD187}"/>
              </a:ext>
            </a:extLst>
          </p:cNvPr>
          <p:cNvSpPr/>
          <p:nvPr/>
        </p:nvSpPr>
        <p:spPr>
          <a:xfrm>
            <a:off x="7111531" y="3807918"/>
            <a:ext cx="2699222" cy="1706876"/>
          </a:xfrm>
          <a:prstGeom prst="cloudCallout">
            <a:avLst>
              <a:gd name="adj1" fmla="val -77388"/>
              <a:gd name="adj2" fmla="val 37933"/>
            </a:avLst>
          </a:prstGeom>
          <a:solidFill>
            <a:srgbClr val="F7CB3E"/>
          </a:solidFill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your favorite food 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id="{DA145C43-6C48-436A-8B6C-F27C1CBDABCE}"/>
              </a:ext>
            </a:extLst>
          </p:cNvPr>
          <p:cNvSpPr/>
          <p:nvPr/>
        </p:nvSpPr>
        <p:spPr>
          <a:xfrm>
            <a:off x="3217743" y="486318"/>
            <a:ext cx="2927725" cy="1905776"/>
          </a:xfrm>
          <a:prstGeom prst="cloudCallout">
            <a:avLst>
              <a:gd name="adj1" fmla="val 8295"/>
              <a:gd name="adj2" fmla="val 82458"/>
            </a:avLst>
          </a:prstGeom>
          <a:solidFill>
            <a:srgbClr val="F7CB3E"/>
          </a:solidFill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Have you eaten  unusual food ?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08C320DA-BE8B-4462-8066-09882DC8BC3D}"/>
              </a:ext>
            </a:extLst>
          </p:cNvPr>
          <p:cNvSpPr/>
          <p:nvPr/>
        </p:nvSpPr>
        <p:spPr>
          <a:xfrm>
            <a:off x="6817753" y="1902142"/>
            <a:ext cx="2927726" cy="1905776"/>
          </a:xfrm>
          <a:prstGeom prst="cloudCallout">
            <a:avLst>
              <a:gd name="adj1" fmla="val -41460"/>
              <a:gd name="adj2" fmla="val 68841"/>
            </a:avLst>
          </a:prstGeom>
          <a:solidFill>
            <a:srgbClr val="F7CB3E"/>
          </a:solidFill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Do you prefer healthy or unhealthy food?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B6E3FAC3-1D6D-4BD8-9DE6-2474A5196CC4}"/>
              </a:ext>
            </a:extLst>
          </p:cNvPr>
          <p:cNvSpPr/>
          <p:nvPr/>
        </p:nvSpPr>
        <p:spPr>
          <a:xfrm>
            <a:off x="5572093" y="1011908"/>
            <a:ext cx="2643599" cy="1706875"/>
          </a:xfrm>
          <a:prstGeom prst="cloudCallout">
            <a:avLst>
              <a:gd name="adj1" fmla="val -38310"/>
              <a:gd name="adj2" fmla="val 51222"/>
            </a:avLst>
          </a:prstGeom>
          <a:solidFill>
            <a:srgbClr val="F7CB3E"/>
          </a:solidFill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it tasted?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id="{3D8851D9-1676-4239-91E4-0DC9A2DAB741}"/>
              </a:ext>
            </a:extLst>
          </p:cNvPr>
          <p:cNvSpPr/>
          <p:nvPr/>
        </p:nvSpPr>
        <p:spPr>
          <a:xfrm>
            <a:off x="1623132" y="2375919"/>
            <a:ext cx="2927726" cy="1431999"/>
          </a:xfrm>
          <a:prstGeom prst="cloudCallout">
            <a:avLst>
              <a:gd name="adj1" fmla="val 32097"/>
              <a:gd name="adj2" fmla="val 76615"/>
            </a:avLst>
          </a:prstGeom>
          <a:solidFill>
            <a:srgbClr val="F7CB3E"/>
          </a:solidFill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it was?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978745E2-723D-4E06-99D7-92105278FF8C}"/>
              </a:ext>
            </a:extLst>
          </p:cNvPr>
          <p:cNvSpPr/>
          <p:nvPr/>
        </p:nvSpPr>
        <p:spPr>
          <a:xfrm>
            <a:off x="348801" y="3762638"/>
            <a:ext cx="2927726" cy="1656156"/>
          </a:xfrm>
          <a:prstGeom prst="cloudCallout">
            <a:avLst>
              <a:gd name="adj1" fmla="val 46783"/>
              <a:gd name="adj2" fmla="val 56107"/>
            </a:avLst>
          </a:prstGeom>
          <a:solidFill>
            <a:srgbClr val="F7CB3E"/>
          </a:solidFill>
          <a:ln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. Are you careful about the kinds of foods you eat? </a:t>
            </a:r>
            <a:endParaRPr lang="ar-SA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 descr="Weird Filipino Food: 15 Strange &amp; Exotic Foods in the Philippines">
            <a:extLst>
              <a:ext uri="{FF2B5EF4-FFF2-40B4-BE49-F238E27FC236}">
                <a16:creationId xmlns:a16="http://schemas.microsoft.com/office/drawing/2014/main" id="{6B821921-7408-25E4-5CD2-4ED039045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026" y="2222105"/>
            <a:ext cx="2013912" cy="134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ruise Ship Chefs and Unusual Food - American College Of Culinary &amp;  Language Arts">
            <a:extLst>
              <a:ext uri="{FF2B5EF4-FFF2-40B4-BE49-F238E27FC236}">
                <a16:creationId xmlns:a16="http://schemas.microsoft.com/office/drawing/2014/main" id="{C8C4E659-FA9C-2625-4AFA-F05C44EC4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026" y="3724081"/>
            <a:ext cx="2013912" cy="134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2EC4E73A-40BB-57D6-919D-92D0371D13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305" y="3765805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6874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10" grpId="0" animBg="1"/>
      <p:bldP spid="10" grpId="1" animBg="1"/>
      <p:bldP spid="11" grpId="0" animBg="1"/>
      <p:bldP spid="12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88002E-ECC2-FD4C-3023-955C3CE1A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CBFBF04-BFA9-9E33-0A74-11405C71BE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E6FD134-FB59-96F8-0084-34B5AC2CB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3" t="10909" r="20227" b="15152"/>
          <a:stretch/>
        </p:blipFill>
        <p:spPr>
          <a:xfrm>
            <a:off x="1" y="0"/>
            <a:ext cx="12192000" cy="6791498"/>
          </a:xfrm>
          <a:prstGeom prst="rect">
            <a:avLst/>
          </a:prstGeom>
        </p:spPr>
      </p:pic>
      <p:pic>
        <p:nvPicPr>
          <p:cNvPr id="5" name="Picture 2" descr="Woman Chooses Between Fast Food And Healthy Live Food Diet Concept Flat  Vector Illustration Stock Illustration - Download Image Now - iStock">
            <a:extLst>
              <a:ext uri="{FF2B5EF4-FFF2-40B4-BE49-F238E27FC236}">
                <a16:creationId xmlns:a16="http://schemas.microsoft.com/office/drawing/2014/main" id="{A8C436E2-73A6-12AA-B3B4-1FD46E0064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1" b="19159"/>
          <a:stretch/>
        </p:blipFill>
        <p:spPr bwMode="auto">
          <a:xfrm>
            <a:off x="3510073" y="2292755"/>
            <a:ext cx="6115050" cy="455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E74A0112-27C4-6F6A-16D2-03391D28B7BF}"/>
              </a:ext>
            </a:extLst>
          </p:cNvPr>
          <p:cNvSpPr/>
          <p:nvPr/>
        </p:nvSpPr>
        <p:spPr>
          <a:xfrm>
            <a:off x="3757723" y="693940"/>
            <a:ext cx="5867400" cy="904875"/>
          </a:xfrm>
          <a:prstGeom prst="roundRect">
            <a:avLst/>
          </a:prstGeom>
          <a:solidFill>
            <a:srgbClr val="FEC4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What do you prefer …?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2" descr="Meal Schedule with Pictures clipart">
            <a:extLst>
              <a:ext uri="{FF2B5EF4-FFF2-40B4-BE49-F238E27FC236}">
                <a16:creationId xmlns:a16="http://schemas.microsoft.com/office/drawing/2014/main" id="{19741AB5-2F3D-6808-3AFE-408E51DA8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48" y="1771861"/>
            <a:ext cx="2549818" cy="239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264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D2E7E2C-F649-6A8F-A3B3-2972DA1E45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7" t="28837" r="29797" b="13953"/>
          <a:stretch/>
        </p:blipFill>
        <p:spPr>
          <a:xfrm>
            <a:off x="95692" y="85061"/>
            <a:ext cx="12096308" cy="6645348"/>
          </a:xfrm>
          <a:prstGeom prst="rect">
            <a:avLst/>
          </a:prstGeom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C7563E17-53C8-4A52-85E9-A1DC8E8FA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170" name="Picture 2" descr="Healthy lifestyle concept choose what you eat Vector Image">
            <a:extLst>
              <a:ext uri="{FF2B5EF4-FFF2-40B4-BE49-F238E27FC236}">
                <a16:creationId xmlns:a16="http://schemas.microsoft.com/office/drawing/2014/main" id="{B55DB774-1D56-47A8-8236-FFB3B16EA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b="21751"/>
          <a:stretch/>
        </p:blipFill>
        <p:spPr bwMode="auto">
          <a:xfrm>
            <a:off x="2895600" y="741301"/>
            <a:ext cx="6160655" cy="377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tickman businessman examines with a magnifying glass and refuses, hand  drawn outline cartoon vector illustration 5468657 Vector Art at Vecteezy">
            <a:extLst>
              <a:ext uri="{FF2B5EF4-FFF2-40B4-BE49-F238E27FC236}">
                <a16:creationId xmlns:a16="http://schemas.microsoft.com/office/drawing/2014/main" id="{9E668A22-61A6-5433-89FA-D29900118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01" b="6316"/>
          <a:stretch/>
        </p:blipFill>
        <p:spPr bwMode="auto">
          <a:xfrm>
            <a:off x="0" y="1966221"/>
            <a:ext cx="2807346" cy="359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and palm clipart » Clipart Station">
            <a:extLst>
              <a:ext uri="{FF2B5EF4-FFF2-40B4-BE49-F238E27FC236}">
                <a16:creationId xmlns:a16="http://schemas.microsoft.com/office/drawing/2014/main" id="{FEAD2488-1DDA-420F-B9BB-9F08C34CD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947" y="2505094"/>
            <a:ext cx="2634674" cy="308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B6CCFFA-5F95-44E3-B9CA-F0196E3F8BFC}"/>
              </a:ext>
            </a:extLst>
          </p:cNvPr>
          <p:cNvSpPr/>
          <p:nvPr/>
        </p:nvSpPr>
        <p:spPr>
          <a:xfrm>
            <a:off x="2895600" y="4757737"/>
            <a:ext cx="5514975" cy="804863"/>
          </a:xfrm>
          <a:prstGeom prst="roundRect">
            <a:avLst/>
          </a:prstGeom>
          <a:solidFill>
            <a:srgbClr val="F7CB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Name</a:t>
            </a:r>
            <a:r>
              <a:rPr lang="en-US" dirty="0">
                <a:solidFill>
                  <a:srgbClr val="77A624"/>
                </a:solidFill>
                <a:latin typeface="Comic Sans MS" panose="030F0702030302020204" pitchFamily="66" charset="0"/>
              </a:rPr>
              <a:t> five 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kinds of healthy food</a:t>
            </a:r>
          </a:p>
          <a:p>
            <a:pPr algn="ctr"/>
            <a:endParaRPr lang="en-US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Name</a:t>
            </a:r>
            <a:r>
              <a:rPr lang="en-US" dirty="0">
                <a:solidFill>
                  <a:srgbClr val="77A624"/>
                </a:solidFill>
                <a:latin typeface="Comic Sans MS" panose="030F0702030302020204" pitchFamily="66" charset="0"/>
              </a:rPr>
              <a:t> five 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kinds of health food</a:t>
            </a:r>
            <a:endParaRPr lang="ar-SA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73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9F9F6A7-8EC3-FDFD-24AD-B37944A75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3" t="27597" r="27442" b="1317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124" name="Picture 4" descr="٩٦- المائدة | Math, Arabic calligraphy, Calligraphy">
            <a:extLst>
              <a:ext uri="{FF2B5EF4-FFF2-40B4-BE49-F238E27FC236}">
                <a16:creationId xmlns:a16="http://schemas.microsoft.com/office/drawing/2014/main" id="{C0F69819-78E0-4813-8C82-4BF8CDAB1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224" y="403626"/>
            <a:ext cx="4867275" cy="5464175"/>
          </a:xfrm>
          <a:prstGeom prst="rect">
            <a:avLst/>
          </a:prstGeom>
          <a:noFill/>
          <a:ln w="76200">
            <a:solidFill>
              <a:srgbClr val="CD9341"/>
            </a:solidFill>
          </a:ln>
          <a:effectLst>
            <a:softEdge rad="31750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77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06838895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341</Words>
  <Application>Microsoft Office PowerPoint</Application>
  <PresentationFormat>شاشة عريضة</PresentationFormat>
  <Paragraphs>88</Paragraphs>
  <Slides>32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Comic Sans MS</vt:lpstr>
      <vt:lpstr>Forte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36</cp:revision>
  <dcterms:created xsi:type="dcterms:W3CDTF">2021-02-27T13:52:34Z</dcterms:created>
  <dcterms:modified xsi:type="dcterms:W3CDTF">2023-03-26T02:33:15Z</dcterms:modified>
</cp:coreProperties>
</file>